
<file path=[Content_Types].xml><?xml version="1.0" encoding="utf-8"?>
<Types xmlns="http://schemas.openxmlformats.org/package/2006/content-types">
  <Default Extension="emf" ContentType="image/x-emf"/>
  <Default Extension="jpeg" ContentType="image/jpeg"/>
  <Default Extension="JPG" ContentType="image/jpeg"/>
  <Default Extension="png" ContentType="image/png"/>
  <Default Extension="rels" ContentType="application/vnd.openxmlformats-package.relationships+xml"/>
  <Default Extension="tiff" ContentType="image/tiff"/>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theme/theme2.xml" ContentType="application/vnd.openxmlformats-officedocument.them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notesSlides/notesSlide1.xml" ContentType="application/vnd.openxmlformats-officedocument.presentationml.notesSlide+xml"/>
  <Override PartName="/ppt/diagrams/data2.xml" ContentType="application/vnd.openxmlformats-officedocument.drawingml.diagramData+xml"/>
  <Override PartName="/ppt/diagrams/layout2.xml" ContentType="application/vnd.openxmlformats-officedocument.drawingml.diagramLayout+xml"/>
  <Override PartName="/ppt/diagrams/quickStyle2.xml" ContentType="application/vnd.openxmlformats-officedocument.drawingml.diagramStyle+xml"/>
  <Override PartName="/ppt/diagrams/colors2.xml" ContentType="application/vnd.openxmlformats-officedocument.drawingml.diagramColors+xml"/>
  <Override PartName="/ppt/diagrams/drawing2.xml" ContentType="application/vnd.ms-office.drawingml.diagramDrawing+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howSpecialPlsOnTitleSld="0" saveSubsetFonts="1" autoCompressPictures="0">
  <p:sldMasterIdLst>
    <p:sldMasterId id="2147483660" r:id="rId1"/>
  </p:sldMasterIdLst>
  <p:notesMasterIdLst>
    <p:notesMasterId r:id="rId34"/>
  </p:notesMasterIdLst>
  <p:sldIdLst>
    <p:sldId id="256" r:id="rId2"/>
    <p:sldId id="257" r:id="rId3"/>
    <p:sldId id="290" r:id="rId4"/>
    <p:sldId id="291" r:id="rId5"/>
    <p:sldId id="265" r:id="rId6"/>
    <p:sldId id="263" r:id="rId7"/>
    <p:sldId id="266" r:id="rId8"/>
    <p:sldId id="267" r:id="rId9"/>
    <p:sldId id="261" r:id="rId10"/>
    <p:sldId id="268" r:id="rId11"/>
    <p:sldId id="260" r:id="rId12"/>
    <p:sldId id="269" r:id="rId13"/>
    <p:sldId id="283" r:id="rId14"/>
    <p:sldId id="270" r:id="rId15"/>
    <p:sldId id="271" r:id="rId16"/>
    <p:sldId id="273" r:id="rId17"/>
    <p:sldId id="272" r:id="rId18"/>
    <p:sldId id="292" r:id="rId19"/>
    <p:sldId id="274" r:id="rId20"/>
    <p:sldId id="275" r:id="rId21"/>
    <p:sldId id="277" r:id="rId22"/>
    <p:sldId id="278" r:id="rId23"/>
    <p:sldId id="287" r:id="rId24"/>
    <p:sldId id="285" r:id="rId25"/>
    <p:sldId id="286" r:id="rId26"/>
    <p:sldId id="288" r:id="rId27"/>
    <p:sldId id="289" r:id="rId28"/>
    <p:sldId id="279" r:id="rId29"/>
    <p:sldId id="282" r:id="rId30"/>
    <p:sldId id="280" r:id="rId31"/>
    <p:sldId id="281" r:id="rId32"/>
    <p:sldId id="276" r:id="rId33"/>
  </p:sldIdLst>
  <p:sldSz cx="12192000" cy="6858000"/>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37"/>
    <p:restoredTop sz="94658"/>
  </p:normalViewPr>
  <p:slideViewPr>
    <p:cSldViewPr snapToGrid="0">
      <p:cViewPr varScale="1">
        <p:scale>
          <a:sx n="96" d="100"/>
          <a:sy n="96" d="100"/>
        </p:scale>
        <p:origin x="200" y="584"/>
      </p:cViewPr>
      <p:guideLst/>
    </p:cSldViewPr>
  </p:slideViewPr>
  <p:notesTextViewPr>
    <p:cViewPr>
      <p:scale>
        <a:sx n="1" d="1"/>
        <a:sy n="1" d="1"/>
      </p:scale>
      <p:origin x="0" y="0"/>
    </p:cViewPr>
  </p:notesTextViewPr>
  <p:sorterViewPr>
    <p:cViewPr>
      <p:scale>
        <a:sx n="80" d="100"/>
        <a:sy n="80" d="100"/>
      </p:scale>
      <p:origin x="0" y="0"/>
    </p:cViewPr>
  </p:sorterViewPr>
  <p:gridSpacing cx="72008" cy="72008"/>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21" Type="http://schemas.openxmlformats.org/officeDocument/2006/relationships/slide" Target="slides/slide20.xml"/><Relationship Id="rId34" Type="http://schemas.openxmlformats.org/officeDocument/2006/relationships/notesMaster" Target="notesMasters/notesMaster1.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tableStyles" Target="tableStyle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theme" Target="theme/theme1.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viewProps" Target="viewProps.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presProps" Target="presProps.xml"/><Relationship Id="rId8" Type="http://schemas.openxmlformats.org/officeDocument/2006/relationships/slide" Target="slides/slide7.xml"/><Relationship Id="rId3" Type="http://schemas.openxmlformats.org/officeDocument/2006/relationships/slide" Target="slides/slide2.xml"/></Relationships>
</file>

<file path=ppt/diagrams/colors1.xml><?xml version="1.0" encoding="utf-8"?>
<dgm:colorsDef xmlns:dgm="http://schemas.openxmlformats.org/drawingml/2006/diagram" xmlns:a="http://schemas.openxmlformats.org/drawingml/2006/main" uniqueId="urn:microsoft.com/office/officeart/2005/8/colors/accent2_2">
  <dgm:title val=""/>
  <dgm:desc val=""/>
  <dgm:catLst>
    <dgm:cat type="accent2" pri="11200"/>
  </dgm:catLst>
  <dgm:styleLbl name="node0">
    <dgm:fillClrLst meth="repeat">
      <a:schemeClr val="accent2"/>
    </dgm:fillClrLst>
    <dgm:linClrLst meth="repeat">
      <a:schemeClr val="lt1"/>
    </dgm:linClrLst>
    <dgm:effectClrLst/>
    <dgm:txLinClrLst/>
    <dgm:txFillClrLst/>
    <dgm:txEffectClrLst/>
  </dgm:styleLbl>
  <dgm:styleLbl name="node1">
    <dgm:fillClrLst meth="repeat">
      <a:schemeClr val="accent2"/>
    </dgm:fillClrLst>
    <dgm:linClrLst meth="repeat">
      <a:schemeClr val="lt1"/>
    </dgm:linClrLst>
    <dgm:effectClrLst/>
    <dgm:txLinClrLst/>
    <dgm:txFillClrLst/>
    <dgm:txEffectClrLst/>
  </dgm:styleLbl>
  <dgm:styleLbl name="alignNode1">
    <dgm:fillClrLst meth="repeat">
      <a:schemeClr val="accent2"/>
    </dgm:fillClrLst>
    <dgm:linClrLst meth="repeat">
      <a:schemeClr val="accent2"/>
    </dgm:linClrLst>
    <dgm:effectClrLst/>
    <dgm:txLinClrLst/>
    <dgm:txFillClrLst/>
    <dgm:txEffectClrLst/>
  </dgm:styleLbl>
  <dgm:styleLbl name="lnNode1">
    <dgm:fillClrLst meth="repeat">
      <a:schemeClr val="accent2"/>
    </dgm:fillClrLst>
    <dgm:linClrLst meth="repeat">
      <a:schemeClr val="lt1"/>
    </dgm:linClrLst>
    <dgm:effectClrLst/>
    <dgm:txLinClrLst/>
    <dgm:txFillClrLst/>
    <dgm:txEffectClrLst/>
  </dgm:styleLbl>
  <dgm:styleLbl name="vennNode1">
    <dgm:fillClrLst meth="repeat">
      <a:schemeClr val="accent2">
        <a:alpha val="50000"/>
      </a:schemeClr>
    </dgm:fillClrLst>
    <dgm:linClrLst meth="repeat">
      <a:schemeClr val="lt1"/>
    </dgm:linClrLst>
    <dgm:effectClrLst/>
    <dgm:txLinClrLst/>
    <dgm:txFillClrLst/>
    <dgm:txEffectClrLst/>
  </dgm:styleLbl>
  <dgm:styleLbl name="node2">
    <dgm:fillClrLst meth="repeat">
      <a:schemeClr val="accent2"/>
    </dgm:fillClrLst>
    <dgm:linClrLst meth="repeat">
      <a:schemeClr val="lt1"/>
    </dgm:linClrLst>
    <dgm:effectClrLst/>
    <dgm:txLinClrLst/>
    <dgm:txFillClrLst/>
    <dgm:txEffectClrLst/>
  </dgm:styleLbl>
  <dgm:styleLbl name="node3">
    <dgm:fillClrLst meth="repeat">
      <a:schemeClr val="accent2"/>
    </dgm:fillClrLst>
    <dgm:linClrLst meth="repeat">
      <a:schemeClr val="lt1"/>
    </dgm:linClrLst>
    <dgm:effectClrLst/>
    <dgm:txLinClrLst/>
    <dgm:txFillClrLst/>
    <dgm:txEffectClrLst/>
  </dgm:styleLbl>
  <dgm:styleLbl name="node4">
    <dgm:fillClrLst meth="repeat">
      <a:schemeClr val="accent2"/>
    </dgm:fillClrLst>
    <dgm:linClrLst meth="repeat">
      <a:schemeClr val="lt1"/>
    </dgm:linClrLst>
    <dgm:effectClrLst/>
    <dgm:txLinClrLst/>
    <dgm:txFillClrLst/>
    <dgm:txEffectClrLst/>
  </dgm:styleLbl>
  <dgm:styleLbl name="fg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2">
        <a:tint val="60000"/>
      </a:schemeClr>
    </dgm:fillClrLst>
    <dgm:linClrLst meth="repeat">
      <a:schemeClr val="accent2">
        <a:tint val="60000"/>
      </a:schemeClr>
    </dgm:linClrLst>
    <dgm:effectClrLst/>
    <dgm:txLinClrLst/>
    <dgm:txFillClrLst/>
    <dgm:txEffectClrLst/>
  </dgm:styleLbl>
  <dgm:styleLbl name="fgSibTrans2D1">
    <dgm:fillClrLst meth="repeat">
      <a:schemeClr val="accent2">
        <a:tint val="60000"/>
      </a:schemeClr>
    </dgm:fillClrLst>
    <dgm:linClrLst meth="repeat">
      <a:schemeClr val="accent2">
        <a:tint val="60000"/>
      </a:schemeClr>
    </dgm:linClrLst>
    <dgm:effectClrLst/>
    <dgm:txLinClrLst/>
    <dgm:txFillClrLst/>
    <dgm:txEffectClrLst/>
  </dgm:styleLbl>
  <dgm:styleLbl name="bgSibTrans2D1">
    <dgm:fillClrLst meth="repeat">
      <a:schemeClr val="accent2">
        <a:tint val="60000"/>
      </a:schemeClr>
    </dgm:fillClrLst>
    <dgm:linClrLst meth="repeat">
      <a:schemeClr val="accent2">
        <a:tint val="60000"/>
      </a:schemeClr>
    </dgm:linClrLst>
    <dgm:effectClrLst/>
    <dgm:txLinClrLst/>
    <dgm:txFillClrLst/>
    <dgm:txEffectClrLst/>
  </dgm:styleLbl>
  <dgm:styleLbl name="sibTrans1D1">
    <dgm:fillClrLst meth="repeat">
      <a:schemeClr val="accent2"/>
    </dgm:fillClrLst>
    <dgm:linClrLst meth="repeat">
      <a:schemeClr val="accent2"/>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2"/>
    </dgm:fillClrLst>
    <dgm:linClrLst meth="repeat">
      <a:schemeClr val="lt1"/>
    </dgm:linClrLst>
    <dgm:effectClrLst/>
    <dgm:txLinClrLst/>
    <dgm:txFillClrLst/>
    <dgm:txEffectClrLst/>
  </dgm:styleLbl>
  <dgm:styleLbl name="asst1">
    <dgm:fillClrLst meth="repeat">
      <a:schemeClr val="accent2"/>
    </dgm:fillClrLst>
    <dgm:linClrLst meth="repeat">
      <a:schemeClr val="lt1"/>
    </dgm:linClrLst>
    <dgm:effectClrLst/>
    <dgm:txLinClrLst/>
    <dgm:txFillClrLst/>
    <dgm:txEffectClrLst/>
  </dgm:styleLbl>
  <dgm:styleLbl name="asst2">
    <dgm:fillClrLst meth="repeat">
      <a:schemeClr val="accent2"/>
    </dgm:fillClrLst>
    <dgm:linClrLst meth="repeat">
      <a:schemeClr val="lt1"/>
    </dgm:linClrLst>
    <dgm:effectClrLst/>
    <dgm:txLinClrLst/>
    <dgm:txFillClrLst/>
    <dgm:txEffectClrLst/>
  </dgm:styleLbl>
  <dgm:styleLbl name="asst3">
    <dgm:fillClrLst meth="repeat">
      <a:schemeClr val="accent2"/>
    </dgm:fillClrLst>
    <dgm:linClrLst meth="repeat">
      <a:schemeClr val="lt1"/>
    </dgm:linClrLst>
    <dgm:effectClrLst/>
    <dgm:txLinClrLst/>
    <dgm:txFillClrLst/>
    <dgm:txEffectClrLst/>
  </dgm:styleLbl>
  <dgm:styleLbl name="asst4">
    <dgm:fillClrLst meth="repeat">
      <a:schemeClr val="accent2"/>
    </dgm:fillClrLst>
    <dgm:linClrLst meth="repeat">
      <a:schemeClr val="lt1"/>
    </dgm:linClrLst>
    <dgm:effectClrLst/>
    <dgm:txLinClrLst/>
    <dgm:txFillClrLst/>
    <dgm:txEffectClrLst/>
  </dgm:styleLbl>
  <dgm:styleLbl name="parChTrans2D1">
    <dgm:fillClrLst meth="repeat">
      <a:schemeClr val="accent2">
        <a:tint val="60000"/>
      </a:schemeClr>
    </dgm:fillClrLst>
    <dgm:linClrLst meth="repeat">
      <a:schemeClr val="accent2">
        <a:tint val="60000"/>
      </a:schemeClr>
    </dgm:linClrLst>
    <dgm:effectClrLst/>
    <dgm:txLinClrLst/>
    <dgm:txFillClrLst meth="repeat">
      <a:schemeClr val="lt1"/>
    </dgm:txFillClrLst>
    <dgm:txEffectClrLst/>
  </dgm:styleLbl>
  <dgm:styleLbl name="parChTrans2D2">
    <dgm:fillClrLst meth="repeat">
      <a:schemeClr val="accent2"/>
    </dgm:fillClrLst>
    <dgm:linClrLst meth="repeat">
      <a:schemeClr val="accent2"/>
    </dgm:linClrLst>
    <dgm:effectClrLst/>
    <dgm:txLinClrLst/>
    <dgm:txFillClrLst meth="repeat">
      <a:schemeClr val="lt1"/>
    </dgm:txFillClrLst>
    <dgm:txEffectClrLst/>
  </dgm:styleLbl>
  <dgm:styleLbl name="parChTrans2D3">
    <dgm:fillClrLst meth="repeat">
      <a:schemeClr val="accent2"/>
    </dgm:fillClrLst>
    <dgm:linClrLst meth="repeat">
      <a:schemeClr val="accent2"/>
    </dgm:linClrLst>
    <dgm:effectClrLst/>
    <dgm:txLinClrLst/>
    <dgm:txFillClrLst meth="repeat">
      <a:schemeClr val="lt1"/>
    </dgm:txFillClrLst>
    <dgm:txEffectClrLst/>
  </dgm:styleLbl>
  <dgm:styleLbl name="parChTrans2D4">
    <dgm:fillClrLst meth="repeat">
      <a:schemeClr val="accent2"/>
    </dgm:fillClrLst>
    <dgm:linClrLst meth="repeat">
      <a:schemeClr val="accent2"/>
    </dgm:linClrLst>
    <dgm:effectClrLst/>
    <dgm:txLinClrLst/>
    <dgm:txFillClrLst meth="repeat">
      <a:schemeClr val="lt1"/>
    </dgm:txFillClrLst>
    <dgm:txEffectClrLst/>
  </dgm:styleLbl>
  <dgm:styleLbl name="parChTrans1D1">
    <dgm:fillClrLst meth="repeat">
      <a:schemeClr val="accent2"/>
    </dgm:fillClrLst>
    <dgm:linClrLst meth="repeat">
      <a:schemeClr val="accent2">
        <a:shade val="60000"/>
      </a:schemeClr>
    </dgm:linClrLst>
    <dgm:effectClrLst/>
    <dgm:txLinClrLst/>
    <dgm:txFillClrLst meth="repeat">
      <a:schemeClr val="tx1"/>
    </dgm:txFillClrLst>
    <dgm:txEffectClrLst/>
  </dgm:styleLbl>
  <dgm:styleLbl name="parChTrans1D2">
    <dgm:fillClrLst meth="repeat">
      <a:schemeClr val="accent2"/>
    </dgm:fillClrLst>
    <dgm:linClrLst meth="repeat">
      <a:schemeClr val="accent2">
        <a:shade val="60000"/>
      </a:schemeClr>
    </dgm:linClrLst>
    <dgm:effectClrLst/>
    <dgm:txLinClrLst/>
    <dgm:txFillClrLst meth="repeat">
      <a:schemeClr val="tx1"/>
    </dgm:txFillClrLst>
    <dgm:txEffectClrLst/>
  </dgm:styleLbl>
  <dgm:styleLbl name="parChTrans1D3">
    <dgm:fillClrLst meth="repeat">
      <a:schemeClr val="accent2"/>
    </dgm:fillClrLst>
    <dgm:linClrLst meth="repeat">
      <a:schemeClr val="accent2">
        <a:shade val="80000"/>
      </a:schemeClr>
    </dgm:linClrLst>
    <dgm:effectClrLst/>
    <dgm:txLinClrLst/>
    <dgm:txFillClrLst meth="repeat">
      <a:schemeClr val="tx1"/>
    </dgm:txFillClrLst>
    <dgm:txEffectClrLst/>
  </dgm:styleLbl>
  <dgm:styleLbl name="parChTrans1D4">
    <dgm:fillClrLst meth="repeat">
      <a:schemeClr val="accent2"/>
    </dgm:fillClrLst>
    <dgm:linClrLst meth="repeat">
      <a:schemeClr val="accent2">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2"/>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solidFgAcc1">
    <dgm:fillClrLst meth="repeat">
      <a:schemeClr val="lt1"/>
    </dgm:fillClrLst>
    <dgm:linClrLst meth="repeat">
      <a:schemeClr val="accent2"/>
    </dgm:linClrLst>
    <dgm:effectClrLst/>
    <dgm:txLinClrLst/>
    <dgm:txFillClrLst meth="repeat">
      <a:schemeClr val="dk1"/>
    </dgm:txFillClrLst>
    <dgm:txEffectClrLst/>
  </dgm:styleLbl>
  <dgm:styleLbl name="solidAlignAcc1">
    <dgm:fillClrLst meth="repeat">
      <a:schemeClr val="lt1"/>
    </dgm:fillClrLst>
    <dgm:linClrLst meth="repeat">
      <a:schemeClr val="accent2"/>
    </dgm:linClrLst>
    <dgm:effectClrLst/>
    <dgm:txLinClrLst/>
    <dgm:txFillClrLst meth="repeat">
      <a:schemeClr val="dk1"/>
    </dgm:txFillClrLst>
    <dgm:txEffectClrLst/>
  </dgm:styleLbl>
  <dgm:styleLbl name="solidBgAcc1">
    <dgm:fillClrLst meth="repeat">
      <a:schemeClr val="lt1"/>
    </dgm:fillClrLst>
    <dgm:linClrLst meth="repeat">
      <a:schemeClr val="accent2"/>
    </dgm:linClrLst>
    <dgm:effectClrLst/>
    <dgm:txLinClrLst/>
    <dgm:txFillClrLst meth="repeat">
      <a:schemeClr val="dk1"/>
    </dgm:txFillClrLst>
    <dgm:txEffectClrLst/>
  </dgm:styleLbl>
  <dgm:styleLbl name="fg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align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bg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bgShp">
    <dgm:fillClrLst meth="repeat">
      <a:schemeClr val="accent2">
        <a:tint val="40000"/>
      </a:schemeClr>
    </dgm:fillClrLst>
    <dgm:linClrLst meth="repeat">
      <a:schemeClr val="accent2"/>
    </dgm:linClrLst>
    <dgm:effectClrLst/>
    <dgm:txLinClrLst/>
    <dgm:txFillClrLst meth="repeat">
      <a:schemeClr val="dk1"/>
    </dgm:txFillClrLst>
    <dgm:txEffectClrLst/>
  </dgm:styleLbl>
  <dgm:styleLbl name="dkBgShp">
    <dgm:fillClrLst meth="repeat">
      <a:schemeClr val="accent2">
        <a:shade val="80000"/>
      </a:schemeClr>
    </dgm:fillClrLst>
    <dgm:linClrLst meth="repeat">
      <a:schemeClr val="accent2"/>
    </dgm:linClrLst>
    <dgm:effectClrLst/>
    <dgm:txLinClrLst/>
    <dgm:txFillClrLst meth="repeat">
      <a:schemeClr val="lt1"/>
    </dgm:txFillClrLst>
    <dgm:txEffectClrLst/>
  </dgm:styleLbl>
  <dgm:styleLbl name="trBgShp">
    <dgm:fillClrLst meth="repeat">
      <a:schemeClr val="accent2">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2.xml><?xml version="1.0" encoding="utf-8"?>
<dgm:colorsDef xmlns:dgm="http://schemas.openxmlformats.org/drawingml/2006/diagram" xmlns:a="http://schemas.openxmlformats.org/drawingml/2006/main" uniqueId="urn:microsoft.com/office/officeart/2005/8/colors/colorful2">
  <dgm:title val=""/>
  <dgm:desc val=""/>
  <dgm:catLst>
    <dgm:cat type="colorful" pri="10200"/>
  </dgm:catLst>
  <dgm:styleLbl name="node0">
    <dgm:fillClrLst meth="repeat">
      <a:schemeClr val="accent1"/>
    </dgm:fillClrLst>
    <dgm:linClrLst meth="repeat">
      <a:schemeClr val="lt1"/>
    </dgm:linClrLst>
    <dgm:effectClrLst/>
    <dgm:txLinClrLst/>
    <dgm:txFillClrLst/>
    <dgm:txEffectClrLst/>
  </dgm:styleLbl>
  <dgm:styleLbl name="node1">
    <dgm:fillClrLst>
      <a:schemeClr val="accent2"/>
      <a:schemeClr val="accent3"/>
    </dgm:fillClrLst>
    <dgm:linClrLst meth="repeat">
      <a:schemeClr val="lt1"/>
    </dgm:linClrLst>
    <dgm:effectClrLst/>
    <dgm:txLinClrLst/>
    <dgm:txFillClrLst/>
    <dgm:txEffectClrLst/>
  </dgm:styleLbl>
  <dgm:styleLbl name="alignNode1">
    <dgm:fillClrLst>
      <a:schemeClr val="accent2"/>
      <a:schemeClr val="accent3"/>
    </dgm:fillClrLst>
    <dgm:linClrLst>
      <a:schemeClr val="accent2"/>
      <a:schemeClr val="accent3"/>
    </dgm:linClrLst>
    <dgm:effectClrLst/>
    <dgm:txLinClrLst/>
    <dgm:txFillClrLst/>
    <dgm:txEffectClrLst/>
  </dgm:styleLbl>
  <dgm:styleLbl name="lnNode1">
    <dgm:fillClrLst>
      <a:schemeClr val="accent2"/>
      <a:schemeClr val="accent3"/>
    </dgm:fillClrLst>
    <dgm:linClrLst meth="repeat">
      <a:schemeClr val="lt1"/>
    </dgm:linClrLst>
    <dgm:effectClrLst/>
    <dgm:txLinClrLst/>
    <dgm:txFillClrLst/>
    <dgm:txEffectClrLst/>
  </dgm:styleLbl>
  <dgm:styleLbl name="vennNode1">
    <dgm:fillClrLst>
      <a:schemeClr val="accent2">
        <a:alpha val="50000"/>
      </a:schemeClr>
      <a:schemeClr val="accent3">
        <a:alpha val="50000"/>
      </a:schemeClr>
    </dgm:fillClrLst>
    <dgm:linClrLst meth="repeat">
      <a:schemeClr val="lt1"/>
    </dgm:linClrLst>
    <dgm:effectClrLst/>
    <dgm:txLinClrLst/>
    <dgm:txFillClrLst/>
    <dgm:txEffectClrLst/>
  </dgm:styleLbl>
  <dgm:styleLbl name="node2">
    <dgm:fillClrLst>
      <a:schemeClr val="accent3"/>
    </dgm:fillClrLst>
    <dgm:linClrLst meth="repeat">
      <a:schemeClr val="lt1"/>
    </dgm:linClrLst>
    <dgm:effectClrLst/>
    <dgm:txLinClrLst/>
    <dgm:txFillClrLst/>
    <dgm:txEffectClrLst/>
  </dgm:styleLbl>
  <dgm:styleLbl name="node3">
    <dgm:fillClrLst>
      <a:schemeClr val="accent4"/>
    </dgm:fillClrLst>
    <dgm:linClrLst meth="repeat">
      <a:schemeClr val="lt1"/>
    </dgm:linClrLst>
    <dgm:effectClrLst/>
    <dgm:txLinClrLst/>
    <dgm:txFillClrLst/>
    <dgm:txEffectClrLst/>
  </dgm:styleLbl>
  <dgm:styleLbl name="node4">
    <dgm:fillClrLst>
      <a:schemeClr val="accent5"/>
    </dgm:fillClrLst>
    <dgm:linClrLst meth="repeat">
      <a:schemeClr val="lt1"/>
    </dgm:linClrLst>
    <dgm:effectClrLst/>
    <dgm:txLinClrLst/>
    <dgm:txFillClrLst/>
    <dgm:txEffectClrLst/>
  </dgm:styleLbl>
  <dgm:styleLbl name="fgImgPlace1">
    <dgm:fillClrLst>
      <a:schemeClr val="accent2">
        <a:tint val="50000"/>
      </a:schemeClr>
      <a:schemeClr val="accent3">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2">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2">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2"/>
      <a:schemeClr val="accent3"/>
    </dgm:fillClrLst>
    <dgm:linClrLst meth="repeat">
      <a:schemeClr val="lt1"/>
    </dgm:linClrLst>
    <dgm:effectClrLst/>
    <dgm:txLinClrLst/>
    <dgm:txFillClrLst/>
    <dgm:txEffectClrLst/>
  </dgm:styleLbl>
  <dgm:styleLbl name="fgSibTrans2D1">
    <dgm:fillClrLst>
      <a:schemeClr val="accent2"/>
      <a:schemeClr val="accent3"/>
    </dgm:fillClrLst>
    <dgm:linClrLst meth="repeat">
      <a:schemeClr val="lt1"/>
    </dgm:linClrLst>
    <dgm:effectClrLst/>
    <dgm:txLinClrLst/>
    <dgm:txFillClrLst meth="repeat">
      <a:schemeClr val="lt1"/>
    </dgm:txFillClrLst>
    <dgm:txEffectClrLst/>
  </dgm:styleLbl>
  <dgm:styleLbl name="bgSibTrans2D1">
    <dgm:fillClrLst>
      <a:schemeClr val="accent2"/>
      <a:schemeClr val="accent3"/>
    </dgm:fillClrLst>
    <dgm:linClrLst meth="repeat">
      <a:schemeClr val="lt1"/>
    </dgm:linClrLst>
    <dgm:effectClrLst/>
    <dgm:txLinClrLst/>
    <dgm:txFillClrLst meth="repeat">
      <a:schemeClr val="lt1"/>
    </dgm:txFillClrLst>
    <dgm:txEffectClrLst/>
  </dgm:styleLbl>
  <dgm:styleLbl name="sibTrans1D1">
    <dgm:fillClrLst/>
    <dgm:linClrLst>
      <a:schemeClr val="accent2"/>
      <a:schemeClr val="accent3"/>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2"/>
    </dgm:fillClrLst>
    <dgm:linClrLst meth="repeat">
      <a:schemeClr val="lt1">
        <a:shade val="80000"/>
      </a:schemeClr>
    </dgm:linClrLst>
    <dgm:effectClrLst/>
    <dgm:txLinClrLst/>
    <dgm:txFillClrLst/>
    <dgm:txEffectClrLst/>
  </dgm:styleLbl>
  <dgm:styleLbl name="asst1">
    <dgm:fillClrLst meth="repeat">
      <a:schemeClr val="accent3"/>
    </dgm:fillClrLst>
    <dgm:linClrLst meth="repeat">
      <a:schemeClr val="lt1">
        <a:shade val="80000"/>
      </a:schemeClr>
    </dgm:linClrLst>
    <dgm:effectClrLst/>
    <dgm:txLinClrLst/>
    <dgm:txFillClrLst/>
    <dgm:txEffectClrLst/>
  </dgm:styleLbl>
  <dgm:styleLbl name="asst2">
    <dgm:fillClrLst>
      <a:schemeClr val="accent4"/>
    </dgm:fillClrLst>
    <dgm:linClrLst meth="repeat">
      <a:schemeClr val="lt1"/>
    </dgm:linClrLst>
    <dgm:effectClrLst/>
    <dgm:txLinClrLst/>
    <dgm:txFillClrLst/>
    <dgm:txEffectClrLst/>
  </dgm:styleLbl>
  <dgm:styleLbl name="asst3">
    <dgm:fillClrLst>
      <a:schemeClr val="accent5"/>
    </dgm:fillClrLst>
    <dgm:linClrLst meth="repeat">
      <a:schemeClr val="lt1"/>
    </dgm:linClrLst>
    <dgm:effectClrLst/>
    <dgm:txLinClrLst/>
    <dgm:txFillClrLst/>
    <dgm:txEffectClrLst/>
  </dgm:styleLbl>
  <dgm:styleLbl name="asst4">
    <dgm:fillClrLst>
      <a:schemeClr val="accent6"/>
    </dgm:fillClrLst>
    <dgm:linClrLst meth="repeat">
      <a:schemeClr val="lt1"/>
    </dgm:linClrLst>
    <dgm:effectClrLst/>
    <dgm:txLinClrLst/>
    <dgm:txFillClrLst/>
    <dgm:txEffectClrLst/>
  </dgm:styleLbl>
  <dgm:styleLbl name="parChTrans2D1">
    <dgm:fillClrLst meth="repeat">
      <a:schemeClr val="accent2"/>
    </dgm:fillClrLst>
    <dgm:linClrLst meth="repeat">
      <a:schemeClr val="lt1"/>
    </dgm:linClrLst>
    <dgm:effectClrLst/>
    <dgm:txLinClrLst/>
    <dgm:txFillClrLst meth="repeat">
      <a:schemeClr val="lt1"/>
    </dgm:txFillClrLst>
    <dgm:txEffectClrLst/>
  </dgm:styleLbl>
  <dgm:styleLbl name="parChTrans2D2">
    <dgm:fillClrLst meth="repeat">
      <a:schemeClr val="accent3"/>
    </dgm:fillClrLst>
    <dgm:linClrLst meth="repeat">
      <a:schemeClr val="lt1"/>
    </dgm:linClrLst>
    <dgm:effectClrLst/>
    <dgm:txLinClrLst/>
    <dgm:txFillClrLst/>
    <dgm:txEffectClrLst/>
  </dgm:styleLbl>
  <dgm:styleLbl name="parChTrans2D3">
    <dgm:fillClrLst meth="repeat">
      <a:schemeClr val="accent4"/>
    </dgm:fillClrLst>
    <dgm:linClrLst meth="repeat">
      <a:schemeClr val="lt1"/>
    </dgm:linClrLst>
    <dgm:effectClrLst/>
    <dgm:txLinClrLst/>
    <dgm:txFillClrLst/>
    <dgm:txEffectClrLst/>
  </dgm:styleLbl>
  <dgm:styleLbl name="parChTrans2D4">
    <dgm:fillClrLst meth="repeat">
      <a:schemeClr val="accent5"/>
    </dgm:fillClrLst>
    <dgm:linClrLst meth="repeat">
      <a:schemeClr val="lt1"/>
    </dgm:linClrLst>
    <dgm:effectClrLst/>
    <dgm:txLinClrLst/>
    <dgm:txFillClrLst meth="repeat">
      <a:schemeClr val="lt1"/>
    </dgm:txFillClrLst>
    <dgm:txEffectClrLst/>
  </dgm:styleLbl>
  <dgm:styleLbl name="parChTrans1D1">
    <dgm:fillClrLst meth="repeat">
      <a:schemeClr val="accent2"/>
    </dgm:fillClrLst>
    <dgm:linClrLst meth="repeat">
      <a:schemeClr val="accent2"/>
    </dgm:linClrLst>
    <dgm:effectClrLst/>
    <dgm:txLinClrLst/>
    <dgm:txFillClrLst meth="repeat">
      <a:schemeClr val="tx1"/>
    </dgm:txFillClrLst>
    <dgm:txEffectClrLst/>
  </dgm:styleLbl>
  <dgm:styleLbl name="parChTrans1D2">
    <dgm:fillClrLst meth="repeat">
      <a:schemeClr val="accent2">
        <a:tint val="90000"/>
      </a:schemeClr>
    </dgm:fillClrLst>
    <dgm:linClrLst meth="repeat">
      <a:schemeClr val="accent3"/>
    </dgm:linClrLst>
    <dgm:effectClrLst/>
    <dgm:txLinClrLst/>
    <dgm:txFillClrLst meth="repeat">
      <a:schemeClr val="tx1"/>
    </dgm:txFillClrLst>
    <dgm:txEffectClrLst/>
  </dgm:styleLbl>
  <dgm:styleLbl name="parChTrans1D3">
    <dgm:fillClrLst meth="repeat">
      <a:schemeClr val="accent2">
        <a:tint val="70000"/>
      </a:schemeClr>
    </dgm:fillClrLst>
    <dgm:linClrLst meth="repeat">
      <a:schemeClr val="accent4"/>
    </dgm:linClrLst>
    <dgm:effectClrLst/>
    <dgm:txLinClrLst/>
    <dgm:txFillClrLst meth="repeat">
      <a:schemeClr val="tx1"/>
    </dgm:txFillClrLst>
    <dgm:txEffectClrLst/>
  </dgm:styleLbl>
  <dgm:styleLbl name="parChTrans1D4">
    <dgm:fillClrLst meth="repeat">
      <a:schemeClr val="accent2">
        <a:tint val="50000"/>
      </a:schemeClr>
    </dgm:fillClrLst>
    <dgm:linClrLst meth="repeat">
      <a:schemeClr val="accent5"/>
    </dgm:linClrLst>
    <dgm:effectClrLst/>
    <dgm:txLinClrLst/>
    <dgm:txFillClrLst meth="repeat">
      <a:schemeClr val="tx1"/>
    </dgm:txFillClrLst>
    <dgm:txEffectClrLst/>
  </dgm:styleLbl>
  <dgm:styleLbl name="fg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conFg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align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2"/>
    </dgm:linClrLst>
    <dgm:effectClrLst/>
    <dgm:txLinClrLst/>
    <dgm:txFillClrLst meth="repeat">
      <a:schemeClr val="dk1"/>
    </dgm:txFillClrLst>
    <dgm:txEffectClrLst/>
  </dgm:styleLbl>
  <dgm:styleLbl name="bg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solidFgAcc1">
    <dgm:fillClrLst meth="repeat">
      <a:schemeClr val="lt1"/>
    </dgm:fillClrLst>
    <dgm:linClrLst>
      <a:schemeClr val="accent2"/>
      <a:schemeClr val="accent3"/>
    </dgm:linClrLst>
    <dgm:effectClrLst/>
    <dgm:txLinClrLst/>
    <dgm:txFillClrLst meth="repeat">
      <a:schemeClr val="dk1"/>
    </dgm:txFillClrLst>
    <dgm:txEffectClrLst/>
  </dgm:styleLbl>
  <dgm:styleLbl name="solidAlignAcc1">
    <dgm:fillClrLst meth="repeat">
      <a:schemeClr val="lt1"/>
    </dgm:fillClrLst>
    <dgm:linClrLst>
      <a:schemeClr val="accent2"/>
      <a:schemeClr val="accent3"/>
    </dgm:linClrLst>
    <dgm:effectClrLst/>
    <dgm:txLinClrLst/>
    <dgm:txFillClrLst meth="repeat">
      <a:schemeClr val="dk1"/>
    </dgm:txFillClrLst>
    <dgm:txEffectClrLst/>
  </dgm:styleLbl>
  <dgm:styleLbl name="solidBgAcc1">
    <dgm:fillClrLst meth="repeat">
      <a:schemeClr val="lt1"/>
    </dgm:fillClrLst>
    <dgm:linClrLst>
      <a:schemeClr val="accent2"/>
      <a:schemeClr val="accent3"/>
    </dgm:linClrLst>
    <dgm:effectClrLst/>
    <dgm:txLinClrLst/>
    <dgm:txFillClrLst meth="repeat">
      <a:schemeClr val="dk1"/>
    </dgm:txFillClrLst>
    <dgm:txEffectClrLst/>
  </dgm:styleLbl>
  <dgm:styleLbl name="fgAccFollowNode1">
    <dgm:fillClrLst>
      <a:schemeClr val="accent2">
        <a:tint val="40000"/>
        <a:alpha val="90000"/>
      </a:schemeClr>
      <a:schemeClr val="accent3">
        <a:tint val="40000"/>
        <a:alpha val="90000"/>
      </a:schemeClr>
    </dgm:fillClrLst>
    <dgm:linClrLst>
      <a:schemeClr val="accent2">
        <a:tint val="40000"/>
        <a:alpha val="90000"/>
      </a:schemeClr>
      <a:schemeClr val="accent3">
        <a:tint val="40000"/>
        <a:alpha val="90000"/>
      </a:schemeClr>
    </dgm:linClrLst>
    <dgm:effectClrLst/>
    <dgm:txLinClrLst/>
    <dgm:txFillClrLst meth="repeat">
      <a:schemeClr val="dk1"/>
    </dgm:txFillClrLst>
    <dgm:txEffectClrLst/>
  </dgm:styleLbl>
  <dgm:styleLbl name="alignAccFollowNode1">
    <dgm:fillClrLst>
      <a:schemeClr val="accent2">
        <a:tint val="40000"/>
        <a:alpha val="90000"/>
      </a:schemeClr>
      <a:schemeClr val="accent3">
        <a:tint val="40000"/>
        <a:alpha val="90000"/>
      </a:schemeClr>
    </dgm:fillClrLst>
    <dgm:linClrLst>
      <a:schemeClr val="accent2">
        <a:tint val="40000"/>
        <a:alpha val="90000"/>
      </a:schemeClr>
      <a:schemeClr val="accent3">
        <a:tint val="40000"/>
        <a:alpha val="90000"/>
      </a:schemeClr>
    </dgm:linClrLst>
    <dgm:effectClrLst/>
    <dgm:txLinClrLst/>
    <dgm:txFillClrLst meth="repeat">
      <a:schemeClr val="dk1"/>
    </dgm:txFillClrLst>
    <dgm:txEffectClrLst/>
  </dgm:styleLbl>
  <dgm:styleLbl name="bgAccFollowNode1">
    <dgm:fillClrLst>
      <a:schemeClr val="accent2">
        <a:tint val="40000"/>
        <a:alpha val="90000"/>
      </a:schemeClr>
      <a:schemeClr val="accent3">
        <a:tint val="40000"/>
        <a:alpha val="90000"/>
      </a:schemeClr>
    </dgm:fillClrLst>
    <dgm:linClrLst>
      <a:schemeClr val="accent2">
        <a:tint val="40000"/>
        <a:alpha val="90000"/>
      </a:schemeClr>
      <a:schemeClr val="accent3">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1"/>
    </dgm:linClrLst>
    <dgm:effectClrLst/>
    <dgm:txLinClrLst/>
    <dgm:txFillClrLst meth="repeat">
      <a:schemeClr val="dk1"/>
    </dgm:txFillClrLst>
    <dgm:txEffectClrLst/>
  </dgm:styleLbl>
  <dgm:styleLbl name="fgAcc2">
    <dgm:fillClrLst meth="repeat">
      <a:schemeClr val="lt1">
        <a:alpha val="90000"/>
      </a:schemeClr>
    </dgm:fillClrLst>
    <dgm:linClrLst>
      <a:schemeClr val="accent3"/>
    </dgm:linClrLst>
    <dgm:effectClrLst/>
    <dgm:txLinClrLst/>
    <dgm:txFillClrLst meth="repeat">
      <a:schemeClr val="dk1"/>
    </dgm:txFillClrLst>
    <dgm:txEffectClrLst/>
  </dgm:styleLbl>
  <dgm:styleLbl name="fgAcc3">
    <dgm:fillClrLst meth="repeat">
      <a:schemeClr val="lt1">
        <a:alpha val="90000"/>
      </a:schemeClr>
    </dgm:fillClrLst>
    <dgm:linClrLst>
      <a:schemeClr val="accent4"/>
    </dgm:linClrLst>
    <dgm:effectClrLst/>
    <dgm:txLinClrLst/>
    <dgm:txFillClrLst meth="repeat">
      <a:schemeClr val="dk1"/>
    </dgm:txFillClrLst>
    <dgm:txEffectClrLst/>
  </dgm:styleLbl>
  <dgm:styleLbl name="fgAcc4">
    <dgm:fillClrLst meth="repeat">
      <a:schemeClr val="lt1">
        <a:alpha val="90000"/>
      </a:schemeClr>
    </dgm:fillClrLst>
    <dgm:linClrLst>
      <a:schemeClr val="accent5"/>
    </dgm:linClrLst>
    <dgm:effectClrLst/>
    <dgm:txLinClrLst/>
    <dgm:txFillClrLst meth="repeat">
      <a:schemeClr val="dk1"/>
    </dgm:txFillClrLst>
    <dgm:txEffectClrLst/>
  </dgm:styleLbl>
  <dgm:styleLbl name="bgShp">
    <dgm:fillClrLst meth="repeat">
      <a:schemeClr val="accent2">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2">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2">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ED97A804-9636-4ED1-87DD-070333A76A5E}" type="doc">
      <dgm:prSet loTypeId="urn:microsoft.com/office/officeart/2005/8/layout/hierarchy1" loCatId="hierarchy" qsTypeId="urn:microsoft.com/office/officeart/2005/8/quickstyle/simple1" qsCatId="simple" csTypeId="urn:microsoft.com/office/officeart/2005/8/colors/accent2_2" csCatId="accent2" phldr="1"/>
      <dgm:spPr/>
      <dgm:t>
        <a:bodyPr/>
        <a:lstStyle/>
        <a:p>
          <a:endParaRPr lang="en-US"/>
        </a:p>
      </dgm:t>
    </dgm:pt>
    <dgm:pt modelId="{F6BFEAF3-672E-451B-82D2-7018EA4CF544}">
      <dgm:prSet/>
      <dgm:spPr/>
      <dgm:t>
        <a:bodyPr/>
        <a:lstStyle/>
        <a:p>
          <a:r>
            <a:rPr lang="en-US"/>
            <a:t>G</a:t>
          </a:r>
          <a:r>
            <a:rPr lang="en-IL"/>
            <a:t>eneral design</a:t>
          </a:r>
          <a:endParaRPr lang="en-US"/>
        </a:p>
      </dgm:t>
    </dgm:pt>
    <dgm:pt modelId="{B1D544E6-8B31-4233-9059-7169FFC47FF4}" type="parTrans" cxnId="{04CE7C65-C1FA-4FEC-863F-B8BEB7EE98D6}">
      <dgm:prSet/>
      <dgm:spPr/>
      <dgm:t>
        <a:bodyPr/>
        <a:lstStyle/>
        <a:p>
          <a:endParaRPr lang="en-US"/>
        </a:p>
      </dgm:t>
    </dgm:pt>
    <dgm:pt modelId="{904CAF7E-7A72-4127-87BB-F6D7850E41D2}" type="sibTrans" cxnId="{04CE7C65-C1FA-4FEC-863F-B8BEB7EE98D6}">
      <dgm:prSet/>
      <dgm:spPr/>
      <dgm:t>
        <a:bodyPr/>
        <a:lstStyle/>
        <a:p>
          <a:endParaRPr lang="en-US"/>
        </a:p>
      </dgm:t>
    </dgm:pt>
    <dgm:pt modelId="{6679B84B-0444-4063-B279-42534F51B11C}">
      <dgm:prSet/>
      <dgm:spPr/>
      <dgm:t>
        <a:bodyPr/>
        <a:lstStyle/>
        <a:p>
          <a:r>
            <a:rPr lang="en-US"/>
            <a:t>M</a:t>
          </a:r>
          <a:r>
            <a:rPr lang="en-IL"/>
            <a:t>echanics</a:t>
          </a:r>
          <a:endParaRPr lang="en-US"/>
        </a:p>
      </dgm:t>
    </dgm:pt>
    <dgm:pt modelId="{CFD6840B-1DB8-4A14-B2D7-70C45584D45A}" type="parTrans" cxnId="{8E003929-7B50-4F45-B6BE-842447349807}">
      <dgm:prSet/>
      <dgm:spPr/>
      <dgm:t>
        <a:bodyPr/>
        <a:lstStyle/>
        <a:p>
          <a:endParaRPr lang="en-US"/>
        </a:p>
      </dgm:t>
    </dgm:pt>
    <dgm:pt modelId="{25D62059-9DAE-4DFA-9EAE-0EE74CB16CC9}" type="sibTrans" cxnId="{8E003929-7B50-4F45-B6BE-842447349807}">
      <dgm:prSet/>
      <dgm:spPr/>
      <dgm:t>
        <a:bodyPr/>
        <a:lstStyle/>
        <a:p>
          <a:endParaRPr lang="en-US"/>
        </a:p>
      </dgm:t>
    </dgm:pt>
    <dgm:pt modelId="{6DE23D3C-3E4F-46DF-9109-B86392D9F9F3}">
      <dgm:prSet/>
      <dgm:spPr/>
      <dgm:t>
        <a:bodyPr/>
        <a:lstStyle/>
        <a:p>
          <a:r>
            <a:rPr lang="en-IL"/>
            <a:t>Absorber </a:t>
          </a:r>
          <a:endParaRPr lang="en-US"/>
        </a:p>
      </dgm:t>
    </dgm:pt>
    <dgm:pt modelId="{C1C9A223-425B-4D3F-9459-B9DA91160642}" type="parTrans" cxnId="{C1B4B11E-F9DE-47F3-B102-2F473731955F}">
      <dgm:prSet/>
      <dgm:spPr/>
      <dgm:t>
        <a:bodyPr/>
        <a:lstStyle/>
        <a:p>
          <a:endParaRPr lang="en-US"/>
        </a:p>
      </dgm:t>
    </dgm:pt>
    <dgm:pt modelId="{DB2F26A6-11EA-49F0-86A4-13A10B277B5A}" type="sibTrans" cxnId="{C1B4B11E-F9DE-47F3-B102-2F473731955F}">
      <dgm:prSet/>
      <dgm:spPr/>
      <dgm:t>
        <a:bodyPr/>
        <a:lstStyle/>
        <a:p>
          <a:endParaRPr lang="en-US"/>
        </a:p>
      </dgm:t>
    </dgm:pt>
    <dgm:pt modelId="{F56918B1-93B2-4A84-95C2-7E1FACACDD41}">
      <dgm:prSet/>
      <dgm:spPr/>
      <dgm:t>
        <a:bodyPr/>
        <a:lstStyle/>
        <a:p>
          <a:r>
            <a:rPr lang="en-US" dirty="0"/>
            <a:t>S</a:t>
          </a:r>
          <a:r>
            <a:rPr lang="en-IL" dirty="0"/>
            <a:t>ensors</a:t>
          </a:r>
          <a:endParaRPr lang="en-US" dirty="0"/>
        </a:p>
      </dgm:t>
    </dgm:pt>
    <dgm:pt modelId="{B54C9FF9-EB40-4C42-B47A-A69CA789F851}" type="parTrans" cxnId="{BC0815E9-4979-4577-99DD-001B25B1CA00}">
      <dgm:prSet/>
      <dgm:spPr/>
      <dgm:t>
        <a:bodyPr/>
        <a:lstStyle/>
        <a:p>
          <a:endParaRPr lang="en-US"/>
        </a:p>
      </dgm:t>
    </dgm:pt>
    <dgm:pt modelId="{90378FF0-EFFF-4B08-A228-CA172030BDEB}" type="sibTrans" cxnId="{BC0815E9-4979-4577-99DD-001B25B1CA00}">
      <dgm:prSet/>
      <dgm:spPr/>
      <dgm:t>
        <a:bodyPr/>
        <a:lstStyle/>
        <a:p>
          <a:endParaRPr lang="en-US"/>
        </a:p>
      </dgm:t>
    </dgm:pt>
    <dgm:pt modelId="{256FFF1A-B40A-4C90-8B2F-153ECB952F54}">
      <dgm:prSet/>
      <dgm:spPr/>
      <dgm:t>
        <a:bodyPr/>
        <a:lstStyle/>
        <a:p>
          <a:r>
            <a:rPr lang="en-US" dirty="0"/>
            <a:t>R</a:t>
          </a:r>
          <a:r>
            <a:rPr lang="en-IL" dirty="0"/>
            <a:t>eadout </a:t>
          </a:r>
          <a:endParaRPr lang="en-US" dirty="0"/>
        </a:p>
      </dgm:t>
    </dgm:pt>
    <dgm:pt modelId="{5DEC61B0-E60F-436B-B539-878A2E6011D4}" type="parTrans" cxnId="{0B3C9C98-031B-4A83-BEFA-9E9AAF2D870F}">
      <dgm:prSet/>
      <dgm:spPr/>
      <dgm:t>
        <a:bodyPr/>
        <a:lstStyle/>
        <a:p>
          <a:endParaRPr lang="en-US"/>
        </a:p>
      </dgm:t>
    </dgm:pt>
    <dgm:pt modelId="{8EE0E5E6-3E9C-4B94-A813-536A91061413}" type="sibTrans" cxnId="{0B3C9C98-031B-4A83-BEFA-9E9AAF2D870F}">
      <dgm:prSet/>
      <dgm:spPr/>
      <dgm:t>
        <a:bodyPr/>
        <a:lstStyle/>
        <a:p>
          <a:endParaRPr lang="en-US"/>
        </a:p>
      </dgm:t>
    </dgm:pt>
    <dgm:pt modelId="{E2CF086D-4B40-AC4E-9765-0C3FCC099BCE}">
      <dgm:prSet/>
      <dgm:spPr/>
      <dgm:t>
        <a:bodyPr/>
        <a:lstStyle/>
        <a:p>
          <a:r>
            <a:rPr lang="en-US" dirty="0"/>
            <a:t>Test beam/assembly</a:t>
          </a:r>
        </a:p>
      </dgm:t>
    </dgm:pt>
    <dgm:pt modelId="{87B74A2A-BB57-6F47-8F44-BBC267BEA33E}" type="parTrans" cxnId="{31AB7223-581B-814E-A540-EF8C4DBBF3F2}">
      <dgm:prSet/>
      <dgm:spPr/>
      <dgm:t>
        <a:bodyPr/>
        <a:lstStyle/>
        <a:p>
          <a:endParaRPr lang="en-US"/>
        </a:p>
      </dgm:t>
    </dgm:pt>
    <dgm:pt modelId="{14A06661-59FC-4841-AAD9-8B9EC30C0EBF}" type="sibTrans" cxnId="{31AB7223-581B-814E-A540-EF8C4DBBF3F2}">
      <dgm:prSet/>
      <dgm:spPr/>
      <dgm:t>
        <a:bodyPr/>
        <a:lstStyle/>
        <a:p>
          <a:endParaRPr lang="en-US"/>
        </a:p>
      </dgm:t>
    </dgm:pt>
    <dgm:pt modelId="{122F237E-4C13-1F4C-9550-9CAEC23FCE6D}" type="pres">
      <dgm:prSet presAssocID="{ED97A804-9636-4ED1-87DD-070333A76A5E}" presName="hierChild1" presStyleCnt="0">
        <dgm:presLayoutVars>
          <dgm:chPref val="1"/>
          <dgm:dir/>
          <dgm:animOne val="branch"/>
          <dgm:animLvl val="lvl"/>
          <dgm:resizeHandles/>
        </dgm:presLayoutVars>
      </dgm:prSet>
      <dgm:spPr/>
    </dgm:pt>
    <dgm:pt modelId="{F4FBF7EC-131A-5B49-B9F0-5E78653F7C8B}" type="pres">
      <dgm:prSet presAssocID="{F6BFEAF3-672E-451B-82D2-7018EA4CF544}" presName="hierRoot1" presStyleCnt="0"/>
      <dgm:spPr/>
    </dgm:pt>
    <dgm:pt modelId="{ED8D9961-8A3F-8D44-854D-0D83CBE3FC17}" type="pres">
      <dgm:prSet presAssocID="{F6BFEAF3-672E-451B-82D2-7018EA4CF544}" presName="composite" presStyleCnt="0"/>
      <dgm:spPr/>
    </dgm:pt>
    <dgm:pt modelId="{3A776998-6D78-2D49-AE1D-358302C7D693}" type="pres">
      <dgm:prSet presAssocID="{F6BFEAF3-672E-451B-82D2-7018EA4CF544}" presName="background" presStyleLbl="node0" presStyleIdx="0" presStyleCnt="6"/>
      <dgm:spPr/>
    </dgm:pt>
    <dgm:pt modelId="{C440B7D8-7C23-B447-B8A7-E5E1A7244A72}" type="pres">
      <dgm:prSet presAssocID="{F6BFEAF3-672E-451B-82D2-7018EA4CF544}" presName="text" presStyleLbl="fgAcc0" presStyleIdx="0" presStyleCnt="6">
        <dgm:presLayoutVars>
          <dgm:chPref val="3"/>
        </dgm:presLayoutVars>
      </dgm:prSet>
      <dgm:spPr/>
    </dgm:pt>
    <dgm:pt modelId="{2943C864-0EA5-ED41-A220-57761DDED841}" type="pres">
      <dgm:prSet presAssocID="{F6BFEAF3-672E-451B-82D2-7018EA4CF544}" presName="hierChild2" presStyleCnt="0"/>
      <dgm:spPr/>
    </dgm:pt>
    <dgm:pt modelId="{D9AABB74-6817-AD45-B385-F0E5381CFD1A}" type="pres">
      <dgm:prSet presAssocID="{6679B84B-0444-4063-B279-42534F51B11C}" presName="hierRoot1" presStyleCnt="0"/>
      <dgm:spPr/>
    </dgm:pt>
    <dgm:pt modelId="{F8096129-5F50-D64E-B716-4F342D9FB4A2}" type="pres">
      <dgm:prSet presAssocID="{6679B84B-0444-4063-B279-42534F51B11C}" presName="composite" presStyleCnt="0"/>
      <dgm:spPr/>
    </dgm:pt>
    <dgm:pt modelId="{91D9ADB5-EF66-634A-B5D7-FFBE2C0D548A}" type="pres">
      <dgm:prSet presAssocID="{6679B84B-0444-4063-B279-42534F51B11C}" presName="background" presStyleLbl="node0" presStyleIdx="1" presStyleCnt="6"/>
      <dgm:spPr/>
    </dgm:pt>
    <dgm:pt modelId="{B6CC6B34-0FE0-054F-A4CC-E1D7B54EBAEB}" type="pres">
      <dgm:prSet presAssocID="{6679B84B-0444-4063-B279-42534F51B11C}" presName="text" presStyleLbl="fgAcc0" presStyleIdx="1" presStyleCnt="6">
        <dgm:presLayoutVars>
          <dgm:chPref val="3"/>
        </dgm:presLayoutVars>
      </dgm:prSet>
      <dgm:spPr/>
    </dgm:pt>
    <dgm:pt modelId="{B63BE346-439B-AA44-9591-8E808DAE3708}" type="pres">
      <dgm:prSet presAssocID="{6679B84B-0444-4063-B279-42534F51B11C}" presName="hierChild2" presStyleCnt="0"/>
      <dgm:spPr/>
    </dgm:pt>
    <dgm:pt modelId="{693E42EB-024A-7E49-9A8F-8BB5EDE9A382}" type="pres">
      <dgm:prSet presAssocID="{6DE23D3C-3E4F-46DF-9109-B86392D9F9F3}" presName="hierRoot1" presStyleCnt="0"/>
      <dgm:spPr/>
    </dgm:pt>
    <dgm:pt modelId="{C67110FC-0863-4347-A8B4-A4389C481A09}" type="pres">
      <dgm:prSet presAssocID="{6DE23D3C-3E4F-46DF-9109-B86392D9F9F3}" presName="composite" presStyleCnt="0"/>
      <dgm:spPr/>
    </dgm:pt>
    <dgm:pt modelId="{B190992A-B2C0-6E42-87B7-7751CDB97DCE}" type="pres">
      <dgm:prSet presAssocID="{6DE23D3C-3E4F-46DF-9109-B86392D9F9F3}" presName="background" presStyleLbl="node0" presStyleIdx="2" presStyleCnt="6"/>
      <dgm:spPr/>
    </dgm:pt>
    <dgm:pt modelId="{7E00654A-A79C-114A-AD5A-3E08881C3220}" type="pres">
      <dgm:prSet presAssocID="{6DE23D3C-3E4F-46DF-9109-B86392D9F9F3}" presName="text" presStyleLbl="fgAcc0" presStyleIdx="2" presStyleCnt="6">
        <dgm:presLayoutVars>
          <dgm:chPref val="3"/>
        </dgm:presLayoutVars>
      </dgm:prSet>
      <dgm:spPr/>
    </dgm:pt>
    <dgm:pt modelId="{2C35A158-1EF4-754D-9DEE-CF1A9DD8D3B1}" type="pres">
      <dgm:prSet presAssocID="{6DE23D3C-3E4F-46DF-9109-B86392D9F9F3}" presName="hierChild2" presStyleCnt="0"/>
      <dgm:spPr/>
    </dgm:pt>
    <dgm:pt modelId="{C2737B30-4B2D-F041-A27E-C5600EF19795}" type="pres">
      <dgm:prSet presAssocID="{F56918B1-93B2-4A84-95C2-7E1FACACDD41}" presName="hierRoot1" presStyleCnt="0"/>
      <dgm:spPr/>
    </dgm:pt>
    <dgm:pt modelId="{793C0B3B-831B-0044-9AD1-EE446446C0AF}" type="pres">
      <dgm:prSet presAssocID="{F56918B1-93B2-4A84-95C2-7E1FACACDD41}" presName="composite" presStyleCnt="0"/>
      <dgm:spPr/>
    </dgm:pt>
    <dgm:pt modelId="{7B647760-6E03-FD42-9932-A14AB701D075}" type="pres">
      <dgm:prSet presAssocID="{F56918B1-93B2-4A84-95C2-7E1FACACDD41}" presName="background" presStyleLbl="node0" presStyleIdx="3" presStyleCnt="6"/>
      <dgm:spPr/>
    </dgm:pt>
    <dgm:pt modelId="{4A3FF901-2B1C-5D43-A6D0-A3703A534B39}" type="pres">
      <dgm:prSet presAssocID="{F56918B1-93B2-4A84-95C2-7E1FACACDD41}" presName="text" presStyleLbl="fgAcc0" presStyleIdx="3" presStyleCnt="6">
        <dgm:presLayoutVars>
          <dgm:chPref val="3"/>
        </dgm:presLayoutVars>
      </dgm:prSet>
      <dgm:spPr/>
    </dgm:pt>
    <dgm:pt modelId="{D05514AD-933F-DA45-8170-7FFD17B6C7F0}" type="pres">
      <dgm:prSet presAssocID="{F56918B1-93B2-4A84-95C2-7E1FACACDD41}" presName="hierChild2" presStyleCnt="0"/>
      <dgm:spPr/>
    </dgm:pt>
    <dgm:pt modelId="{7356CE04-DB78-1D4A-A292-1CAEF1E3FE4D}" type="pres">
      <dgm:prSet presAssocID="{256FFF1A-B40A-4C90-8B2F-153ECB952F54}" presName="hierRoot1" presStyleCnt="0"/>
      <dgm:spPr/>
    </dgm:pt>
    <dgm:pt modelId="{FDA1D14E-5AD9-0D48-BE01-240954175D0E}" type="pres">
      <dgm:prSet presAssocID="{256FFF1A-B40A-4C90-8B2F-153ECB952F54}" presName="composite" presStyleCnt="0"/>
      <dgm:spPr/>
    </dgm:pt>
    <dgm:pt modelId="{B4D17CA6-C6AF-CA41-BFC2-5CB15B0EFA05}" type="pres">
      <dgm:prSet presAssocID="{256FFF1A-B40A-4C90-8B2F-153ECB952F54}" presName="background" presStyleLbl="node0" presStyleIdx="4" presStyleCnt="6"/>
      <dgm:spPr/>
    </dgm:pt>
    <dgm:pt modelId="{EFC22AD9-CD1C-EB43-A8A6-C1D18020A616}" type="pres">
      <dgm:prSet presAssocID="{256FFF1A-B40A-4C90-8B2F-153ECB952F54}" presName="text" presStyleLbl="fgAcc0" presStyleIdx="4" presStyleCnt="6">
        <dgm:presLayoutVars>
          <dgm:chPref val="3"/>
        </dgm:presLayoutVars>
      </dgm:prSet>
      <dgm:spPr/>
    </dgm:pt>
    <dgm:pt modelId="{7F8D9299-0B45-664B-B2EC-48D88443B5E9}" type="pres">
      <dgm:prSet presAssocID="{256FFF1A-B40A-4C90-8B2F-153ECB952F54}" presName="hierChild2" presStyleCnt="0"/>
      <dgm:spPr/>
    </dgm:pt>
    <dgm:pt modelId="{C7AA9C2B-890C-0745-A485-88A0D2D61EE4}" type="pres">
      <dgm:prSet presAssocID="{E2CF086D-4B40-AC4E-9765-0C3FCC099BCE}" presName="hierRoot1" presStyleCnt="0"/>
      <dgm:spPr/>
    </dgm:pt>
    <dgm:pt modelId="{CF2CDD10-CCC9-114B-B4C6-2C97B1E3F41C}" type="pres">
      <dgm:prSet presAssocID="{E2CF086D-4B40-AC4E-9765-0C3FCC099BCE}" presName="composite" presStyleCnt="0"/>
      <dgm:spPr/>
    </dgm:pt>
    <dgm:pt modelId="{CF9477A0-CBE2-A941-94BC-C86BE7311B8E}" type="pres">
      <dgm:prSet presAssocID="{E2CF086D-4B40-AC4E-9765-0C3FCC099BCE}" presName="background" presStyleLbl="node0" presStyleIdx="5" presStyleCnt="6"/>
      <dgm:spPr/>
    </dgm:pt>
    <dgm:pt modelId="{C1195194-0D16-0A49-9134-860A9C4D2EC8}" type="pres">
      <dgm:prSet presAssocID="{E2CF086D-4B40-AC4E-9765-0C3FCC099BCE}" presName="text" presStyleLbl="fgAcc0" presStyleIdx="5" presStyleCnt="6">
        <dgm:presLayoutVars>
          <dgm:chPref val="3"/>
        </dgm:presLayoutVars>
      </dgm:prSet>
      <dgm:spPr/>
    </dgm:pt>
    <dgm:pt modelId="{CA647478-62B9-D546-9C94-3BFF04C67012}" type="pres">
      <dgm:prSet presAssocID="{E2CF086D-4B40-AC4E-9765-0C3FCC099BCE}" presName="hierChild2" presStyleCnt="0"/>
      <dgm:spPr/>
    </dgm:pt>
  </dgm:ptLst>
  <dgm:cxnLst>
    <dgm:cxn modelId="{E94A9A16-6A07-A044-AAE8-9B42994FF0E0}" type="presOf" srcId="{256FFF1A-B40A-4C90-8B2F-153ECB952F54}" destId="{EFC22AD9-CD1C-EB43-A8A6-C1D18020A616}" srcOrd="0" destOrd="0" presId="urn:microsoft.com/office/officeart/2005/8/layout/hierarchy1"/>
    <dgm:cxn modelId="{C1B4B11E-F9DE-47F3-B102-2F473731955F}" srcId="{ED97A804-9636-4ED1-87DD-070333A76A5E}" destId="{6DE23D3C-3E4F-46DF-9109-B86392D9F9F3}" srcOrd="2" destOrd="0" parTransId="{C1C9A223-425B-4D3F-9459-B9DA91160642}" sibTransId="{DB2F26A6-11EA-49F0-86A4-13A10B277B5A}"/>
    <dgm:cxn modelId="{31AB7223-581B-814E-A540-EF8C4DBBF3F2}" srcId="{ED97A804-9636-4ED1-87DD-070333A76A5E}" destId="{E2CF086D-4B40-AC4E-9765-0C3FCC099BCE}" srcOrd="5" destOrd="0" parTransId="{87B74A2A-BB57-6F47-8F44-BBC267BEA33E}" sibTransId="{14A06661-59FC-4841-AAD9-8B9EC30C0EBF}"/>
    <dgm:cxn modelId="{8E003929-7B50-4F45-B6BE-842447349807}" srcId="{ED97A804-9636-4ED1-87DD-070333A76A5E}" destId="{6679B84B-0444-4063-B279-42534F51B11C}" srcOrd="1" destOrd="0" parTransId="{CFD6840B-1DB8-4A14-B2D7-70C45584D45A}" sibTransId="{25D62059-9DAE-4DFA-9EAE-0EE74CB16CC9}"/>
    <dgm:cxn modelId="{0FFADF30-6E9F-8546-82FE-3B0B5BFB97B7}" type="presOf" srcId="{E2CF086D-4B40-AC4E-9765-0C3FCC099BCE}" destId="{C1195194-0D16-0A49-9134-860A9C4D2EC8}" srcOrd="0" destOrd="0" presId="urn:microsoft.com/office/officeart/2005/8/layout/hierarchy1"/>
    <dgm:cxn modelId="{04CE7C65-C1FA-4FEC-863F-B8BEB7EE98D6}" srcId="{ED97A804-9636-4ED1-87DD-070333A76A5E}" destId="{F6BFEAF3-672E-451B-82D2-7018EA4CF544}" srcOrd="0" destOrd="0" parTransId="{B1D544E6-8B31-4233-9059-7169FFC47FF4}" sibTransId="{904CAF7E-7A72-4127-87BB-F6D7850E41D2}"/>
    <dgm:cxn modelId="{0B3C9C98-031B-4A83-BEFA-9E9AAF2D870F}" srcId="{ED97A804-9636-4ED1-87DD-070333A76A5E}" destId="{256FFF1A-B40A-4C90-8B2F-153ECB952F54}" srcOrd="4" destOrd="0" parTransId="{5DEC61B0-E60F-436B-B539-878A2E6011D4}" sibTransId="{8EE0E5E6-3E9C-4B94-A813-536A91061413}"/>
    <dgm:cxn modelId="{505504A0-EB8F-0F40-A57D-81B45D3DF499}" type="presOf" srcId="{F6BFEAF3-672E-451B-82D2-7018EA4CF544}" destId="{C440B7D8-7C23-B447-B8A7-E5E1A7244A72}" srcOrd="0" destOrd="0" presId="urn:microsoft.com/office/officeart/2005/8/layout/hierarchy1"/>
    <dgm:cxn modelId="{8CCA16CB-AF5F-B446-A5C0-7AA0F4B6D8C1}" type="presOf" srcId="{F56918B1-93B2-4A84-95C2-7E1FACACDD41}" destId="{4A3FF901-2B1C-5D43-A6D0-A3703A534B39}" srcOrd="0" destOrd="0" presId="urn:microsoft.com/office/officeart/2005/8/layout/hierarchy1"/>
    <dgm:cxn modelId="{BC0815E9-4979-4577-99DD-001B25B1CA00}" srcId="{ED97A804-9636-4ED1-87DD-070333A76A5E}" destId="{F56918B1-93B2-4A84-95C2-7E1FACACDD41}" srcOrd="3" destOrd="0" parTransId="{B54C9FF9-EB40-4C42-B47A-A69CA789F851}" sibTransId="{90378FF0-EFFF-4B08-A228-CA172030BDEB}"/>
    <dgm:cxn modelId="{53BBEBEF-D25E-5242-A3A1-20D3064D4A72}" type="presOf" srcId="{ED97A804-9636-4ED1-87DD-070333A76A5E}" destId="{122F237E-4C13-1F4C-9550-9CAEC23FCE6D}" srcOrd="0" destOrd="0" presId="urn:microsoft.com/office/officeart/2005/8/layout/hierarchy1"/>
    <dgm:cxn modelId="{14B930F2-E2A5-164E-9FC6-1824D79A3A33}" type="presOf" srcId="{6679B84B-0444-4063-B279-42534F51B11C}" destId="{B6CC6B34-0FE0-054F-A4CC-E1D7B54EBAEB}" srcOrd="0" destOrd="0" presId="urn:microsoft.com/office/officeart/2005/8/layout/hierarchy1"/>
    <dgm:cxn modelId="{92C4B4F5-79E2-8B44-99AC-5A1E9A5C1B57}" type="presOf" srcId="{6DE23D3C-3E4F-46DF-9109-B86392D9F9F3}" destId="{7E00654A-A79C-114A-AD5A-3E08881C3220}" srcOrd="0" destOrd="0" presId="urn:microsoft.com/office/officeart/2005/8/layout/hierarchy1"/>
    <dgm:cxn modelId="{3E7D9AC5-7B13-9349-B792-985CE04D4FD3}" type="presParOf" srcId="{122F237E-4C13-1F4C-9550-9CAEC23FCE6D}" destId="{F4FBF7EC-131A-5B49-B9F0-5E78653F7C8B}" srcOrd="0" destOrd="0" presId="urn:microsoft.com/office/officeart/2005/8/layout/hierarchy1"/>
    <dgm:cxn modelId="{547B10A8-2981-6C46-ACC6-867BC4CB347F}" type="presParOf" srcId="{F4FBF7EC-131A-5B49-B9F0-5E78653F7C8B}" destId="{ED8D9961-8A3F-8D44-854D-0D83CBE3FC17}" srcOrd="0" destOrd="0" presId="urn:microsoft.com/office/officeart/2005/8/layout/hierarchy1"/>
    <dgm:cxn modelId="{4B2B41DC-77B5-174C-8CD5-1FAF1DD44B00}" type="presParOf" srcId="{ED8D9961-8A3F-8D44-854D-0D83CBE3FC17}" destId="{3A776998-6D78-2D49-AE1D-358302C7D693}" srcOrd="0" destOrd="0" presId="urn:microsoft.com/office/officeart/2005/8/layout/hierarchy1"/>
    <dgm:cxn modelId="{7A2AC8A6-80D6-404E-8BC7-FFFE8F693EF3}" type="presParOf" srcId="{ED8D9961-8A3F-8D44-854D-0D83CBE3FC17}" destId="{C440B7D8-7C23-B447-B8A7-E5E1A7244A72}" srcOrd="1" destOrd="0" presId="urn:microsoft.com/office/officeart/2005/8/layout/hierarchy1"/>
    <dgm:cxn modelId="{08CCB2DE-DAE2-614E-B893-8E1DC6EB1E05}" type="presParOf" srcId="{F4FBF7EC-131A-5B49-B9F0-5E78653F7C8B}" destId="{2943C864-0EA5-ED41-A220-57761DDED841}" srcOrd="1" destOrd="0" presId="urn:microsoft.com/office/officeart/2005/8/layout/hierarchy1"/>
    <dgm:cxn modelId="{290CD17F-6D20-C64B-9B79-6605A7D1E878}" type="presParOf" srcId="{122F237E-4C13-1F4C-9550-9CAEC23FCE6D}" destId="{D9AABB74-6817-AD45-B385-F0E5381CFD1A}" srcOrd="1" destOrd="0" presId="urn:microsoft.com/office/officeart/2005/8/layout/hierarchy1"/>
    <dgm:cxn modelId="{70970F56-37B1-6D4C-A584-C7F077A4BAF9}" type="presParOf" srcId="{D9AABB74-6817-AD45-B385-F0E5381CFD1A}" destId="{F8096129-5F50-D64E-B716-4F342D9FB4A2}" srcOrd="0" destOrd="0" presId="urn:microsoft.com/office/officeart/2005/8/layout/hierarchy1"/>
    <dgm:cxn modelId="{66D48B0D-AC66-7342-9CFA-2524694CF603}" type="presParOf" srcId="{F8096129-5F50-D64E-B716-4F342D9FB4A2}" destId="{91D9ADB5-EF66-634A-B5D7-FFBE2C0D548A}" srcOrd="0" destOrd="0" presId="urn:microsoft.com/office/officeart/2005/8/layout/hierarchy1"/>
    <dgm:cxn modelId="{ADD81451-7A43-FA49-9511-097222E76F8D}" type="presParOf" srcId="{F8096129-5F50-D64E-B716-4F342D9FB4A2}" destId="{B6CC6B34-0FE0-054F-A4CC-E1D7B54EBAEB}" srcOrd="1" destOrd="0" presId="urn:microsoft.com/office/officeart/2005/8/layout/hierarchy1"/>
    <dgm:cxn modelId="{8E57DCA7-1CD0-4D43-A627-D54644567C97}" type="presParOf" srcId="{D9AABB74-6817-AD45-B385-F0E5381CFD1A}" destId="{B63BE346-439B-AA44-9591-8E808DAE3708}" srcOrd="1" destOrd="0" presId="urn:microsoft.com/office/officeart/2005/8/layout/hierarchy1"/>
    <dgm:cxn modelId="{5ABC1A85-700A-3446-8948-53086C7F0E7E}" type="presParOf" srcId="{122F237E-4C13-1F4C-9550-9CAEC23FCE6D}" destId="{693E42EB-024A-7E49-9A8F-8BB5EDE9A382}" srcOrd="2" destOrd="0" presId="urn:microsoft.com/office/officeart/2005/8/layout/hierarchy1"/>
    <dgm:cxn modelId="{A4383B15-EE7E-7448-9E5E-33CD7DFFD0BC}" type="presParOf" srcId="{693E42EB-024A-7E49-9A8F-8BB5EDE9A382}" destId="{C67110FC-0863-4347-A8B4-A4389C481A09}" srcOrd="0" destOrd="0" presId="urn:microsoft.com/office/officeart/2005/8/layout/hierarchy1"/>
    <dgm:cxn modelId="{26BFC953-636C-4A45-A4A3-2F509515DBC5}" type="presParOf" srcId="{C67110FC-0863-4347-A8B4-A4389C481A09}" destId="{B190992A-B2C0-6E42-87B7-7751CDB97DCE}" srcOrd="0" destOrd="0" presId="urn:microsoft.com/office/officeart/2005/8/layout/hierarchy1"/>
    <dgm:cxn modelId="{AF54DECE-FF64-A047-8D4B-C1FBB9C99D56}" type="presParOf" srcId="{C67110FC-0863-4347-A8B4-A4389C481A09}" destId="{7E00654A-A79C-114A-AD5A-3E08881C3220}" srcOrd="1" destOrd="0" presId="urn:microsoft.com/office/officeart/2005/8/layout/hierarchy1"/>
    <dgm:cxn modelId="{A992DD85-C784-294D-B6ED-575076F316F3}" type="presParOf" srcId="{693E42EB-024A-7E49-9A8F-8BB5EDE9A382}" destId="{2C35A158-1EF4-754D-9DEE-CF1A9DD8D3B1}" srcOrd="1" destOrd="0" presId="urn:microsoft.com/office/officeart/2005/8/layout/hierarchy1"/>
    <dgm:cxn modelId="{AC505696-0F93-C144-841E-A6E05C822222}" type="presParOf" srcId="{122F237E-4C13-1F4C-9550-9CAEC23FCE6D}" destId="{C2737B30-4B2D-F041-A27E-C5600EF19795}" srcOrd="3" destOrd="0" presId="urn:microsoft.com/office/officeart/2005/8/layout/hierarchy1"/>
    <dgm:cxn modelId="{6D118AA0-A003-6947-A6E6-DF3F19CEE916}" type="presParOf" srcId="{C2737B30-4B2D-F041-A27E-C5600EF19795}" destId="{793C0B3B-831B-0044-9AD1-EE446446C0AF}" srcOrd="0" destOrd="0" presId="urn:microsoft.com/office/officeart/2005/8/layout/hierarchy1"/>
    <dgm:cxn modelId="{9301BE94-5B6B-B545-8A80-7A218AE73991}" type="presParOf" srcId="{793C0B3B-831B-0044-9AD1-EE446446C0AF}" destId="{7B647760-6E03-FD42-9932-A14AB701D075}" srcOrd="0" destOrd="0" presId="urn:microsoft.com/office/officeart/2005/8/layout/hierarchy1"/>
    <dgm:cxn modelId="{8CCD02C6-D670-8E40-9C32-FA98DF0FB333}" type="presParOf" srcId="{793C0B3B-831B-0044-9AD1-EE446446C0AF}" destId="{4A3FF901-2B1C-5D43-A6D0-A3703A534B39}" srcOrd="1" destOrd="0" presId="urn:microsoft.com/office/officeart/2005/8/layout/hierarchy1"/>
    <dgm:cxn modelId="{CE5AC2B6-FB46-D740-A96A-DBAEC60A9D56}" type="presParOf" srcId="{C2737B30-4B2D-F041-A27E-C5600EF19795}" destId="{D05514AD-933F-DA45-8170-7FFD17B6C7F0}" srcOrd="1" destOrd="0" presId="urn:microsoft.com/office/officeart/2005/8/layout/hierarchy1"/>
    <dgm:cxn modelId="{B1FBCC79-7BAE-8341-93CF-E000B95966A7}" type="presParOf" srcId="{122F237E-4C13-1F4C-9550-9CAEC23FCE6D}" destId="{7356CE04-DB78-1D4A-A292-1CAEF1E3FE4D}" srcOrd="4" destOrd="0" presId="urn:microsoft.com/office/officeart/2005/8/layout/hierarchy1"/>
    <dgm:cxn modelId="{79F091FF-7DAC-694A-8CAC-F5E0376E82BE}" type="presParOf" srcId="{7356CE04-DB78-1D4A-A292-1CAEF1E3FE4D}" destId="{FDA1D14E-5AD9-0D48-BE01-240954175D0E}" srcOrd="0" destOrd="0" presId="urn:microsoft.com/office/officeart/2005/8/layout/hierarchy1"/>
    <dgm:cxn modelId="{EAB2256F-3252-5146-A66D-1FE1CD01497A}" type="presParOf" srcId="{FDA1D14E-5AD9-0D48-BE01-240954175D0E}" destId="{B4D17CA6-C6AF-CA41-BFC2-5CB15B0EFA05}" srcOrd="0" destOrd="0" presId="urn:microsoft.com/office/officeart/2005/8/layout/hierarchy1"/>
    <dgm:cxn modelId="{0EFB3A47-9656-5842-A7CF-A66C0CD9C562}" type="presParOf" srcId="{FDA1D14E-5AD9-0D48-BE01-240954175D0E}" destId="{EFC22AD9-CD1C-EB43-A8A6-C1D18020A616}" srcOrd="1" destOrd="0" presId="urn:microsoft.com/office/officeart/2005/8/layout/hierarchy1"/>
    <dgm:cxn modelId="{3C5A000C-4FB9-2F40-8F56-F811CEB7572C}" type="presParOf" srcId="{7356CE04-DB78-1D4A-A292-1CAEF1E3FE4D}" destId="{7F8D9299-0B45-664B-B2EC-48D88443B5E9}" srcOrd="1" destOrd="0" presId="urn:microsoft.com/office/officeart/2005/8/layout/hierarchy1"/>
    <dgm:cxn modelId="{AC3A08DF-E788-FD44-9EDD-C84808AE398A}" type="presParOf" srcId="{122F237E-4C13-1F4C-9550-9CAEC23FCE6D}" destId="{C7AA9C2B-890C-0745-A485-88A0D2D61EE4}" srcOrd="5" destOrd="0" presId="urn:microsoft.com/office/officeart/2005/8/layout/hierarchy1"/>
    <dgm:cxn modelId="{8B9832EC-CA2C-8643-B06C-231DEAFD015B}" type="presParOf" srcId="{C7AA9C2B-890C-0745-A485-88A0D2D61EE4}" destId="{CF2CDD10-CCC9-114B-B4C6-2C97B1E3F41C}" srcOrd="0" destOrd="0" presId="urn:microsoft.com/office/officeart/2005/8/layout/hierarchy1"/>
    <dgm:cxn modelId="{FAA38422-31F0-F547-AD8F-4BC502AC97C3}" type="presParOf" srcId="{CF2CDD10-CCC9-114B-B4C6-2C97B1E3F41C}" destId="{CF9477A0-CBE2-A941-94BC-C86BE7311B8E}" srcOrd="0" destOrd="0" presId="urn:microsoft.com/office/officeart/2005/8/layout/hierarchy1"/>
    <dgm:cxn modelId="{7A342AC4-4BA5-3643-A1B7-E8E75273DA41}" type="presParOf" srcId="{CF2CDD10-CCC9-114B-B4C6-2C97B1E3F41C}" destId="{C1195194-0D16-0A49-9134-860A9C4D2EC8}" srcOrd="1" destOrd="0" presId="urn:microsoft.com/office/officeart/2005/8/layout/hierarchy1"/>
    <dgm:cxn modelId="{55164BBD-D7BB-7343-AB7C-2BD65A7257A5}" type="presParOf" srcId="{C7AA9C2B-890C-0745-A485-88A0D2D61EE4}" destId="{CA647478-62B9-D546-9C94-3BFF04C67012}" srcOrd="1" destOrd="0" presId="urn:microsoft.com/office/officeart/2005/8/layout/hierarchy1"/>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ata2.xml><?xml version="1.0" encoding="utf-8"?>
<dgm:dataModel xmlns:dgm="http://schemas.openxmlformats.org/drawingml/2006/diagram" xmlns:a="http://schemas.openxmlformats.org/drawingml/2006/main">
  <dgm:ptLst>
    <dgm:pt modelId="{8BDED991-A039-4DE8-9850-C822BF687067}" type="doc">
      <dgm:prSet loTypeId="urn:microsoft.com/office/officeart/2005/8/layout/vList2" loCatId="list" qsTypeId="urn:microsoft.com/office/officeart/2005/8/quickstyle/simple4" qsCatId="simple" csTypeId="urn:microsoft.com/office/officeart/2005/8/colors/colorful2" csCatId="colorful" phldr="1"/>
      <dgm:spPr/>
      <dgm:t>
        <a:bodyPr/>
        <a:lstStyle/>
        <a:p>
          <a:endParaRPr lang="en-US"/>
        </a:p>
      </dgm:t>
    </dgm:pt>
    <dgm:pt modelId="{BDE75557-60CF-435B-B576-409C5C6F8DC3}">
      <dgm:prSet/>
      <dgm:spPr/>
      <dgm:t>
        <a:bodyPr/>
        <a:lstStyle/>
        <a:p>
          <a:r>
            <a:rPr lang="en-US" dirty="0"/>
            <a:t>M</a:t>
          </a:r>
          <a:r>
            <a:rPr lang="en-IL" dirty="0"/>
            <a:t>echanics : the frame (sensors, tungsten and electronics) designed and produced. </a:t>
          </a:r>
          <a:endParaRPr lang="en-US" dirty="0"/>
        </a:p>
      </dgm:t>
    </dgm:pt>
    <dgm:pt modelId="{CDE93FE9-7B79-49DD-A89E-1907F5AE27C8}" type="parTrans" cxnId="{F004AA59-51E0-4CF2-B692-236E9D527F4C}">
      <dgm:prSet/>
      <dgm:spPr/>
      <dgm:t>
        <a:bodyPr/>
        <a:lstStyle/>
        <a:p>
          <a:endParaRPr lang="en-US"/>
        </a:p>
      </dgm:t>
    </dgm:pt>
    <dgm:pt modelId="{B1C9337E-DDB8-4C64-8630-4AE7F2A88B1F}" type="sibTrans" cxnId="{F004AA59-51E0-4CF2-B692-236E9D527F4C}">
      <dgm:prSet/>
      <dgm:spPr/>
      <dgm:t>
        <a:bodyPr/>
        <a:lstStyle/>
        <a:p>
          <a:endParaRPr lang="en-US"/>
        </a:p>
      </dgm:t>
    </dgm:pt>
    <dgm:pt modelId="{922A5E66-0348-4590-9BCD-04D7305AFD37}">
      <dgm:prSet/>
      <dgm:spPr/>
      <dgm:t>
        <a:bodyPr/>
        <a:lstStyle/>
        <a:p>
          <a:r>
            <a:rPr lang="en-US" dirty="0"/>
            <a:t>A</a:t>
          </a:r>
          <a:r>
            <a:rPr lang="en-IL" dirty="0"/>
            <a:t>bsorber : six plates arrived with deviation respect to our needs. Another four ordred with different specs</a:t>
          </a:r>
          <a:endParaRPr lang="en-US" dirty="0"/>
        </a:p>
      </dgm:t>
    </dgm:pt>
    <dgm:pt modelId="{E18DF027-C2AC-42C8-B643-764C9D2CDAC5}" type="parTrans" cxnId="{FAF45A29-2340-4E2E-8FC4-6442795886C1}">
      <dgm:prSet/>
      <dgm:spPr/>
      <dgm:t>
        <a:bodyPr/>
        <a:lstStyle/>
        <a:p>
          <a:endParaRPr lang="en-US"/>
        </a:p>
      </dgm:t>
    </dgm:pt>
    <dgm:pt modelId="{5E4FD63D-644A-4115-8A0B-391A0B2A84F3}" type="sibTrans" cxnId="{FAF45A29-2340-4E2E-8FC4-6442795886C1}">
      <dgm:prSet/>
      <dgm:spPr/>
      <dgm:t>
        <a:bodyPr/>
        <a:lstStyle/>
        <a:p>
          <a:endParaRPr lang="en-US"/>
        </a:p>
      </dgm:t>
    </dgm:pt>
    <dgm:pt modelId="{A10F233D-6A6E-4F2D-A101-B88DADF5EF13}">
      <dgm:prSet/>
      <dgm:spPr/>
      <dgm:t>
        <a:bodyPr/>
        <a:lstStyle/>
        <a:p>
          <a:r>
            <a:rPr lang="en-US" dirty="0"/>
            <a:t>Detector plane: 90 silicon sensors purchased and tested. Different PCB designed and fan out produced. Jigs for the gluing have been designed. Carbon Fiber envelope needs special attention. Gluing protocol has been deeply investigated.</a:t>
          </a:r>
        </a:p>
      </dgm:t>
    </dgm:pt>
    <dgm:pt modelId="{0D3FCA19-37C7-4975-A0B5-0FCEFFA85E75}" type="parTrans" cxnId="{0E050FE1-162A-4FD8-90E6-45ED1A8C6B93}">
      <dgm:prSet/>
      <dgm:spPr/>
      <dgm:t>
        <a:bodyPr/>
        <a:lstStyle/>
        <a:p>
          <a:endParaRPr lang="en-US"/>
        </a:p>
      </dgm:t>
    </dgm:pt>
    <dgm:pt modelId="{23289E22-E4A7-4F68-A751-31F186441768}" type="sibTrans" cxnId="{0E050FE1-162A-4FD8-90E6-45ED1A8C6B93}">
      <dgm:prSet/>
      <dgm:spPr/>
      <dgm:t>
        <a:bodyPr/>
        <a:lstStyle/>
        <a:p>
          <a:endParaRPr lang="en-US"/>
        </a:p>
      </dgm:t>
    </dgm:pt>
    <dgm:pt modelId="{729151B0-2007-4976-9F53-161A4DE3DD10}">
      <dgm:prSet/>
      <dgm:spPr/>
      <dgm:t>
        <a:bodyPr/>
        <a:lstStyle/>
        <a:p>
          <a:r>
            <a:rPr lang="en-IL" dirty="0"/>
            <a:t>Readout: new ASIC (FLAXE) developped and produced with problems (due to the company). </a:t>
          </a:r>
          <a:r>
            <a:rPr lang="en-US" dirty="0"/>
            <a:t>N</a:t>
          </a:r>
          <a:r>
            <a:rPr lang="en-IL" dirty="0"/>
            <a:t>ew run in Q2 2025. Using the FLAME in the meantime.</a:t>
          </a:r>
          <a:endParaRPr lang="en-US" dirty="0"/>
        </a:p>
      </dgm:t>
    </dgm:pt>
    <dgm:pt modelId="{6EA811E2-D83A-40F3-94CF-7B1A8D607E3B}" type="parTrans" cxnId="{804BFB94-411B-423E-81C1-C2B8EE0BBA89}">
      <dgm:prSet/>
      <dgm:spPr/>
      <dgm:t>
        <a:bodyPr/>
        <a:lstStyle/>
        <a:p>
          <a:endParaRPr lang="en-US"/>
        </a:p>
      </dgm:t>
    </dgm:pt>
    <dgm:pt modelId="{DE3F1922-7D00-461C-AA0E-C1A76776D041}" type="sibTrans" cxnId="{804BFB94-411B-423E-81C1-C2B8EE0BBA89}">
      <dgm:prSet/>
      <dgm:spPr/>
      <dgm:t>
        <a:bodyPr/>
        <a:lstStyle/>
        <a:p>
          <a:endParaRPr lang="en-US"/>
        </a:p>
      </dgm:t>
    </dgm:pt>
    <dgm:pt modelId="{35E93E92-6C21-4B70-A889-657A0D5FE720}">
      <dgm:prSet/>
      <dgm:spPr/>
      <dgm:t>
        <a:bodyPr/>
        <a:lstStyle/>
        <a:p>
          <a:r>
            <a:rPr lang="en-IL" dirty="0"/>
            <a:t>Test beam 2022 : characterization of silicon and GaAs sensors.</a:t>
          </a:r>
        </a:p>
        <a:p>
          <a:r>
            <a:rPr lang="en-IL" dirty="0"/>
            <a:t>Test beam 2025 : ten layers with two towers : 20 sensors, ten tungsten planes, ten FEB boards</a:t>
          </a:r>
          <a:endParaRPr lang="en-US" dirty="0"/>
        </a:p>
      </dgm:t>
    </dgm:pt>
    <dgm:pt modelId="{7A24576D-9FCF-452E-AD20-09232119F595}" type="parTrans" cxnId="{F8909634-6878-4597-A59F-919E48C757DA}">
      <dgm:prSet/>
      <dgm:spPr/>
      <dgm:t>
        <a:bodyPr/>
        <a:lstStyle/>
        <a:p>
          <a:endParaRPr lang="en-US"/>
        </a:p>
      </dgm:t>
    </dgm:pt>
    <dgm:pt modelId="{84872E9E-07F8-4DA4-84EA-2414322A6F26}" type="sibTrans" cxnId="{F8909634-6878-4597-A59F-919E48C757DA}">
      <dgm:prSet/>
      <dgm:spPr/>
      <dgm:t>
        <a:bodyPr/>
        <a:lstStyle/>
        <a:p>
          <a:endParaRPr lang="en-US"/>
        </a:p>
      </dgm:t>
    </dgm:pt>
    <dgm:pt modelId="{F4C67316-1649-2F4B-8FAE-6E98B3A751C3}">
      <dgm:prSet/>
      <dgm:spPr/>
      <dgm:t>
        <a:bodyPr/>
        <a:lstStyle/>
        <a:p>
          <a:r>
            <a:rPr lang="en-US" dirty="0"/>
            <a:t>the FCAL collaboration is moving to a new structure : including a LUXE part and a future collider part</a:t>
          </a:r>
        </a:p>
      </dgm:t>
    </dgm:pt>
    <dgm:pt modelId="{1D7A32AC-B2F4-6C41-867C-D73C1A71CC90}" type="parTrans" cxnId="{B12B49EF-0C1D-1B40-B18F-B80A8D3532AA}">
      <dgm:prSet/>
      <dgm:spPr/>
      <dgm:t>
        <a:bodyPr/>
        <a:lstStyle/>
        <a:p>
          <a:endParaRPr lang="en-US"/>
        </a:p>
      </dgm:t>
    </dgm:pt>
    <dgm:pt modelId="{1F24C551-002E-D542-8DE4-7B1B7B527676}" type="sibTrans" cxnId="{B12B49EF-0C1D-1B40-B18F-B80A8D3532AA}">
      <dgm:prSet/>
      <dgm:spPr/>
      <dgm:t>
        <a:bodyPr/>
        <a:lstStyle/>
        <a:p>
          <a:endParaRPr lang="en-US"/>
        </a:p>
      </dgm:t>
    </dgm:pt>
    <dgm:pt modelId="{3EE0AF29-28BE-964C-B011-156B20F27772}" type="pres">
      <dgm:prSet presAssocID="{8BDED991-A039-4DE8-9850-C822BF687067}" presName="linear" presStyleCnt="0">
        <dgm:presLayoutVars>
          <dgm:animLvl val="lvl"/>
          <dgm:resizeHandles val="exact"/>
        </dgm:presLayoutVars>
      </dgm:prSet>
      <dgm:spPr/>
    </dgm:pt>
    <dgm:pt modelId="{20607497-F13B-3045-9A98-D1EC9E9A71CF}" type="pres">
      <dgm:prSet presAssocID="{BDE75557-60CF-435B-B576-409C5C6F8DC3}" presName="parentText" presStyleLbl="node1" presStyleIdx="0" presStyleCnt="6">
        <dgm:presLayoutVars>
          <dgm:chMax val="0"/>
          <dgm:bulletEnabled val="1"/>
        </dgm:presLayoutVars>
      </dgm:prSet>
      <dgm:spPr/>
    </dgm:pt>
    <dgm:pt modelId="{41B69381-89C2-5748-86F1-D9D3E5DBCCA3}" type="pres">
      <dgm:prSet presAssocID="{B1C9337E-DDB8-4C64-8630-4AE7F2A88B1F}" presName="spacer" presStyleCnt="0"/>
      <dgm:spPr/>
    </dgm:pt>
    <dgm:pt modelId="{4305BBF6-0C74-5C4D-A859-E19EA49A8FAA}" type="pres">
      <dgm:prSet presAssocID="{922A5E66-0348-4590-9BCD-04D7305AFD37}" presName="parentText" presStyleLbl="node1" presStyleIdx="1" presStyleCnt="6">
        <dgm:presLayoutVars>
          <dgm:chMax val="0"/>
          <dgm:bulletEnabled val="1"/>
        </dgm:presLayoutVars>
      </dgm:prSet>
      <dgm:spPr/>
    </dgm:pt>
    <dgm:pt modelId="{DD3F9304-05AA-7E42-96CE-28F05483455C}" type="pres">
      <dgm:prSet presAssocID="{5E4FD63D-644A-4115-8A0B-391A0B2A84F3}" presName="spacer" presStyleCnt="0"/>
      <dgm:spPr/>
    </dgm:pt>
    <dgm:pt modelId="{6322AD1E-C45E-A44C-A48A-A7D17DE7FB58}" type="pres">
      <dgm:prSet presAssocID="{A10F233D-6A6E-4F2D-A101-B88DADF5EF13}" presName="parentText" presStyleLbl="node1" presStyleIdx="2" presStyleCnt="6">
        <dgm:presLayoutVars>
          <dgm:chMax val="0"/>
          <dgm:bulletEnabled val="1"/>
        </dgm:presLayoutVars>
      </dgm:prSet>
      <dgm:spPr/>
    </dgm:pt>
    <dgm:pt modelId="{3C139795-7359-304E-925B-1AB90A84912D}" type="pres">
      <dgm:prSet presAssocID="{23289E22-E4A7-4F68-A751-31F186441768}" presName="spacer" presStyleCnt="0"/>
      <dgm:spPr/>
    </dgm:pt>
    <dgm:pt modelId="{367AF5BA-3DA2-5F4A-8BAD-469AB3ED91E6}" type="pres">
      <dgm:prSet presAssocID="{729151B0-2007-4976-9F53-161A4DE3DD10}" presName="parentText" presStyleLbl="node1" presStyleIdx="3" presStyleCnt="6">
        <dgm:presLayoutVars>
          <dgm:chMax val="0"/>
          <dgm:bulletEnabled val="1"/>
        </dgm:presLayoutVars>
      </dgm:prSet>
      <dgm:spPr/>
    </dgm:pt>
    <dgm:pt modelId="{1F2DA377-06C8-634C-9994-09B4F3CD5C00}" type="pres">
      <dgm:prSet presAssocID="{DE3F1922-7D00-461C-AA0E-C1A76776D041}" presName="spacer" presStyleCnt="0"/>
      <dgm:spPr/>
    </dgm:pt>
    <dgm:pt modelId="{428903A6-5842-B34C-BBEA-5D57E6926EE6}" type="pres">
      <dgm:prSet presAssocID="{35E93E92-6C21-4B70-A889-657A0D5FE720}" presName="parentText" presStyleLbl="node1" presStyleIdx="4" presStyleCnt="6">
        <dgm:presLayoutVars>
          <dgm:chMax val="0"/>
          <dgm:bulletEnabled val="1"/>
        </dgm:presLayoutVars>
      </dgm:prSet>
      <dgm:spPr/>
    </dgm:pt>
    <dgm:pt modelId="{62700462-AF29-1F4B-9D0F-DEE80E0BE0BA}" type="pres">
      <dgm:prSet presAssocID="{84872E9E-07F8-4DA4-84EA-2414322A6F26}" presName="spacer" presStyleCnt="0"/>
      <dgm:spPr/>
    </dgm:pt>
    <dgm:pt modelId="{6C196F31-7C5E-0148-A2FC-EEC488ED8E5A}" type="pres">
      <dgm:prSet presAssocID="{F4C67316-1649-2F4B-8FAE-6E98B3A751C3}" presName="parentText" presStyleLbl="node1" presStyleIdx="5" presStyleCnt="6">
        <dgm:presLayoutVars>
          <dgm:chMax val="0"/>
          <dgm:bulletEnabled val="1"/>
        </dgm:presLayoutVars>
      </dgm:prSet>
      <dgm:spPr/>
    </dgm:pt>
  </dgm:ptLst>
  <dgm:cxnLst>
    <dgm:cxn modelId="{09934908-81AE-FB45-8231-77A00D8E8AE0}" type="presOf" srcId="{8BDED991-A039-4DE8-9850-C822BF687067}" destId="{3EE0AF29-28BE-964C-B011-156B20F27772}" srcOrd="0" destOrd="0" presId="urn:microsoft.com/office/officeart/2005/8/layout/vList2"/>
    <dgm:cxn modelId="{FAF45A29-2340-4E2E-8FC4-6442795886C1}" srcId="{8BDED991-A039-4DE8-9850-C822BF687067}" destId="{922A5E66-0348-4590-9BCD-04D7305AFD37}" srcOrd="1" destOrd="0" parTransId="{E18DF027-C2AC-42C8-B643-764C9D2CDAC5}" sibTransId="{5E4FD63D-644A-4115-8A0B-391A0B2A84F3}"/>
    <dgm:cxn modelId="{F8909634-6878-4597-A59F-919E48C757DA}" srcId="{8BDED991-A039-4DE8-9850-C822BF687067}" destId="{35E93E92-6C21-4B70-A889-657A0D5FE720}" srcOrd="4" destOrd="0" parTransId="{7A24576D-9FCF-452E-AD20-09232119F595}" sibTransId="{84872E9E-07F8-4DA4-84EA-2414322A6F26}"/>
    <dgm:cxn modelId="{9847CA36-19CD-EA4A-80FB-17CA03F48818}" type="presOf" srcId="{F4C67316-1649-2F4B-8FAE-6E98B3A751C3}" destId="{6C196F31-7C5E-0148-A2FC-EEC488ED8E5A}" srcOrd="0" destOrd="0" presId="urn:microsoft.com/office/officeart/2005/8/layout/vList2"/>
    <dgm:cxn modelId="{F004AA59-51E0-4CF2-B692-236E9D527F4C}" srcId="{8BDED991-A039-4DE8-9850-C822BF687067}" destId="{BDE75557-60CF-435B-B576-409C5C6F8DC3}" srcOrd="0" destOrd="0" parTransId="{CDE93FE9-7B79-49DD-A89E-1907F5AE27C8}" sibTransId="{B1C9337E-DDB8-4C64-8630-4AE7F2A88B1F}"/>
    <dgm:cxn modelId="{804BFB94-411B-423E-81C1-C2B8EE0BBA89}" srcId="{8BDED991-A039-4DE8-9850-C822BF687067}" destId="{729151B0-2007-4976-9F53-161A4DE3DD10}" srcOrd="3" destOrd="0" parTransId="{6EA811E2-D83A-40F3-94CF-7B1A8D607E3B}" sibTransId="{DE3F1922-7D00-461C-AA0E-C1A76776D041}"/>
    <dgm:cxn modelId="{1F5799A6-DFD2-FD40-BCC1-26B8C020D2A4}" type="presOf" srcId="{729151B0-2007-4976-9F53-161A4DE3DD10}" destId="{367AF5BA-3DA2-5F4A-8BAD-469AB3ED91E6}" srcOrd="0" destOrd="0" presId="urn:microsoft.com/office/officeart/2005/8/layout/vList2"/>
    <dgm:cxn modelId="{A2F0CCB6-67C7-BF4E-B323-9058466F31D9}" type="presOf" srcId="{BDE75557-60CF-435B-B576-409C5C6F8DC3}" destId="{20607497-F13B-3045-9A98-D1EC9E9A71CF}" srcOrd="0" destOrd="0" presId="urn:microsoft.com/office/officeart/2005/8/layout/vList2"/>
    <dgm:cxn modelId="{ED9D76BF-2256-8D41-A5DB-5442954A70F4}" type="presOf" srcId="{35E93E92-6C21-4B70-A889-657A0D5FE720}" destId="{428903A6-5842-B34C-BBEA-5D57E6926EE6}" srcOrd="0" destOrd="0" presId="urn:microsoft.com/office/officeart/2005/8/layout/vList2"/>
    <dgm:cxn modelId="{1605CBD8-E725-8B4A-93FB-F93BBD29C2ED}" type="presOf" srcId="{922A5E66-0348-4590-9BCD-04D7305AFD37}" destId="{4305BBF6-0C74-5C4D-A859-E19EA49A8FAA}" srcOrd="0" destOrd="0" presId="urn:microsoft.com/office/officeart/2005/8/layout/vList2"/>
    <dgm:cxn modelId="{0E050FE1-162A-4FD8-90E6-45ED1A8C6B93}" srcId="{8BDED991-A039-4DE8-9850-C822BF687067}" destId="{A10F233D-6A6E-4F2D-A101-B88DADF5EF13}" srcOrd="2" destOrd="0" parTransId="{0D3FCA19-37C7-4975-A0B5-0FCEFFA85E75}" sibTransId="{23289E22-E4A7-4F68-A751-31F186441768}"/>
    <dgm:cxn modelId="{D99293E6-5386-884C-BA46-3E0056D31DC3}" type="presOf" srcId="{A10F233D-6A6E-4F2D-A101-B88DADF5EF13}" destId="{6322AD1E-C45E-A44C-A48A-A7D17DE7FB58}" srcOrd="0" destOrd="0" presId="urn:microsoft.com/office/officeart/2005/8/layout/vList2"/>
    <dgm:cxn modelId="{B12B49EF-0C1D-1B40-B18F-B80A8D3532AA}" srcId="{8BDED991-A039-4DE8-9850-C822BF687067}" destId="{F4C67316-1649-2F4B-8FAE-6E98B3A751C3}" srcOrd="5" destOrd="0" parTransId="{1D7A32AC-B2F4-6C41-867C-D73C1A71CC90}" sibTransId="{1F24C551-002E-D542-8DE4-7B1B7B527676}"/>
    <dgm:cxn modelId="{9B3F6C64-82EE-CE4E-90A2-0337E396D08D}" type="presParOf" srcId="{3EE0AF29-28BE-964C-B011-156B20F27772}" destId="{20607497-F13B-3045-9A98-D1EC9E9A71CF}" srcOrd="0" destOrd="0" presId="urn:microsoft.com/office/officeart/2005/8/layout/vList2"/>
    <dgm:cxn modelId="{AD5F5B3C-3555-CA44-A52A-C83093599CF2}" type="presParOf" srcId="{3EE0AF29-28BE-964C-B011-156B20F27772}" destId="{41B69381-89C2-5748-86F1-D9D3E5DBCCA3}" srcOrd="1" destOrd="0" presId="urn:microsoft.com/office/officeart/2005/8/layout/vList2"/>
    <dgm:cxn modelId="{432F824B-924D-904D-9FFA-EB006C66C7EE}" type="presParOf" srcId="{3EE0AF29-28BE-964C-B011-156B20F27772}" destId="{4305BBF6-0C74-5C4D-A859-E19EA49A8FAA}" srcOrd="2" destOrd="0" presId="urn:microsoft.com/office/officeart/2005/8/layout/vList2"/>
    <dgm:cxn modelId="{1A2FECC5-3C1B-7245-A274-04E996B124E6}" type="presParOf" srcId="{3EE0AF29-28BE-964C-B011-156B20F27772}" destId="{DD3F9304-05AA-7E42-96CE-28F05483455C}" srcOrd="3" destOrd="0" presId="urn:microsoft.com/office/officeart/2005/8/layout/vList2"/>
    <dgm:cxn modelId="{216B76CC-4D01-0049-9278-86418AC5A1C0}" type="presParOf" srcId="{3EE0AF29-28BE-964C-B011-156B20F27772}" destId="{6322AD1E-C45E-A44C-A48A-A7D17DE7FB58}" srcOrd="4" destOrd="0" presId="urn:microsoft.com/office/officeart/2005/8/layout/vList2"/>
    <dgm:cxn modelId="{71716D9A-67FE-594B-88E6-0EF96616F416}" type="presParOf" srcId="{3EE0AF29-28BE-964C-B011-156B20F27772}" destId="{3C139795-7359-304E-925B-1AB90A84912D}" srcOrd="5" destOrd="0" presId="urn:microsoft.com/office/officeart/2005/8/layout/vList2"/>
    <dgm:cxn modelId="{AFFD3D01-77C4-E741-A07E-6D037484089E}" type="presParOf" srcId="{3EE0AF29-28BE-964C-B011-156B20F27772}" destId="{367AF5BA-3DA2-5F4A-8BAD-469AB3ED91E6}" srcOrd="6" destOrd="0" presId="urn:microsoft.com/office/officeart/2005/8/layout/vList2"/>
    <dgm:cxn modelId="{9B5DB1B0-378D-294A-BA5E-FD5AAA7AEAC8}" type="presParOf" srcId="{3EE0AF29-28BE-964C-B011-156B20F27772}" destId="{1F2DA377-06C8-634C-9994-09B4F3CD5C00}" srcOrd="7" destOrd="0" presId="urn:microsoft.com/office/officeart/2005/8/layout/vList2"/>
    <dgm:cxn modelId="{CFACE8CA-83CC-614A-A3CA-F66646235851}" type="presParOf" srcId="{3EE0AF29-28BE-964C-B011-156B20F27772}" destId="{428903A6-5842-B34C-BBEA-5D57E6926EE6}" srcOrd="8" destOrd="0" presId="urn:microsoft.com/office/officeart/2005/8/layout/vList2"/>
    <dgm:cxn modelId="{B236AEFC-5EF9-324B-8F41-05F311D02B7F}" type="presParOf" srcId="{3EE0AF29-28BE-964C-B011-156B20F27772}" destId="{62700462-AF29-1F4B-9D0F-DEE80E0BE0BA}" srcOrd="9" destOrd="0" presId="urn:microsoft.com/office/officeart/2005/8/layout/vList2"/>
    <dgm:cxn modelId="{D433B7B7-C9BA-3143-B3F1-E6FC17BE39B6}" type="presParOf" srcId="{3EE0AF29-28BE-964C-B011-156B20F27772}" destId="{6C196F31-7C5E-0148-A2FC-EEC488ED8E5A}" srcOrd="10" destOrd="0" presId="urn:microsoft.com/office/officeart/2005/8/layout/vList2"/>
  </dgm:cxnLst>
  <dgm:bg/>
  <dgm:whole/>
  <dgm:extLst>
    <a:ext uri="http://schemas.microsoft.com/office/drawing/2008/diagram">
      <dsp:dataModelExt xmlns:dsp="http://schemas.microsoft.com/office/drawing/2008/diagram" relId="rId8"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3A776998-6D78-2D49-AE1D-358302C7D693}">
      <dsp:nvSpPr>
        <dsp:cNvPr id="0" name=""/>
        <dsp:cNvSpPr/>
      </dsp:nvSpPr>
      <dsp:spPr>
        <a:xfrm>
          <a:off x="1236" y="1173095"/>
          <a:ext cx="1402470" cy="890568"/>
        </a:xfrm>
        <a:prstGeom prst="roundRect">
          <a:avLst>
            <a:gd name="adj" fmla="val 10000"/>
          </a:avLst>
        </a:prstGeom>
        <a:solidFill>
          <a:schemeClr val="accent2">
            <a:hueOff val="0"/>
            <a:satOff val="0"/>
            <a:lumOff val="0"/>
            <a:alphaOff val="0"/>
          </a:schemeClr>
        </a:solidFill>
        <a:ln w="19050" cap="rnd"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 modelId="{C440B7D8-7C23-B447-B8A7-E5E1A7244A72}">
      <dsp:nvSpPr>
        <dsp:cNvPr id="0" name=""/>
        <dsp:cNvSpPr/>
      </dsp:nvSpPr>
      <dsp:spPr>
        <a:xfrm>
          <a:off x="157066" y="1321134"/>
          <a:ext cx="1402470" cy="890568"/>
        </a:xfrm>
        <a:prstGeom prst="roundRect">
          <a:avLst>
            <a:gd name="adj" fmla="val 10000"/>
          </a:avLst>
        </a:prstGeom>
        <a:solidFill>
          <a:schemeClr val="lt1">
            <a:alpha val="90000"/>
            <a:hueOff val="0"/>
            <a:satOff val="0"/>
            <a:lumOff val="0"/>
            <a:alphaOff val="0"/>
          </a:schemeClr>
        </a:solidFill>
        <a:ln w="19050" cap="rnd" cmpd="sng" algn="ctr">
          <a:solidFill>
            <a:schemeClr val="accent2">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57150" tIns="57150" rIns="57150" bIns="57150" numCol="1" spcCol="1270" anchor="ctr" anchorCtr="0">
          <a:noAutofit/>
        </a:bodyPr>
        <a:lstStyle/>
        <a:p>
          <a:pPr marL="0" lvl="0" indent="0" algn="ctr" defTabSz="666750">
            <a:lnSpc>
              <a:spcPct val="90000"/>
            </a:lnSpc>
            <a:spcBef>
              <a:spcPct val="0"/>
            </a:spcBef>
            <a:spcAft>
              <a:spcPct val="35000"/>
            </a:spcAft>
            <a:buNone/>
          </a:pPr>
          <a:r>
            <a:rPr lang="en-US" sz="1500" kern="1200"/>
            <a:t>G</a:t>
          </a:r>
          <a:r>
            <a:rPr lang="en-IL" sz="1500" kern="1200"/>
            <a:t>eneral design</a:t>
          </a:r>
          <a:endParaRPr lang="en-US" sz="1500" kern="1200"/>
        </a:p>
      </dsp:txBody>
      <dsp:txXfrm>
        <a:off x="183150" y="1347218"/>
        <a:ext cx="1350302" cy="838400"/>
      </dsp:txXfrm>
    </dsp:sp>
    <dsp:sp modelId="{91D9ADB5-EF66-634A-B5D7-FFBE2C0D548A}">
      <dsp:nvSpPr>
        <dsp:cNvPr id="0" name=""/>
        <dsp:cNvSpPr/>
      </dsp:nvSpPr>
      <dsp:spPr>
        <a:xfrm>
          <a:off x="1715367" y="1173095"/>
          <a:ext cx="1402470" cy="890568"/>
        </a:xfrm>
        <a:prstGeom prst="roundRect">
          <a:avLst>
            <a:gd name="adj" fmla="val 10000"/>
          </a:avLst>
        </a:prstGeom>
        <a:solidFill>
          <a:schemeClr val="accent2">
            <a:hueOff val="0"/>
            <a:satOff val="0"/>
            <a:lumOff val="0"/>
            <a:alphaOff val="0"/>
          </a:schemeClr>
        </a:solidFill>
        <a:ln w="19050" cap="rnd"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 modelId="{B6CC6B34-0FE0-054F-A4CC-E1D7B54EBAEB}">
      <dsp:nvSpPr>
        <dsp:cNvPr id="0" name=""/>
        <dsp:cNvSpPr/>
      </dsp:nvSpPr>
      <dsp:spPr>
        <a:xfrm>
          <a:off x="1871197" y="1321134"/>
          <a:ext cx="1402470" cy="890568"/>
        </a:xfrm>
        <a:prstGeom prst="roundRect">
          <a:avLst>
            <a:gd name="adj" fmla="val 10000"/>
          </a:avLst>
        </a:prstGeom>
        <a:solidFill>
          <a:schemeClr val="lt1">
            <a:alpha val="90000"/>
            <a:hueOff val="0"/>
            <a:satOff val="0"/>
            <a:lumOff val="0"/>
            <a:alphaOff val="0"/>
          </a:schemeClr>
        </a:solidFill>
        <a:ln w="19050" cap="rnd" cmpd="sng" algn="ctr">
          <a:solidFill>
            <a:schemeClr val="accent2">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57150" tIns="57150" rIns="57150" bIns="57150" numCol="1" spcCol="1270" anchor="ctr" anchorCtr="0">
          <a:noAutofit/>
        </a:bodyPr>
        <a:lstStyle/>
        <a:p>
          <a:pPr marL="0" lvl="0" indent="0" algn="ctr" defTabSz="666750">
            <a:lnSpc>
              <a:spcPct val="90000"/>
            </a:lnSpc>
            <a:spcBef>
              <a:spcPct val="0"/>
            </a:spcBef>
            <a:spcAft>
              <a:spcPct val="35000"/>
            </a:spcAft>
            <a:buNone/>
          </a:pPr>
          <a:r>
            <a:rPr lang="en-US" sz="1500" kern="1200"/>
            <a:t>M</a:t>
          </a:r>
          <a:r>
            <a:rPr lang="en-IL" sz="1500" kern="1200"/>
            <a:t>echanics</a:t>
          </a:r>
          <a:endParaRPr lang="en-US" sz="1500" kern="1200"/>
        </a:p>
      </dsp:txBody>
      <dsp:txXfrm>
        <a:off x="1897281" y="1347218"/>
        <a:ext cx="1350302" cy="838400"/>
      </dsp:txXfrm>
    </dsp:sp>
    <dsp:sp modelId="{B190992A-B2C0-6E42-87B7-7751CDB97DCE}">
      <dsp:nvSpPr>
        <dsp:cNvPr id="0" name=""/>
        <dsp:cNvSpPr/>
      </dsp:nvSpPr>
      <dsp:spPr>
        <a:xfrm>
          <a:off x="3429497" y="1173095"/>
          <a:ext cx="1402470" cy="890568"/>
        </a:xfrm>
        <a:prstGeom prst="roundRect">
          <a:avLst>
            <a:gd name="adj" fmla="val 10000"/>
          </a:avLst>
        </a:prstGeom>
        <a:solidFill>
          <a:schemeClr val="accent2">
            <a:hueOff val="0"/>
            <a:satOff val="0"/>
            <a:lumOff val="0"/>
            <a:alphaOff val="0"/>
          </a:schemeClr>
        </a:solidFill>
        <a:ln w="19050" cap="rnd"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 modelId="{7E00654A-A79C-114A-AD5A-3E08881C3220}">
      <dsp:nvSpPr>
        <dsp:cNvPr id="0" name=""/>
        <dsp:cNvSpPr/>
      </dsp:nvSpPr>
      <dsp:spPr>
        <a:xfrm>
          <a:off x="3585327" y="1321134"/>
          <a:ext cx="1402470" cy="890568"/>
        </a:xfrm>
        <a:prstGeom prst="roundRect">
          <a:avLst>
            <a:gd name="adj" fmla="val 10000"/>
          </a:avLst>
        </a:prstGeom>
        <a:solidFill>
          <a:schemeClr val="lt1">
            <a:alpha val="90000"/>
            <a:hueOff val="0"/>
            <a:satOff val="0"/>
            <a:lumOff val="0"/>
            <a:alphaOff val="0"/>
          </a:schemeClr>
        </a:solidFill>
        <a:ln w="19050" cap="rnd" cmpd="sng" algn="ctr">
          <a:solidFill>
            <a:schemeClr val="accent2">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57150" tIns="57150" rIns="57150" bIns="57150" numCol="1" spcCol="1270" anchor="ctr" anchorCtr="0">
          <a:noAutofit/>
        </a:bodyPr>
        <a:lstStyle/>
        <a:p>
          <a:pPr marL="0" lvl="0" indent="0" algn="ctr" defTabSz="666750">
            <a:lnSpc>
              <a:spcPct val="90000"/>
            </a:lnSpc>
            <a:spcBef>
              <a:spcPct val="0"/>
            </a:spcBef>
            <a:spcAft>
              <a:spcPct val="35000"/>
            </a:spcAft>
            <a:buNone/>
          </a:pPr>
          <a:r>
            <a:rPr lang="en-IL" sz="1500" kern="1200"/>
            <a:t>Absorber </a:t>
          </a:r>
          <a:endParaRPr lang="en-US" sz="1500" kern="1200"/>
        </a:p>
      </dsp:txBody>
      <dsp:txXfrm>
        <a:off x="3611411" y="1347218"/>
        <a:ext cx="1350302" cy="838400"/>
      </dsp:txXfrm>
    </dsp:sp>
    <dsp:sp modelId="{7B647760-6E03-FD42-9932-A14AB701D075}">
      <dsp:nvSpPr>
        <dsp:cNvPr id="0" name=""/>
        <dsp:cNvSpPr/>
      </dsp:nvSpPr>
      <dsp:spPr>
        <a:xfrm>
          <a:off x="5143627" y="1173095"/>
          <a:ext cx="1402470" cy="890568"/>
        </a:xfrm>
        <a:prstGeom prst="roundRect">
          <a:avLst>
            <a:gd name="adj" fmla="val 10000"/>
          </a:avLst>
        </a:prstGeom>
        <a:solidFill>
          <a:schemeClr val="accent2">
            <a:hueOff val="0"/>
            <a:satOff val="0"/>
            <a:lumOff val="0"/>
            <a:alphaOff val="0"/>
          </a:schemeClr>
        </a:solidFill>
        <a:ln w="19050" cap="rnd"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 modelId="{4A3FF901-2B1C-5D43-A6D0-A3703A534B39}">
      <dsp:nvSpPr>
        <dsp:cNvPr id="0" name=""/>
        <dsp:cNvSpPr/>
      </dsp:nvSpPr>
      <dsp:spPr>
        <a:xfrm>
          <a:off x="5299457" y="1321134"/>
          <a:ext cx="1402470" cy="890568"/>
        </a:xfrm>
        <a:prstGeom prst="roundRect">
          <a:avLst>
            <a:gd name="adj" fmla="val 10000"/>
          </a:avLst>
        </a:prstGeom>
        <a:solidFill>
          <a:schemeClr val="lt1">
            <a:alpha val="90000"/>
            <a:hueOff val="0"/>
            <a:satOff val="0"/>
            <a:lumOff val="0"/>
            <a:alphaOff val="0"/>
          </a:schemeClr>
        </a:solidFill>
        <a:ln w="19050" cap="rnd" cmpd="sng" algn="ctr">
          <a:solidFill>
            <a:schemeClr val="accent2">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57150" tIns="57150" rIns="57150" bIns="57150" numCol="1" spcCol="1270" anchor="ctr" anchorCtr="0">
          <a:noAutofit/>
        </a:bodyPr>
        <a:lstStyle/>
        <a:p>
          <a:pPr marL="0" lvl="0" indent="0" algn="ctr" defTabSz="666750">
            <a:lnSpc>
              <a:spcPct val="90000"/>
            </a:lnSpc>
            <a:spcBef>
              <a:spcPct val="0"/>
            </a:spcBef>
            <a:spcAft>
              <a:spcPct val="35000"/>
            </a:spcAft>
            <a:buNone/>
          </a:pPr>
          <a:r>
            <a:rPr lang="en-US" sz="1500" kern="1200" dirty="0"/>
            <a:t>S</a:t>
          </a:r>
          <a:r>
            <a:rPr lang="en-IL" sz="1500" kern="1200" dirty="0"/>
            <a:t>ensors</a:t>
          </a:r>
          <a:endParaRPr lang="en-US" sz="1500" kern="1200" dirty="0"/>
        </a:p>
      </dsp:txBody>
      <dsp:txXfrm>
        <a:off x="5325541" y="1347218"/>
        <a:ext cx="1350302" cy="838400"/>
      </dsp:txXfrm>
    </dsp:sp>
    <dsp:sp modelId="{B4D17CA6-C6AF-CA41-BFC2-5CB15B0EFA05}">
      <dsp:nvSpPr>
        <dsp:cNvPr id="0" name=""/>
        <dsp:cNvSpPr/>
      </dsp:nvSpPr>
      <dsp:spPr>
        <a:xfrm>
          <a:off x="6857757" y="1173095"/>
          <a:ext cx="1402470" cy="890568"/>
        </a:xfrm>
        <a:prstGeom prst="roundRect">
          <a:avLst>
            <a:gd name="adj" fmla="val 10000"/>
          </a:avLst>
        </a:prstGeom>
        <a:solidFill>
          <a:schemeClr val="accent2">
            <a:hueOff val="0"/>
            <a:satOff val="0"/>
            <a:lumOff val="0"/>
            <a:alphaOff val="0"/>
          </a:schemeClr>
        </a:solidFill>
        <a:ln w="19050" cap="rnd"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 modelId="{EFC22AD9-CD1C-EB43-A8A6-C1D18020A616}">
      <dsp:nvSpPr>
        <dsp:cNvPr id="0" name=""/>
        <dsp:cNvSpPr/>
      </dsp:nvSpPr>
      <dsp:spPr>
        <a:xfrm>
          <a:off x="7013587" y="1321134"/>
          <a:ext cx="1402470" cy="890568"/>
        </a:xfrm>
        <a:prstGeom prst="roundRect">
          <a:avLst>
            <a:gd name="adj" fmla="val 10000"/>
          </a:avLst>
        </a:prstGeom>
        <a:solidFill>
          <a:schemeClr val="lt1">
            <a:alpha val="90000"/>
            <a:hueOff val="0"/>
            <a:satOff val="0"/>
            <a:lumOff val="0"/>
            <a:alphaOff val="0"/>
          </a:schemeClr>
        </a:solidFill>
        <a:ln w="19050" cap="rnd" cmpd="sng" algn="ctr">
          <a:solidFill>
            <a:schemeClr val="accent2">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57150" tIns="57150" rIns="57150" bIns="57150" numCol="1" spcCol="1270" anchor="ctr" anchorCtr="0">
          <a:noAutofit/>
        </a:bodyPr>
        <a:lstStyle/>
        <a:p>
          <a:pPr marL="0" lvl="0" indent="0" algn="ctr" defTabSz="666750">
            <a:lnSpc>
              <a:spcPct val="90000"/>
            </a:lnSpc>
            <a:spcBef>
              <a:spcPct val="0"/>
            </a:spcBef>
            <a:spcAft>
              <a:spcPct val="35000"/>
            </a:spcAft>
            <a:buNone/>
          </a:pPr>
          <a:r>
            <a:rPr lang="en-US" sz="1500" kern="1200" dirty="0"/>
            <a:t>R</a:t>
          </a:r>
          <a:r>
            <a:rPr lang="en-IL" sz="1500" kern="1200" dirty="0"/>
            <a:t>eadout </a:t>
          </a:r>
          <a:endParaRPr lang="en-US" sz="1500" kern="1200" dirty="0"/>
        </a:p>
      </dsp:txBody>
      <dsp:txXfrm>
        <a:off x="7039671" y="1347218"/>
        <a:ext cx="1350302" cy="838400"/>
      </dsp:txXfrm>
    </dsp:sp>
    <dsp:sp modelId="{CF9477A0-CBE2-A941-94BC-C86BE7311B8E}">
      <dsp:nvSpPr>
        <dsp:cNvPr id="0" name=""/>
        <dsp:cNvSpPr/>
      </dsp:nvSpPr>
      <dsp:spPr>
        <a:xfrm>
          <a:off x="8571888" y="1173095"/>
          <a:ext cx="1402470" cy="890568"/>
        </a:xfrm>
        <a:prstGeom prst="roundRect">
          <a:avLst>
            <a:gd name="adj" fmla="val 10000"/>
          </a:avLst>
        </a:prstGeom>
        <a:solidFill>
          <a:schemeClr val="accent2">
            <a:hueOff val="0"/>
            <a:satOff val="0"/>
            <a:lumOff val="0"/>
            <a:alphaOff val="0"/>
          </a:schemeClr>
        </a:solidFill>
        <a:ln w="19050" cap="rnd"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 modelId="{C1195194-0D16-0A49-9134-860A9C4D2EC8}">
      <dsp:nvSpPr>
        <dsp:cNvPr id="0" name=""/>
        <dsp:cNvSpPr/>
      </dsp:nvSpPr>
      <dsp:spPr>
        <a:xfrm>
          <a:off x="8727718" y="1321134"/>
          <a:ext cx="1402470" cy="890568"/>
        </a:xfrm>
        <a:prstGeom prst="roundRect">
          <a:avLst>
            <a:gd name="adj" fmla="val 10000"/>
          </a:avLst>
        </a:prstGeom>
        <a:solidFill>
          <a:schemeClr val="lt1">
            <a:alpha val="90000"/>
            <a:hueOff val="0"/>
            <a:satOff val="0"/>
            <a:lumOff val="0"/>
            <a:alphaOff val="0"/>
          </a:schemeClr>
        </a:solidFill>
        <a:ln w="19050" cap="rnd" cmpd="sng" algn="ctr">
          <a:solidFill>
            <a:schemeClr val="accent2">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57150" tIns="57150" rIns="57150" bIns="57150" numCol="1" spcCol="1270" anchor="ctr" anchorCtr="0">
          <a:noAutofit/>
        </a:bodyPr>
        <a:lstStyle/>
        <a:p>
          <a:pPr marL="0" lvl="0" indent="0" algn="ctr" defTabSz="666750">
            <a:lnSpc>
              <a:spcPct val="90000"/>
            </a:lnSpc>
            <a:spcBef>
              <a:spcPct val="0"/>
            </a:spcBef>
            <a:spcAft>
              <a:spcPct val="35000"/>
            </a:spcAft>
            <a:buNone/>
          </a:pPr>
          <a:r>
            <a:rPr lang="en-US" sz="1500" kern="1200" dirty="0"/>
            <a:t>Test beam/assembly</a:t>
          </a:r>
        </a:p>
      </dsp:txBody>
      <dsp:txXfrm>
        <a:off x="8753802" y="1347218"/>
        <a:ext cx="1350302" cy="838400"/>
      </dsp:txXfrm>
    </dsp:sp>
  </dsp:spTree>
</dsp:drawing>
</file>

<file path=ppt/diagrams/drawing2.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20607497-F13B-3045-9A98-D1EC9E9A71CF}">
      <dsp:nvSpPr>
        <dsp:cNvPr id="0" name=""/>
        <dsp:cNvSpPr/>
      </dsp:nvSpPr>
      <dsp:spPr>
        <a:xfrm>
          <a:off x="0" y="186878"/>
          <a:ext cx="6545199" cy="916510"/>
        </a:xfrm>
        <a:prstGeom prst="roundRect">
          <a:avLst/>
        </a:prstGeom>
        <a:gradFill rotWithShape="0">
          <a:gsLst>
            <a:gs pos="0">
              <a:schemeClr val="accent2">
                <a:hueOff val="0"/>
                <a:satOff val="0"/>
                <a:lumOff val="0"/>
                <a:alphaOff val="0"/>
                <a:tint val="98000"/>
                <a:lumMod val="100000"/>
              </a:schemeClr>
            </a:gs>
            <a:gs pos="100000">
              <a:schemeClr val="accent2">
                <a:hueOff val="0"/>
                <a:satOff val="0"/>
                <a:lumOff val="0"/>
                <a:alphaOff val="0"/>
                <a:shade val="88000"/>
                <a:lumMod val="88000"/>
              </a:schemeClr>
            </a:gs>
          </a:gsLst>
          <a:lin ang="5400000" scaled="1"/>
        </a:gradFill>
        <a:ln>
          <a:noFill/>
        </a:ln>
        <a:effectLst>
          <a:outerShdw blurRad="50800" dist="38100" dir="5400000" rotWithShape="0">
            <a:srgbClr val="000000">
              <a:alpha val="35000"/>
            </a:srgbClr>
          </a:outerShdw>
        </a:effectLst>
      </dsp:spPr>
      <dsp:style>
        <a:lnRef idx="0">
          <a:scrgbClr r="0" g="0" b="0"/>
        </a:lnRef>
        <a:fillRef idx="3">
          <a:scrgbClr r="0" g="0" b="0"/>
        </a:fillRef>
        <a:effectRef idx="2">
          <a:scrgbClr r="0" g="0" b="0"/>
        </a:effectRef>
        <a:fontRef idx="minor">
          <a:schemeClr val="lt1"/>
        </a:fontRef>
      </dsp:style>
      <dsp:txBody>
        <a:bodyPr spcFirstLastPara="0" vert="horz" wrap="square" lIns="57150" tIns="57150" rIns="57150" bIns="57150" numCol="1" spcCol="1270" anchor="ctr" anchorCtr="0">
          <a:noAutofit/>
        </a:bodyPr>
        <a:lstStyle/>
        <a:p>
          <a:pPr marL="0" lvl="0" indent="0" algn="l" defTabSz="666750">
            <a:lnSpc>
              <a:spcPct val="90000"/>
            </a:lnSpc>
            <a:spcBef>
              <a:spcPct val="0"/>
            </a:spcBef>
            <a:spcAft>
              <a:spcPct val="35000"/>
            </a:spcAft>
            <a:buNone/>
          </a:pPr>
          <a:r>
            <a:rPr lang="en-US" sz="1500" kern="1200" dirty="0"/>
            <a:t>M</a:t>
          </a:r>
          <a:r>
            <a:rPr lang="en-IL" sz="1500" kern="1200" dirty="0"/>
            <a:t>echanics : the frame (sensors, tungsten and electronics) designed and produced. </a:t>
          </a:r>
          <a:endParaRPr lang="en-US" sz="1500" kern="1200" dirty="0"/>
        </a:p>
      </dsp:txBody>
      <dsp:txXfrm>
        <a:off x="44740" y="231618"/>
        <a:ext cx="6455719" cy="827030"/>
      </dsp:txXfrm>
    </dsp:sp>
    <dsp:sp modelId="{4305BBF6-0C74-5C4D-A859-E19EA49A8FAA}">
      <dsp:nvSpPr>
        <dsp:cNvPr id="0" name=""/>
        <dsp:cNvSpPr/>
      </dsp:nvSpPr>
      <dsp:spPr>
        <a:xfrm>
          <a:off x="0" y="1146589"/>
          <a:ext cx="6545199" cy="916510"/>
        </a:xfrm>
        <a:prstGeom prst="roundRect">
          <a:avLst/>
        </a:prstGeom>
        <a:gradFill rotWithShape="0">
          <a:gsLst>
            <a:gs pos="0">
              <a:schemeClr val="accent2">
                <a:hueOff val="-622029"/>
                <a:satOff val="-3291"/>
                <a:lumOff val="-1255"/>
                <a:alphaOff val="0"/>
                <a:tint val="98000"/>
                <a:lumMod val="100000"/>
              </a:schemeClr>
            </a:gs>
            <a:gs pos="100000">
              <a:schemeClr val="accent2">
                <a:hueOff val="-622029"/>
                <a:satOff val="-3291"/>
                <a:lumOff val="-1255"/>
                <a:alphaOff val="0"/>
                <a:shade val="88000"/>
                <a:lumMod val="88000"/>
              </a:schemeClr>
            </a:gs>
          </a:gsLst>
          <a:lin ang="5400000" scaled="1"/>
        </a:gradFill>
        <a:ln>
          <a:noFill/>
        </a:ln>
        <a:effectLst>
          <a:outerShdw blurRad="50800" dist="38100" dir="5400000" rotWithShape="0">
            <a:srgbClr val="000000">
              <a:alpha val="35000"/>
            </a:srgbClr>
          </a:outerShdw>
        </a:effectLst>
      </dsp:spPr>
      <dsp:style>
        <a:lnRef idx="0">
          <a:scrgbClr r="0" g="0" b="0"/>
        </a:lnRef>
        <a:fillRef idx="3">
          <a:scrgbClr r="0" g="0" b="0"/>
        </a:fillRef>
        <a:effectRef idx="2">
          <a:scrgbClr r="0" g="0" b="0"/>
        </a:effectRef>
        <a:fontRef idx="minor">
          <a:schemeClr val="lt1"/>
        </a:fontRef>
      </dsp:style>
      <dsp:txBody>
        <a:bodyPr spcFirstLastPara="0" vert="horz" wrap="square" lIns="57150" tIns="57150" rIns="57150" bIns="57150" numCol="1" spcCol="1270" anchor="ctr" anchorCtr="0">
          <a:noAutofit/>
        </a:bodyPr>
        <a:lstStyle/>
        <a:p>
          <a:pPr marL="0" lvl="0" indent="0" algn="l" defTabSz="666750">
            <a:lnSpc>
              <a:spcPct val="90000"/>
            </a:lnSpc>
            <a:spcBef>
              <a:spcPct val="0"/>
            </a:spcBef>
            <a:spcAft>
              <a:spcPct val="35000"/>
            </a:spcAft>
            <a:buNone/>
          </a:pPr>
          <a:r>
            <a:rPr lang="en-US" sz="1500" kern="1200" dirty="0"/>
            <a:t>A</a:t>
          </a:r>
          <a:r>
            <a:rPr lang="en-IL" sz="1500" kern="1200" dirty="0"/>
            <a:t>bsorber : six plates arrived with deviation respect to our needs. Another four ordred with different specs</a:t>
          </a:r>
          <a:endParaRPr lang="en-US" sz="1500" kern="1200" dirty="0"/>
        </a:p>
      </dsp:txBody>
      <dsp:txXfrm>
        <a:off x="44740" y="1191329"/>
        <a:ext cx="6455719" cy="827030"/>
      </dsp:txXfrm>
    </dsp:sp>
    <dsp:sp modelId="{6322AD1E-C45E-A44C-A48A-A7D17DE7FB58}">
      <dsp:nvSpPr>
        <dsp:cNvPr id="0" name=""/>
        <dsp:cNvSpPr/>
      </dsp:nvSpPr>
      <dsp:spPr>
        <a:xfrm>
          <a:off x="0" y="2106299"/>
          <a:ext cx="6545199" cy="916510"/>
        </a:xfrm>
        <a:prstGeom prst="roundRect">
          <a:avLst/>
        </a:prstGeom>
        <a:gradFill rotWithShape="0">
          <a:gsLst>
            <a:gs pos="0">
              <a:schemeClr val="accent2">
                <a:hueOff val="-1244059"/>
                <a:satOff val="-6581"/>
                <a:lumOff val="-2510"/>
                <a:alphaOff val="0"/>
                <a:tint val="98000"/>
                <a:lumMod val="100000"/>
              </a:schemeClr>
            </a:gs>
            <a:gs pos="100000">
              <a:schemeClr val="accent2">
                <a:hueOff val="-1244059"/>
                <a:satOff val="-6581"/>
                <a:lumOff val="-2510"/>
                <a:alphaOff val="0"/>
                <a:shade val="88000"/>
                <a:lumMod val="88000"/>
              </a:schemeClr>
            </a:gs>
          </a:gsLst>
          <a:lin ang="5400000" scaled="1"/>
        </a:gradFill>
        <a:ln>
          <a:noFill/>
        </a:ln>
        <a:effectLst>
          <a:outerShdw blurRad="50800" dist="38100" dir="5400000" rotWithShape="0">
            <a:srgbClr val="000000">
              <a:alpha val="35000"/>
            </a:srgbClr>
          </a:outerShdw>
        </a:effectLst>
      </dsp:spPr>
      <dsp:style>
        <a:lnRef idx="0">
          <a:scrgbClr r="0" g="0" b="0"/>
        </a:lnRef>
        <a:fillRef idx="3">
          <a:scrgbClr r="0" g="0" b="0"/>
        </a:fillRef>
        <a:effectRef idx="2">
          <a:scrgbClr r="0" g="0" b="0"/>
        </a:effectRef>
        <a:fontRef idx="minor">
          <a:schemeClr val="lt1"/>
        </a:fontRef>
      </dsp:style>
      <dsp:txBody>
        <a:bodyPr spcFirstLastPara="0" vert="horz" wrap="square" lIns="57150" tIns="57150" rIns="57150" bIns="57150" numCol="1" spcCol="1270" anchor="ctr" anchorCtr="0">
          <a:noAutofit/>
        </a:bodyPr>
        <a:lstStyle/>
        <a:p>
          <a:pPr marL="0" lvl="0" indent="0" algn="l" defTabSz="666750">
            <a:lnSpc>
              <a:spcPct val="90000"/>
            </a:lnSpc>
            <a:spcBef>
              <a:spcPct val="0"/>
            </a:spcBef>
            <a:spcAft>
              <a:spcPct val="35000"/>
            </a:spcAft>
            <a:buNone/>
          </a:pPr>
          <a:r>
            <a:rPr lang="en-US" sz="1500" kern="1200" dirty="0"/>
            <a:t>Detector plane: 90 silicon sensors purchased and tested. Different PCB designed and fan out produced. Jigs for the gluing have been designed. Carbon Fiber envelope needs special attention. Gluing protocol has been deeply investigated.</a:t>
          </a:r>
        </a:p>
      </dsp:txBody>
      <dsp:txXfrm>
        <a:off x="44740" y="2151039"/>
        <a:ext cx="6455719" cy="827030"/>
      </dsp:txXfrm>
    </dsp:sp>
    <dsp:sp modelId="{367AF5BA-3DA2-5F4A-8BAD-469AB3ED91E6}">
      <dsp:nvSpPr>
        <dsp:cNvPr id="0" name=""/>
        <dsp:cNvSpPr/>
      </dsp:nvSpPr>
      <dsp:spPr>
        <a:xfrm>
          <a:off x="0" y="3066010"/>
          <a:ext cx="6545199" cy="916510"/>
        </a:xfrm>
        <a:prstGeom prst="roundRect">
          <a:avLst/>
        </a:prstGeom>
        <a:gradFill rotWithShape="0">
          <a:gsLst>
            <a:gs pos="0">
              <a:schemeClr val="accent2">
                <a:hueOff val="-1866088"/>
                <a:satOff val="-9872"/>
                <a:lumOff val="-3764"/>
                <a:alphaOff val="0"/>
                <a:tint val="98000"/>
                <a:lumMod val="100000"/>
              </a:schemeClr>
            </a:gs>
            <a:gs pos="100000">
              <a:schemeClr val="accent2">
                <a:hueOff val="-1866088"/>
                <a:satOff val="-9872"/>
                <a:lumOff val="-3764"/>
                <a:alphaOff val="0"/>
                <a:shade val="88000"/>
                <a:lumMod val="88000"/>
              </a:schemeClr>
            </a:gs>
          </a:gsLst>
          <a:lin ang="5400000" scaled="1"/>
        </a:gradFill>
        <a:ln>
          <a:noFill/>
        </a:ln>
        <a:effectLst>
          <a:outerShdw blurRad="50800" dist="38100" dir="5400000" rotWithShape="0">
            <a:srgbClr val="000000">
              <a:alpha val="35000"/>
            </a:srgbClr>
          </a:outerShdw>
        </a:effectLst>
      </dsp:spPr>
      <dsp:style>
        <a:lnRef idx="0">
          <a:scrgbClr r="0" g="0" b="0"/>
        </a:lnRef>
        <a:fillRef idx="3">
          <a:scrgbClr r="0" g="0" b="0"/>
        </a:fillRef>
        <a:effectRef idx="2">
          <a:scrgbClr r="0" g="0" b="0"/>
        </a:effectRef>
        <a:fontRef idx="minor">
          <a:schemeClr val="lt1"/>
        </a:fontRef>
      </dsp:style>
      <dsp:txBody>
        <a:bodyPr spcFirstLastPara="0" vert="horz" wrap="square" lIns="57150" tIns="57150" rIns="57150" bIns="57150" numCol="1" spcCol="1270" anchor="ctr" anchorCtr="0">
          <a:noAutofit/>
        </a:bodyPr>
        <a:lstStyle/>
        <a:p>
          <a:pPr marL="0" lvl="0" indent="0" algn="l" defTabSz="666750">
            <a:lnSpc>
              <a:spcPct val="90000"/>
            </a:lnSpc>
            <a:spcBef>
              <a:spcPct val="0"/>
            </a:spcBef>
            <a:spcAft>
              <a:spcPct val="35000"/>
            </a:spcAft>
            <a:buNone/>
          </a:pPr>
          <a:r>
            <a:rPr lang="en-IL" sz="1500" kern="1200" dirty="0"/>
            <a:t>Readout: new ASIC (FLAXE) developped and produced with problems (due to the company). </a:t>
          </a:r>
          <a:r>
            <a:rPr lang="en-US" sz="1500" kern="1200" dirty="0"/>
            <a:t>N</a:t>
          </a:r>
          <a:r>
            <a:rPr lang="en-IL" sz="1500" kern="1200" dirty="0"/>
            <a:t>ew run in Q2 2025. Using the FLAME in the meantime.</a:t>
          </a:r>
          <a:endParaRPr lang="en-US" sz="1500" kern="1200" dirty="0"/>
        </a:p>
      </dsp:txBody>
      <dsp:txXfrm>
        <a:off x="44740" y="3110750"/>
        <a:ext cx="6455719" cy="827030"/>
      </dsp:txXfrm>
    </dsp:sp>
    <dsp:sp modelId="{428903A6-5842-B34C-BBEA-5D57E6926EE6}">
      <dsp:nvSpPr>
        <dsp:cNvPr id="0" name=""/>
        <dsp:cNvSpPr/>
      </dsp:nvSpPr>
      <dsp:spPr>
        <a:xfrm>
          <a:off x="0" y="4025721"/>
          <a:ext cx="6545199" cy="916510"/>
        </a:xfrm>
        <a:prstGeom prst="roundRect">
          <a:avLst/>
        </a:prstGeom>
        <a:gradFill rotWithShape="0">
          <a:gsLst>
            <a:gs pos="0">
              <a:schemeClr val="accent2">
                <a:hueOff val="-2488118"/>
                <a:satOff val="-13162"/>
                <a:lumOff val="-5019"/>
                <a:alphaOff val="0"/>
                <a:tint val="98000"/>
                <a:lumMod val="100000"/>
              </a:schemeClr>
            </a:gs>
            <a:gs pos="100000">
              <a:schemeClr val="accent2">
                <a:hueOff val="-2488118"/>
                <a:satOff val="-13162"/>
                <a:lumOff val="-5019"/>
                <a:alphaOff val="0"/>
                <a:shade val="88000"/>
                <a:lumMod val="88000"/>
              </a:schemeClr>
            </a:gs>
          </a:gsLst>
          <a:lin ang="5400000" scaled="1"/>
        </a:gradFill>
        <a:ln>
          <a:noFill/>
        </a:ln>
        <a:effectLst>
          <a:outerShdw blurRad="50800" dist="38100" dir="5400000" rotWithShape="0">
            <a:srgbClr val="000000">
              <a:alpha val="35000"/>
            </a:srgbClr>
          </a:outerShdw>
        </a:effectLst>
      </dsp:spPr>
      <dsp:style>
        <a:lnRef idx="0">
          <a:scrgbClr r="0" g="0" b="0"/>
        </a:lnRef>
        <a:fillRef idx="3">
          <a:scrgbClr r="0" g="0" b="0"/>
        </a:fillRef>
        <a:effectRef idx="2">
          <a:scrgbClr r="0" g="0" b="0"/>
        </a:effectRef>
        <a:fontRef idx="minor">
          <a:schemeClr val="lt1"/>
        </a:fontRef>
      </dsp:style>
      <dsp:txBody>
        <a:bodyPr spcFirstLastPara="0" vert="horz" wrap="square" lIns="57150" tIns="57150" rIns="57150" bIns="57150" numCol="1" spcCol="1270" anchor="ctr" anchorCtr="0">
          <a:noAutofit/>
        </a:bodyPr>
        <a:lstStyle/>
        <a:p>
          <a:pPr marL="0" lvl="0" indent="0" algn="l" defTabSz="666750">
            <a:lnSpc>
              <a:spcPct val="90000"/>
            </a:lnSpc>
            <a:spcBef>
              <a:spcPct val="0"/>
            </a:spcBef>
            <a:spcAft>
              <a:spcPct val="35000"/>
            </a:spcAft>
            <a:buNone/>
          </a:pPr>
          <a:r>
            <a:rPr lang="en-IL" sz="1500" kern="1200" dirty="0"/>
            <a:t>Test beam 2022 : characterization of silicon and GaAs sensors.</a:t>
          </a:r>
        </a:p>
        <a:p>
          <a:pPr marL="0" lvl="0" indent="0" algn="l" defTabSz="666750">
            <a:lnSpc>
              <a:spcPct val="90000"/>
            </a:lnSpc>
            <a:spcBef>
              <a:spcPct val="0"/>
            </a:spcBef>
            <a:spcAft>
              <a:spcPct val="35000"/>
            </a:spcAft>
            <a:buNone/>
          </a:pPr>
          <a:r>
            <a:rPr lang="en-IL" sz="1500" kern="1200" dirty="0"/>
            <a:t>Test beam 2025 : ten layers with two towers : 20 sensors, ten tungsten planes, ten FEB boards</a:t>
          </a:r>
          <a:endParaRPr lang="en-US" sz="1500" kern="1200" dirty="0"/>
        </a:p>
      </dsp:txBody>
      <dsp:txXfrm>
        <a:off x="44740" y="4070461"/>
        <a:ext cx="6455719" cy="827030"/>
      </dsp:txXfrm>
    </dsp:sp>
    <dsp:sp modelId="{6C196F31-7C5E-0148-A2FC-EEC488ED8E5A}">
      <dsp:nvSpPr>
        <dsp:cNvPr id="0" name=""/>
        <dsp:cNvSpPr/>
      </dsp:nvSpPr>
      <dsp:spPr>
        <a:xfrm>
          <a:off x="0" y="4985431"/>
          <a:ext cx="6545199" cy="916510"/>
        </a:xfrm>
        <a:prstGeom prst="roundRect">
          <a:avLst/>
        </a:prstGeom>
        <a:gradFill rotWithShape="0">
          <a:gsLst>
            <a:gs pos="0">
              <a:schemeClr val="accent2">
                <a:hueOff val="-3110147"/>
                <a:satOff val="-16453"/>
                <a:lumOff val="-6274"/>
                <a:alphaOff val="0"/>
                <a:tint val="98000"/>
                <a:lumMod val="100000"/>
              </a:schemeClr>
            </a:gs>
            <a:gs pos="100000">
              <a:schemeClr val="accent2">
                <a:hueOff val="-3110147"/>
                <a:satOff val="-16453"/>
                <a:lumOff val="-6274"/>
                <a:alphaOff val="0"/>
                <a:shade val="88000"/>
                <a:lumMod val="88000"/>
              </a:schemeClr>
            </a:gs>
          </a:gsLst>
          <a:lin ang="5400000" scaled="1"/>
        </a:gradFill>
        <a:ln>
          <a:noFill/>
        </a:ln>
        <a:effectLst>
          <a:outerShdw blurRad="50800" dist="38100" dir="5400000" rotWithShape="0">
            <a:srgbClr val="000000">
              <a:alpha val="35000"/>
            </a:srgbClr>
          </a:outerShdw>
        </a:effectLst>
      </dsp:spPr>
      <dsp:style>
        <a:lnRef idx="0">
          <a:scrgbClr r="0" g="0" b="0"/>
        </a:lnRef>
        <a:fillRef idx="3">
          <a:scrgbClr r="0" g="0" b="0"/>
        </a:fillRef>
        <a:effectRef idx="2">
          <a:scrgbClr r="0" g="0" b="0"/>
        </a:effectRef>
        <a:fontRef idx="minor">
          <a:schemeClr val="lt1"/>
        </a:fontRef>
      </dsp:style>
      <dsp:txBody>
        <a:bodyPr spcFirstLastPara="0" vert="horz" wrap="square" lIns="57150" tIns="57150" rIns="57150" bIns="57150" numCol="1" spcCol="1270" anchor="ctr" anchorCtr="0">
          <a:noAutofit/>
        </a:bodyPr>
        <a:lstStyle/>
        <a:p>
          <a:pPr marL="0" lvl="0" indent="0" algn="l" defTabSz="666750">
            <a:lnSpc>
              <a:spcPct val="90000"/>
            </a:lnSpc>
            <a:spcBef>
              <a:spcPct val="0"/>
            </a:spcBef>
            <a:spcAft>
              <a:spcPct val="35000"/>
            </a:spcAft>
            <a:buNone/>
          </a:pPr>
          <a:r>
            <a:rPr lang="en-US" sz="1500" kern="1200" dirty="0"/>
            <a:t>the FCAL collaboration is moving to a new structure : including a LUXE part and a future collider part</a:t>
          </a:r>
        </a:p>
      </dsp:txBody>
      <dsp:txXfrm>
        <a:off x="44740" y="5030171"/>
        <a:ext cx="6455719" cy="827030"/>
      </dsp:txXfrm>
    </dsp:sp>
  </dsp:spTree>
</dsp:drawing>
</file>

<file path=ppt/diagrams/layout1.xml><?xml version="1.0" encoding="utf-8"?>
<dgm:layoutDef xmlns:dgm="http://schemas.openxmlformats.org/drawingml/2006/diagram" xmlns:a="http://schemas.openxmlformats.org/drawingml/2006/main" uniqueId="urn:microsoft.com/office/officeart/2005/8/layout/hierarchy1">
  <dgm:title val=""/>
  <dgm:desc val=""/>
  <dgm:catLst>
    <dgm:cat type="hierarchy" pri="2000"/>
  </dgm:catLst>
  <dgm:sampData>
    <dgm:dataModel>
      <dgm:ptLst>
        <dgm:pt modelId="0" type="doc"/>
        <dgm:pt modelId="1">
          <dgm:prSet phldr="1"/>
        </dgm:pt>
        <dgm:pt modelId="2">
          <dgm:prSet phldr="1"/>
        </dgm:pt>
        <dgm:pt modelId="21">
          <dgm:prSet phldr="1"/>
        </dgm:pt>
        <dgm:pt modelId="22">
          <dgm:prSet phldr="1"/>
        </dgm:pt>
        <dgm:pt modelId="3">
          <dgm:prSet phldr="1"/>
        </dgm:pt>
        <dgm:pt modelId="31">
          <dgm:prSet phldr="1"/>
        </dgm:pt>
      </dgm:ptLst>
      <dgm:cxnLst>
        <dgm:cxn modelId="4" srcId="0" destId="1" srcOrd="0" destOrd="0"/>
        <dgm:cxn modelId="5" srcId="1" destId="2" srcOrd="0" destOrd="0"/>
        <dgm:cxn modelId="6" srcId="1" destId="3" srcOrd="1" destOrd="0"/>
        <dgm:cxn modelId="23" srcId="2" destId="21" srcOrd="0" destOrd="0"/>
        <dgm:cxn modelId="24" srcId="2" destId="22" srcOrd="1" destOrd="0"/>
        <dgm:cxn modelId="33" srcId="3" destId="31" srcOrd="0" destOrd="0"/>
      </dgm:cxnLst>
      <dgm:bg/>
      <dgm:whole/>
    </dgm:dataModel>
  </dgm:sampData>
  <dgm:styleData>
    <dgm:dataModel>
      <dgm:ptLst>
        <dgm:pt modelId="0" type="doc"/>
        <dgm:pt modelId="1"/>
        <dgm:pt modelId="11"/>
        <dgm:pt modelId="12"/>
      </dgm:ptLst>
      <dgm:cxnLst>
        <dgm:cxn modelId="2" srcId="0" destId="1" srcOrd="0" destOrd="0"/>
        <dgm:cxn modelId="13" srcId="1" destId="11" srcOrd="0" destOrd="0"/>
        <dgm:cxn modelId="14" srcId="1" destId="12" srcOrd="1" destOrd="0"/>
      </dgm:cxnLst>
      <dgm:bg/>
      <dgm:whole/>
    </dgm:dataModel>
  </dgm:styleData>
  <dgm:clrData>
    <dgm:dataModel>
      <dgm:ptLst>
        <dgm:pt modelId="0" type="doc"/>
        <dgm:pt modelId="1"/>
        <dgm:pt modelId="2"/>
        <dgm:pt modelId="21"/>
        <dgm:pt modelId="211"/>
        <dgm:pt modelId="3"/>
        <dgm:pt modelId="31"/>
        <dgm:pt modelId="311"/>
      </dgm:ptLst>
      <dgm:cxnLst>
        <dgm:cxn modelId="4" srcId="0" destId="1" srcOrd="0" destOrd="0"/>
        <dgm:cxn modelId="5" srcId="1" destId="2" srcOrd="0" destOrd="0"/>
        <dgm:cxn modelId="6" srcId="1" destId="3" srcOrd="1" destOrd="0"/>
        <dgm:cxn modelId="23" srcId="2" destId="21" srcOrd="0" destOrd="0"/>
        <dgm:cxn modelId="24" srcId="21" destId="211" srcOrd="0" destOrd="0"/>
        <dgm:cxn modelId="33" srcId="3" destId="31" srcOrd="0" destOrd="0"/>
        <dgm:cxn modelId="34" srcId="31" destId="311" srcOrd="0" destOrd="0"/>
      </dgm:cxnLst>
      <dgm:bg/>
      <dgm:whole/>
    </dgm:dataModel>
  </dgm:clrData>
  <dgm:layoutNode name="hierChild1">
    <dgm:varLst>
      <dgm:chPref val="1"/>
      <dgm:dir/>
      <dgm:animOne val="branch"/>
      <dgm:animLvl val="lvl"/>
      <dgm:resizeHandles/>
    </dgm:varLst>
    <dgm:choose name="Name0">
      <dgm:if name="Name1" func="var" arg="dir" op="equ" val="norm">
        <dgm:alg type="hierChild">
          <dgm:param type="linDir" val="fromL"/>
        </dgm:alg>
      </dgm:if>
      <dgm:else name="Name2">
        <dgm:alg type="hierChild">
          <dgm:param type="linDir" val="fromR"/>
        </dgm:alg>
      </dgm:else>
    </dgm:choose>
    <dgm:shape xmlns:r="http://schemas.openxmlformats.org/officeDocument/2006/relationships" r:blip="">
      <dgm:adjLst/>
    </dgm:shape>
    <dgm:presOf/>
    <dgm:constrLst>
      <dgm:constr type="primFontSz" for="des" ptType="node" op="equ" val="65"/>
      <dgm:constr type="w" for="des" forName="composite" refType="w"/>
      <dgm:constr type="h" for="des" forName="composite" refType="w" refFor="des" refForName="composite" fact="0.667"/>
      <dgm:constr type="w" for="des" forName="composite2" refType="w" refFor="des" refForName="composite"/>
      <dgm:constr type="h" for="des" forName="composite2" refType="h" refFor="des" refForName="composite"/>
      <dgm:constr type="w" for="des" forName="composite3" refType="w" refFor="des" refForName="composite"/>
      <dgm:constr type="h" for="des" forName="composite3" refType="h" refFor="des" refForName="composite"/>
      <dgm:constr type="w" for="des" forName="composite4" refType="w" refFor="des" refForName="composite"/>
      <dgm:constr type="h" for="des" forName="composite4" refType="h" refFor="des" refForName="composite"/>
      <dgm:constr type="w" for="des" forName="composite5" refType="w" refFor="des" refForName="composite"/>
      <dgm:constr type="h" for="des" forName="composite5" refType="h" refFor="des" refForName="composite"/>
      <dgm:constr type="sibSp" refType="w" refFor="des" refForName="composite" fact="0.1"/>
      <dgm:constr type="sibSp" for="des" forName="hierChild2" refType="sibSp"/>
      <dgm:constr type="sibSp" for="des" forName="hierChild3" refType="sibSp"/>
      <dgm:constr type="sibSp" for="des" forName="hierChild4" refType="sibSp"/>
      <dgm:constr type="sibSp" for="des" forName="hierChild5" refType="sibSp"/>
      <dgm:constr type="sibSp" for="des" forName="hierChild6" refType="sibSp"/>
      <dgm:constr type="sp" for="des" forName="hierRoot1" refType="h" refFor="des" refForName="composite" fact="0.25"/>
      <dgm:constr type="sp" for="des" forName="hierRoot2" refType="sp" refFor="des" refForName="hierRoot1"/>
      <dgm:constr type="sp" for="des" forName="hierRoot3" refType="sp" refFor="des" refForName="hierRoot1"/>
      <dgm:constr type="sp" for="des" forName="hierRoot4" refType="sp" refFor="des" refForName="hierRoot1"/>
      <dgm:constr type="sp" for="des" forName="hierRoot5" refType="sp" refFor="des" refForName="hierRoot1"/>
    </dgm:constrLst>
    <dgm:ruleLst/>
    <dgm:forEach name="Name3" axis="ch">
      <dgm:forEach name="Name4" axis="self" ptType="node">
        <dgm:layoutNode name="hierRoot1">
          <dgm:alg type="hierRoot"/>
          <dgm:shape xmlns:r="http://schemas.openxmlformats.org/officeDocument/2006/relationships" r:blip="">
            <dgm:adjLst/>
          </dgm:shape>
          <dgm:presOf/>
          <dgm:constrLst>
            <dgm:constr type="bendDist" for="des" ptType="parTrans" refType="sp" fact="0.5"/>
          </dgm:constrLst>
          <dgm:ruleLst/>
          <dgm:layoutNode name="composite">
            <dgm:alg type="composite"/>
            <dgm:shape xmlns:r="http://schemas.openxmlformats.org/officeDocument/2006/relationships" r:blip="">
              <dgm:adjLst/>
            </dgm:shape>
            <dgm:presOf/>
            <dgm:constrLst>
              <dgm:constr type="w" for="ch" forName="background" refType="w" fact="0.9"/>
              <dgm:constr type="h" for="ch" forName="background" refType="w" refFor="ch" refForName="background" fact="0.635"/>
              <dgm:constr type="t" for="ch" forName="background"/>
              <dgm:constr type="l" for="ch" forName="background"/>
              <dgm:constr type="w" for="ch" forName="text" refType="w" fact="0.9"/>
              <dgm:constr type="h" for="ch" forName="text" refType="w" refFor="ch" refForName="text" fact="0.635"/>
              <dgm:constr type="t" for="ch" forName="text" refType="w" fact="0.095"/>
              <dgm:constr type="l" for="ch" forName="text" refType="w" fact="0.1"/>
            </dgm:constrLst>
            <dgm:ruleLst/>
            <dgm:layoutNode name="background" styleLbl="node0" moveWith="text">
              <dgm:alg type="sp"/>
              <dgm:shape xmlns:r="http://schemas.openxmlformats.org/officeDocument/2006/relationships" type="roundRect" r:blip="">
                <dgm:adjLst>
                  <dgm:adj idx="1" val="0.1"/>
                </dgm:adjLst>
              </dgm:shape>
              <dgm:presOf/>
              <dgm:constrLst/>
              <dgm:ruleLst/>
            </dgm:layoutNode>
            <dgm:layoutNode name="text" styleLbl="fgAcc0">
              <dgm:varLst>
                <dgm:chPref val="3"/>
              </dgm:varLst>
              <dgm:alg type="tx"/>
              <dgm:shape xmlns:r="http://schemas.openxmlformats.org/officeDocument/2006/relationships" type="roundRect" r:blip="">
                <dgm:adjLst>
                  <dgm:adj idx="1" val="0.1"/>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dgm:layoutNode name="hierChild2">
            <dgm:choose name="Name5">
              <dgm:if name="Name6" func="var" arg="dir" op="equ" val="norm">
                <dgm:alg type="hierChild">
                  <dgm:param type="linDir" val="fromL"/>
                </dgm:alg>
              </dgm:if>
              <dgm:else name="Name7">
                <dgm:alg type="hierChild">
                  <dgm:param type="linDir" val="fromR"/>
                </dgm:alg>
              </dgm:else>
            </dgm:choose>
            <dgm:shape xmlns:r="http://schemas.openxmlformats.org/officeDocument/2006/relationships" r:blip="">
              <dgm:adjLst/>
            </dgm:shape>
            <dgm:presOf/>
            <dgm:constrLst/>
            <dgm:ruleLst/>
            <dgm:forEach name="Name8" axis="ch">
              <dgm:forEach name="Name9" axis="self" ptType="parTrans" cnt="1">
                <dgm:layoutNode name="Name10">
                  <dgm:alg type="conn">
                    <dgm:param type="dim" val="1D"/>
                    <dgm:param type="endSty" val="noArr"/>
                    <dgm:param type="connRout" val="bend"/>
                    <dgm:param type="bendPt" val="end"/>
                    <dgm:param type="begPts" val="bCtr"/>
                    <dgm:param type="endPts" val="tCtr"/>
                    <dgm:param type="srcNode" val="background"/>
                    <dgm:param type="dstNode" val="background2"/>
                  </dgm:alg>
                  <dgm:shape xmlns:r="http://schemas.openxmlformats.org/officeDocument/2006/relationships" type="conn" r:blip="" zOrderOff="-999">
                    <dgm:adjLst/>
                  </dgm:shape>
                  <dgm:presOf axis="self"/>
                  <dgm:constrLst>
                    <dgm:constr type="begPad"/>
                    <dgm:constr type="endPad"/>
                  </dgm:constrLst>
                  <dgm:ruleLst/>
                </dgm:layoutNode>
              </dgm:forEach>
              <dgm:forEach name="Name11" axis="self" ptType="node">
                <dgm:layoutNode name="hierRoot2">
                  <dgm:alg type="hierRoot"/>
                  <dgm:shape xmlns:r="http://schemas.openxmlformats.org/officeDocument/2006/relationships" r:blip="">
                    <dgm:adjLst/>
                  </dgm:shape>
                  <dgm:presOf/>
                  <dgm:constrLst>
                    <dgm:constr type="bendDist" for="des" ptType="parTrans" refType="sp" fact="0.5"/>
                  </dgm:constrLst>
                  <dgm:ruleLst/>
                  <dgm:layoutNode name="composite2">
                    <dgm:alg type="composite"/>
                    <dgm:shape xmlns:r="http://schemas.openxmlformats.org/officeDocument/2006/relationships" r:blip="">
                      <dgm:adjLst/>
                    </dgm:shape>
                    <dgm:presOf/>
                    <dgm:constrLst>
                      <dgm:constr type="w" for="ch" forName="background2" refType="w" fact="0.9"/>
                      <dgm:constr type="h" for="ch" forName="background2" refType="w" refFor="ch" refForName="background2" fact="0.635"/>
                      <dgm:constr type="t" for="ch" forName="background2"/>
                      <dgm:constr type="l" for="ch" forName="background2"/>
                      <dgm:constr type="w" for="ch" forName="text2" refType="w" fact="0.9"/>
                      <dgm:constr type="h" for="ch" forName="text2" refType="w" refFor="ch" refForName="text2" fact="0.635"/>
                      <dgm:constr type="t" for="ch" forName="text2" refType="w" fact="0.095"/>
                      <dgm:constr type="l" for="ch" forName="text2" refType="w" fact="0.1"/>
                    </dgm:constrLst>
                    <dgm:ruleLst/>
                    <dgm:layoutNode name="background2" moveWith="text2">
                      <dgm:alg type="sp"/>
                      <dgm:shape xmlns:r="http://schemas.openxmlformats.org/officeDocument/2006/relationships" type="roundRect" r:blip="">
                        <dgm:adjLst>
                          <dgm:adj idx="1" val="0.1"/>
                        </dgm:adjLst>
                      </dgm:shape>
                      <dgm:presOf/>
                      <dgm:constrLst/>
                      <dgm:ruleLst/>
                    </dgm:layoutNode>
                    <dgm:layoutNode name="text2" styleLbl="fgAcc2">
                      <dgm:varLst>
                        <dgm:chPref val="3"/>
                      </dgm:varLst>
                      <dgm:alg type="tx"/>
                      <dgm:shape xmlns:r="http://schemas.openxmlformats.org/officeDocument/2006/relationships" type="roundRect" r:blip="">
                        <dgm:adjLst>
                          <dgm:adj idx="1" val="0.1"/>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dgm:layoutNode name="hierChild3">
                    <dgm:choose name="Name12">
                      <dgm:if name="Name13" func="var" arg="dir" op="equ" val="norm">
                        <dgm:alg type="hierChild">
                          <dgm:param type="linDir" val="fromL"/>
                        </dgm:alg>
                      </dgm:if>
                      <dgm:else name="Name14">
                        <dgm:alg type="hierChild">
                          <dgm:param type="linDir" val="fromR"/>
                        </dgm:alg>
                      </dgm:else>
                    </dgm:choose>
                    <dgm:shape xmlns:r="http://schemas.openxmlformats.org/officeDocument/2006/relationships" r:blip="">
                      <dgm:adjLst/>
                    </dgm:shape>
                    <dgm:presOf/>
                    <dgm:constrLst/>
                    <dgm:ruleLst/>
                    <dgm:forEach name="Name15" axis="ch">
                      <dgm:forEach name="Name16" axis="self" ptType="parTrans" cnt="1">
                        <dgm:layoutNode name="Name17">
                          <dgm:alg type="conn">
                            <dgm:param type="dim" val="1D"/>
                            <dgm:param type="endSty" val="noArr"/>
                            <dgm:param type="connRout" val="bend"/>
                            <dgm:param type="bendPt" val="end"/>
                            <dgm:param type="begPts" val="bCtr"/>
                            <dgm:param type="endPts" val="tCtr"/>
                            <dgm:param type="srcNode" val="background2"/>
                            <dgm:param type="dstNode" val="background3"/>
                          </dgm:alg>
                          <dgm:shape xmlns:r="http://schemas.openxmlformats.org/officeDocument/2006/relationships" type="conn" r:blip="" zOrderOff="-999">
                            <dgm:adjLst/>
                          </dgm:shape>
                          <dgm:presOf axis="self"/>
                          <dgm:constrLst>
                            <dgm:constr type="begPad"/>
                            <dgm:constr type="endPad"/>
                          </dgm:constrLst>
                          <dgm:ruleLst/>
                        </dgm:layoutNode>
                      </dgm:forEach>
                      <dgm:forEach name="Name18" axis="self" ptType="node">
                        <dgm:layoutNode name="hierRoot3">
                          <dgm:alg type="hierRoot"/>
                          <dgm:shape xmlns:r="http://schemas.openxmlformats.org/officeDocument/2006/relationships" r:blip="">
                            <dgm:adjLst/>
                          </dgm:shape>
                          <dgm:presOf/>
                          <dgm:constrLst>
                            <dgm:constr type="bendDist" for="des" ptType="parTrans" refType="sp" fact="0.5"/>
                          </dgm:constrLst>
                          <dgm:ruleLst/>
                          <dgm:layoutNode name="composite3">
                            <dgm:alg type="composite"/>
                            <dgm:shape xmlns:r="http://schemas.openxmlformats.org/officeDocument/2006/relationships" r:blip="">
                              <dgm:adjLst/>
                            </dgm:shape>
                            <dgm:presOf/>
                            <dgm:constrLst>
                              <dgm:constr type="w" for="ch" forName="background3" refType="w" fact="0.9"/>
                              <dgm:constr type="h" for="ch" forName="background3" refType="w" refFor="ch" refForName="background3" fact="0.635"/>
                              <dgm:constr type="t" for="ch" forName="background3"/>
                              <dgm:constr type="l" for="ch" forName="background3"/>
                              <dgm:constr type="w" for="ch" forName="text3" refType="w" fact="0.9"/>
                              <dgm:constr type="h" for="ch" forName="text3" refType="w" refFor="ch" refForName="text3" fact="0.635"/>
                              <dgm:constr type="t" for="ch" forName="text3" refType="w" fact="0.095"/>
                              <dgm:constr type="l" for="ch" forName="text3" refType="w" fact="0.1"/>
                            </dgm:constrLst>
                            <dgm:ruleLst/>
                            <dgm:layoutNode name="background3" moveWith="text3">
                              <dgm:alg type="sp"/>
                              <dgm:shape xmlns:r="http://schemas.openxmlformats.org/officeDocument/2006/relationships" type="roundRect" r:blip="">
                                <dgm:adjLst>
                                  <dgm:adj idx="1" val="0.1"/>
                                </dgm:adjLst>
                              </dgm:shape>
                              <dgm:presOf/>
                              <dgm:constrLst/>
                              <dgm:ruleLst/>
                            </dgm:layoutNode>
                            <dgm:layoutNode name="text3" styleLbl="fgAcc3">
                              <dgm:varLst>
                                <dgm:chPref val="3"/>
                              </dgm:varLst>
                              <dgm:alg type="tx"/>
                              <dgm:shape xmlns:r="http://schemas.openxmlformats.org/officeDocument/2006/relationships" type="roundRect" r:blip="">
                                <dgm:adjLst>
                                  <dgm:adj idx="1" val="0.1"/>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dgm:layoutNode name="hierChild4">
                            <dgm:choose name="Name19">
                              <dgm:if name="Name20" func="var" arg="dir" op="equ" val="norm">
                                <dgm:alg type="hierChild">
                                  <dgm:param type="linDir" val="fromL"/>
                                </dgm:alg>
                              </dgm:if>
                              <dgm:else name="Name21">
                                <dgm:alg type="hierChild">
                                  <dgm:param type="linDir" val="fromR"/>
                                </dgm:alg>
                              </dgm:else>
                            </dgm:choose>
                            <dgm:shape xmlns:r="http://schemas.openxmlformats.org/officeDocument/2006/relationships" r:blip="">
                              <dgm:adjLst/>
                            </dgm:shape>
                            <dgm:presOf/>
                            <dgm:constrLst/>
                            <dgm:ruleLst/>
                            <dgm:forEach name="repeat" axis="ch">
                              <dgm:forEach name="Name22" axis="self" ptType="parTrans" cnt="1">
                                <dgm:layoutNode name="Name23">
                                  <dgm:choose name="Name24">
                                    <dgm:if name="Name25" axis="self" func="depth" op="lte" val="4">
                                      <dgm:alg type="conn">
                                        <dgm:param type="dim" val="1D"/>
                                        <dgm:param type="endSty" val="noArr"/>
                                        <dgm:param type="connRout" val="bend"/>
                                        <dgm:param type="bendPt" val="end"/>
                                        <dgm:param type="begPts" val="bCtr"/>
                                        <dgm:param type="endPts" val="tCtr"/>
                                        <dgm:param type="srcNode" val="background3"/>
                                        <dgm:param type="dstNode" val="background4"/>
                                      </dgm:alg>
                                    </dgm:if>
                                    <dgm:else name="Name26">
                                      <dgm:alg type="conn">
                                        <dgm:param type="dim" val="1D"/>
                                        <dgm:param type="endSty" val="noArr"/>
                                        <dgm:param type="connRout" val="bend"/>
                                        <dgm:param type="bendPt" val="end"/>
                                        <dgm:param type="begPts" val="bCtr"/>
                                        <dgm:param type="endPts" val="tCtr"/>
                                        <dgm:param type="srcNode" val="background4"/>
                                        <dgm:param type="dstNode" val="background4"/>
                                      </dgm:alg>
                                    </dgm:else>
                                  </dgm:choose>
                                  <dgm:shape xmlns:r="http://schemas.openxmlformats.org/officeDocument/2006/relationships" type="conn" r:blip="" zOrderOff="-999">
                                    <dgm:adjLst/>
                                  </dgm:shape>
                                  <dgm:presOf axis="self"/>
                                  <dgm:constrLst>
                                    <dgm:constr type="begPad"/>
                                    <dgm:constr type="endPad"/>
                                  </dgm:constrLst>
                                  <dgm:ruleLst/>
                                </dgm:layoutNode>
                              </dgm:forEach>
                              <dgm:forEach name="Name27" axis="self" ptType="node">
                                <dgm:layoutNode name="hierRoot4">
                                  <dgm:alg type="hierRoot"/>
                                  <dgm:shape xmlns:r="http://schemas.openxmlformats.org/officeDocument/2006/relationships" r:blip="">
                                    <dgm:adjLst/>
                                  </dgm:shape>
                                  <dgm:presOf/>
                                  <dgm:constrLst>
                                    <dgm:constr type="bendDist" for="des" ptType="parTrans" refType="sp" fact="0.5"/>
                                  </dgm:constrLst>
                                  <dgm:ruleLst/>
                                  <dgm:layoutNode name="composite4">
                                    <dgm:alg type="composite"/>
                                    <dgm:shape xmlns:r="http://schemas.openxmlformats.org/officeDocument/2006/relationships" r:blip="">
                                      <dgm:adjLst/>
                                    </dgm:shape>
                                    <dgm:presOf/>
                                    <dgm:constrLst>
                                      <dgm:constr type="w" for="ch" forName="background4" refType="w" fact="0.9"/>
                                      <dgm:constr type="h" for="ch" forName="background4" refType="w" refFor="ch" refForName="background4" fact="0.635"/>
                                      <dgm:constr type="t" for="ch" forName="background4"/>
                                      <dgm:constr type="l" for="ch" forName="background4"/>
                                      <dgm:constr type="w" for="ch" forName="text4" refType="w" fact="0.9"/>
                                      <dgm:constr type="h" for="ch" forName="text4" refType="w" refFor="ch" refForName="text4" fact="0.635"/>
                                      <dgm:constr type="t" for="ch" forName="text4" refType="w" fact="0.095"/>
                                      <dgm:constr type="l" for="ch" forName="text4" refType="w" fact="0.1"/>
                                    </dgm:constrLst>
                                    <dgm:ruleLst/>
                                    <dgm:layoutNode name="background4" moveWith="text4">
                                      <dgm:alg type="sp"/>
                                      <dgm:shape xmlns:r="http://schemas.openxmlformats.org/officeDocument/2006/relationships" type="roundRect" r:blip="">
                                        <dgm:adjLst>
                                          <dgm:adj idx="1" val="0.1"/>
                                        </dgm:adjLst>
                                      </dgm:shape>
                                      <dgm:presOf/>
                                      <dgm:constrLst/>
                                      <dgm:ruleLst/>
                                    </dgm:layoutNode>
                                    <dgm:layoutNode name="text4" styleLbl="fgAcc4">
                                      <dgm:varLst>
                                        <dgm:chPref val="3"/>
                                      </dgm:varLst>
                                      <dgm:alg type="tx"/>
                                      <dgm:shape xmlns:r="http://schemas.openxmlformats.org/officeDocument/2006/relationships" type="roundRect" r:blip="">
                                        <dgm:adjLst>
                                          <dgm:adj idx="1" val="0.1"/>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dgm:layoutNode name="hierChild5">
                                    <dgm:choose name="Name28">
                                      <dgm:if name="Name29" func="var" arg="dir" op="equ" val="norm">
                                        <dgm:alg type="hierChild">
                                          <dgm:param type="linDir" val="fromL"/>
                                        </dgm:alg>
                                      </dgm:if>
                                      <dgm:else name="Name30">
                                        <dgm:alg type="hierChild">
                                          <dgm:param type="linDir" val="fromR"/>
                                        </dgm:alg>
                                      </dgm:else>
                                    </dgm:choose>
                                    <dgm:shape xmlns:r="http://schemas.openxmlformats.org/officeDocument/2006/relationships" r:blip="">
                                      <dgm:adjLst/>
                                    </dgm:shape>
                                    <dgm:presOf/>
                                    <dgm:constrLst/>
                                    <dgm:ruleLst/>
                                    <dgm:forEach name="Name31" ref="repeat"/>
                                  </dgm:layoutNode>
                                </dgm:layoutNode>
                              </dgm:forEach>
                            </dgm:forEach>
                          </dgm:layoutNode>
                        </dgm:layoutNode>
                      </dgm:forEach>
                    </dgm:forEach>
                  </dgm:layoutNode>
                </dgm:layoutNode>
              </dgm:forEach>
            </dgm:forEach>
          </dgm:layoutNode>
        </dgm:layoutNode>
      </dgm:forEach>
    </dgm:forEach>
  </dgm:layoutNode>
</dgm:layoutDef>
</file>

<file path=ppt/diagrams/layout2.xml><?xml version="1.0" encoding="utf-8"?>
<dgm:layoutDef xmlns:dgm="http://schemas.openxmlformats.org/drawingml/2006/diagram" xmlns:a="http://schemas.openxmlformats.org/drawingml/2006/main" uniqueId="urn:microsoft.com/office/officeart/2005/8/layout/vList2">
  <dgm:title val=""/>
  <dgm:desc val=""/>
  <dgm:catLst>
    <dgm:cat type="list" pri="3000"/>
    <dgm:cat type="convert" pri="1000"/>
  </dgm:catLst>
  <dgm:sampData>
    <dgm:dataModel>
      <dgm:ptLst>
        <dgm:pt modelId="0" type="doc"/>
        <dgm:pt modelId="1">
          <dgm:prSet phldr="1"/>
        </dgm:pt>
        <dgm:pt modelId="11">
          <dgm:prSet phldr="1"/>
        </dgm:pt>
        <dgm:pt modelId="2">
          <dgm:prSet phldr="1"/>
        </dgm:pt>
        <dgm:pt modelId="21">
          <dgm:prSet phldr="1"/>
        </dgm:pt>
      </dgm:ptLst>
      <dgm:cxnLst>
        <dgm:cxn modelId="4" srcId="0" destId="1" srcOrd="0" destOrd="0"/>
        <dgm:cxn modelId="5" srcId="0" destId="2" srcOrd="1" destOrd="0"/>
        <dgm:cxn modelId="12" srcId="1" destId="11" srcOrd="0" destOrd="0"/>
        <dgm:cxn modelId="23" srcId="2" destId="21" srcOrd="0"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linear">
    <dgm:varLst>
      <dgm:animLvl val="lvl"/>
      <dgm:resizeHandles val="exact"/>
    </dgm:varLst>
    <dgm:alg type="lin">
      <dgm:param type="linDir" val="fromT"/>
      <dgm:param type="vertAlign" val="mid"/>
    </dgm:alg>
    <dgm:shape xmlns:r="http://schemas.openxmlformats.org/officeDocument/2006/relationships" r:blip="">
      <dgm:adjLst/>
    </dgm:shape>
    <dgm:presOf/>
    <dgm:constrLst>
      <dgm:constr type="w" for="ch" forName="parentText" refType="w"/>
      <dgm:constr type="h" for="ch" forName="parentText" refType="primFontSz" refFor="ch" refForName="parentText" fact="0.52"/>
      <dgm:constr type="w" for="ch" forName="childText" refType="w"/>
      <dgm:constr type="h" for="ch" forName="childText" refType="primFontSz" refFor="ch" refForName="parentText" fact="0.46"/>
      <dgm:constr type="h" for="ch" forName="parentText" op="equ"/>
      <dgm:constr type="primFontSz" for="ch" forName="parentText" op="equ" val="65"/>
      <dgm:constr type="primFontSz" for="ch" forName="childText" refType="primFontSz" refFor="ch" refForName="parentText" op="equ"/>
      <dgm:constr type="h" for="ch" forName="spacer" refType="primFontSz" refFor="ch" refForName="parentText" fact="0.08"/>
    </dgm:constrLst>
    <dgm:ruleLst>
      <dgm:rule type="primFontSz" for="ch" forName="parentText" val="5" fact="NaN" max="NaN"/>
    </dgm:ruleLst>
    <dgm:forEach name="Name0" axis="ch" ptType="node">
      <dgm:layoutNode name="parentText" styleLbl="node1">
        <dgm:varLst>
          <dgm:chMax val="0"/>
          <dgm:bulletEnabled val="1"/>
        </dgm:varLst>
        <dgm:alg type="tx">
          <dgm:param type="parTxLTRAlign" val="l"/>
          <dgm:param type="parTxRTLAlign" val="r"/>
        </dgm:alg>
        <dgm:shape xmlns:r="http://schemas.openxmlformats.org/officeDocument/2006/relationships" type="roundRect" r:blip="">
          <dgm:adjLst/>
        </dgm:shape>
        <dgm:presOf axis="self"/>
        <dgm:constrLst>
          <dgm:constr type="tMarg" refType="primFontSz" fact="0.3"/>
          <dgm:constr type="bMarg" refType="primFontSz" fact="0.3"/>
          <dgm:constr type="lMarg" refType="primFontSz" fact="0.3"/>
          <dgm:constr type="rMarg" refType="primFontSz" fact="0.3"/>
        </dgm:constrLst>
        <dgm:ruleLst>
          <dgm:rule type="h" val="INF" fact="NaN" max="NaN"/>
        </dgm:ruleLst>
      </dgm:layoutNode>
      <dgm:choose name="Name1">
        <dgm:if name="Name2" axis="ch" ptType="node" func="cnt" op="gte" val="1">
          <dgm:layoutNode name="childText" styleLbl="revTx">
            <dgm:varLst>
              <dgm:bulletEnabled val="1"/>
            </dgm:varLst>
            <dgm:alg type="tx">
              <dgm:param type="stBulletLvl" val="1"/>
              <dgm:param type="lnSpAfChP" val="20"/>
            </dgm:alg>
            <dgm:shape xmlns:r="http://schemas.openxmlformats.org/officeDocument/2006/relationships" type="rect" r:blip="">
              <dgm:adjLst/>
            </dgm:shape>
            <dgm:presOf axis="des" ptType="node"/>
            <dgm:constrLst>
              <dgm:constr type="tMarg" refType="primFontSz" fact="0.1"/>
              <dgm:constr type="bMarg" refType="primFontSz" fact="0.1"/>
              <dgm:constr type="lMarg" refType="w" fact="0.09"/>
            </dgm:constrLst>
            <dgm:ruleLst>
              <dgm:rule type="h" val="INF" fact="NaN" max="NaN"/>
            </dgm:ruleLst>
          </dgm:layoutNode>
        </dgm:if>
        <dgm:else name="Name3">
          <dgm:choose name="Name4">
            <dgm:if name="Name5" axis="par ch" ptType="doc node" func="cnt" op="gte" val="2">
              <dgm:forEach name="Name6" axis="followSib" ptType="sibTrans" cnt="1">
                <dgm:layoutNode name="spacer">
                  <dgm:alg type="sp"/>
                  <dgm:shape xmlns:r="http://schemas.openxmlformats.org/officeDocument/2006/relationships" r:blip="">
                    <dgm:adjLst/>
                  </dgm:shape>
                  <dgm:presOf/>
                  <dgm:constrLst/>
                  <dgm:ruleLst/>
                </dgm:layoutNode>
              </dgm:forEach>
            </dgm:if>
            <dgm:else name="Name7"/>
          </dgm:choose>
        </dgm:else>
      </dgm:choose>
    </dgm:forEach>
  </dgm:layoutNode>
</dgm:layoutDef>
</file>

<file path=ppt/diagrams/quickStyle1.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2.xml><?xml version="1.0" encoding="utf-8"?>
<dgm:styleDef xmlns:dgm="http://schemas.openxmlformats.org/drawingml/2006/diagram" xmlns:a="http://schemas.openxmlformats.org/drawingml/2006/main" uniqueId="urn:microsoft.com/office/officeart/2005/8/quickstyle/simple4">
  <dgm:title val=""/>
  <dgm:desc val=""/>
  <dgm:catLst>
    <dgm:cat type="simple" pri="10400"/>
  </dgm:catLst>
  <dgm:scene3d>
    <a:camera prst="orthographicFront"/>
    <a:lightRig rig="threePt" dir="t"/>
  </dgm:scene3d>
  <dgm:styleLbl name="node0">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lnNode1">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vennNode1">
    <dgm:scene3d>
      <a:camera prst="orthographicFront"/>
      <a:lightRig rig="threePt" dir="t"/>
    </dgm:scene3d>
    <dgm:sp3d/>
    <dgm:txPr/>
    <dgm:style>
      <a:lnRef idx="0">
        <a:scrgbClr r="0" g="0" b="0"/>
      </a:lnRef>
      <a:fillRef idx="3">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node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node2">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node3">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node4">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fgImgPlace1">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alignImgPlace1">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bgImgPlace1">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sib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1">
        <a:scrgbClr r="0" g="0" b="0"/>
      </a:effectRef>
      <a:fontRef idx="minor"/>
    </dgm:style>
  </dgm:styleLbl>
  <dgm:styleLbl name="asst0">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2">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3">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4">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parCh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parChTrans2D2">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parChTrans2D3">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parChTrans2D4">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parCh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0">
        <a:scrgbClr r="0" g="0" b="0"/>
      </a:lnRef>
      <a:fillRef idx="3">
        <a:scrgbClr r="0" g="0" b="0"/>
      </a:fillRef>
      <a:effectRef idx="2">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IL"/>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43308C8E-C14B-3644-9FFF-202B46EBA1CD}" type="datetimeFigureOut">
              <a:rPr lang="en-IL" smtClean="0"/>
              <a:t>02/04/2025</a:t>
            </a:fld>
            <a:endParaRPr lang="en-IL"/>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IL"/>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L"/>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IL"/>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CC32F1DE-A932-D740-88A6-38DFA6DF6033}" type="slidenum">
              <a:rPr lang="en-IL" smtClean="0"/>
              <a:t>‹#›</a:t>
            </a:fld>
            <a:endParaRPr lang="en-IL"/>
          </a:p>
        </p:txBody>
      </p:sp>
    </p:spTree>
    <p:extLst>
      <p:ext uri="{BB962C8B-B14F-4D97-AF65-F5344CB8AC3E}">
        <p14:creationId xmlns:p14="http://schemas.microsoft.com/office/powerpoint/2010/main" val="28791978"/>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IL" dirty="0"/>
          </a:p>
        </p:txBody>
      </p:sp>
      <p:sp>
        <p:nvSpPr>
          <p:cNvPr id="4" name="Slide Number Placeholder 3"/>
          <p:cNvSpPr>
            <a:spLocks noGrp="1"/>
          </p:cNvSpPr>
          <p:nvPr>
            <p:ph type="sldNum" sz="quarter" idx="5"/>
          </p:nvPr>
        </p:nvSpPr>
        <p:spPr/>
        <p:txBody>
          <a:bodyPr/>
          <a:lstStyle/>
          <a:p>
            <a:fld id="{CC32F1DE-A932-D740-88A6-38DFA6DF6033}" type="slidenum">
              <a:rPr lang="en-IL" smtClean="0"/>
              <a:t>32</a:t>
            </a:fld>
            <a:endParaRPr lang="en-IL"/>
          </a:p>
        </p:txBody>
      </p:sp>
    </p:spTree>
    <p:extLst>
      <p:ext uri="{BB962C8B-B14F-4D97-AF65-F5344CB8AC3E}">
        <p14:creationId xmlns:p14="http://schemas.microsoft.com/office/powerpoint/2010/main" val="2718318487"/>
      </p:ext>
    </p:extLst>
  </p:cSld>
  <p:clrMapOvr>
    <a:masterClrMapping/>
  </p:clrMapOvr>
</p:notes>
</file>

<file path=ppt/slideLayouts/_rels/slideLayout1.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bg>
      <p:bgRef idx="1003">
        <a:schemeClr val="bg2"/>
      </p:bgRef>
    </p:bg>
    <p:spTree>
      <p:nvGrpSpPr>
        <p:cNvPr id="1" name=""/>
        <p:cNvGrpSpPr/>
        <p:nvPr/>
      </p:nvGrpSpPr>
      <p:grpSpPr>
        <a:xfrm>
          <a:off x="0" y="0"/>
          <a:ext cx="0" cy="0"/>
          <a:chOff x="0" y="0"/>
          <a:chExt cx="0" cy="0"/>
        </a:xfrm>
      </p:grpSpPr>
      <p:pic>
        <p:nvPicPr>
          <p:cNvPr id="7" name="Picture 6" descr="Celestia-R1---OverlayTitleHD.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88825" cy="6856214"/>
          </a:xfrm>
          <a:prstGeom prst="rect">
            <a:avLst/>
          </a:prstGeom>
        </p:spPr>
      </p:pic>
      <p:sp>
        <p:nvSpPr>
          <p:cNvPr id="2" name="Title 1"/>
          <p:cNvSpPr>
            <a:spLocks noGrp="1"/>
          </p:cNvSpPr>
          <p:nvPr>
            <p:ph type="ctrTitle"/>
          </p:nvPr>
        </p:nvSpPr>
        <p:spPr>
          <a:xfrm>
            <a:off x="3962399" y="1964267"/>
            <a:ext cx="7197726" cy="2421464"/>
          </a:xfrm>
        </p:spPr>
        <p:txBody>
          <a:bodyPr anchor="b">
            <a:normAutofit/>
          </a:bodyPr>
          <a:lstStyle>
            <a:lvl1pPr algn="r">
              <a:defRPr sz="4800">
                <a:effectLst/>
              </a:defRPr>
            </a:lvl1pPr>
          </a:lstStyle>
          <a:p>
            <a:r>
              <a:rPr lang="en-US"/>
              <a:t>Click to edit Master title style</a:t>
            </a:r>
            <a:endParaRPr lang="en-US" dirty="0"/>
          </a:p>
        </p:txBody>
      </p:sp>
      <p:sp>
        <p:nvSpPr>
          <p:cNvPr id="3" name="Subtitle 2"/>
          <p:cNvSpPr>
            <a:spLocks noGrp="1"/>
          </p:cNvSpPr>
          <p:nvPr>
            <p:ph type="subTitle" idx="1"/>
          </p:nvPr>
        </p:nvSpPr>
        <p:spPr>
          <a:xfrm>
            <a:off x="3962399" y="4385732"/>
            <a:ext cx="7197726" cy="1405467"/>
          </a:xfrm>
        </p:spPr>
        <p:txBody>
          <a:bodyPr anchor="t">
            <a:normAutofit/>
          </a:bodyPr>
          <a:lstStyle>
            <a:lvl1pPr marL="0" indent="0" algn="r">
              <a:buNone/>
              <a:defRPr sz="1800" cap="all">
                <a:solidFill>
                  <a:schemeClr val="tx1"/>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endParaRPr lang="en-US" dirty="0"/>
          </a:p>
        </p:txBody>
      </p:sp>
      <p:sp>
        <p:nvSpPr>
          <p:cNvPr id="4" name="Date Placeholder 3"/>
          <p:cNvSpPr>
            <a:spLocks noGrp="1"/>
          </p:cNvSpPr>
          <p:nvPr>
            <p:ph type="dt" sz="half" idx="10"/>
          </p:nvPr>
        </p:nvSpPr>
        <p:spPr>
          <a:xfrm>
            <a:off x="8932558" y="5870575"/>
            <a:ext cx="1600200" cy="377825"/>
          </a:xfrm>
        </p:spPr>
        <p:txBody>
          <a:bodyPr/>
          <a:lstStyle/>
          <a:p>
            <a:fld id="{60C7D90F-4115-D34C-B1B9-3D20D2EF2F1E}" type="datetime1">
              <a:rPr lang="en-US" smtClean="0"/>
              <a:t>4/2/25</a:t>
            </a:fld>
            <a:endParaRPr lang="en-IL"/>
          </a:p>
        </p:txBody>
      </p:sp>
      <p:sp>
        <p:nvSpPr>
          <p:cNvPr id="5" name="Footer Placeholder 4"/>
          <p:cNvSpPr>
            <a:spLocks noGrp="1"/>
          </p:cNvSpPr>
          <p:nvPr>
            <p:ph type="ftr" sz="quarter" idx="11"/>
          </p:nvPr>
        </p:nvSpPr>
        <p:spPr>
          <a:xfrm>
            <a:off x="3962399" y="5870575"/>
            <a:ext cx="4893958" cy="377825"/>
          </a:xfrm>
        </p:spPr>
        <p:txBody>
          <a:bodyPr/>
          <a:lstStyle/>
          <a:p>
            <a:endParaRPr lang="en-IL"/>
          </a:p>
        </p:txBody>
      </p:sp>
      <p:sp>
        <p:nvSpPr>
          <p:cNvPr id="6" name="Slide Number Placeholder 5"/>
          <p:cNvSpPr>
            <a:spLocks noGrp="1"/>
          </p:cNvSpPr>
          <p:nvPr>
            <p:ph type="sldNum" sz="quarter" idx="12"/>
          </p:nvPr>
        </p:nvSpPr>
        <p:spPr>
          <a:xfrm>
            <a:off x="10608958" y="5870575"/>
            <a:ext cx="551167" cy="377825"/>
          </a:xfrm>
        </p:spPr>
        <p:txBody>
          <a:bodyPr/>
          <a:lstStyle/>
          <a:p>
            <a:fld id="{05ACBD29-FD8C-2F47-B777-10B791794CEB}" type="slidenum">
              <a:rPr lang="en-IL" smtClean="0"/>
              <a:t>‹#›</a:t>
            </a:fld>
            <a:endParaRPr lang="en-IL"/>
          </a:p>
        </p:txBody>
      </p:sp>
    </p:spTree>
    <p:extLst>
      <p:ext uri="{BB962C8B-B14F-4D97-AF65-F5344CB8AC3E}">
        <p14:creationId xmlns:p14="http://schemas.microsoft.com/office/powerpoint/2010/main" val="3213113520"/>
      </p:ext>
    </p:extLst>
  </p:cSld>
  <p:clrMapOvr>
    <a:overrideClrMapping bg1="dk1" tx1="lt1" bg2="dk2" tx2="lt2" accent1="accent1" accent2="accent2" accent3="accent3" accent4="accent4" accent5="accent5" accent6="accent6" hlink="hlink" folHlink="folHlink"/>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pic>
        <p:nvPicPr>
          <p:cNvPr id="7" name="Picture 6" descr="Celestia-R1---OverlayContentHD.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88825" cy="6856214"/>
          </a:xfrm>
          <a:prstGeom prst="rect">
            <a:avLst/>
          </a:prstGeom>
        </p:spPr>
      </p:pic>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idx="1"/>
          </p:nvPr>
        </p:nvSpPr>
        <p:spPr/>
        <p:txBody>
          <a:bodyPr anchor="ct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0CA354DC-1FCA-4540-BD30-568C6778907F}" type="datetime1">
              <a:rPr lang="en-US" smtClean="0"/>
              <a:t>4/2/25</a:t>
            </a:fld>
            <a:endParaRPr lang="en-IL"/>
          </a:p>
        </p:txBody>
      </p:sp>
      <p:sp>
        <p:nvSpPr>
          <p:cNvPr id="5" name="Footer Placeholder 4"/>
          <p:cNvSpPr>
            <a:spLocks noGrp="1"/>
          </p:cNvSpPr>
          <p:nvPr>
            <p:ph type="ftr" sz="quarter" idx="11"/>
          </p:nvPr>
        </p:nvSpPr>
        <p:spPr/>
        <p:txBody>
          <a:bodyPr/>
          <a:lstStyle/>
          <a:p>
            <a:endParaRPr lang="en-IL"/>
          </a:p>
        </p:txBody>
      </p:sp>
      <p:sp>
        <p:nvSpPr>
          <p:cNvPr id="6" name="Slide Number Placeholder 5"/>
          <p:cNvSpPr>
            <a:spLocks noGrp="1"/>
          </p:cNvSpPr>
          <p:nvPr>
            <p:ph type="sldNum" sz="quarter" idx="12"/>
          </p:nvPr>
        </p:nvSpPr>
        <p:spPr/>
        <p:txBody>
          <a:bodyPr/>
          <a:lstStyle/>
          <a:p>
            <a:fld id="{05ACBD29-FD8C-2F47-B777-10B791794CEB}" type="slidenum">
              <a:rPr lang="en-IL" smtClean="0"/>
              <a:t>‹#›</a:t>
            </a:fld>
            <a:endParaRPr lang="en-IL"/>
          </a:p>
        </p:txBody>
      </p:sp>
    </p:spTree>
    <p:extLst>
      <p:ext uri="{BB962C8B-B14F-4D97-AF65-F5344CB8AC3E}">
        <p14:creationId xmlns:p14="http://schemas.microsoft.com/office/powerpoint/2010/main" val="2401015586"/>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pic>
        <p:nvPicPr>
          <p:cNvPr id="7" name="Picture 6" descr="Celestia-R1---OverlayContentHD.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88825" cy="6856214"/>
          </a:xfrm>
          <a:prstGeom prst="rect">
            <a:avLst/>
          </a:prstGeom>
        </p:spPr>
      </p:pic>
      <p:sp>
        <p:nvSpPr>
          <p:cNvPr id="2" name="Title 1"/>
          <p:cNvSpPr>
            <a:spLocks noGrp="1"/>
          </p:cNvSpPr>
          <p:nvPr>
            <p:ph type="title"/>
          </p:nvPr>
        </p:nvSpPr>
        <p:spPr>
          <a:xfrm>
            <a:off x="685800" y="3308581"/>
            <a:ext cx="10131427" cy="1468800"/>
          </a:xfrm>
        </p:spPr>
        <p:txBody>
          <a:bodyPr anchor="b"/>
          <a:lstStyle>
            <a:lvl1pPr algn="l">
              <a:defRPr sz="4000" b="0" cap="all"/>
            </a:lvl1pPr>
          </a:lstStyle>
          <a:p>
            <a:r>
              <a:rPr lang="en-US"/>
              <a:t>Click to edit Master title style</a:t>
            </a:r>
            <a:endParaRPr lang="en-US" dirty="0"/>
          </a:p>
        </p:txBody>
      </p:sp>
      <p:sp>
        <p:nvSpPr>
          <p:cNvPr id="3" name="Text Placeholder 2"/>
          <p:cNvSpPr>
            <a:spLocks noGrp="1"/>
          </p:cNvSpPr>
          <p:nvPr>
            <p:ph type="body" idx="1"/>
          </p:nvPr>
        </p:nvSpPr>
        <p:spPr>
          <a:xfrm>
            <a:off x="685799" y="4777381"/>
            <a:ext cx="10131428" cy="860400"/>
          </a:xfrm>
        </p:spPr>
        <p:txBody>
          <a:bodyPr anchor="t">
            <a:normAutofit/>
          </a:bodyPr>
          <a:lstStyle>
            <a:lvl1pPr marL="0" indent="0" algn="l">
              <a:buNone/>
              <a:defRPr sz="2000" cap="all">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6C9DE827-2273-D343-AFC7-E71E97DE0129}" type="datetime1">
              <a:rPr lang="en-US" smtClean="0"/>
              <a:t>4/2/25</a:t>
            </a:fld>
            <a:endParaRPr lang="en-IL"/>
          </a:p>
        </p:txBody>
      </p:sp>
      <p:sp>
        <p:nvSpPr>
          <p:cNvPr id="5" name="Footer Placeholder 4"/>
          <p:cNvSpPr>
            <a:spLocks noGrp="1"/>
          </p:cNvSpPr>
          <p:nvPr>
            <p:ph type="ftr" sz="quarter" idx="11"/>
          </p:nvPr>
        </p:nvSpPr>
        <p:spPr/>
        <p:txBody>
          <a:bodyPr/>
          <a:lstStyle/>
          <a:p>
            <a:endParaRPr lang="en-IL"/>
          </a:p>
        </p:txBody>
      </p:sp>
      <p:sp>
        <p:nvSpPr>
          <p:cNvPr id="6" name="Slide Number Placeholder 5"/>
          <p:cNvSpPr>
            <a:spLocks noGrp="1"/>
          </p:cNvSpPr>
          <p:nvPr>
            <p:ph type="sldNum" sz="quarter" idx="12"/>
          </p:nvPr>
        </p:nvSpPr>
        <p:spPr/>
        <p:txBody>
          <a:bodyPr/>
          <a:lstStyle/>
          <a:p>
            <a:fld id="{05ACBD29-FD8C-2F47-B777-10B791794CEB}" type="slidenum">
              <a:rPr lang="en-IL" smtClean="0"/>
              <a:t>‹#›</a:t>
            </a:fld>
            <a:endParaRPr lang="en-IL"/>
          </a:p>
        </p:txBody>
      </p:sp>
    </p:spTree>
    <p:extLst>
      <p:ext uri="{BB962C8B-B14F-4D97-AF65-F5344CB8AC3E}">
        <p14:creationId xmlns:p14="http://schemas.microsoft.com/office/powerpoint/2010/main" val="1346369738"/>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pic>
        <p:nvPicPr>
          <p:cNvPr id="8" name="Picture 7" descr="Celestia-R1---OverlayContentHD.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88825" cy="6856214"/>
          </a:xfrm>
          <a:prstGeom prst="rect">
            <a:avLst/>
          </a:prstGeom>
        </p:spPr>
      </p:pic>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sz="half" idx="1"/>
          </p:nvPr>
        </p:nvSpPr>
        <p:spPr>
          <a:xfrm>
            <a:off x="685802" y="2142067"/>
            <a:ext cx="4995334" cy="3649134"/>
          </a:xfrm>
        </p:spPr>
        <p:txBody>
          <a:bodyP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5821895" y="2142067"/>
            <a:ext cx="4995332" cy="3649133"/>
          </a:xfrm>
        </p:spPr>
        <p:txBody>
          <a:bodyP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fld id="{728B3E48-9162-B143-BFA0-CD7A8A06307B}" type="datetime1">
              <a:rPr lang="en-US" smtClean="0"/>
              <a:t>4/2/25</a:t>
            </a:fld>
            <a:endParaRPr lang="en-IL"/>
          </a:p>
        </p:txBody>
      </p:sp>
      <p:sp>
        <p:nvSpPr>
          <p:cNvPr id="6" name="Footer Placeholder 5"/>
          <p:cNvSpPr>
            <a:spLocks noGrp="1"/>
          </p:cNvSpPr>
          <p:nvPr>
            <p:ph type="ftr" sz="quarter" idx="11"/>
          </p:nvPr>
        </p:nvSpPr>
        <p:spPr/>
        <p:txBody>
          <a:bodyPr/>
          <a:lstStyle/>
          <a:p>
            <a:endParaRPr lang="en-IL"/>
          </a:p>
        </p:txBody>
      </p:sp>
      <p:sp>
        <p:nvSpPr>
          <p:cNvPr id="7" name="Slide Number Placeholder 6"/>
          <p:cNvSpPr>
            <a:spLocks noGrp="1"/>
          </p:cNvSpPr>
          <p:nvPr>
            <p:ph type="sldNum" sz="quarter" idx="12"/>
          </p:nvPr>
        </p:nvSpPr>
        <p:spPr/>
        <p:txBody>
          <a:bodyPr/>
          <a:lstStyle/>
          <a:p>
            <a:fld id="{05ACBD29-FD8C-2F47-B777-10B791794CEB}" type="slidenum">
              <a:rPr lang="en-IL" smtClean="0"/>
              <a:t>‹#›</a:t>
            </a:fld>
            <a:endParaRPr lang="en-IL"/>
          </a:p>
        </p:txBody>
      </p:sp>
    </p:spTree>
    <p:extLst>
      <p:ext uri="{BB962C8B-B14F-4D97-AF65-F5344CB8AC3E}">
        <p14:creationId xmlns:p14="http://schemas.microsoft.com/office/powerpoint/2010/main" val="2617572733"/>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endParaRPr lang="en-US" dirty="0"/>
          </a:p>
        </p:txBody>
      </p:sp>
      <p:sp>
        <p:nvSpPr>
          <p:cNvPr id="3" name="Text Placeholder 2"/>
          <p:cNvSpPr>
            <a:spLocks noGrp="1"/>
          </p:cNvSpPr>
          <p:nvPr>
            <p:ph type="body" idx="1"/>
          </p:nvPr>
        </p:nvSpPr>
        <p:spPr>
          <a:xfrm>
            <a:off x="973670" y="2218267"/>
            <a:ext cx="4709054" cy="576262"/>
          </a:xfrm>
        </p:spPr>
        <p:txBody>
          <a:bodyPr anchor="b">
            <a:noAutofit/>
          </a:bodyPr>
          <a:lstStyle>
            <a:lvl1pPr marL="0" indent="0">
              <a:buNone/>
              <a:defRPr sz="28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685801" y="2870201"/>
            <a:ext cx="4996923" cy="2920998"/>
          </a:xfrm>
        </p:spPr>
        <p:txBody>
          <a:bodyPr anchor="t">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6096003" y="2226734"/>
            <a:ext cx="4722813" cy="576262"/>
          </a:xfrm>
        </p:spPr>
        <p:txBody>
          <a:bodyPr anchor="b">
            <a:noAutofit/>
          </a:bodyPr>
          <a:lstStyle>
            <a:lvl1pPr marL="0" indent="0">
              <a:buNone/>
              <a:defRPr sz="28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5823483" y="2870201"/>
            <a:ext cx="4995334" cy="2920998"/>
          </a:xfrm>
        </p:spPr>
        <p:txBody>
          <a:bodyPr anchor="t">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fld id="{AD365AE4-D462-F64D-8DA0-C2C62874A9FB}" type="datetime1">
              <a:rPr lang="en-US" smtClean="0"/>
              <a:t>4/2/25</a:t>
            </a:fld>
            <a:endParaRPr lang="en-IL"/>
          </a:p>
        </p:txBody>
      </p:sp>
      <p:sp>
        <p:nvSpPr>
          <p:cNvPr id="8" name="Footer Placeholder 7"/>
          <p:cNvSpPr>
            <a:spLocks noGrp="1"/>
          </p:cNvSpPr>
          <p:nvPr>
            <p:ph type="ftr" sz="quarter" idx="11"/>
          </p:nvPr>
        </p:nvSpPr>
        <p:spPr/>
        <p:txBody>
          <a:bodyPr/>
          <a:lstStyle/>
          <a:p>
            <a:endParaRPr lang="en-IL"/>
          </a:p>
        </p:txBody>
      </p:sp>
      <p:sp>
        <p:nvSpPr>
          <p:cNvPr id="9" name="Slide Number Placeholder 8"/>
          <p:cNvSpPr>
            <a:spLocks noGrp="1"/>
          </p:cNvSpPr>
          <p:nvPr>
            <p:ph type="sldNum" sz="quarter" idx="12"/>
          </p:nvPr>
        </p:nvSpPr>
        <p:spPr/>
        <p:txBody>
          <a:bodyPr/>
          <a:lstStyle/>
          <a:p>
            <a:fld id="{05ACBD29-FD8C-2F47-B777-10B791794CEB}" type="slidenum">
              <a:rPr lang="en-IL" smtClean="0"/>
              <a:t>‹#›</a:t>
            </a:fld>
            <a:endParaRPr lang="en-IL"/>
          </a:p>
        </p:txBody>
      </p:sp>
    </p:spTree>
    <p:extLst>
      <p:ext uri="{BB962C8B-B14F-4D97-AF65-F5344CB8AC3E}">
        <p14:creationId xmlns:p14="http://schemas.microsoft.com/office/powerpoint/2010/main" val="4118825802"/>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pic>
        <p:nvPicPr>
          <p:cNvPr id="6" name="Picture 5" descr="Celestia-R1---OverlayContentHD.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88825" cy="6856214"/>
          </a:xfrm>
          <a:prstGeom prst="rect">
            <a:avLst/>
          </a:prstGeom>
        </p:spPr>
      </p:pic>
      <p:sp>
        <p:nvSpPr>
          <p:cNvPr id="2" name="Title 1"/>
          <p:cNvSpPr>
            <a:spLocks noGrp="1"/>
          </p:cNvSpPr>
          <p:nvPr>
            <p:ph type="title"/>
          </p:nvPr>
        </p:nvSpPr>
        <p:spPr/>
        <p:txBody>
          <a:bodyPr/>
          <a:lstStyle/>
          <a:p>
            <a:r>
              <a:rPr lang="en-US"/>
              <a:t>Click to edit Master title style</a:t>
            </a:r>
            <a:endParaRPr lang="en-US" dirty="0"/>
          </a:p>
        </p:txBody>
      </p:sp>
      <p:sp>
        <p:nvSpPr>
          <p:cNvPr id="3" name="Date Placeholder 2"/>
          <p:cNvSpPr>
            <a:spLocks noGrp="1"/>
          </p:cNvSpPr>
          <p:nvPr>
            <p:ph type="dt" sz="half" idx="10"/>
          </p:nvPr>
        </p:nvSpPr>
        <p:spPr/>
        <p:txBody>
          <a:bodyPr/>
          <a:lstStyle/>
          <a:p>
            <a:fld id="{17A1D9B2-ADE2-184B-93E8-45726BACAA7F}" type="datetime1">
              <a:rPr lang="en-US" smtClean="0"/>
              <a:t>4/2/25</a:t>
            </a:fld>
            <a:endParaRPr lang="en-IL"/>
          </a:p>
        </p:txBody>
      </p:sp>
      <p:sp>
        <p:nvSpPr>
          <p:cNvPr id="4" name="Footer Placeholder 3"/>
          <p:cNvSpPr>
            <a:spLocks noGrp="1"/>
          </p:cNvSpPr>
          <p:nvPr>
            <p:ph type="ftr" sz="quarter" idx="11"/>
          </p:nvPr>
        </p:nvSpPr>
        <p:spPr/>
        <p:txBody>
          <a:bodyPr/>
          <a:lstStyle/>
          <a:p>
            <a:endParaRPr lang="en-IL"/>
          </a:p>
        </p:txBody>
      </p:sp>
      <p:sp>
        <p:nvSpPr>
          <p:cNvPr id="5" name="Slide Number Placeholder 4"/>
          <p:cNvSpPr>
            <a:spLocks noGrp="1"/>
          </p:cNvSpPr>
          <p:nvPr>
            <p:ph type="sldNum" sz="quarter" idx="12"/>
          </p:nvPr>
        </p:nvSpPr>
        <p:spPr/>
        <p:txBody>
          <a:bodyPr/>
          <a:lstStyle/>
          <a:p>
            <a:fld id="{05ACBD29-FD8C-2F47-B777-10B791794CEB}" type="slidenum">
              <a:rPr lang="en-IL" smtClean="0"/>
              <a:t>‹#›</a:t>
            </a:fld>
            <a:endParaRPr lang="en-IL"/>
          </a:p>
        </p:txBody>
      </p:sp>
    </p:spTree>
    <p:extLst>
      <p:ext uri="{BB962C8B-B14F-4D97-AF65-F5344CB8AC3E}">
        <p14:creationId xmlns:p14="http://schemas.microsoft.com/office/powerpoint/2010/main" val="3741080422"/>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pic>
        <p:nvPicPr>
          <p:cNvPr id="5" name="Picture 4" descr="Celestia-R1---OverlayContentHD.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88825" cy="6856214"/>
          </a:xfrm>
          <a:prstGeom prst="rect">
            <a:avLst/>
          </a:prstGeom>
        </p:spPr>
      </p:pic>
      <p:sp>
        <p:nvSpPr>
          <p:cNvPr id="2" name="Date Placeholder 1"/>
          <p:cNvSpPr>
            <a:spLocks noGrp="1"/>
          </p:cNvSpPr>
          <p:nvPr>
            <p:ph type="dt" sz="half" idx="10"/>
          </p:nvPr>
        </p:nvSpPr>
        <p:spPr/>
        <p:txBody>
          <a:bodyPr/>
          <a:lstStyle/>
          <a:p>
            <a:fld id="{7CFD05BA-25B5-8B41-A42C-99629A93337A}" type="datetime1">
              <a:rPr lang="en-US" smtClean="0"/>
              <a:t>4/2/25</a:t>
            </a:fld>
            <a:endParaRPr lang="en-IL"/>
          </a:p>
        </p:txBody>
      </p:sp>
      <p:sp>
        <p:nvSpPr>
          <p:cNvPr id="3" name="Footer Placeholder 2"/>
          <p:cNvSpPr>
            <a:spLocks noGrp="1"/>
          </p:cNvSpPr>
          <p:nvPr>
            <p:ph type="ftr" sz="quarter" idx="11"/>
          </p:nvPr>
        </p:nvSpPr>
        <p:spPr/>
        <p:txBody>
          <a:bodyPr/>
          <a:lstStyle/>
          <a:p>
            <a:endParaRPr lang="en-IL"/>
          </a:p>
        </p:txBody>
      </p:sp>
      <p:sp>
        <p:nvSpPr>
          <p:cNvPr id="4" name="Slide Number Placeholder 3"/>
          <p:cNvSpPr>
            <a:spLocks noGrp="1"/>
          </p:cNvSpPr>
          <p:nvPr>
            <p:ph type="sldNum" sz="quarter" idx="12"/>
          </p:nvPr>
        </p:nvSpPr>
        <p:spPr/>
        <p:txBody>
          <a:bodyPr/>
          <a:lstStyle/>
          <a:p>
            <a:fld id="{05ACBD29-FD8C-2F47-B777-10B791794CEB}" type="slidenum">
              <a:rPr lang="en-IL" smtClean="0"/>
              <a:t>‹#›</a:t>
            </a:fld>
            <a:endParaRPr lang="en-IL"/>
          </a:p>
        </p:txBody>
      </p:sp>
    </p:spTree>
    <p:extLst>
      <p:ext uri="{BB962C8B-B14F-4D97-AF65-F5344CB8AC3E}">
        <p14:creationId xmlns:p14="http://schemas.microsoft.com/office/powerpoint/2010/main" val="2934725648"/>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pic>
        <p:nvPicPr>
          <p:cNvPr id="8" name="Picture 7" descr="Celestia-R1---OverlayContentHD.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88825" cy="6856214"/>
          </a:xfrm>
          <a:prstGeom prst="rect">
            <a:avLst/>
          </a:prstGeom>
        </p:spPr>
      </p:pic>
      <p:sp>
        <p:nvSpPr>
          <p:cNvPr id="2" name="Title 1"/>
          <p:cNvSpPr>
            <a:spLocks noGrp="1"/>
          </p:cNvSpPr>
          <p:nvPr>
            <p:ph type="title"/>
          </p:nvPr>
        </p:nvSpPr>
        <p:spPr>
          <a:xfrm>
            <a:off x="685800" y="2074333"/>
            <a:ext cx="3680885" cy="1371600"/>
          </a:xfrm>
        </p:spPr>
        <p:txBody>
          <a:bodyPr anchor="b">
            <a:normAutofit/>
          </a:bodyPr>
          <a:lstStyle>
            <a:lvl1pPr algn="l">
              <a:defRPr sz="2400" b="0"/>
            </a:lvl1pPr>
          </a:lstStyle>
          <a:p>
            <a:r>
              <a:rPr lang="en-US"/>
              <a:t>Click to edit Master title style</a:t>
            </a:r>
            <a:endParaRPr lang="en-US" dirty="0"/>
          </a:p>
        </p:txBody>
      </p:sp>
      <p:sp>
        <p:nvSpPr>
          <p:cNvPr id="3" name="Content Placeholder 2"/>
          <p:cNvSpPr>
            <a:spLocks noGrp="1"/>
          </p:cNvSpPr>
          <p:nvPr>
            <p:ph idx="1"/>
          </p:nvPr>
        </p:nvSpPr>
        <p:spPr>
          <a:xfrm>
            <a:off x="4648201" y="609601"/>
            <a:ext cx="6169026" cy="5181600"/>
          </a:xfrm>
        </p:spPr>
        <p:txBody>
          <a:bodyPr anchor="ct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685800" y="3445933"/>
            <a:ext cx="3680885" cy="1828800"/>
          </a:xfrm>
        </p:spPr>
        <p:txBody>
          <a:bodyPr anchor="t">
            <a:normAutofit/>
          </a:bodyPr>
          <a:lstStyle>
            <a:lvl1pPr marL="0" indent="0">
              <a:buNone/>
              <a:defRPr sz="16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0539E140-A30C-B745-96BC-BAB4406E25FD}" type="datetime1">
              <a:rPr lang="en-US" smtClean="0"/>
              <a:t>4/2/25</a:t>
            </a:fld>
            <a:endParaRPr lang="en-IL"/>
          </a:p>
        </p:txBody>
      </p:sp>
      <p:sp>
        <p:nvSpPr>
          <p:cNvPr id="6" name="Footer Placeholder 5"/>
          <p:cNvSpPr>
            <a:spLocks noGrp="1"/>
          </p:cNvSpPr>
          <p:nvPr>
            <p:ph type="ftr" sz="quarter" idx="11"/>
          </p:nvPr>
        </p:nvSpPr>
        <p:spPr/>
        <p:txBody>
          <a:bodyPr/>
          <a:lstStyle/>
          <a:p>
            <a:endParaRPr lang="en-IL"/>
          </a:p>
        </p:txBody>
      </p:sp>
      <p:sp>
        <p:nvSpPr>
          <p:cNvPr id="7" name="Slide Number Placeholder 6"/>
          <p:cNvSpPr>
            <a:spLocks noGrp="1"/>
          </p:cNvSpPr>
          <p:nvPr>
            <p:ph type="sldNum" sz="quarter" idx="12"/>
          </p:nvPr>
        </p:nvSpPr>
        <p:spPr/>
        <p:txBody>
          <a:bodyPr/>
          <a:lstStyle/>
          <a:p>
            <a:fld id="{05ACBD29-FD8C-2F47-B777-10B791794CEB}" type="slidenum">
              <a:rPr lang="en-IL" smtClean="0"/>
              <a:t>‹#›</a:t>
            </a:fld>
            <a:endParaRPr lang="en-IL"/>
          </a:p>
        </p:txBody>
      </p:sp>
    </p:spTree>
    <p:extLst>
      <p:ext uri="{BB962C8B-B14F-4D97-AF65-F5344CB8AC3E}">
        <p14:creationId xmlns:p14="http://schemas.microsoft.com/office/powerpoint/2010/main" val="3494922200"/>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pic>
        <p:nvPicPr>
          <p:cNvPr id="8" name="Picture 7" descr="Celestia-R1---OverlayContentHD.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88825" cy="6856214"/>
          </a:xfrm>
          <a:prstGeom prst="rect">
            <a:avLst/>
          </a:prstGeom>
        </p:spPr>
      </p:pic>
      <p:sp>
        <p:nvSpPr>
          <p:cNvPr id="2" name="Title 1"/>
          <p:cNvSpPr>
            <a:spLocks noGrp="1"/>
          </p:cNvSpPr>
          <p:nvPr>
            <p:ph type="title"/>
          </p:nvPr>
        </p:nvSpPr>
        <p:spPr>
          <a:xfrm>
            <a:off x="685800" y="1600200"/>
            <a:ext cx="6164653" cy="1371600"/>
          </a:xfrm>
        </p:spPr>
        <p:txBody>
          <a:bodyPr anchor="b">
            <a:normAutofit/>
          </a:bodyPr>
          <a:lstStyle>
            <a:lvl1pPr algn="l">
              <a:defRPr sz="2800" b="0"/>
            </a:lvl1pPr>
          </a:lstStyle>
          <a:p>
            <a:r>
              <a:rPr lang="en-US"/>
              <a:t>Click to edit Master title style</a:t>
            </a:r>
            <a:endParaRPr lang="en-US" dirty="0"/>
          </a:p>
        </p:txBody>
      </p:sp>
      <p:sp>
        <p:nvSpPr>
          <p:cNvPr id="14" name="Picture Placeholder 2"/>
          <p:cNvSpPr>
            <a:spLocks noGrp="1" noChangeAspect="1"/>
          </p:cNvSpPr>
          <p:nvPr>
            <p:ph type="pic" idx="1"/>
          </p:nvPr>
        </p:nvSpPr>
        <p:spPr>
          <a:xfrm>
            <a:off x="7536253" y="914400"/>
            <a:ext cx="3280974" cy="4572000"/>
          </a:xfrm>
          <a:prstGeom prst="roundRect">
            <a:avLst>
              <a:gd name="adj" fmla="val 4280"/>
            </a:avLst>
          </a:prstGeom>
          <a:ln w="50800" cap="sq" cmpd="dbl">
            <a:gradFill flip="none" rotWithShape="1">
              <a:gsLst>
                <a:gs pos="0">
                  <a:srgbClr val="FFFFFF"/>
                </a:gs>
                <a:gs pos="100000">
                  <a:schemeClr val="tx1">
                    <a:alpha val="0"/>
                  </a:schemeClr>
                </a:gs>
              </a:gsLst>
              <a:path path="circle">
                <a:fillToRect l="50000" t="50000" r="50000" b="50000"/>
              </a:path>
              <a:tileRect/>
            </a:gradFill>
            <a:miter lim="800000"/>
          </a:ln>
          <a:effectLst>
            <a:outerShdw blurRad="254000" algn="tl" rotWithShape="0">
              <a:srgbClr val="000000">
                <a:alpha val="43000"/>
              </a:srgbClr>
            </a:out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a:t>Click icon to add picture</a:t>
            </a:r>
            <a:endParaRPr lang="en-US" dirty="0"/>
          </a:p>
        </p:txBody>
      </p:sp>
      <p:sp>
        <p:nvSpPr>
          <p:cNvPr id="4" name="Text Placeholder 3"/>
          <p:cNvSpPr>
            <a:spLocks noGrp="1"/>
          </p:cNvSpPr>
          <p:nvPr>
            <p:ph type="body" sz="half" idx="2"/>
          </p:nvPr>
        </p:nvSpPr>
        <p:spPr>
          <a:xfrm>
            <a:off x="685800" y="2971800"/>
            <a:ext cx="6164653" cy="1828800"/>
          </a:xfrm>
        </p:spPr>
        <p:txBody>
          <a:bodyPr anchor="t">
            <a:normAutofit/>
          </a:bodyPr>
          <a:lstStyle>
            <a:lvl1pPr marL="0" indent="0">
              <a:buNone/>
              <a:defRPr sz="18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24966BB2-BBC0-3045-957A-74BC390C41FE}" type="datetime1">
              <a:rPr lang="en-US" smtClean="0"/>
              <a:t>4/2/25</a:t>
            </a:fld>
            <a:endParaRPr lang="en-IL"/>
          </a:p>
        </p:txBody>
      </p:sp>
      <p:sp>
        <p:nvSpPr>
          <p:cNvPr id="6" name="Footer Placeholder 5"/>
          <p:cNvSpPr>
            <a:spLocks noGrp="1"/>
          </p:cNvSpPr>
          <p:nvPr>
            <p:ph type="ftr" sz="quarter" idx="11"/>
          </p:nvPr>
        </p:nvSpPr>
        <p:spPr/>
        <p:txBody>
          <a:bodyPr/>
          <a:lstStyle/>
          <a:p>
            <a:endParaRPr lang="en-IL"/>
          </a:p>
        </p:txBody>
      </p:sp>
      <p:sp>
        <p:nvSpPr>
          <p:cNvPr id="7" name="Slide Number Placeholder 6"/>
          <p:cNvSpPr>
            <a:spLocks noGrp="1"/>
          </p:cNvSpPr>
          <p:nvPr>
            <p:ph type="sldNum" sz="quarter" idx="12"/>
          </p:nvPr>
        </p:nvSpPr>
        <p:spPr/>
        <p:txBody>
          <a:bodyPr/>
          <a:lstStyle/>
          <a:p>
            <a:fld id="{05ACBD29-FD8C-2F47-B777-10B791794CEB}" type="slidenum">
              <a:rPr lang="en-IL" smtClean="0"/>
              <a:t>‹#›</a:t>
            </a:fld>
            <a:endParaRPr lang="en-IL"/>
          </a:p>
        </p:txBody>
      </p:sp>
    </p:spTree>
    <p:extLst>
      <p:ext uri="{BB962C8B-B14F-4D97-AF65-F5344CB8AC3E}">
        <p14:creationId xmlns:p14="http://schemas.microsoft.com/office/powerpoint/2010/main" val="2949316844"/>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p:cSld name="Panoramic Picture with Caption">
    <p:spTree>
      <p:nvGrpSpPr>
        <p:cNvPr id="1" name=""/>
        <p:cNvGrpSpPr/>
        <p:nvPr/>
      </p:nvGrpSpPr>
      <p:grpSpPr>
        <a:xfrm>
          <a:off x="0" y="0"/>
          <a:ext cx="0" cy="0"/>
          <a:chOff x="0" y="0"/>
          <a:chExt cx="0" cy="0"/>
        </a:xfrm>
      </p:grpSpPr>
      <p:pic>
        <p:nvPicPr>
          <p:cNvPr id="8" name="Picture 7" descr="Celestia-R1---OverlayContentHD.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88825" cy="6856214"/>
          </a:xfrm>
          <a:prstGeom prst="rect">
            <a:avLst/>
          </a:prstGeom>
        </p:spPr>
      </p:pic>
      <p:sp>
        <p:nvSpPr>
          <p:cNvPr id="2" name="Title 1"/>
          <p:cNvSpPr>
            <a:spLocks noGrp="1"/>
          </p:cNvSpPr>
          <p:nvPr>
            <p:ph type="title"/>
          </p:nvPr>
        </p:nvSpPr>
        <p:spPr>
          <a:xfrm>
            <a:off x="685800" y="4732865"/>
            <a:ext cx="10131427" cy="566738"/>
          </a:xfrm>
        </p:spPr>
        <p:txBody>
          <a:bodyPr anchor="b">
            <a:normAutofit/>
          </a:bodyPr>
          <a:lstStyle>
            <a:lvl1pPr algn="l">
              <a:defRPr sz="2400" b="0"/>
            </a:lvl1pPr>
          </a:lstStyle>
          <a:p>
            <a:r>
              <a:rPr lang="en-US"/>
              <a:t>Click to edit Master title style</a:t>
            </a:r>
            <a:endParaRPr lang="en-US" dirty="0"/>
          </a:p>
        </p:txBody>
      </p:sp>
      <p:sp>
        <p:nvSpPr>
          <p:cNvPr id="3" name="Picture Placeholder 2"/>
          <p:cNvSpPr>
            <a:spLocks noGrp="1" noChangeAspect="1"/>
          </p:cNvSpPr>
          <p:nvPr>
            <p:ph type="pic" idx="1"/>
          </p:nvPr>
        </p:nvSpPr>
        <p:spPr>
          <a:xfrm>
            <a:off x="1371600" y="932112"/>
            <a:ext cx="8759827" cy="3164976"/>
          </a:xfrm>
          <a:prstGeom prst="roundRect">
            <a:avLst>
              <a:gd name="adj" fmla="val 4380"/>
            </a:avLst>
          </a:prstGeom>
          <a:ln w="50800" cap="sq" cmpd="dbl">
            <a:gradFill flip="none" rotWithShape="1">
              <a:gsLst>
                <a:gs pos="0">
                  <a:srgbClr val="FFFFFF"/>
                </a:gs>
                <a:gs pos="100000">
                  <a:schemeClr val="tx1">
                    <a:alpha val="0"/>
                  </a:schemeClr>
                </a:gs>
              </a:gsLst>
              <a:path path="circle">
                <a:fillToRect l="50000" t="50000" r="50000" b="50000"/>
              </a:path>
              <a:tileRect/>
            </a:gradFill>
            <a:miter lim="800000"/>
          </a:ln>
          <a:effectLst>
            <a:outerShdw blurRad="254000" algn="tl" rotWithShape="0">
              <a:srgbClr val="000000">
                <a:alpha val="43000"/>
              </a:srgbClr>
            </a:out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a:t>Click icon to add picture</a:t>
            </a:r>
            <a:endParaRPr lang="en-US" dirty="0"/>
          </a:p>
        </p:txBody>
      </p:sp>
      <p:sp>
        <p:nvSpPr>
          <p:cNvPr id="4" name="Text Placeholder 3"/>
          <p:cNvSpPr>
            <a:spLocks noGrp="1"/>
          </p:cNvSpPr>
          <p:nvPr>
            <p:ph type="body" sz="half" idx="2"/>
          </p:nvPr>
        </p:nvSpPr>
        <p:spPr>
          <a:xfrm>
            <a:off x="685800" y="5299603"/>
            <a:ext cx="10131427" cy="493712"/>
          </a:xfrm>
        </p:spPr>
        <p:txBody>
          <a:bodyPr anchor="t">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597CCEB3-8207-AF4C-8141-111FD71B2CD1}" type="datetime1">
              <a:rPr lang="en-US" smtClean="0"/>
              <a:t>4/2/25</a:t>
            </a:fld>
            <a:endParaRPr lang="en-IL"/>
          </a:p>
        </p:txBody>
      </p:sp>
      <p:sp>
        <p:nvSpPr>
          <p:cNvPr id="6" name="Footer Placeholder 5"/>
          <p:cNvSpPr>
            <a:spLocks noGrp="1"/>
          </p:cNvSpPr>
          <p:nvPr>
            <p:ph type="ftr" sz="quarter" idx="11"/>
          </p:nvPr>
        </p:nvSpPr>
        <p:spPr/>
        <p:txBody>
          <a:bodyPr/>
          <a:lstStyle/>
          <a:p>
            <a:endParaRPr lang="en-IL"/>
          </a:p>
        </p:txBody>
      </p:sp>
      <p:sp>
        <p:nvSpPr>
          <p:cNvPr id="7" name="Slide Number Placeholder 6"/>
          <p:cNvSpPr>
            <a:spLocks noGrp="1"/>
          </p:cNvSpPr>
          <p:nvPr>
            <p:ph type="sldNum" sz="quarter" idx="12"/>
          </p:nvPr>
        </p:nvSpPr>
        <p:spPr/>
        <p:txBody>
          <a:bodyPr/>
          <a:lstStyle/>
          <a:p>
            <a:fld id="{05ACBD29-FD8C-2F47-B777-10B791794CEB}" type="slidenum">
              <a:rPr lang="en-IL" smtClean="0"/>
              <a:t>‹#›</a:t>
            </a:fld>
            <a:endParaRPr lang="en-IL"/>
          </a:p>
        </p:txBody>
      </p:sp>
    </p:spTree>
    <p:extLst>
      <p:ext uri="{BB962C8B-B14F-4D97-AF65-F5344CB8AC3E}">
        <p14:creationId xmlns:p14="http://schemas.microsoft.com/office/powerpoint/2010/main" val="2198349452"/>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p:cSld name="Title and Caption">
    <p:spTree>
      <p:nvGrpSpPr>
        <p:cNvPr id="1" name=""/>
        <p:cNvGrpSpPr/>
        <p:nvPr/>
      </p:nvGrpSpPr>
      <p:grpSpPr>
        <a:xfrm>
          <a:off x="0" y="0"/>
          <a:ext cx="0" cy="0"/>
          <a:chOff x="0" y="0"/>
          <a:chExt cx="0" cy="0"/>
        </a:xfrm>
      </p:grpSpPr>
      <p:pic>
        <p:nvPicPr>
          <p:cNvPr id="7" name="Picture 6" descr="Celestia-R1---OverlayContentHD.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88825" cy="6856214"/>
          </a:xfrm>
          <a:prstGeom prst="rect">
            <a:avLst/>
          </a:prstGeom>
        </p:spPr>
      </p:pic>
      <p:sp>
        <p:nvSpPr>
          <p:cNvPr id="2" name="Title 1"/>
          <p:cNvSpPr>
            <a:spLocks noGrp="1"/>
          </p:cNvSpPr>
          <p:nvPr>
            <p:ph type="title"/>
          </p:nvPr>
        </p:nvSpPr>
        <p:spPr>
          <a:xfrm>
            <a:off x="685801" y="609601"/>
            <a:ext cx="10131427" cy="3124199"/>
          </a:xfrm>
        </p:spPr>
        <p:txBody>
          <a:bodyPr anchor="ctr">
            <a:normAutofit/>
          </a:bodyPr>
          <a:lstStyle>
            <a:lvl1pPr algn="l">
              <a:defRPr sz="3200" b="0" cap="none"/>
            </a:lvl1pPr>
          </a:lstStyle>
          <a:p>
            <a:r>
              <a:rPr lang="en-US"/>
              <a:t>Click to edit Master title style</a:t>
            </a:r>
            <a:endParaRPr lang="en-US" dirty="0"/>
          </a:p>
        </p:txBody>
      </p:sp>
      <p:sp>
        <p:nvSpPr>
          <p:cNvPr id="3" name="Text Placeholder 2"/>
          <p:cNvSpPr>
            <a:spLocks noGrp="1"/>
          </p:cNvSpPr>
          <p:nvPr>
            <p:ph type="body" idx="1"/>
          </p:nvPr>
        </p:nvSpPr>
        <p:spPr>
          <a:xfrm>
            <a:off x="685800" y="4343400"/>
            <a:ext cx="10131428" cy="1447800"/>
          </a:xfrm>
        </p:spPr>
        <p:txBody>
          <a:bodyPr anchor="ctr">
            <a:normAutofit/>
          </a:bodyPr>
          <a:lstStyle>
            <a:lvl1pPr marL="0" indent="0" algn="l">
              <a:buNone/>
              <a:defRPr sz="2000">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7C94BA52-B29B-294C-ADDD-F3C75F62A595}" type="datetime1">
              <a:rPr lang="en-US" smtClean="0"/>
              <a:t>4/2/25</a:t>
            </a:fld>
            <a:endParaRPr lang="en-IL"/>
          </a:p>
        </p:txBody>
      </p:sp>
      <p:sp>
        <p:nvSpPr>
          <p:cNvPr id="5" name="Footer Placeholder 4"/>
          <p:cNvSpPr>
            <a:spLocks noGrp="1"/>
          </p:cNvSpPr>
          <p:nvPr>
            <p:ph type="ftr" sz="quarter" idx="11"/>
          </p:nvPr>
        </p:nvSpPr>
        <p:spPr/>
        <p:txBody>
          <a:bodyPr/>
          <a:lstStyle/>
          <a:p>
            <a:endParaRPr lang="en-IL"/>
          </a:p>
        </p:txBody>
      </p:sp>
      <p:sp>
        <p:nvSpPr>
          <p:cNvPr id="6" name="Slide Number Placeholder 5"/>
          <p:cNvSpPr>
            <a:spLocks noGrp="1"/>
          </p:cNvSpPr>
          <p:nvPr>
            <p:ph type="sldNum" sz="quarter" idx="12"/>
          </p:nvPr>
        </p:nvSpPr>
        <p:spPr/>
        <p:txBody>
          <a:bodyPr/>
          <a:lstStyle/>
          <a:p>
            <a:fld id="{05ACBD29-FD8C-2F47-B777-10B791794CEB}" type="slidenum">
              <a:rPr lang="en-IL" smtClean="0"/>
              <a:t>‹#›</a:t>
            </a:fld>
            <a:endParaRPr lang="en-IL"/>
          </a:p>
        </p:txBody>
      </p:sp>
    </p:spTree>
    <p:extLst>
      <p:ext uri="{BB962C8B-B14F-4D97-AF65-F5344CB8AC3E}">
        <p14:creationId xmlns:p14="http://schemas.microsoft.com/office/powerpoint/2010/main" val="3230708247"/>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p:cSld name="Quote with Caption">
    <p:spTree>
      <p:nvGrpSpPr>
        <p:cNvPr id="1" name=""/>
        <p:cNvGrpSpPr/>
        <p:nvPr/>
      </p:nvGrpSpPr>
      <p:grpSpPr>
        <a:xfrm>
          <a:off x="0" y="0"/>
          <a:ext cx="0" cy="0"/>
          <a:chOff x="0" y="0"/>
          <a:chExt cx="0" cy="0"/>
        </a:xfrm>
      </p:grpSpPr>
      <p:pic>
        <p:nvPicPr>
          <p:cNvPr id="16" name="Picture 15" descr="Celestia-R1---OverlayContentHD.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88825" cy="6856214"/>
          </a:xfrm>
          <a:prstGeom prst="rect">
            <a:avLst/>
          </a:prstGeom>
        </p:spPr>
      </p:pic>
      <p:sp>
        <p:nvSpPr>
          <p:cNvPr id="15" name="TextBox 14"/>
          <p:cNvSpPr txBox="1"/>
          <p:nvPr/>
        </p:nvSpPr>
        <p:spPr>
          <a:xfrm>
            <a:off x="10237867" y="2743200"/>
            <a:ext cx="609600" cy="584776"/>
          </a:xfrm>
          <a:prstGeom prst="rect">
            <a:avLst/>
          </a:prstGeom>
        </p:spPr>
        <p:txBody>
          <a:bodyPr vert="horz" lIns="91440" tIns="45720" rIns="91440" bIns="45720" rtlCol="0" anchor="ctr">
            <a:noAutofit/>
          </a:bodyPr>
          <a:lstStyle>
            <a:lvl1pPr>
              <a:spcBef>
                <a:spcPct val="0"/>
              </a:spcBef>
              <a:buNone/>
              <a:defRPr sz="3200" b="0" cap="all">
                <a:ln w="3175" cmpd="sng">
                  <a:noFill/>
                </a:ln>
                <a:effectLst>
                  <a:glow rad="38100">
                    <a:schemeClr val="bg1">
                      <a:lumMod val="65000"/>
                      <a:lumOff val="35000"/>
                      <a:alpha val="40000"/>
                    </a:schemeClr>
                  </a:glow>
                  <a:outerShdw blurRad="28575" dist="38100" dir="14040000" algn="tl" rotWithShape="0">
                    <a:srgbClr val="000000">
                      <a:alpha val="25000"/>
                    </a:srgbClr>
                  </a:outerShdw>
                </a:effectLst>
              </a:defRPr>
            </a:lvl1pPr>
            <a:lvl2pPr>
              <a:defRPr>
                <a:solidFill>
                  <a:schemeClr val="tx2"/>
                </a:solidFill>
              </a:defRPr>
            </a:lvl2pPr>
            <a:lvl3pPr>
              <a:defRPr>
                <a:solidFill>
                  <a:schemeClr val="tx2"/>
                </a:solidFill>
              </a:defRPr>
            </a:lvl3pPr>
            <a:lvl4pPr>
              <a:defRPr>
                <a:solidFill>
                  <a:schemeClr val="tx2"/>
                </a:solidFill>
              </a:defRPr>
            </a:lvl4pPr>
            <a:lvl5pPr>
              <a:defRPr>
                <a:solidFill>
                  <a:schemeClr val="tx2"/>
                </a:solidFill>
              </a:defRPr>
            </a:lvl5pPr>
            <a:lvl6pPr>
              <a:defRPr>
                <a:solidFill>
                  <a:schemeClr val="tx2"/>
                </a:solidFill>
              </a:defRPr>
            </a:lvl6pPr>
            <a:lvl7pPr>
              <a:defRPr>
                <a:solidFill>
                  <a:schemeClr val="tx2"/>
                </a:solidFill>
              </a:defRPr>
            </a:lvl7pPr>
            <a:lvl8pPr>
              <a:defRPr>
                <a:solidFill>
                  <a:schemeClr val="tx2"/>
                </a:solidFill>
              </a:defRPr>
            </a:lvl8pPr>
            <a:lvl9pPr>
              <a:defRPr>
                <a:solidFill>
                  <a:schemeClr val="tx2"/>
                </a:solidFill>
              </a:defRPr>
            </a:lvl9pPr>
          </a:lstStyle>
          <a:p>
            <a:pPr lvl="0" algn="r"/>
            <a:r>
              <a:rPr lang="en-US" sz="8000" dirty="0">
                <a:solidFill>
                  <a:schemeClr val="tx1"/>
                </a:solidFill>
                <a:effectLst/>
              </a:rPr>
              <a:t>”</a:t>
            </a:r>
          </a:p>
        </p:txBody>
      </p:sp>
      <p:sp>
        <p:nvSpPr>
          <p:cNvPr id="11" name="TextBox 10"/>
          <p:cNvSpPr txBox="1"/>
          <p:nvPr/>
        </p:nvSpPr>
        <p:spPr>
          <a:xfrm>
            <a:off x="488275" y="823337"/>
            <a:ext cx="609600" cy="584776"/>
          </a:xfrm>
          <a:prstGeom prst="rect">
            <a:avLst/>
          </a:prstGeom>
        </p:spPr>
        <p:txBody>
          <a:bodyPr vert="horz" lIns="91440" tIns="45720" rIns="91440" bIns="45720" rtlCol="0" anchor="ctr">
            <a:noAutofit/>
          </a:bodyPr>
          <a:lstStyle>
            <a:lvl1pPr>
              <a:spcBef>
                <a:spcPct val="0"/>
              </a:spcBef>
              <a:buNone/>
              <a:defRPr sz="3200" b="0" cap="all">
                <a:ln w="3175" cmpd="sng">
                  <a:noFill/>
                </a:ln>
                <a:effectLst>
                  <a:glow rad="38100">
                    <a:schemeClr val="bg1">
                      <a:lumMod val="65000"/>
                      <a:lumOff val="35000"/>
                      <a:alpha val="40000"/>
                    </a:schemeClr>
                  </a:glow>
                  <a:outerShdw blurRad="28575" dist="38100" dir="14040000" algn="tl" rotWithShape="0">
                    <a:srgbClr val="000000">
                      <a:alpha val="25000"/>
                    </a:srgbClr>
                  </a:outerShdw>
                </a:effectLst>
              </a:defRPr>
            </a:lvl1pPr>
            <a:lvl2pPr>
              <a:defRPr>
                <a:solidFill>
                  <a:schemeClr val="tx2"/>
                </a:solidFill>
              </a:defRPr>
            </a:lvl2pPr>
            <a:lvl3pPr>
              <a:defRPr>
                <a:solidFill>
                  <a:schemeClr val="tx2"/>
                </a:solidFill>
              </a:defRPr>
            </a:lvl3pPr>
            <a:lvl4pPr>
              <a:defRPr>
                <a:solidFill>
                  <a:schemeClr val="tx2"/>
                </a:solidFill>
              </a:defRPr>
            </a:lvl4pPr>
            <a:lvl5pPr>
              <a:defRPr>
                <a:solidFill>
                  <a:schemeClr val="tx2"/>
                </a:solidFill>
              </a:defRPr>
            </a:lvl5pPr>
            <a:lvl6pPr>
              <a:defRPr>
                <a:solidFill>
                  <a:schemeClr val="tx2"/>
                </a:solidFill>
              </a:defRPr>
            </a:lvl6pPr>
            <a:lvl7pPr>
              <a:defRPr>
                <a:solidFill>
                  <a:schemeClr val="tx2"/>
                </a:solidFill>
              </a:defRPr>
            </a:lvl7pPr>
            <a:lvl8pPr>
              <a:defRPr>
                <a:solidFill>
                  <a:schemeClr val="tx2"/>
                </a:solidFill>
              </a:defRPr>
            </a:lvl8pPr>
            <a:lvl9pPr>
              <a:defRPr>
                <a:solidFill>
                  <a:schemeClr val="tx2"/>
                </a:solidFill>
              </a:defRPr>
            </a:lvl9pPr>
          </a:lstStyle>
          <a:p>
            <a:pPr lvl="0" algn="r"/>
            <a:r>
              <a:rPr lang="en-US" sz="8000" dirty="0">
                <a:solidFill>
                  <a:schemeClr val="tx1"/>
                </a:solidFill>
                <a:effectLst/>
              </a:rPr>
              <a:t>“</a:t>
            </a:r>
          </a:p>
        </p:txBody>
      </p:sp>
      <p:sp>
        <p:nvSpPr>
          <p:cNvPr id="2" name="Title 1"/>
          <p:cNvSpPr>
            <a:spLocks noGrp="1"/>
          </p:cNvSpPr>
          <p:nvPr>
            <p:ph type="title"/>
          </p:nvPr>
        </p:nvSpPr>
        <p:spPr>
          <a:xfrm>
            <a:off x="992267" y="609601"/>
            <a:ext cx="9550399" cy="2743199"/>
          </a:xfrm>
        </p:spPr>
        <p:txBody>
          <a:bodyPr anchor="ctr">
            <a:normAutofit/>
          </a:bodyPr>
          <a:lstStyle>
            <a:lvl1pPr algn="l">
              <a:defRPr sz="3200" b="0" cap="none">
                <a:solidFill>
                  <a:schemeClr val="tx1"/>
                </a:solidFill>
              </a:defRPr>
            </a:lvl1pPr>
          </a:lstStyle>
          <a:p>
            <a:r>
              <a:rPr lang="en-US"/>
              <a:t>Click to edit Master title style</a:t>
            </a:r>
            <a:endParaRPr lang="en-US" dirty="0"/>
          </a:p>
        </p:txBody>
      </p:sp>
      <p:sp>
        <p:nvSpPr>
          <p:cNvPr id="10" name="Text Placeholder 9"/>
          <p:cNvSpPr>
            <a:spLocks noGrp="1"/>
          </p:cNvSpPr>
          <p:nvPr>
            <p:ph type="body" sz="quarter" idx="13"/>
          </p:nvPr>
        </p:nvSpPr>
        <p:spPr>
          <a:xfrm>
            <a:off x="1097875" y="3352800"/>
            <a:ext cx="9339184" cy="381000"/>
          </a:xfrm>
        </p:spPr>
        <p:txBody>
          <a:bodyPr anchor="ctr"/>
          <a:lstStyle>
            <a:lvl1pPr marL="0" indent="0">
              <a:buFontTx/>
              <a:buNone/>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Click to edit Master text styles</a:t>
            </a:r>
          </a:p>
        </p:txBody>
      </p:sp>
      <p:sp>
        <p:nvSpPr>
          <p:cNvPr id="3" name="Text Placeholder 2"/>
          <p:cNvSpPr>
            <a:spLocks noGrp="1"/>
          </p:cNvSpPr>
          <p:nvPr>
            <p:ph type="body" idx="1"/>
          </p:nvPr>
        </p:nvSpPr>
        <p:spPr>
          <a:xfrm>
            <a:off x="687465" y="4343400"/>
            <a:ext cx="10152367" cy="1447800"/>
          </a:xfrm>
        </p:spPr>
        <p:txBody>
          <a:bodyPr anchor="ctr">
            <a:normAutofit/>
          </a:bodyPr>
          <a:lstStyle>
            <a:lvl1pPr marL="0" indent="0" algn="l">
              <a:buNone/>
              <a:defRPr sz="2000">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A3B75EDC-FEAB-D441-8817-C1EB4B103200}" type="datetime1">
              <a:rPr lang="en-US" smtClean="0"/>
              <a:t>4/2/25</a:t>
            </a:fld>
            <a:endParaRPr lang="en-IL"/>
          </a:p>
        </p:txBody>
      </p:sp>
      <p:sp>
        <p:nvSpPr>
          <p:cNvPr id="5" name="Footer Placeholder 4"/>
          <p:cNvSpPr>
            <a:spLocks noGrp="1"/>
          </p:cNvSpPr>
          <p:nvPr>
            <p:ph type="ftr" sz="quarter" idx="11"/>
          </p:nvPr>
        </p:nvSpPr>
        <p:spPr/>
        <p:txBody>
          <a:bodyPr/>
          <a:lstStyle/>
          <a:p>
            <a:endParaRPr lang="en-IL"/>
          </a:p>
        </p:txBody>
      </p:sp>
      <p:sp>
        <p:nvSpPr>
          <p:cNvPr id="6" name="Slide Number Placeholder 5"/>
          <p:cNvSpPr>
            <a:spLocks noGrp="1"/>
          </p:cNvSpPr>
          <p:nvPr>
            <p:ph type="sldNum" sz="quarter" idx="12"/>
          </p:nvPr>
        </p:nvSpPr>
        <p:spPr/>
        <p:txBody>
          <a:bodyPr/>
          <a:lstStyle/>
          <a:p>
            <a:fld id="{05ACBD29-FD8C-2F47-B777-10B791794CEB}" type="slidenum">
              <a:rPr lang="en-IL" smtClean="0"/>
              <a:t>‹#›</a:t>
            </a:fld>
            <a:endParaRPr lang="en-IL"/>
          </a:p>
        </p:txBody>
      </p:sp>
    </p:spTree>
    <p:extLst>
      <p:ext uri="{BB962C8B-B14F-4D97-AF65-F5344CB8AC3E}">
        <p14:creationId xmlns:p14="http://schemas.microsoft.com/office/powerpoint/2010/main" val="732346109"/>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p:cSld name="Name Card">
    <p:spTree>
      <p:nvGrpSpPr>
        <p:cNvPr id="1" name=""/>
        <p:cNvGrpSpPr/>
        <p:nvPr/>
      </p:nvGrpSpPr>
      <p:grpSpPr>
        <a:xfrm>
          <a:off x="0" y="0"/>
          <a:ext cx="0" cy="0"/>
          <a:chOff x="0" y="0"/>
          <a:chExt cx="0" cy="0"/>
        </a:xfrm>
      </p:grpSpPr>
      <p:pic>
        <p:nvPicPr>
          <p:cNvPr id="8" name="Picture 7" descr="Celestia-R1---OverlayContentHD.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88825" cy="6856214"/>
          </a:xfrm>
          <a:prstGeom prst="rect">
            <a:avLst/>
          </a:prstGeom>
        </p:spPr>
      </p:pic>
      <p:sp>
        <p:nvSpPr>
          <p:cNvPr id="2" name="Title 1"/>
          <p:cNvSpPr>
            <a:spLocks noGrp="1"/>
          </p:cNvSpPr>
          <p:nvPr>
            <p:ph type="title"/>
          </p:nvPr>
        </p:nvSpPr>
        <p:spPr>
          <a:xfrm>
            <a:off x="685802" y="3308581"/>
            <a:ext cx="10131425" cy="1468800"/>
          </a:xfrm>
        </p:spPr>
        <p:txBody>
          <a:bodyPr anchor="b">
            <a:normAutofit/>
          </a:bodyPr>
          <a:lstStyle>
            <a:lvl1pPr algn="l">
              <a:defRPr sz="3200" b="0" cap="none"/>
            </a:lvl1pPr>
          </a:lstStyle>
          <a:p>
            <a:r>
              <a:rPr lang="en-US"/>
              <a:t>Click to edit Master title style</a:t>
            </a:r>
            <a:endParaRPr lang="en-US" dirty="0"/>
          </a:p>
        </p:txBody>
      </p:sp>
      <p:sp>
        <p:nvSpPr>
          <p:cNvPr id="3" name="Text Placeholder 2"/>
          <p:cNvSpPr>
            <a:spLocks noGrp="1"/>
          </p:cNvSpPr>
          <p:nvPr>
            <p:ph type="body" idx="1"/>
          </p:nvPr>
        </p:nvSpPr>
        <p:spPr>
          <a:xfrm>
            <a:off x="685801" y="4777381"/>
            <a:ext cx="10131426" cy="860400"/>
          </a:xfrm>
        </p:spPr>
        <p:txBody>
          <a:bodyPr anchor="t">
            <a:normAutofit/>
          </a:bodyPr>
          <a:lstStyle>
            <a:lvl1pPr marL="0" indent="0" algn="l">
              <a:buNone/>
              <a:defRPr sz="2000">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3DE1A215-3E04-9C4B-858A-A45906A63746}" type="datetime1">
              <a:rPr lang="en-US" smtClean="0"/>
              <a:t>4/2/25</a:t>
            </a:fld>
            <a:endParaRPr lang="en-IL"/>
          </a:p>
        </p:txBody>
      </p:sp>
      <p:sp>
        <p:nvSpPr>
          <p:cNvPr id="5" name="Footer Placeholder 4"/>
          <p:cNvSpPr>
            <a:spLocks noGrp="1"/>
          </p:cNvSpPr>
          <p:nvPr>
            <p:ph type="ftr" sz="quarter" idx="11"/>
          </p:nvPr>
        </p:nvSpPr>
        <p:spPr/>
        <p:txBody>
          <a:bodyPr/>
          <a:lstStyle/>
          <a:p>
            <a:endParaRPr lang="en-IL"/>
          </a:p>
        </p:txBody>
      </p:sp>
      <p:sp>
        <p:nvSpPr>
          <p:cNvPr id="6" name="Slide Number Placeholder 5"/>
          <p:cNvSpPr>
            <a:spLocks noGrp="1"/>
          </p:cNvSpPr>
          <p:nvPr>
            <p:ph type="sldNum" sz="quarter" idx="12"/>
          </p:nvPr>
        </p:nvSpPr>
        <p:spPr/>
        <p:txBody>
          <a:bodyPr/>
          <a:lstStyle/>
          <a:p>
            <a:fld id="{05ACBD29-FD8C-2F47-B777-10B791794CEB}" type="slidenum">
              <a:rPr lang="en-IL" smtClean="0"/>
              <a:t>‹#›</a:t>
            </a:fld>
            <a:endParaRPr lang="en-IL"/>
          </a:p>
        </p:txBody>
      </p:sp>
    </p:spTree>
    <p:extLst>
      <p:ext uri="{BB962C8B-B14F-4D97-AF65-F5344CB8AC3E}">
        <p14:creationId xmlns:p14="http://schemas.microsoft.com/office/powerpoint/2010/main" val="1023617486"/>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p:cSld name="Quote Name Card">
    <p:spTree>
      <p:nvGrpSpPr>
        <p:cNvPr id="1" name=""/>
        <p:cNvGrpSpPr/>
        <p:nvPr/>
      </p:nvGrpSpPr>
      <p:grpSpPr>
        <a:xfrm>
          <a:off x="0" y="0"/>
          <a:ext cx="0" cy="0"/>
          <a:chOff x="0" y="0"/>
          <a:chExt cx="0" cy="0"/>
        </a:xfrm>
      </p:grpSpPr>
      <p:pic>
        <p:nvPicPr>
          <p:cNvPr id="11" name="Picture 10" descr="Celestia-R1---OverlayContentHD.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88825" cy="6856214"/>
          </a:xfrm>
          <a:prstGeom prst="rect">
            <a:avLst/>
          </a:prstGeom>
        </p:spPr>
      </p:pic>
      <p:sp>
        <p:nvSpPr>
          <p:cNvPr id="13" name="TextBox 12"/>
          <p:cNvSpPr txBox="1"/>
          <p:nvPr/>
        </p:nvSpPr>
        <p:spPr>
          <a:xfrm>
            <a:off x="10237867" y="2743200"/>
            <a:ext cx="609600" cy="584776"/>
          </a:xfrm>
          <a:prstGeom prst="rect">
            <a:avLst/>
          </a:prstGeom>
        </p:spPr>
        <p:txBody>
          <a:bodyPr vert="horz" lIns="91440" tIns="45720" rIns="91440" bIns="45720" rtlCol="0" anchor="ctr">
            <a:noAutofit/>
          </a:bodyPr>
          <a:lstStyle>
            <a:lvl1pPr>
              <a:spcBef>
                <a:spcPct val="0"/>
              </a:spcBef>
              <a:buNone/>
              <a:defRPr sz="3200" b="0" cap="all">
                <a:ln w="3175" cmpd="sng">
                  <a:noFill/>
                </a:ln>
                <a:effectLst>
                  <a:glow rad="38100">
                    <a:schemeClr val="bg1">
                      <a:lumMod val="65000"/>
                      <a:lumOff val="35000"/>
                      <a:alpha val="40000"/>
                    </a:schemeClr>
                  </a:glow>
                  <a:outerShdw blurRad="28575" dist="38100" dir="14040000" algn="tl" rotWithShape="0">
                    <a:srgbClr val="000000">
                      <a:alpha val="25000"/>
                    </a:srgbClr>
                  </a:outerShdw>
                </a:effectLst>
              </a:defRPr>
            </a:lvl1pPr>
            <a:lvl2pPr>
              <a:defRPr>
                <a:solidFill>
                  <a:schemeClr val="tx2"/>
                </a:solidFill>
              </a:defRPr>
            </a:lvl2pPr>
            <a:lvl3pPr>
              <a:defRPr>
                <a:solidFill>
                  <a:schemeClr val="tx2"/>
                </a:solidFill>
              </a:defRPr>
            </a:lvl3pPr>
            <a:lvl4pPr>
              <a:defRPr>
                <a:solidFill>
                  <a:schemeClr val="tx2"/>
                </a:solidFill>
              </a:defRPr>
            </a:lvl4pPr>
            <a:lvl5pPr>
              <a:defRPr>
                <a:solidFill>
                  <a:schemeClr val="tx2"/>
                </a:solidFill>
              </a:defRPr>
            </a:lvl5pPr>
            <a:lvl6pPr>
              <a:defRPr>
                <a:solidFill>
                  <a:schemeClr val="tx2"/>
                </a:solidFill>
              </a:defRPr>
            </a:lvl6pPr>
            <a:lvl7pPr>
              <a:defRPr>
                <a:solidFill>
                  <a:schemeClr val="tx2"/>
                </a:solidFill>
              </a:defRPr>
            </a:lvl7pPr>
            <a:lvl8pPr>
              <a:defRPr>
                <a:solidFill>
                  <a:schemeClr val="tx2"/>
                </a:solidFill>
              </a:defRPr>
            </a:lvl8pPr>
            <a:lvl9pPr>
              <a:defRPr>
                <a:solidFill>
                  <a:schemeClr val="tx2"/>
                </a:solidFill>
              </a:defRPr>
            </a:lvl9pPr>
          </a:lstStyle>
          <a:p>
            <a:pPr lvl="0" algn="r"/>
            <a:r>
              <a:rPr lang="en-US" sz="8000" dirty="0">
                <a:solidFill>
                  <a:schemeClr val="tx1"/>
                </a:solidFill>
                <a:effectLst/>
              </a:rPr>
              <a:t>”</a:t>
            </a:r>
          </a:p>
        </p:txBody>
      </p:sp>
      <p:sp>
        <p:nvSpPr>
          <p:cNvPr id="14" name="TextBox 13"/>
          <p:cNvSpPr txBox="1"/>
          <p:nvPr/>
        </p:nvSpPr>
        <p:spPr>
          <a:xfrm>
            <a:off x="488275" y="823337"/>
            <a:ext cx="609600" cy="584776"/>
          </a:xfrm>
          <a:prstGeom prst="rect">
            <a:avLst/>
          </a:prstGeom>
        </p:spPr>
        <p:txBody>
          <a:bodyPr vert="horz" lIns="91440" tIns="45720" rIns="91440" bIns="45720" rtlCol="0" anchor="ctr">
            <a:noAutofit/>
          </a:bodyPr>
          <a:lstStyle>
            <a:lvl1pPr>
              <a:spcBef>
                <a:spcPct val="0"/>
              </a:spcBef>
              <a:buNone/>
              <a:defRPr sz="3200" b="0" cap="all">
                <a:ln w="3175" cmpd="sng">
                  <a:noFill/>
                </a:ln>
                <a:effectLst>
                  <a:glow rad="38100">
                    <a:schemeClr val="bg1">
                      <a:lumMod val="65000"/>
                      <a:lumOff val="35000"/>
                      <a:alpha val="40000"/>
                    </a:schemeClr>
                  </a:glow>
                  <a:outerShdw blurRad="28575" dist="38100" dir="14040000" algn="tl" rotWithShape="0">
                    <a:srgbClr val="000000">
                      <a:alpha val="25000"/>
                    </a:srgbClr>
                  </a:outerShdw>
                </a:effectLst>
              </a:defRPr>
            </a:lvl1pPr>
            <a:lvl2pPr>
              <a:defRPr>
                <a:solidFill>
                  <a:schemeClr val="tx2"/>
                </a:solidFill>
              </a:defRPr>
            </a:lvl2pPr>
            <a:lvl3pPr>
              <a:defRPr>
                <a:solidFill>
                  <a:schemeClr val="tx2"/>
                </a:solidFill>
              </a:defRPr>
            </a:lvl3pPr>
            <a:lvl4pPr>
              <a:defRPr>
                <a:solidFill>
                  <a:schemeClr val="tx2"/>
                </a:solidFill>
              </a:defRPr>
            </a:lvl4pPr>
            <a:lvl5pPr>
              <a:defRPr>
                <a:solidFill>
                  <a:schemeClr val="tx2"/>
                </a:solidFill>
              </a:defRPr>
            </a:lvl5pPr>
            <a:lvl6pPr>
              <a:defRPr>
                <a:solidFill>
                  <a:schemeClr val="tx2"/>
                </a:solidFill>
              </a:defRPr>
            </a:lvl6pPr>
            <a:lvl7pPr>
              <a:defRPr>
                <a:solidFill>
                  <a:schemeClr val="tx2"/>
                </a:solidFill>
              </a:defRPr>
            </a:lvl7pPr>
            <a:lvl8pPr>
              <a:defRPr>
                <a:solidFill>
                  <a:schemeClr val="tx2"/>
                </a:solidFill>
              </a:defRPr>
            </a:lvl8pPr>
            <a:lvl9pPr>
              <a:defRPr>
                <a:solidFill>
                  <a:schemeClr val="tx2"/>
                </a:solidFill>
              </a:defRPr>
            </a:lvl9pPr>
          </a:lstStyle>
          <a:p>
            <a:pPr lvl="0" algn="r"/>
            <a:r>
              <a:rPr lang="en-US" sz="8000" dirty="0">
                <a:solidFill>
                  <a:schemeClr val="tx1"/>
                </a:solidFill>
                <a:effectLst/>
              </a:rPr>
              <a:t>“</a:t>
            </a:r>
          </a:p>
        </p:txBody>
      </p:sp>
      <p:sp>
        <p:nvSpPr>
          <p:cNvPr id="16" name="Title 1"/>
          <p:cNvSpPr>
            <a:spLocks noGrp="1"/>
          </p:cNvSpPr>
          <p:nvPr>
            <p:ph type="title"/>
          </p:nvPr>
        </p:nvSpPr>
        <p:spPr>
          <a:xfrm>
            <a:off x="992267" y="609601"/>
            <a:ext cx="9550399" cy="2743199"/>
          </a:xfrm>
        </p:spPr>
        <p:txBody>
          <a:bodyPr anchor="ctr">
            <a:normAutofit/>
          </a:bodyPr>
          <a:lstStyle>
            <a:lvl1pPr algn="l">
              <a:defRPr sz="3200" b="0" cap="none">
                <a:solidFill>
                  <a:schemeClr val="tx1"/>
                </a:solidFill>
              </a:defRPr>
            </a:lvl1pPr>
          </a:lstStyle>
          <a:p>
            <a:r>
              <a:rPr lang="en-US"/>
              <a:t>Click to edit Master title style</a:t>
            </a:r>
            <a:endParaRPr lang="en-US" dirty="0"/>
          </a:p>
        </p:txBody>
      </p:sp>
      <p:sp>
        <p:nvSpPr>
          <p:cNvPr id="10" name="Text Placeholder 9"/>
          <p:cNvSpPr>
            <a:spLocks noGrp="1"/>
          </p:cNvSpPr>
          <p:nvPr>
            <p:ph type="body" sz="quarter" idx="13"/>
          </p:nvPr>
        </p:nvSpPr>
        <p:spPr>
          <a:xfrm>
            <a:off x="685800" y="3886200"/>
            <a:ext cx="10135436" cy="889000"/>
          </a:xfrm>
        </p:spPr>
        <p:txBody>
          <a:bodyPr vert="horz" lIns="91440" tIns="45720" rIns="91440" bIns="45720" rtlCol="0" anchor="b">
            <a:normAutofit/>
          </a:bodyPr>
          <a:lstStyle>
            <a:lvl1pPr>
              <a:buNone/>
              <a:defRPr lang="en-US" sz="2400" b="0" cap="none" dirty="0">
                <a:ln w="3175" cmpd="sng">
                  <a:noFill/>
                </a:ln>
                <a:solidFill>
                  <a:schemeClr val="tx1"/>
                </a:solidFill>
                <a:effectLst/>
              </a:defRPr>
            </a:lvl1pPr>
          </a:lstStyle>
          <a:p>
            <a:pPr marL="0" lvl="0">
              <a:spcBef>
                <a:spcPct val="0"/>
              </a:spcBef>
              <a:buNone/>
            </a:pPr>
            <a:r>
              <a:rPr lang="en-US"/>
              <a:t>Click to edit Master text styles</a:t>
            </a:r>
          </a:p>
        </p:txBody>
      </p:sp>
      <p:sp>
        <p:nvSpPr>
          <p:cNvPr id="3" name="Text Placeholder 2"/>
          <p:cNvSpPr>
            <a:spLocks noGrp="1"/>
          </p:cNvSpPr>
          <p:nvPr>
            <p:ph type="body" idx="1"/>
          </p:nvPr>
        </p:nvSpPr>
        <p:spPr>
          <a:xfrm>
            <a:off x="685799" y="4775200"/>
            <a:ext cx="10135436" cy="1016000"/>
          </a:xfrm>
        </p:spPr>
        <p:txBody>
          <a:bodyPr anchor="t">
            <a:normAutofit/>
          </a:bodyPr>
          <a:lstStyle>
            <a:lvl1pPr marL="0" indent="0" algn="l">
              <a:buNone/>
              <a:defRPr sz="1800">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CD822A9C-FA79-E143-84EB-E90B037B3B06}" type="datetime1">
              <a:rPr lang="en-US" smtClean="0"/>
              <a:t>4/2/25</a:t>
            </a:fld>
            <a:endParaRPr lang="en-IL"/>
          </a:p>
        </p:txBody>
      </p:sp>
      <p:sp>
        <p:nvSpPr>
          <p:cNvPr id="5" name="Footer Placeholder 4"/>
          <p:cNvSpPr>
            <a:spLocks noGrp="1"/>
          </p:cNvSpPr>
          <p:nvPr>
            <p:ph type="ftr" sz="quarter" idx="11"/>
          </p:nvPr>
        </p:nvSpPr>
        <p:spPr/>
        <p:txBody>
          <a:bodyPr/>
          <a:lstStyle/>
          <a:p>
            <a:endParaRPr lang="en-IL"/>
          </a:p>
        </p:txBody>
      </p:sp>
      <p:sp>
        <p:nvSpPr>
          <p:cNvPr id="6" name="Slide Number Placeholder 5"/>
          <p:cNvSpPr>
            <a:spLocks noGrp="1"/>
          </p:cNvSpPr>
          <p:nvPr>
            <p:ph type="sldNum" sz="quarter" idx="12"/>
          </p:nvPr>
        </p:nvSpPr>
        <p:spPr/>
        <p:txBody>
          <a:bodyPr/>
          <a:lstStyle/>
          <a:p>
            <a:fld id="{05ACBD29-FD8C-2F47-B777-10B791794CEB}" type="slidenum">
              <a:rPr lang="en-IL" smtClean="0"/>
              <a:t>‹#›</a:t>
            </a:fld>
            <a:endParaRPr lang="en-IL"/>
          </a:p>
        </p:txBody>
      </p:sp>
    </p:spTree>
    <p:extLst>
      <p:ext uri="{BB962C8B-B14F-4D97-AF65-F5344CB8AC3E}">
        <p14:creationId xmlns:p14="http://schemas.microsoft.com/office/powerpoint/2010/main" val="726805518"/>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preserve="1">
  <p:cSld name="True or False">
    <p:spTree>
      <p:nvGrpSpPr>
        <p:cNvPr id="1" name=""/>
        <p:cNvGrpSpPr/>
        <p:nvPr/>
      </p:nvGrpSpPr>
      <p:grpSpPr>
        <a:xfrm>
          <a:off x="0" y="0"/>
          <a:ext cx="0" cy="0"/>
          <a:chOff x="0" y="0"/>
          <a:chExt cx="0" cy="0"/>
        </a:xfrm>
      </p:grpSpPr>
      <p:pic>
        <p:nvPicPr>
          <p:cNvPr id="8" name="Picture 7" descr="Celestia-R1---OverlayContentHD.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88825" cy="6856214"/>
          </a:xfrm>
          <a:prstGeom prst="rect">
            <a:avLst/>
          </a:prstGeom>
        </p:spPr>
      </p:pic>
      <p:sp>
        <p:nvSpPr>
          <p:cNvPr id="2" name="Title 1"/>
          <p:cNvSpPr>
            <a:spLocks noGrp="1"/>
          </p:cNvSpPr>
          <p:nvPr>
            <p:ph type="title"/>
          </p:nvPr>
        </p:nvSpPr>
        <p:spPr>
          <a:xfrm>
            <a:off x="685801" y="609601"/>
            <a:ext cx="10131427" cy="2743199"/>
          </a:xfrm>
        </p:spPr>
        <p:txBody>
          <a:bodyPr vert="horz" lIns="91440" tIns="45720" rIns="91440" bIns="45720" rtlCol="0" anchor="ctr">
            <a:normAutofit/>
          </a:bodyPr>
          <a:lstStyle>
            <a:lvl1pPr>
              <a:defRPr lang="en-US" b="0" dirty="0"/>
            </a:lvl1pPr>
          </a:lstStyle>
          <a:p>
            <a:pPr marL="0" lvl="0"/>
            <a:r>
              <a:rPr lang="en-US"/>
              <a:t>Click to edit Master title style</a:t>
            </a:r>
            <a:endParaRPr lang="en-US" dirty="0"/>
          </a:p>
        </p:txBody>
      </p:sp>
      <p:sp>
        <p:nvSpPr>
          <p:cNvPr id="10" name="Text Placeholder 9"/>
          <p:cNvSpPr>
            <a:spLocks noGrp="1"/>
          </p:cNvSpPr>
          <p:nvPr>
            <p:ph type="body" sz="quarter" idx="13"/>
          </p:nvPr>
        </p:nvSpPr>
        <p:spPr>
          <a:xfrm>
            <a:off x="685801" y="3505200"/>
            <a:ext cx="10131428" cy="838200"/>
          </a:xfrm>
        </p:spPr>
        <p:txBody>
          <a:bodyPr vert="horz" lIns="91440" tIns="45720" rIns="91440" bIns="45720" rtlCol="0" anchor="b">
            <a:normAutofit/>
          </a:bodyPr>
          <a:lstStyle>
            <a:lvl1pPr>
              <a:buNone/>
              <a:defRPr lang="en-US" sz="2800" b="0" cap="none" dirty="0">
                <a:ln w="3175" cmpd="sng">
                  <a:noFill/>
                </a:ln>
                <a:solidFill>
                  <a:schemeClr val="tx1"/>
                </a:solidFill>
                <a:effectLst/>
              </a:defRPr>
            </a:lvl1pPr>
          </a:lstStyle>
          <a:p>
            <a:pPr marL="0" lvl="0">
              <a:spcBef>
                <a:spcPct val="0"/>
              </a:spcBef>
              <a:buNone/>
            </a:pPr>
            <a:r>
              <a:rPr lang="en-US"/>
              <a:t>Click to edit Master text styles</a:t>
            </a:r>
          </a:p>
        </p:txBody>
      </p:sp>
      <p:sp>
        <p:nvSpPr>
          <p:cNvPr id="3" name="Text Placeholder 2"/>
          <p:cNvSpPr>
            <a:spLocks noGrp="1"/>
          </p:cNvSpPr>
          <p:nvPr>
            <p:ph type="body" idx="1"/>
          </p:nvPr>
        </p:nvSpPr>
        <p:spPr>
          <a:xfrm>
            <a:off x="685800" y="4343400"/>
            <a:ext cx="10131428" cy="1447800"/>
          </a:xfrm>
        </p:spPr>
        <p:txBody>
          <a:bodyPr anchor="t">
            <a:normAutofit/>
          </a:bodyPr>
          <a:lstStyle>
            <a:lvl1pPr marL="0" indent="0" algn="l">
              <a:buNone/>
              <a:defRPr sz="1800">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2F68F6AB-7EC3-5847-B66F-AC6D45256345}" type="datetime1">
              <a:rPr lang="en-US" smtClean="0"/>
              <a:t>4/2/25</a:t>
            </a:fld>
            <a:endParaRPr lang="en-IL"/>
          </a:p>
        </p:txBody>
      </p:sp>
      <p:sp>
        <p:nvSpPr>
          <p:cNvPr id="5" name="Footer Placeholder 4"/>
          <p:cNvSpPr>
            <a:spLocks noGrp="1"/>
          </p:cNvSpPr>
          <p:nvPr>
            <p:ph type="ftr" sz="quarter" idx="11"/>
          </p:nvPr>
        </p:nvSpPr>
        <p:spPr/>
        <p:txBody>
          <a:bodyPr/>
          <a:lstStyle/>
          <a:p>
            <a:endParaRPr lang="en-IL"/>
          </a:p>
        </p:txBody>
      </p:sp>
      <p:sp>
        <p:nvSpPr>
          <p:cNvPr id="6" name="Slide Number Placeholder 5"/>
          <p:cNvSpPr>
            <a:spLocks noGrp="1"/>
          </p:cNvSpPr>
          <p:nvPr>
            <p:ph type="sldNum" sz="quarter" idx="12"/>
          </p:nvPr>
        </p:nvSpPr>
        <p:spPr/>
        <p:txBody>
          <a:bodyPr/>
          <a:lstStyle/>
          <a:p>
            <a:fld id="{05ACBD29-FD8C-2F47-B777-10B791794CEB}" type="slidenum">
              <a:rPr lang="en-IL" smtClean="0"/>
              <a:t>‹#›</a:t>
            </a:fld>
            <a:endParaRPr lang="en-IL"/>
          </a:p>
        </p:txBody>
      </p:sp>
    </p:spTree>
    <p:extLst>
      <p:ext uri="{BB962C8B-B14F-4D97-AF65-F5344CB8AC3E}">
        <p14:creationId xmlns:p14="http://schemas.microsoft.com/office/powerpoint/2010/main" val="135771119"/>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pic>
        <p:nvPicPr>
          <p:cNvPr id="7" name="Picture 6" descr="Celestia-R1---OverlayContentHD.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88825" cy="6856214"/>
          </a:xfrm>
          <a:prstGeom prst="rect">
            <a:avLst/>
          </a:prstGeom>
        </p:spPr>
      </p:pic>
      <p:sp>
        <p:nvSpPr>
          <p:cNvPr id="3" name="Vertical Text Placeholder 2"/>
          <p:cNvSpPr>
            <a:spLocks noGrp="1"/>
          </p:cNvSpPr>
          <p:nvPr>
            <p:ph type="body" orient="vert" idx="1"/>
          </p:nvPr>
        </p:nvSpPr>
        <p:spPr/>
        <p:txBody>
          <a:bodyPr vert="eaVert" ancho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CC353AB6-10E8-F849-B3B1-D5B284880A4E}" type="datetime1">
              <a:rPr lang="en-US" smtClean="0"/>
              <a:t>4/2/25</a:t>
            </a:fld>
            <a:endParaRPr lang="en-IL"/>
          </a:p>
        </p:txBody>
      </p:sp>
      <p:sp>
        <p:nvSpPr>
          <p:cNvPr id="5" name="Footer Placeholder 4"/>
          <p:cNvSpPr>
            <a:spLocks noGrp="1"/>
          </p:cNvSpPr>
          <p:nvPr>
            <p:ph type="ftr" sz="quarter" idx="11"/>
          </p:nvPr>
        </p:nvSpPr>
        <p:spPr/>
        <p:txBody>
          <a:bodyPr/>
          <a:lstStyle/>
          <a:p>
            <a:endParaRPr lang="en-IL"/>
          </a:p>
        </p:txBody>
      </p:sp>
      <p:sp>
        <p:nvSpPr>
          <p:cNvPr id="6" name="Slide Number Placeholder 5"/>
          <p:cNvSpPr>
            <a:spLocks noGrp="1"/>
          </p:cNvSpPr>
          <p:nvPr>
            <p:ph type="sldNum" sz="quarter" idx="12"/>
          </p:nvPr>
        </p:nvSpPr>
        <p:spPr/>
        <p:txBody>
          <a:bodyPr/>
          <a:lstStyle/>
          <a:p>
            <a:fld id="{05ACBD29-FD8C-2F47-B777-10B791794CEB}" type="slidenum">
              <a:rPr lang="en-IL" smtClean="0"/>
              <a:t>‹#›</a:t>
            </a:fld>
            <a:endParaRPr lang="en-IL"/>
          </a:p>
        </p:txBody>
      </p:sp>
      <p:sp>
        <p:nvSpPr>
          <p:cNvPr id="8" name="Title 1"/>
          <p:cNvSpPr>
            <a:spLocks noGrp="1"/>
          </p:cNvSpPr>
          <p:nvPr>
            <p:ph type="title"/>
          </p:nvPr>
        </p:nvSpPr>
        <p:spPr>
          <a:xfrm>
            <a:off x="685801" y="609600"/>
            <a:ext cx="10131425" cy="1456267"/>
          </a:xfrm>
        </p:spPr>
        <p:txBody>
          <a:bodyPr/>
          <a:lstStyle/>
          <a:p>
            <a:r>
              <a:rPr lang="en-US"/>
              <a:t>Click to edit Master title style</a:t>
            </a:r>
            <a:endParaRPr lang="en-US" dirty="0"/>
          </a:p>
        </p:txBody>
      </p:sp>
    </p:spTree>
    <p:extLst>
      <p:ext uri="{BB962C8B-B14F-4D97-AF65-F5344CB8AC3E}">
        <p14:creationId xmlns:p14="http://schemas.microsoft.com/office/powerpoint/2010/main" val="2108876494"/>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pic>
        <p:nvPicPr>
          <p:cNvPr id="7" name="Picture 6" descr="Celestia-R1---OverlayContentHD.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88825" cy="6856214"/>
          </a:xfrm>
          <a:prstGeom prst="rect">
            <a:avLst/>
          </a:prstGeom>
        </p:spPr>
      </p:pic>
      <p:sp>
        <p:nvSpPr>
          <p:cNvPr id="2" name="Vertical Title 1"/>
          <p:cNvSpPr>
            <a:spLocks noGrp="1"/>
          </p:cNvSpPr>
          <p:nvPr>
            <p:ph type="title" orient="vert"/>
          </p:nvPr>
        </p:nvSpPr>
        <p:spPr>
          <a:xfrm>
            <a:off x="8658675" y="609599"/>
            <a:ext cx="2158552" cy="5181601"/>
          </a:xfrm>
        </p:spPr>
        <p:txBody>
          <a:bodyPr vert="eaVert"/>
          <a:lstStyle/>
          <a:p>
            <a:r>
              <a:rPr lang="en-US"/>
              <a:t>Click to edit Master title style</a:t>
            </a:r>
            <a:endParaRPr lang="en-US" dirty="0"/>
          </a:p>
        </p:txBody>
      </p:sp>
      <p:sp>
        <p:nvSpPr>
          <p:cNvPr id="3" name="Vertical Text Placeholder 2"/>
          <p:cNvSpPr>
            <a:spLocks noGrp="1"/>
          </p:cNvSpPr>
          <p:nvPr>
            <p:ph type="body" orient="vert" idx="1"/>
          </p:nvPr>
        </p:nvSpPr>
        <p:spPr>
          <a:xfrm>
            <a:off x="685800" y="609600"/>
            <a:ext cx="7832116" cy="5181600"/>
          </a:xfrm>
        </p:spPr>
        <p:txBody>
          <a:bodyPr vert="eaVert" ancho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D287D0FC-3BA5-704C-A631-CA2957A91720}" type="datetime1">
              <a:rPr lang="en-US" smtClean="0"/>
              <a:t>4/2/25</a:t>
            </a:fld>
            <a:endParaRPr lang="en-IL"/>
          </a:p>
        </p:txBody>
      </p:sp>
      <p:sp>
        <p:nvSpPr>
          <p:cNvPr id="5" name="Footer Placeholder 4"/>
          <p:cNvSpPr>
            <a:spLocks noGrp="1"/>
          </p:cNvSpPr>
          <p:nvPr>
            <p:ph type="ftr" sz="quarter" idx="11"/>
          </p:nvPr>
        </p:nvSpPr>
        <p:spPr/>
        <p:txBody>
          <a:bodyPr/>
          <a:lstStyle/>
          <a:p>
            <a:endParaRPr lang="en-IL"/>
          </a:p>
        </p:txBody>
      </p:sp>
      <p:sp>
        <p:nvSpPr>
          <p:cNvPr id="6" name="Slide Number Placeholder 5"/>
          <p:cNvSpPr>
            <a:spLocks noGrp="1"/>
          </p:cNvSpPr>
          <p:nvPr>
            <p:ph type="sldNum" sz="quarter" idx="12"/>
          </p:nvPr>
        </p:nvSpPr>
        <p:spPr/>
        <p:txBody>
          <a:bodyPr/>
          <a:lstStyle/>
          <a:p>
            <a:fld id="{05ACBD29-FD8C-2F47-B777-10B791794CEB}" type="slidenum">
              <a:rPr lang="en-IL" smtClean="0"/>
              <a:t>‹#›</a:t>
            </a:fld>
            <a:endParaRPr lang="en-IL"/>
          </a:p>
        </p:txBody>
      </p:sp>
    </p:spTree>
    <p:extLst>
      <p:ext uri="{BB962C8B-B14F-4D97-AF65-F5344CB8AC3E}">
        <p14:creationId xmlns:p14="http://schemas.microsoft.com/office/powerpoint/2010/main" val="619010461"/>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slideLayout" Target="../slideLayouts/slideLayout17.xml"/><Relationship Id="rId2" Type="http://schemas.openxmlformats.org/officeDocument/2006/relationships/slideLayout" Target="../slideLayouts/slideLayout2.xml"/><Relationship Id="rId16" Type="http://schemas.openxmlformats.org/officeDocument/2006/relationships/slideLayout" Target="../slideLayouts/slideLayout16.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3">
        <a:schemeClr val="bg2"/>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685801" y="609600"/>
            <a:ext cx="10131425" cy="1456267"/>
          </a:xfrm>
          <a:prstGeom prst="rect">
            <a:avLst/>
          </a:prstGeom>
          <a:effectLst/>
        </p:spPr>
        <p:txBody>
          <a:bodyPr vert="horz" lIns="91440" tIns="45720" rIns="91440" bIns="45720" rtlCol="0" anchor="ctr">
            <a:normAutofit/>
          </a:bodyPr>
          <a:lstStyle/>
          <a:p>
            <a:r>
              <a:rPr lang="en-US"/>
              <a:t>Click to edit Master title style</a:t>
            </a:r>
            <a:endParaRPr lang="en-US" dirty="0"/>
          </a:p>
        </p:txBody>
      </p:sp>
      <p:sp>
        <p:nvSpPr>
          <p:cNvPr id="3" name="Text Placeholder 2"/>
          <p:cNvSpPr>
            <a:spLocks noGrp="1"/>
          </p:cNvSpPr>
          <p:nvPr>
            <p:ph type="body" idx="1"/>
          </p:nvPr>
        </p:nvSpPr>
        <p:spPr>
          <a:xfrm>
            <a:off x="685801" y="2142067"/>
            <a:ext cx="10131425" cy="3649133"/>
          </a:xfrm>
          <a:prstGeom prst="rect">
            <a:avLst/>
          </a:prstGeom>
        </p:spPr>
        <p:txBody>
          <a:bodyPr vert="horz" lIns="91440" tIns="45720" rIns="91440" bIns="45720" rtlCol="0" anchor="ct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8589660" y="5870575"/>
            <a:ext cx="1600200" cy="377825"/>
          </a:xfrm>
          <a:prstGeom prst="rect">
            <a:avLst/>
          </a:prstGeom>
        </p:spPr>
        <p:txBody>
          <a:bodyPr vert="horz" lIns="91440" tIns="45720" rIns="91440" bIns="45720" rtlCol="0" anchor="ctr"/>
          <a:lstStyle>
            <a:lvl1pPr algn="r">
              <a:defRPr sz="1000" b="0" i="0">
                <a:solidFill>
                  <a:schemeClr val="tx1"/>
                </a:solidFill>
                <a:effectLst/>
                <a:latin typeface="+mn-lt"/>
              </a:defRPr>
            </a:lvl1pPr>
          </a:lstStyle>
          <a:p>
            <a:fld id="{7D01CED8-6F68-8E40-AFC7-E5775AB6BF52}" type="datetime1">
              <a:rPr lang="en-US" smtClean="0"/>
              <a:t>4/2/25</a:t>
            </a:fld>
            <a:endParaRPr lang="en-IL"/>
          </a:p>
        </p:txBody>
      </p:sp>
      <p:sp>
        <p:nvSpPr>
          <p:cNvPr id="5" name="Footer Placeholder 4"/>
          <p:cNvSpPr>
            <a:spLocks noGrp="1"/>
          </p:cNvSpPr>
          <p:nvPr>
            <p:ph type="ftr" sz="quarter" idx="3"/>
          </p:nvPr>
        </p:nvSpPr>
        <p:spPr>
          <a:xfrm>
            <a:off x="685800" y="5870575"/>
            <a:ext cx="7827659" cy="377825"/>
          </a:xfrm>
          <a:prstGeom prst="rect">
            <a:avLst/>
          </a:prstGeom>
        </p:spPr>
        <p:txBody>
          <a:bodyPr vert="horz" lIns="91440" tIns="45720" rIns="91440" bIns="45720" rtlCol="0" anchor="ctr"/>
          <a:lstStyle>
            <a:lvl1pPr algn="l">
              <a:defRPr sz="1000" b="0" i="0">
                <a:solidFill>
                  <a:schemeClr val="tx1"/>
                </a:solidFill>
                <a:effectLst/>
                <a:latin typeface="+mn-lt"/>
              </a:defRPr>
            </a:lvl1pPr>
          </a:lstStyle>
          <a:p>
            <a:endParaRPr lang="en-IL"/>
          </a:p>
        </p:txBody>
      </p:sp>
      <p:sp>
        <p:nvSpPr>
          <p:cNvPr id="6" name="Slide Number Placeholder 5"/>
          <p:cNvSpPr>
            <a:spLocks noGrp="1"/>
          </p:cNvSpPr>
          <p:nvPr>
            <p:ph type="sldNum" sz="quarter" idx="4"/>
          </p:nvPr>
        </p:nvSpPr>
        <p:spPr>
          <a:xfrm>
            <a:off x="10266060" y="5870575"/>
            <a:ext cx="551167" cy="377825"/>
          </a:xfrm>
          <a:prstGeom prst="rect">
            <a:avLst/>
          </a:prstGeom>
        </p:spPr>
        <p:txBody>
          <a:bodyPr vert="horz" lIns="91440" tIns="45720" rIns="91440" bIns="45720" rtlCol="0" anchor="ctr"/>
          <a:lstStyle>
            <a:lvl1pPr algn="r">
              <a:defRPr sz="1000" b="0" i="0">
                <a:solidFill>
                  <a:schemeClr val="tx1"/>
                </a:solidFill>
                <a:effectLst/>
                <a:latin typeface="+mn-lt"/>
              </a:defRPr>
            </a:lvl1pPr>
          </a:lstStyle>
          <a:p>
            <a:fld id="{05ACBD29-FD8C-2F47-B777-10B791794CEB}" type="slidenum">
              <a:rPr lang="en-IL" smtClean="0"/>
              <a:t>‹#›</a:t>
            </a:fld>
            <a:endParaRPr lang="en-IL"/>
          </a:p>
        </p:txBody>
      </p:sp>
    </p:spTree>
    <p:extLst>
      <p:ext uri="{BB962C8B-B14F-4D97-AF65-F5344CB8AC3E}">
        <p14:creationId xmlns:p14="http://schemas.microsoft.com/office/powerpoint/2010/main" val="3579201206"/>
      </p:ext>
    </p:extLst>
  </p:cSld>
  <p:clrMap bg1="dk1" tx1="lt1" bg2="dk2" tx2="lt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 id="2147483672" r:id="rId12"/>
    <p:sldLayoutId id="2147483673" r:id="rId13"/>
    <p:sldLayoutId id="2147483674" r:id="rId14"/>
    <p:sldLayoutId id="2147483675" r:id="rId15"/>
    <p:sldLayoutId id="2147483676" r:id="rId16"/>
    <p:sldLayoutId id="2147483677" r:id="rId17"/>
  </p:sldLayoutIdLst>
  <p:hf hdr="0" ftr="0" dt="0"/>
  <p:txStyles>
    <p:titleStyle>
      <a:lvl1pPr algn="l" defTabSz="457200" rtl="0" eaLnBrk="1" latinLnBrk="0" hangingPunct="1">
        <a:spcBef>
          <a:spcPct val="0"/>
        </a:spcBef>
        <a:buNone/>
        <a:defRPr sz="3600" kern="1200" cap="all">
          <a:ln w="3175" cmpd="sng">
            <a:noFill/>
          </a:ln>
          <a:solidFill>
            <a:schemeClr val="tx1"/>
          </a:solidFill>
          <a:effectLst/>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285750" indent="-285750" algn="l" defTabSz="457200" rtl="0" eaLnBrk="1" latinLnBrk="0" hangingPunct="1">
        <a:spcBef>
          <a:spcPts val="0"/>
        </a:spcBef>
        <a:spcAft>
          <a:spcPts val="1000"/>
        </a:spcAft>
        <a:buClr>
          <a:schemeClr val="tx1"/>
        </a:buClr>
        <a:buSzPct val="100000"/>
        <a:buFont typeface="Arial"/>
        <a:buChar char="•"/>
        <a:defRPr sz="1800" kern="1200" cap="none">
          <a:solidFill>
            <a:schemeClr val="tx1"/>
          </a:solidFill>
          <a:effectLst/>
          <a:latin typeface="+mn-lt"/>
          <a:ea typeface="+mn-ea"/>
          <a:cs typeface="+mn-cs"/>
        </a:defRPr>
      </a:lvl1pPr>
      <a:lvl2pPr marL="742950" indent="-285750" algn="l" defTabSz="457200" rtl="0" eaLnBrk="1" latinLnBrk="0" hangingPunct="1">
        <a:spcBef>
          <a:spcPts val="0"/>
        </a:spcBef>
        <a:spcAft>
          <a:spcPts val="1000"/>
        </a:spcAft>
        <a:buClr>
          <a:schemeClr val="tx1"/>
        </a:buClr>
        <a:buSzPct val="100000"/>
        <a:buFont typeface="Arial"/>
        <a:buChar char="•"/>
        <a:defRPr sz="1600" kern="1200" cap="none">
          <a:solidFill>
            <a:schemeClr val="tx1"/>
          </a:solidFill>
          <a:effectLst/>
          <a:latin typeface="+mn-lt"/>
          <a:ea typeface="+mn-ea"/>
          <a:cs typeface="+mn-cs"/>
        </a:defRPr>
      </a:lvl2pPr>
      <a:lvl3pPr marL="1200150" indent="-285750" algn="l" defTabSz="457200" rtl="0" eaLnBrk="1" latinLnBrk="0" hangingPunct="1">
        <a:spcBef>
          <a:spcPts val="0"/>
        </a:spcBef>
        <a:spcAft>
          <a:spcPts val="1000"/>
        </a:spcAft>
        <a:buClr>
          <a:schemeClr val="tx1"/>
        </a:buClr>
        <a:buSzPct val="100000"/>
        <a:buFont typeface="Arial"/>
        <a:buChar char="•"/>
        <a:defRPr sz="1400" kern="1200" cap="none">
          <a:solidFill>
            <a:schemeClr val="tx1"/>
          </a:solidFill>
          <a:effectLst/>
          <a:latin typeface="+mn-lt"/>
          <a:ea typeface="+mn-ea"/>
          <a:cs typeface="+mn-cs"/>
        </a:defRPr>
      </a:lvl3pPr>
      <a:lvl4pPr marL="1543050" indent="-171450" algn="l" defTabSz="457200" rtl="0" eaLnBrk="1" latinLnBrk="0" hangingPunct="1">
        <a:spcBef>
          <a:spcPts val="0"/>
        </a:spcBef>
        <a:spcAft>
          <a:spcPts val="1000"/>
        </a:spcAft>
        <a:buClr>
          <a:schemeClr val="tx1"/>
        </a:buClr>
        <a:buSzPct val="100000"/>
        <a:buFont typeface="Arial"/>
        <a:buChar char="•"/>
        <a:defRPr sz="1200" kern="1200" cap="none">
          <a:solidFill>
            <a:schemeClr val="tx1"/>
          </a:solidFill>
          <a:effectLst/>
          <a:latin typeface="+mn-lt"/>
          <a:ea typeface="+mn-ea"/>
          <a:cs typeface="+mn-cs"/>
        </a:defRPr>
      </a:lvl4pPr>
      <a:lvl5pPr marL="2000250" indent="-171450" algn="l" defTabSz="457200" rtl="0" eaLnBrk="1" latinLnBrk="0" hangingPunct="1">
        <a:spcBef>
          <a:spcPts val="0"/>
        </a:spcBef>
        <a:spcAft>
          <a:spcPts val="1000"/>
        </a:spcAft>
        <a:buClr>
          <a:schemeClr val="tx1"/>
        </a:buClr>
        <a:buSzPct val="100000"/>
        <a:buFont typeface="Arial"/>
        <a:buChar char="•"/>
        <a:defRPr sz="1200" kern="1200" cap="none">
          <a:solidFill>
            <a:schemeClr val="tx1"/>
          </a:solidFill>
          <a:effectLst/>
          <a:latin typeface="+mn-lt"/>
          <a:ea typeface="+mn-ea"/>
          <a:cs typeface="+mn-cs"/>
        </a:defRPr>
      </a:lvl5pPr>
      <a:lvl6pPr marL="2514600" indent="-228600" algn="l" defTabSz="457200" rtl="0" eaLnBrk="1" latinLnBrk="0" hangingPunct="1">
        <a:spcBef>
          <a:spcPts val="0"/>
        </a:spcBef>
        <a:spcAft>
          <a:spcPts val="1000"/>
        </a:spcAft>
        <a:buClr>
          <a:schemeClr val="tx1"/>
        </a:buClr>
        <a:buSzPct val="100000"/>
        <a:buFont typeface="Arial"/>
        <a:buChar char="•"/>
        <a:defRPr sz="1200" kern="1200" cap="none">
          <a:solidFill>
            <a:schemeClr val="tx1"/>
          </a:solidFill>
          <a:effectLst/>
          <a:latin typeface="+mn-lt"/>
          <a:ea typeface="+mn-ea"/>
          <a:cs typeface="+mn-cs"/>
        </a:defRPr>
      </a:lvl6pPr>
      <a:lvl7pPr marL="2971800" indent="-228600" algn="l" defTabSz="457200" rtl="0" eaLnBrk="1" latinLnBrk="0" hangingPunct="1">
        <a:spcBef>
          <a:spcPts val="0"/>
        </a:spcBef>
        <a:spcAft>
          <a:spcPts val="1000"/>
        </a:spcAft>
        <a:buClr>
          <a:schemeClr val="tx1"/>
        </a:buClr>
        <a:buSzPct val="100000"/>
        <a:buFont typeface="Arial"/>
        <a:buChar char="•"/>
        <a:defRPr sz="1200" kern="1200" cap="none">
          <a:solidFill>
            <a:schemeClr val="tx1"/>
          </a:solidFill>
          <a:effectLst/>
          <a:latin typeface="+mn-lt"/>
          <a:ea typeface="+mn-ea"/>
          <a:cs typeface="+mn-cs"/>
        </a:defRPr>
      </a:lvl7pPr>
      <a:lvl8pPr marL="3429000" indent="-228600" algn="l" defTabSz="457200" rtl="0" eaLnBrk="1" latinLnBrk="0" hangingPunct="1">
        <a:spcBef>
          <a:spcPts val="0"/>
        </a:spcBef>
        <a:spcAft>
          <a:spcPts val="1000"/>
        </a:spcAft>
        <a:buClr>
          <a:schemeClr val="tx1"/>
        </a:buClr>
        <a:buSzPct val="100000"/>
        <a:buFont typeface="Arial"/>
        <a:buChar char="•"/>
        <a:defRPr sz="1200" kern="1200" cap="none">
          <a:solidFill>
            <a:schemeClr val="tx1"/>
          </a:solidFill>
          <a:effectLst/>
          <a:latin typeface="+mn-lt"/>
          <a:ea typeface="+mn-ea"/>
          <a:cs typeface="+mn-cs"/>
        </a:defRPr>
      </a:lvl8pPr>
      <a:lvl9pPr marL="3886200" indent="-228600" algn="l" defTabSz="457200" rtl="0" eaLnBrk="1" latinLnBrk="0" hangingPunct="1">
        <a:spcBef>
          <a:spcPts val="0"/>
        </a:spcBef>
        <a:spcAft>
          <a:spcPts val="1000"/>
        </a:spcAft>
        <a:buClr>
          <a:schemeClr val="tx1"/>
        </a:buClr>
        <a:buSzPct val="100000"/>
        <a:buFont typeface="Arial"/>
        <a:buChar char="•"/>
        <a:defRPr sz="1200" kern="1200" cap="none">
          <a:solidFill>
            <a:schemeClr val="tx1"/>
          </a:solidFill>
          <a:effectLst/>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openxmlformats.org/officeDocument/2006/relationships/diagramData" Target="../diagrams/data1.xml"/><Relationship Id="rId7" Type="http://schemas.microsoft.com/office/2007/relationships/diagramDrawing" Target="../diagrams/drawing1.xml"/><Relationship Id="rId2" Type="http://schemas.openxmlformats.org/officeDocument/2006/relationships/image" Target="../media/image1.jpeg"/><Relationship Id="rId1" Type="http://schemas.openxmlformats.org/officeDocument/2006/relationships/slideLayout" Target="../slideLayouts/slideLayout2.xml"/><Relationship Id="rId6" Type="http://schemas.openxmlformats.org/officeDocument/2006/relationships/diagramColors" Target="../diagrams/colors1.xml"/><Relationship Id="rId5" Type="http://schemas.openxmlformats.org/officeDocument/2006/relationships/diagramQuickStyle" Target="../diagrams/quickStyle1.xml"/><Relationship Id="rId4" Type="http://schemas.openxmlformats.org/officeDocument/2006/relationships/diagramLayout" Target="../diagrams/layout1.xml"/></Relationships>
</file>

<file path=ppt/slides/_rels/slide3.xml.rels><?xml version="1.0" encoding="UTF-8" standalone="yes"?>
<Relationships xmlns="http://schemas.openxmlformats.org/package/2006/relationships"><Relationship Id="rId3" Type="http://schemas.openxmlformats.org/officeDocument/2006/relationships/image" Target="../media/image6.jpeg"/><Relationship Id="rId2" Type="http://schemas.openxmlformats.org/officeDocument/2006/relationships/image" Target="../media/image5.png"/><Relationship Id="rId1" Type="http://schemas.openxmlformats.org/officeDocument/2006/relationships/slideLayout" Target="../slideLayouts/slideLayout2.xml"/><Relationship Id="rId5" Type="http://schemas.openxmlformats.org/officeDocument/2006/relationships/image" Target="../media/image8.png"/><Relationship Id="rId4" Type="http://schemas.openxmlformats.org/officeDocument/2006/relationships/image" Target="../media/image7.tiff"/></Relationships>
</file>

<file path=ppt/slides/_rels/slide4.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image" Target="../media/image9.png"/><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1.jpeg"/><Relationship Id="rId1" Type="http://schemas.openxmlformats.org/officeDocument/2006/relationships/slideLayout" Target="../slideLayouts/slideLayout7.xml"/><Relationship Id="rId5" Type="http://schemas.openxmlformats.org/officeDocument/2006/relationships/image" Target="../media/image12.png"/><Relationship Id="rId4" Type="http://schemas.openxmlformats.org/officeDocument/2006/relationships/image" Target="../media/image11.png"/></Relationships>
</file>

<file path=ppt/slides/_rels/slide6.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image" Target="../media/image1.jpeg"/><Relationship Id="rId1" Type="http://schemas.openxmlformats.org/officeDocument/2006/relationships/slideLayout" Target="../slideLayouts/slideLayout2.xml"/><Relationship Id="rId6" Type="http://schemas.openxmlformats.org/officeDocument/2006/relationships/image" Target="../media/image16.png"/><Relationship Id="rId5" Type="http://schemas.openxmlformats.org/officeDocument/2006/relationships/image" Target="../media/image15.png"/><Relationship Id="rId4" Type="http://schemas.openxmlformats.org/officeDocument/2006/relationships/image" Target="../media/image14.png"/></Relationships>
</file>

<file path=ppt/slides/_rels/slide7.xml.rels><?xml version="1.0" encoding="UTF-8" standalone="yes"?>
<Relationships xmlns="http://schemas.openxmlformats.org/package/2006/relationships"><Relationship Id="rId3" Type="http://schemas.openxmlformats.org/officeDocument/2006/relationships/image" Target="../media/image17.png"/><Relationship Id="rId2" Type="http://schemas.openxmlformats.org/officeDocument/2006/relationships/image" Target="../media/image1.jpeg"/><Relationship Id="rId1" Type="http://schemas.openxmlformats.org/officeDocument/2006/relationships/slideLayout" Target="../slideLayouts/slideLayout2.xml"/><Relationship Id="rId5" Type="http://schemas.openxmlformats.org/officeDocument/2006/relationships/image" Target="../media/image19.png"/><Relationship Id="rId4" Type="http://schemas.openxmlformats.org/officeDocument/2006/relationships/image" Target="../media/image18.png"/></Relationships>
</file>

<file path=ppt/slides/_rels/slide8.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jpeg"/><Relationship Id="rId1" Type="http://schemas.openxmlformats.org/officeDocument/2006/relationships/slideLayout" Target="../slideLayouts/slideLayout7.xml"/><Relationship Id="rId5" Type="http://schemas.openxmlformats.org/officeDocument/2006/relationships/image" Target="../media/image21.png"/><Relationship Id="rId4" Type="http://schemas.openxmlformats.org/officeDocument/2006/relationships/image" Target="../media/image20.png"/></Relationships>
</file>

<file path=ppt/slides/_rels/slide9.xml.rels><?xml version="1.0" encoding="UTF-8" standalone="yes"?>
<Relationships xmlns="http://schemas.openxmlformats.org/package/2006/relationships"><Relationship Id="rId3" Type="http://schemas.openxmlformats.org/officeDocument/2006/relationships/image" Target="../media/image22.png"/><Relationship Id="rId2" Type="http://schemas.openxmlformats.org/officeDocument/2006/relationships/image" Target="../media/image1.jpeg"/><Relationship Id="rId1" Type="http://schemas.openxmlformats.org/officeDocument/2006/relationships/slideLayout" Target="../slideLayouts/slideLayout2.xml"/><Relationship Id="rId4" Type="http://schemas.openxmlformats.org/officeDocument/2006/relationships/image" Target="../media/image23.png"/></Relationships>
</file>

<file path=ppt/slides/_rels/slide10.xml.rels><?xml version="1.0" encoding="UTF-8" standalone="yes"?>
<Relationships xmlns="http://schemas.openxmlformats.org/package/2006/relationships"><Relationship Id="rId3" Type="http://schemas.openxmlformats.org/officeDocument/2006/relationships/image" Target="../media/image25.png"/><Relationship Id="rId2" Type="http://schemas.openxmlformats.org/officeDocument/2006/relationships/image" Target="../media/image24.png"/><Relationship Id="rId1" Type="http://schemas.openxmlformats.org/officeDocument/2006/relationships/slideLayout" Target="../slideLayouts/slideLayout7.xml"/><Relationship Id="rId5" Type="http://schemas.openxmlformats.org/officeDocument/2006/relationships/image" Target="../media/image27.png"/><Relationship Id="rId4" Type="http://schemas.openxmlformats.org/officeDocument/2006/relationships/image" Target="../media/image26.png"/></Relationships>
</file>

<file path=ppt/slides/_rels/slide11.xml.rels><?xml version="1.0" encoding="UTF-8" standalone="yes"?>
<Relationships xmlns="http://schemas.openxmlformats.org/package/2006/relationships"><Relationship Id="rId3" Type="http://schemas.openxmlformats.org/officeDocument/2006/relationships/image" Target="../media/image28.JPG"/><Relationship Id="rId2" Type="http://schemas.openxmlformats.org/officeDocument/2006/relationships/image" Target="../media/image1.jpeg"/><Relationship Id="rId1" Type="http://schemas.openxmlformats.org/officeDocument/2006/relationships/slideLayout" Target="../slideLayouts/slideLayout2.xml"/><Relationship Id="rId4" Type="http://schemas.openxmlformats.org/officeDocument/2006/relationships/image" Target="../media/image29.JPG"/></Relationships>
</file>

<file path=ppt/slides/_rels/slide12.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jpeg"/><Relationship Id="rId1" Type="http://schemas.openxmlformats.org/officeDocument/2006/relationships/slideLayout" Target="../slideLayouts/slideLayout7.xml"/><Relationship Id="rId5" Type="http://schemas.openxmlformats.org/officeDocument/2006/relationships/image" Target="../media/image31.tiff"/><Relationship Id="rId4" Type="http://schemas.openxmlformats.org/officeDocument/2006/relationships/image" Target="../media/image30.tiff"/></Relationships>
</file>

<file path=ppt/slides/_rels/slide13.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1.jpeg"/><Relationship Id="rId1" Type="http://schemas.openxmlformats.org/officeDocument/2006/relationships/slideLayout" Target="../slideLayouts/slideLayout6.xml"/><Relationship Id="rId5" Type="http://schemas.openxmlformats.org/officeDocument/2006/relationships/image" Target="../media/image11.png"/><Relationship Id="rId4" Type="http://schemas.openxmlformats.org/officeDocument/2006/relationships/image" Target="../media/image32.JPG"/></Relationships>
</file>

<file path=ppt/slides/_rels/slide14.xml.rels><?xml version="1.0" encoding="UTF-8" standalone="yes"?>
<Relationships xmlns="http://schemas.openxmlformats.org/package/2006/relationships"><Relationship Id="rId3" Type="http://schemas.openxmlformats.org/officeDocument/2006/relationships/image" Target="../media/image33.png"/><Relationship Id="rId2" Type="http://schemas.openxmlformats.org/officeDocument/2006/relationships/image" Target="../media/image1.jpeg"/><Relationship Id="rId1" Type="http://schemas.openxmlformats.org/officeDocument/2006/relationships/slideLayout" Target="../slideLayouts/slideLayout2.xml"/><Relationship Id="rId5" Type="http://schemas.openxmlformats.org/officeDocument/2006/relationships/image" Target="../media/image35.png"/><Relationship Id="rId4" Type="http://schemas.openxmlformats.org/officeDocument/2006/relationships/image" Target="../media/image34.png"/></Relationships>
</file>

<file path=ppt/slides/_rels/slide15.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jpeg"/><Relationship Id="rId1" Type="http://schemas.openxmlformats.org/officeDocument/2006/relationships/slideLayout" Target="../slideLayouts/slideLayout7.xml"/><Relationship Id="rId6" Type="http://schemas.openxmlformats.org/officeDocument/2006/relationships/image" Target="../media/image38.png"/><Relationship Id="rId5" Type="http://schemas.openxmlformats.org/officeDocument/2006/relationships/image" Target="../media/image37.png"/><Relationship Id="rId4" Type="http://schemas.openxmlformats.org/officeDocument/2006/relationships/image" Target="../media/image36.png"/></Relationships>
</file>

<file path=ppt/slides/_rels/slide16.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jpeg"/><Relationship Id="rId1" Type="http://schemas.openxmlformats.org/officeDocument/2006/relationships/slideLayout" Target="../slideLayouts/slideLayout6.xml"/><Relationship Id="rId5" Type="http://schemas.openxmlformats.org/officeDocument/2006/relationships/image" Target="../media/image40.png"/><Relationship Id="rId4" Type="http://schemas.openxmlformats.org/officeDocument/2006/relationships/image" Target="../media/image39.png"/></Relationships>
</file>

<file path=ppt/slides/_rels/slide17.xml.rels><?xml version="1.0" encoding="UTF-8" standalone="yes"?>
<Relationships xmlns="http://schemas.openxmlformats.org/package/2006/relationships"><Relationship Id="rId3" Type="http://schemas.openxmlformats.org/officeDocument/2006/relationships/image" Target="../media/image41.png"/><Relationship Id="rId2" Type="http://schemas.openxmlformats.org/officeDocument/2006/relationships/image" Target="../media/image1.jpeg"/><Relationship Id="rId1" Type="http://schemas.openxmlformats.org/officeDocument/2006/relationships/slideLayout" Target="../slideLayouts/slideLayout2.xml"/><Relationship Id="rId4" Type="http://schemas.openxmlformats.org/officeDocument/2006/relationships/image" Target="../media/image2.png"/></Relationships>
</file>

<file path=ppt/slides/_rels/slide18.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jpeg"/><Relationship Id="rId1" Type="http://schemas.openxmlformats.org/officeDocument/2006/relationships/slideLayout" Target="../slideLayouts/slideLayout6.xml"/><Relationship Id="rId6" Type="http://schemas.openxmlformats.org/officeDocument/2006/relationships/image" Target="../media/image44.jpg"/><Relationship Id="rId5" Type="http://schemas.openxmlformats.org/officeDocument/2006/relationships/image" Target="../media/image43.jpg"/><Relationship Id="rId4" Type="http://schemas.openxmlformats.org/officeDocument/2006/relationships/image" Target="../media/image42.jpeg"/></Relationships>
</file>

<file path=ppt/slides/_rels/slide19.xml.rels><?xml version="1.0" encoding="UTF-8" standalone="yes"?>
<Relationships xmlns="http://schemas.openxmlformats.org/package/2006/relationships"><Relationship Id="rId3" Type="http://schemas.openxmlformats.org/officeDocument/2006/relationships/image" Target="../media/image45.png"/><Relationship Id="rId2" Type="http://schemas.openxmlformats.org/officeDocument/2006/relationships/image" Target="../media/image1.jpeg"/><Relationship Id="rId1" Type="http://schemas.openxmlformats.org/officeDocument/2006/relationships/slideLayout" Target="../slideLayouts/slideLayout2.xml"/><Relationship Id="rId4" Type="http://schemas.openxmlformats.org/officeDocument/2006/relationships/image" Target="../media/image46.png"/></Relationships>
</file>

<file path=ppt/slides/_rels/slide20.xml.rels><?xml version="1.0" encoding="UTF-8" standalone="yes"?>
<Relationships xmlns="http://schemas.openxmlformats.org/package/2006/relationships"><Relationship Id="rId3" Type="http://schemas.openxmlformats.org/officeDocument/2006/relationships/image" Target="../media/image47.png"/><Relationship Id="rId2" Type="http://schemas.openxmlformats.org/officeDocument/2006/relationships/image" Target="../media/image1.jpeg"/><Relationship Id="rId1" Type="http://schemas.openxmlformats.org/officeDocument/2006/relationships/slideLayout" Target="../slideLayouts/slideLayout7.xml"/></Relationships>
</file>

<file path=ppt/slides/_rels/slide21.xml.rels><?xml version="1.0" encoding="UTF-8" standalone="yes"?>
<Relationships xmlns="http://schemas.openxmlformats.org/package/2006/relationships"><Relationship Id="rId3" Type="http://schemas.openxmlformats.org/officeDocument/2006/relationships/image" Target="../media/image49.emf"/><Relationship Id="rId2" Type="http://schemas.openxmlformats.org/officeDocument/2006/relationships/image" Target="../media/image48.png"/><Relationship Id="rId1" Type="http://schemas.openxmlformats.org/officeDocument/2006/relationships/slideLayout" Target="../slideLayouts/slideLayout2.xml"/><Relationship Id="rId4" Type="http://schemas.openxmlformats.org/officeDocument/2006/relationships/hyperlink" Target="https://iopscience.iop.org/article/10.1088/1748-0221/20/01/C01026/pdf" TargetMode="External"/></Relationships>
</file>

<file path=ppt/slides/_rels/slide22.xml.rels><?xml version="1.0" encoding="UTF-8" standalone="yes"?>
<Relationships xmlns="http://schemas.openxmlformats.org/package/2006/relationships"><Relationship Id="rId3" Type="http://schemas.openxmlformats.org/officeDocument/2006/relationships/image" Target="../media/image50.png"/><Relationship Id="rId2" Type="http://schemas.openxmlformats.org/officeDocument/2006/relationships/image" Target="../media/image1.jpeg"/><Relationship Id="rId1" Type="http://schemas.openxmlformats.org/officeDocument/2006/relationships/slideLayout" Target="../slideLayouts/slideLayout2.xml"/><Relationship Id="rId5" Type="http://schemas.openxmlformats.org/officeDocument/2006/relationships/image" Target="../media/image52.png"/><Relationship Id="rId4" Type="http://schemas.openxmlformats.org/officeDocument/2006/relationships/image" Target="../media/image51.png"/></Relationships>
</file>

<file path=ppt/slides/_rels/slide23.xml.rels><?xml version="1.0" encoding="UTF-8" standalone="yes"?>
<Relationships xmlns="http://schemas.openxmlformats.org/package/2006/relationships"><Relationship Id="rId2" Type="http://schemas.openxmlformats.org/officeDocument/2006/relationships/image" Target="../media/image53.png"/><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3" Type="http://schemas.openxmlformats.org/officeDocument/2006/relationships/image" Target="../media/image55.JPG"/><Relationship Id="rId2" Type="http://schemas.openxmlformats.org/officeDocument/2006/relationships/image" Target="../media/image54.JPG"/><Relationship Id="rId1" Type="http://schemas.openxmlformats.org/officeDocument/2006/relationships/slideLayout" Target="../slideLayouts/slideLayout5.xml"/></Relationships>
</file>

<file path=ppt/slides/_rels/slide25.xml.rels><?xml version="1.0" encoding="UTF-8" standalone="yes"?>
<Relationships xmlns="http://schemas.openxmlformats.org/package/2006/relationships"><Relationship Id="rId3" Type="http://schemas.openxmlformats.org/officeDocument/2006/relationships/image" Target="../media/image57.png"/><Relationship Id="rId2" Type="http://schemas.openxmlformats.org/officeDocument/2006/relationships/image" Target="../media/image56.png"/><Relationship Id="rId1" Type="http://schemas.openxmlformats.org/officeDocument/2006/relationships/slideLayout" Target="../slideLayouts/slideLayout5.xml"/><Relationship Id="rId4" Type="http://schemas.openxmlformats.org/officeDocument/2006/relationships/image" Target="../media/image58.jpeg"/></Relationships>
</file>

<file path=ppt/slides/_rels/slide26.xml.rels><?xml version="1.0" encoding="UTF-8" standalone="yes"?>
<Relationships xmlns="http://schemas.openxmlformats.org/package/2006/relationships"><Relationship Id="rId3" Type="http://schemas.openxmlformats.org/officeDocument/2006/relationships/image" Target="../media/image60.png"/><Relationship Id="rId7" Type="http://schemas.openxmlformats.org/officeDocument/2006/relationships/image" Target="../media/image64.png"/><Relationship Id="rId2" Type="http://schemas.openxmlformats.org/officeDocument/2006/relationships/image" Target="../media/image59.png"/><Relationship Id="rId1" Type="http://schemas.openxmlformats.org/officeDocument/2006/relationships/slideLayout" Target="../slideLayouts/slideLayout4.xml"/><Relationship Id="rId6" Type="http://schemas.openxmlformats.org/officeDocument/2006/relationships/image" Target="../media/image63.png"/><Relationship Id="rId5" Type="http://schemas.openxmlformats.org/officeDocument/2006/relationships/image" Target="../media/image62.png"/><Relationship Id="rId4" Type="http://schemas.openxmlformats.org/officeDocument/2006/relationships/image" Target="../media/image61.png"/></Relationships>
</file>

<file path=ppt/slides/_rels/slide27.xml.rels><?xml version="1.0" encoding="UTF-8" standalone="yes"?>
<Relationships xmlns="http://schemas.openxmlformats.org/package/2006/relationships"><Relationship Id="rId3" Type="http://schemas.openxmlformats.org/officeDocument/2006/relationships/image" Target="../media/image66.png"/><Relationship Id="rId2" Type="http://schemas.openxmlformats.org/officeDocument/2006/relationships/image" Target="../media/image65.png"/><Relationship Id="rId1" Type="http://schemas.openxmlformats.org/officeDocument/2006/relationships/slideLayout" Target="../slideLayouts/slideLayout7.xml"/><Relationship Id="rId5" Type="http://schemas.openxmlformats.org/officeDocument/2006/relationships/image" Target="../media/image68.JPG"/><Relationship Id="rId4" Type="http://schemas.openxmlformats.org/officeDocument/2006/relationships/image" Target="../media/image67.png"/></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3" Type="http://schemas.openxmlformats.org/officeDocument/2006/relationships/image" Target="../media/image70.png"/><Relationship Id="rId2" Type="http://schemas.openxmlformats.org/officeDocument/2006/relationships/image" Target="../media/image69.png"/><Relationship Id="rId1" Type="http://schemas.openxmlformats.org/officeDocument/2006/relationships/slideLayout" Target="../slideLayouts/slideLayout7.xml"/><Relationship Id="rId4" Type="http://schemas.openxmlformats.org/officeDocument/2006/relationships/image" Target="../media/image71.png"/></Relationships>
</file>

<file path=ppt/slides/_rels/slide30.xml.rels><?xml version="1.0" encoding="UTF-8" standalone="yes"?>
<Relationships xmlns="http://schemas.openxmlformats.org/package/2006/relationships"><Relationship Id="rId3" Type="http://schemas.openxmlformats.org/officeDocument/2006/relationships/image" Target="../media/image2.png"/><Relationship Id="rId7" Type="http://schemas.openxmlformats.org/officeDocument/2006/relationships/image" Target="../media/image75.png"/><Relationship Id="rId2" Type="http://schemas.openxmlformats.org/officeDocument/2006/relationships/image" Target="../media/image1.jpeg"/><Relationship Id="rId1" Type="http://schemas.openxmlformats.org/officeDocument/2006/relationships/slideLayout" Target="../slideLayouts/slideLayout2.xml"/><Relationship Id="rId6" Type="http://schemas.openxmlformats.org/officeDocument/2006/relationships/image" Target="../media/image74.png"/><Relationship Id="rId5" Type="http://schemas.openxmlformats.org/officeDocument/2006/relationships/image" Target="../media/image73.png"/><Relationship Id="rId4" Type="http://schemas.openxmlformats.org/officeDocument/2006/relationships/image" Target="../media/image72.png"/></Relationships>
</file>

<file path=ppt/slides/_rels/slide31.xml.rels><?xml version="1.0" encoding="UTF-8" standalone="yes"?>
<Relationships xmlns="http://schemas.openxmlformats.org/package/2006/relationships"><Relationship Id="rId3" Type="http://schemas.openxmlformats.org/officeDocument/2006/relationships/image" Target="../media/image77.png"/><Relationship Id="rId2" Type="http://schemas.openxmlformats.org/officeDocument/2006/relationships/image" Target="../media/image76.png"/><Relationship Id="rId1" Type="http://schemas.openxmlformats.org/officeDocument/2006/relationships/slideLayout" Target="../slideLayouts/slideLayout7.xml"/><Relationship Id="rId5" Type="http://schemas.openxmlformats.org/officeDocument/2006/relationships/image" Target="../media/image79.png"/><Relationship Id="rId4" Type="http://schemas.openxmlformats.org/officeDocument/2006/relationships/image" Target="../media/image78.png"/></Relationships>
</file>

<file path=ppt/slides/_rels/slide32.xml.rels><?xml version="1.0" encoding="UTF-8" standalone="yes"?>
<Relationships xmlns="http://schemas.openxmlformats.org/package/2006/relationships"><Relationship Id="rId8" Type="http://schemas.microsoft.com/office/2007/relationships/diagramDrawing" Target="../diagrams/drawing2.xml"/><Relationship Id="rId3" Type="http://schemas.openxmlformats.org/officeDocument/2006/relationships/image" Target="../media/image1.jpeg"/><Relationship Id="rId7" Type="http://schemas.openxmlformats.org/officeDocument/2006/relationships/diagramColors" Target="../diagrams/colors2.xml"/><Relationship Id="rId2" Type="http://schemas.openxmlformats.org/officeDocument/2006/relationships/notesSlide" Target="../notesSlides/notesSlide1.xml"/><Relationship Id="rId1" Type="http://schemas.openxmlformats.org/officeDocument/2006/relationships/slideLayout" Target="../slideLayouts/slideLayout2.xml"/><Relationship Id="rId6" Type="http://schemas.openxmlformats.org/officeDocument/2006/relationships/diagramQuickStyle" Target="../diagrams/quickStyle2.xml"/><Relationship Id="rId5" Type="http://schemas.openxmlformats.org/officeDocument/2006/relationships/diagramLayout" Target="../diagrams/layout2.xml"/><Relationship Id="rId4" Type="http://schemas.openxmlformats.org/officeDocument/2006/relationships/diagramData" Target="../diagrams/data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Content Placeholder 4" descr="A close-up of a machine&#10;&#10;Description automatically generated">
            <a:extLst>
              <a:ext uri="{FF2B5EF4-FFF2-40B4-BE49-F238E27FC236}">
                <a16:creationId xmlns:a16="http://schemas.microsoft.com/office/drawing/2014/main" id="{3C12F495-36BD-6F0F-723E-8682E0A8E617}"/>
              </a:ext>
            </a:extLst>
          </p:cNvPr>
          <p:cNvPicPr>
            <a:picLocks noChangeAspect="1"/>
          </p:cNvPicPr>
          <p:nvPr/>
        </p:nvPicPr>
        <p:blipFill>
          <a:blip r:embed="rId2">
            <a:alphaModFix amt="32000"/>
          </a:blip>
          <a:srcRect l="42841" r="2" b="-19"/>
          <a:stretch/>
        </p:blipFill>
        <p:spPr>
          <a:xfrm>
            <a:off x="0" y="36287"/>
            <a:ext cx="12192000" cy="6798946"/>
          </a:xfrm>
          <a:prstGeom prst="rect">
            <a:avLst/>
          </a:prstGeom>
        </p:spPr>
      </p:pic>
      <p:sp>
        <p:nvSpPr>
          <p:cNvPr id="2" name="Title 1">
            <a:extLst>
              <a:ext uri="{FF2B5EF4-FFF2-40B4-BE49-F238E27FC236}">
                <a16:creationId xmlns:a16="http://schemas.microsoft.com/office/drawing/2014/main" id="{26A8DAC3-2A94-05B9-B612-B0A34553257E}"/>
              </a:ext>
            </a:extLst>
          </p:cNvPr>
          <p:cNvSpPr>
            <a:spLocks noGrp="1"/>
          </p:cNvSpPr>
          <p:nvPr>
            <p:ph type="ctrTitle"/>
          </p:nvPr>
        </p:nvSpPr>
        <p:spPr/>
        <p:txBody>
          <a:bodyPr/>
          <a:lstStyle/>
          <a:p>
            <a:r>
              <a:rPr lang="en-IL" dirty="0"/>
              <a:t>ECAL-P status</a:t>
            </a:r>
          </a:p>
        </p:txBody>
      </p:sp>
      <p:sp>
        <p:nvSpPr>
          <p:cNvPr id="3" name="Subtitle 2">
            <a:extLst>
              <a:ext uri="{FF2B5EF4-FFF2-40B4-BE49-F238E27FC236}">
                <a16:creationId xmlns:a16="http://schemas.microsoft.com/office/drawing/2014/main" id="{29BF08CD-73C7-9B30-762E-D1BAB88C2DFA}"/>
              </a:ext>
            </a:extLst>
          </p:cNvPr>
          <p:cNvSpPr>
            <a:spLocks noGrp="1"/>
          </p:cNvSpPr>
          <p:nvPr>
            <p:ph type="subTitle" idx="1"/>
          </p:nvPr>
        </p:nvSpPr>
        <p:spPr/>
        <p:txBody>
          <a:bodyPr/>
          <a:lstStyle/>
          <a:p>
            <a:r>
              <a:rPr lang="en-IL" dirty="0"/>
              <a:t>Yan Benhammou on behalf of the ecal-p collaboration</a:t>
            </a:r>
          </a:p>
        </p:txBody>
      </p:sp>
    </p:spTree>
    <p:extLst>
      <p:ext uri="{BB962C8B-B14F-4D97-AF65-F5344CB8AC3E}">
        <p14:creationId xmlns:p14="http://schemas.microsoft.com/office/powerpoint/2010/main" val="2847372925"/>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bg>
      <p:bgPr>
        <a:blipFill>
          <a:blip r:embed="rId2"/>
          <a:stretch/>
        </a:blip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5489803-937F-BED4-C01B-650C3C61F26E}"/>
              </a:ext>
            </a:extLst>
          </p:cNvPr>
          <p:cNvSpPr>
            <a:spLocks noGrp="1"/>
          </p:cNvSpPr>
          <p:nvPr>
            <p:ph type="title"/>
          </p:nvPr>
        </p:nvSpPr>
        <p:spPr>
          <a:xfrm>
            <a:off x="685801" y="609600"/>
            <a:ext cx="10131425" cy="1456267"/>
          </a:xfrm>
        </p:spPr>
        <p:txBody>
          <a:bodyPr>
            <a:normAutofit/>
          </a:bodyPr>
          <a:lstStyle/>
          <a:p>
            <a:r>
              <a:rPr lang="en-IL"/>
              <a:t>Outlook</a:t>
            </a:r>
          </a:p>
        </p:txBody>
      </p:sp>
      <p:graphicFrame>
        <p:nvGraphicFramePr>
          <p:cNvPr id="7" name="Content Placeholder 2">
            <a:extLst>
              <a:ext uri="{FF2B5EF4-FFF2-40B4-BE49-F238E27FC236}">
                <a16:creationId xmlns:a16="http://schemas.microsoft.com/office/drawing/2014/main" id="{F37912BE-5FF2-DF10-CE39-F1DEB45DF2D3}"/>
              </a:ext>
            </a:extLst>
          </p:cNvPr>
          <p:cNvGraphicFramePr>
            <a:graphicFrameLocks noGrp="1"/>
          </p:cNvGraphicFramePr>
          <p:nvPr>
            <p:ph idx="1"/>
            <p:extLst>
              <p:ext uri="{D42A27DB-BD31-4B8C-83A1-F6EECF244321}">
                <p14:modId xmlns:p14="http://schemas.microsoft.com/office/powerpoint/2010/main" val="603573736"/>
              </p:ext>
            </p:extLst>
          </p:nvPr>
        </p:nvGraphicFramePr>
        <p:xfrm>
          <a:off x="685800" y="2406400"/>
          <a:ext cx="10131425" cy="3384799"/>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
        <p:nvSpPr>
          <p:cNvPr id="4" name="Slide Number Placeholder 3">
            <a:extLst>
              <a:ext uri="{FF2B5EF4-FFF2-40B4-BE49-F238E27FC236}">
                <a16:creationId xmlns:a16="http://schemas.microsoft.com/office/drawing/2014/main" id="{83E13952-D738-FEC9-4D62-26327942F134}"/>
              </a:ext>
            </a:extLst>
          </p:cNvPr>
          <p:cNvSpPr>
            <a:spLocks noGrp="1"/>
          </p:cNvSpPr>
          <p:nvPr>
            <p:ph type="sldNum" sz="quarter" idx="12"/>
          </p:nvPr>
        </p:nvSpPr>
        <p:spPr/>
        <p:txBody>
          <a:bodyPr/>
          <a:lstStyle/>
          <a:p>
            <a:fld id="{05ACBD29-FD8C-2F47-B777-10B791794CEB}" type="slidenum">
              <a:rPr lang="en-IL" smtClean="0"/>
              <a:t>2</a:t>
            </a:fld>
            <a:endParaRPr lang="en-IL"/>
          </a:p>
        </p:txBody>
      </p:sp>
    </p:spTree>
    <p:extLst>
      <p:ext uri="{BB962C8B-B14F-4D97-AF65-F5344CB8AC3E}">
        <p14:creationId xmlns:p14="http://schemas.microsoft.com/office/powerpoint/2010/main" val="2820989710"/>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8E3CF72-BFF8-D678-8310-5252A1852CB8}"/>
              </a:ext>
            </a:extLst>
          </p:cNvPr>
          <p:cNvSpPr>
            <a:spLocks noGrp="1"/>
          </p:cNvSpPr>
          <p:nvPr>
            <p:ph type="title"/>
          </p:nvPr>
        </p:nvSpPr>
        <p:spPr>
          <a:xfrm>
            <a:off x="134635" y="0"/>
            <a:ext cx="10131425" cy="895815"/>
          </a:xfrm>
        </p:spPr>
        <p:txBody>
          <a:bodyPr/>
          <a:lstStyle/>
          <a:p>
            <a:r>
              <a:rPr lang="en-US" dirty="0"/>
              <a:t>F</a:t>
            </a:r>
            <a:r>
              <a:rPr lang="en-IL" dirty="0"/>
              <a:t>rom COMPACT luminosity calorimeter …</a:t>
            </a:r>
          </a:p>
        </p:txBody>
      </p:sp>
      <p:sp>
        <p:nvSpPr>
          <p:cNvPr id="3" name="Content Placeholder 2">
            <a:extLst>
              <a:ext uri="{FF2B5EF4-FFF2-40B4-BE49-F238E27FC236}">
                <a16:creationId xmlns:a16="http://schemas.microsoft.com/office/drawing/2014/main" id="{76B98091-CD07-75DE-19E4-55DF191A4CB8}"/>
              </a:ext>
            </a:extLst>
          </p:cNvPr>
          <p:cNvSpPr>
            <a:spLocks noGrp="1"/>
          </p:cNvSpPr>
          <p:nvPr>
            <p:ph idx="1"/>
          </p:nvPr>
        </p:nvSpPr>
        <p:spPr>
          <a:xfrm>
            <a:off x="71275" y="730685"/>
            <a:ext cx="6716939" cy="1320650"/>
          </a:xfrm>
        </p:spPr>
        <p:txBody>
          <a:bodyPr/>
          <a:lstStyle/>
          <a:p>
            <a:pPr marL="0" indent="0">
              <a:buNone/>
            </a:pPr>
            <a:r>
              <a:rPr lang="en-US" dirty="0"/>
              <a:t>F</a:t>
            </a:r>
            <a:r>
              <a:rPr lang="en-IL" dirty="0"/>
              <a:t>or more than 15 years, FCAL collaboration is working to design a compact calorimeter for luminosity measurement (and also on other forward calorimeters)</a:t>
            </a:r>
          </a:p>
        </p:txBody>
      </p:sp>
      <p:sp>
        <p:nvSpPr>
          <p:cNvPr id="4" name="Slide Number Placeholder 3">
            <a:extLst>
              <a:ext uri="{FF2B5EF4-FFF2-40B4-BE49-F238E27FC236}">
                <a16:creationId xmlns:a16="http://schemas.microsoft.com/office/drawing/2014/main" id="{1C313756-7A52-FFC8-CEBF-17DB43F3CB8E}"/>
              </a:ext>
            </a:extLst>
          </p:cNvPr>
          <p:cNvSpPr>
            <a:spLocks noGrp="1"/>
          </p:cNvSpPr>
          <p:nvPr>
            <p:ph type="sldNum" sz="quarter" idx="12"/>
          </p:nvPr>
        </p:nvSpPr>
        <p:spPr/>
        <p:txBody>
          <a:bodyPr/>
          <a:lstStyle/>
          <a:p>
            <a:fld id="{05ACBD29-FD8C-2F47-B777-10B791794CEB}" type="slidenum">
              <a:rPr lang="en-IL" smtClean="0"/>
              <a:t>3</a:t>
            </a:fld>
            <a:endParaRPr lang="en-IL"/>
          </a:p>
        </p:txBody>
      </p:sp>
      <p:grpSp>
        <p:nvGrpSpPr>
          <p:cNvPr id="10" name="Group 9">
            <a:extLst>
              <a:ext uri="{FF2B5EF4-FFF2-40B4-BE49-F238E27FC236}">
                <a16:creationId xmlns:a16="http://schemas.microsoft.com/office/drawing/2014/main" id="{BA02EA45-4C27-91C6-8584-E31D085A892B}"/>
              </a:ext>
            </a:extLst>
          </p:cNvPr>
          <p:cNvGrpSpPr/>
          <p:nvPr/>
        </p:nvGrpSpPr>
        <p:grpSpPr>
          <a:xfrm>
            <a:off x="363593" y="2610579"/>
            <a:ext cx="6059308" cy="2885132"/>
            <a:chOff x="339903" y="3545628"/>
            <a:chExt cx="6059308" cy="2885132"/>
          </a:xfrm>
        </p:grpSpPr>
        <p:pic>
          <p:nvPicPr>
            <p:cNvPr id="5" name="Picture 1" descr="page11image4136155488">
              <a:extLst>
                <a:ext uri="{FF2B5EF4-FFF2-40B4-BE49-F238E27FC236}">
                  <a16:creationId xmlns:a16="http://schemas.microsoft.com/office/drawing/2014/main" id="{66B2EDFE-8CE5-A1C6-F1D2-F2502871891C}"/>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339903" y="3893529"/>
              <a:ext cx="6059308" cy="2537231"/>
            </a:xfrm>
            <a:prstGeom prst="rect">
              <a:avLst/>
            </a:prstGeom>
            <a:noFill/>
            <a:extLst>
              <a:ext uri="{909E8E84-426E-40DD-AFC4-6F175D3DCCD1}">
                <a14:hiddenFill xmlns:a14="http://schemas.microsoft.com/office/drawing/2010/main">
                  <a:solidFill>
                    <a:srgbClr val="FFFFFF"/>
                  </a:solidFill>
                </a14:hiddenFill>
              </a:ext>
            </a:extLst>
          </p:spPr>
        </p:pic>
        <p:sp>
          <p:nvSpPr>
            <p:cNvPr id="6" name="TextBox 5">
              <a:extLst>
                <a:ext uri="{FF2B5EF4-FFF2-40B4-BE49-F238E27FC236}">
                  <a16:creationId xmlns:a16="http://schemas.microsoft.com/office/drawing/2014/main" id="{852FE559-02ED-8DD5-90E2-35A628E866E3}"/>
                </a:ext>
              </a:extLst>
            </p:cNvPr>
            <p:cNvSpPr txBox="1"/>
            <p:nvPr/>
          </p:nvSpPr>
          <p:spPr>
            <a:xfrm>
              <a:off x="3572951" y="3545628"/>
              <a:ext cx="1087157" cy="369332"/>
            </a:xfrm>
            <a:prstGeom prst="rect">
              <a:avLst/>
            </a:prstGeom>
            <a:noFill/>
          </p:spPr>
          <p:txBody>
            <a:bodyPr wrap="none" rtlCol="0">
              <a:spAutoFit/>
            </a:bodyPr>
            <a:lstStyle/>
            <a:p>
              <a:r>
                <a:rPr lang="en-US" dirty="0" err="1"/>
                <a:t>LumiCal</a:t>
              </a:r>
              <a:endParaRPr lang="en-US" dirty="0"/>
            </a:p>
          </p:txBody>
        </p:sp>
        <p:sp>
          <p:nvSpPr>
            <p:cNvPr id="7" name="TextBox 6">
              <a:extLst>
                <a:ext uri="{FF2B5EF4-FFF2-40B4-BE49-F238E27FC236}">
                  <a16:creationId xmlns:a16="http://schemas.microsoft.com/office/drawing/2014/main" id="{6CF6BB92-DAA0-6B6C-084E-A532B277D546}"/>
                </a:ext>
              </a:extLst>
            </p:cNvPr>
            <p:cNvSpPr txBox="1"/>
            <p:nvPr/>
          </p:nvSpPr>
          <p:spPr>
            <a:xfrm>
              <a:off x="1965960" y="3611880"/>
              <a:ext cx="1233030" cy="369332"/>
            </a:xfrm>
            <a:prstGeom prst="rect">
              <a:avLst/>
            </a:prstGeom>
            <a:noFill/>
          </p:spPr>
          <p:txBody>
            <a:bodyPr wrap="none" rtlCol="0">
              <a:spAutoFit/>
            </a:bodyPr>
            <a:lstStyle/>
            <a:p>
              <a:r>
                <a:rPr lang="en-US" dirty="0" err="1"/>
                <a:t>BeamCal</a:t>
              </a:r>
              <a:endParaRPr lang="en-US" dirty="0"/>
            </a:p>
          </p:txBody>
        </p:sp>
        <p:cxnSp>
          <p:nvCxnSpPr>
            <p:cNvPr id="8" name="Straight Arrow Connector 7">
              <a:extLst>
                <a:ext uri="{FF2B5EF4-FFF2-40B4-BE49-F238E27FC236}">
                  <a16:creationId xmlns:a16="http://schemas.microsoft.com/office/drawing/2014/main" id="{0341824C-44FC-BE84-032E-36E2B36ED06D}"/>
                </a:ext>
              </a:extLst>
            </p:cNvPr>
            <p:cNvCxnSpPr/>
            <p:nvPr/>
          </p:nvCxnSpPr>
          <p:spPr>
            <a:xfrm>
              <a:off x="4126230" y="3893529"/>
              <a:ext cx="129292" cy="687302"/>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cxnSp>
          <p:nvCxnSpPr>
            <p:cNvPr id="9" name="Straight Arrow Connector 8">
              <a:extLst>
                <a:ext uri="{FF2B5EF4-FFF2-40B4-BE49-F238E27FC236}">
                  <a16:creationId xmlns:a16="http://schemas.microsoft.com/office/drawing/2014/main" id="{0EFD448B-B727-1DE3-20CE-DA96F86B383C}"/>
                </a:ext>
              </a:extLst>
            </p:cNvPr>
            <p:cNvCxnSpPr>
              <a:stCxn id="7" idx="2"/>
            </p:cNvCxnSpPr>
            <p:nvPr/>
          </p:nvCxnSpPr>
          <p:spPr>
            <a:xfrm>
              <a:off x="2582475" y="3981212"/>
              <a:ext cx="194568" cy="963701"/>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grpSp>
      <p:grpSp>
        <p:nvGrpSpPr>
          <p:cNvPr id="13" name="Group 12">
            <a:extLst>
              <a:ext uri="{FF2B5EF4-FFF2-40B4-BE49-F238E27FC236}">
                <a16:creationId xmlns:a16="http://schemas.microsoft.com/office/drawing/2014/main" id="{3DFA328C-5320-02E9-DEA0-D4D06956EEB6}"/>
              </a:ext>
            </a:extLst>
          </p:cNvPr>
          <p:cNvGrpSpPr/>
          <p:nvPr/>
        </p:nvGrpSpPr>
        <p:grpSpPr>
          <a:xfrm>
            <a:off x="7878613" y="37472"/>
            <a:ext cx="4032360" cy="5469841"/>
            <a:chOff x="5874120" y="1296360"/>
            <a:chExt cx="4032360" cy="5469841"/>
          </a:xfrm>
        </p:grpSpPr>
        <p:pic>
          <p:nvPicPr>
            <p:cNvPr id="14" name="Picture 13">
              <a:extLst>
                <a:ext uri="{FF2B5EF4-FFF2-40B4-BE49-F238E27FC236}">
                  <a16:creationId xmlns:a16="http://schemas.microsoft.com/office/drawing/2014/main" id="{15A20173-EF78-2665-F94D-2B1BD00AF047}"/>
                </a:ext>
              </a:extLst>
            </p:cNvPr>
            <p:cNvPicPr/>
            <p:nvPr/>
          </p:nvPicPr>
          <p:blipFill>
            <a:blip r:embed="rId3" cstate="email">
              <a:extLst>
                <a:ext uri="{28A0092B-C50C-407E-A947-70E740481C1C}">
                  <a14:useLocalDpi xmlns:a14="http://schemas.microsoft.com/office/drawing/2010/main"/>
                </a:ext>
              </a:extLst>
            </a:blip>
            <a:stretch>
              <a:fillRect/>
            </a:stretch>
          </p:blipFill>
          <p:spPr>
            <a:xfrm>
              <a:off x="5874120" y="1716947"/>
              <a:ext cx="4032360" cy="5049254"/>
            </a:xfrm>
            <a:prstGeom prst="rect">
              <a:avLst/>
            </a:prstGeom>
            <a:ln>
              <a:noFill/>
            </a:ln>
          </p:spPr>
        </p:pic>
        <p:sp>
          <p:nvSpPr>
            <p:cNvPr id="15" name="TextShape 2">
              <a:extLst>
                <a:ext uri="{FF2B5EF4-FFF2-40B4-BE49-F238E27FC236}">
                  <a16:creationId xmlns:a16="http://schemas.microsoft.com/office/drawing/2014/main" id="{0102AF7F-FB17-9BB3-BA84-93A62EA7585C}"/>
                </a:ext>
              </a:extLst>
            </p:cNvPr>
            <p:cNvSpPr txBox="1"/>
            <p:nvPr/>
          </p:nvSpPr>
          <p:spPr>
            <a:xfrm>
              <a:off x="6982200" y="1296360"/>
              <a:ext cx="1463040" cy="402840"/>
            </a:xfrm>
            <a:prstGeom prst="rect">
              <a:avLst/>
            </a:prstGeom>
          </p:spPr>
          <p:txBody>
            <a:bodyPr lIns="90000" tIns="45000" rIns="90000" bIns="45000"/>
            <a:lstStyle/>
            <a:p>
              <a:r>
                <a:rPr lang="en-US" sz="2200" dirty="0">
                  <a:latin typeface="Arial"/>
                </a:rPr>
                <a:t>4 sectors:</a:t>
              </a:r>
              <a:endParaRPr dirty="0"/>
            </a:p>
          </p:txBody>
        </p:sp>
        <p:sp>
          <p:nvSpPr>
            <p:cNvPr id="16" name="TextShape 3">
              <a:extLst>
                <a:ext uri="{FF2B5EF4-FFF2-40B4-BE49-F238E27FC236}">
                  <a16:creationId xmlns:a16="http://schemas.microsoft.com/office/drawing/2014/main" id="{1D447A76-E1E4-997E-2613-0051175590A4}"/>
                </a:ext>
              </a:extLst>
            </p:cNvPr>
            <p:cNvSpPr txBox="1"/>
            <p:nvPr/>
          </p:nvSpPr>
          <p:spPr>
            <a:xfrm rot="20999400">
              <a:off x="6217560" y="1880640"/>
              <a:ext cx="548640" cy="373680"/>
            </a:xfrm>
            <a:prstGeom prst="rect">
              <a:avLst/>
            </a:prstGeom>
          </p:spPr>
          <p:txBody>
            <a:bodyPr lIns="90000" tIns="45000" rIns="90000" bIns="45000"/>
            <a:lstStyle/>
            <a:p>
              <a:r>
                <a:rPr lang="en-US" sz="2000" dirty="0">
                  <a:solidFill>
                    <a:schemeClr val="bg1"/>
                  </a:solidFill>
                  <a:latin typeface="Arial"/>
                </a:rPr>
                <a:t>L2</a:t>
              </a:r>
              <a:endParaRPr dirty="0">
                <a:solidFill>
                  <a:schemeClr val="bg1"/>
                </a:solidFill>
              </a:endParaRPr>
            </a:p>
          </p:txBody>
        </p:sp>
        <p:sp>
          <p:nvSpPr>
            <p:cNvPr id="17" name="TextShape 4">
              <a:extLst>
                <a:ext uri="{FF2B5EF4-FFF2-40B4-BE49-F238E27FC236}">
                  <a16:creationId xmlns:a16="http://schemas.microsoft.com/office/drawing/2014/main" id="{BEF52286-EB00-7B0A-F6D3-86BA57CC63C5}"/>
                </a:ext>
              </a:extLst>
            </p:cNvPr>
            <p:cNvSpPr txBox="1"/>
            <p:nvPr/>
          </p:nvSpPr>
          <p:spPr>
            <a:xfrm rot="21360600">
              <a:off x="7184520" y="1735560"/>
              <a:ext cx="548640" cy="391680"/>
            </a:xfrm>
            <a:prstGeom prst="rect">
              <a:avLst/>
            </a:prstGeom>
          </p:spPr>
          <p:txBody>
            <a:bodyPr lIns="90000" tIns="45000" rIns="90000" bIns="45000"/>
            <a:lstStyle/>
            <a:p>
              <a:r>
                <a:rPr lang="en-US" sz="2000" dirty="0">
                  <a:solidFill>
                    <a:schemeClr val="bg1"/>
                  </a:solidFill>
                  <a:latin typeface="Arial"/>
                </a:rPr>
                <a:t>L1</a:t>
              </a:r>
              <a:endParaRPr dirty="0">
                <a:solidFill>
                  <a:schemeClr val="bg1"/>
                </a:solidFill>
              </a:endParaRPr>
            </a:p>
          </p:txBody>
        </p:sp>
        <p:sp>
          <p:nvSpPr>
            <p:cNvPr id="18" name="TextShape 5">
              <a:extLst>
                <a:ext uri="{FF2B5EF4-FFF2-40B4-BE49-F238E27FC236}">
                  <a16:creationId xmlns:a16="http://schemas.microsoft.com/office/drawing/2014/main" id="{3AB6D3DA-7420-7610-9DB5-8E8EA0A021DE}"/>
                </a:ext>
              </a:extLst>
            </p:cNvPr>
            <p:cNvSpPr txBox="1"/>
            <p:nvPr/>
          </p:nvSpPr>
          <p:spPr>
            <a:xfrm rot="239400">
              <a:off x="8098920" y="1753200"/>
              <a:ext cx="548640" cy="373680"/>
            </a:xfrm>
            <a:prstGeom prst="rect">
              <a:avLst/>
            </a:prstGeom>
          </p:spPr>
          <p:txBody>
            <a:bodyPr lIns="90000" tIns="45000" rIns="90000" bIns="45000"/>
            <a:lstStyle/>
            <a:p>
              <a:r>
                <a:rPr lang="en-US" sz="2000" dirty="0">
                  <a:solidFill>
                    <a:schemeClr val="bg1"/>
                  </a:solidFill>
                  <a:latin typeface="Arial"/>
                </a:rPr>
                <a:t>R1</a:t>
              </a:r>
              <a:endParaRPr dirty="0">
                <a:solidFill>
                  <a:schemeClr val="bg1"/>
                </a:solidFill>
              </a:endParaRPr>
            </a:p>
          </p:txBody>
        </p:sp>
        <p:sp>
          <p:nvSpPr>
            <p:cNvPr id="19" name="TextShape 6">
              <a:extLst>
                <a:ext uri="{FF2B5EF4-FFF2-40B4-BE49-F238E27FC236}">
                  <a16:creationId xmlns:a16="http://schemas.microsoft.com/office/drawing/2014/main" id="{40A96E9E-FED8-FB6E-3FF4-B62F68EFFCC9}"/>
                </a:ext>
              </a:extLst>
            </p:cNvPr>
            <p:cNvSpPr txBox="1"/>
            <p:nvPr/>
          </p:nvSpPr>
          <p:spPr>
            <a:xfrm rot="600600">
              <a:off x="9029160" y="1880640"/>
              <a:ext cx="548640" cy="373680"/>
            </a:xfrm>
            <a:prstGeom prst="rect">
              <a:avLst/>
            </a:prstGeom>
          </p:spPr>
          <p:txBody>
            <a:bodyPr lIns="90000" tIns="45000" rIns="90000" bIns="45000"/>
            <a:lstStyle/>
            <a:p>
              <a:r>
                <a:rPr lang="en-US" sz="2000" dirty="0">
                  <a:solidFill>
                    <a:schemeClr val="bg1"/>
                  </a:solidFill>
                  <a:latin typeface="Arial"/>
                </a:rPr>
                <a:t>R2</a:t>
              </a:r>
              <a:endParaRPr dirty="0">
                <a:solidFill>
                  <a:schemeClr val="bg1"/>
                </a:solidFill>
              </a:endParaRPr>
            </a:p>
          </p:txBody>
        </p:sp>
        <p:sp>
          <p:nvSpPr>
            <p:cNvPr id="20" name="Line 7">
              <a:extLst>
                <a:ext uri="{FF2B5EF4-FFF2-40B4-BE49-F238E27FC236}">
                  <a16:creationId xmlns:a16="http://schemas.microsoft.com/office/drawing/2014/main" id="{2A4B5913-ABEA-C878-2A89-1E03518CCDFA}"/>
                </a:ext>
              </a:extLst>
            </p:cNvPr>
            <p:cNvSpPr/>
            <p:nvPr/>
          </p:nvSpPr>
          <p:spPr>
            <a:xfrm flipV="1">
              <a:off x="9574920" y="2433600"/>
              <a:ext cx="268200" cy="1001160"/>
            </a:xfrm>
            <a:prstGeom prst="line">
              <a:avLst/>
            </a:prstGeom>
            <a:ln w="18360">
              <a:solidFill>
                <a:srgbClr val="000000"/>
              </a:solidFill>
              <a:round/>
              <a:tailEnd type="triangle" w="med" len="med"/>
            </a:ln>
          </p:spPr>
          <p:txBody>
            <a:bodyPr/>
            <a:lstStyle/>
            <a:p>
              <a:endParaRPr lang="en-IL"/>
            </a:p>
          </p:txBody>
        </p:sp>
        <p:sp>
          <p:nvSpPr>
            <p:cNvPr id="21" name="TextShape 8">
              <a:extLst>
                <a:ext uri="{FF2B5EF4-FFF2-40B4-BE49-F238E27FC236}">
                  <a16:creationId xmlns:a16="http://schemas.microsoft.com/office/drawing/2014/main" id="{F7F7C136-768B-531C-94D0-BBB0E88491CF}"/>
                </a:ext>
              </a:extLst>
            </p:cNvPr>
            <p:cNvSpPr txBox="1"/>
            <p:nvPr/>
          </p:nvSpPr>
          <p:spPr>
            <a:xfrm rot="17100000">
              <a:off x="8348400" y="4191120"/>
              <a:ext cx="2011680" cy="346320"/>
            </a:xfrm>
            <a:prstGeom prst="rect">
              <a:avLst/>
            </a:prstGeom>
          </p:spPr>
          <p:txBody>
            <a:bodyPr lIns="90000" tIns="45000" rIns="90000" bIns="45000"/>
            <a:lstStyle/>
            <a:p>
              <a:r>
                <a:rPr lang="en-US" dirty="0">
                  <a:solidFill>
                    <a:schemeClr val="bg1"/>
                  </a:solidFill>
                  <a:latin typeface="Arial"/>
                </a:rPr>
                <a:t>channels: 1 - 64</a:t>
              </a:r>
              <a:endParaRPr dirty="0">
                <a:solidFill>
                  <a:schemeClr val="bg1"/>
                </a:solidFill>
              </a:endParaRPr>
            </a:p>
          </p:txBody>
        </p:sp>
        <p:sp>
          <p:nvSpPr>
            <p:cNvPr id="22" name="Line 9">
              <a:extLst>
                <a:ext uri="{FF2B5EF4-FFF2-40B4-BE49-F238E27FC236}">
                  <a16:creationId xmlns:a16="http://schemas.microsoft.com/office/drawing/2014/main" id="{AC559C9E-20AB-A3EF-BD51-BF38DB6998EB}"/>
                </a:ext>
              </a:extLst>
            </p:cNvPr>
            <p:cNvSpPr/>
            <p:nvPr/>
          </p:nvSpPr>
          <p:spPr>
            <a:xfrm flipH="1">
              <a:off x="8791920" y="5382360"/>
              <a:ext cx="268200" cy="1001160"/>
            </a:xfrm>
            <a:prstGeom prst="line">
              <a:avLst/>
            </a:prstGeom>
            <a:ln w="18360">
              <a:solidFill>
                <a:srgbClr val="000000"/>
              </a:solidFill>
              <a:round/>
              <a:tailEnd type="triangle" w="med" len="med"/>
            </a:ln>
          </p:spPr>
          <p:txBody>
            <a:bodyPr/>
            <a:lstStyle/>
            <a:p>
              <a:endParaRPr lang="en-IL"/>
            </a:p>
          </p:txBody>
        </p:sp>
        <p:sp>
          <p:nvSpPr>
            <p:cNvPr id="23" name="TextShape 10">
              <a:extLst>
                <a:ext uri="{FF2B5EF4-FFF2-40B4-BE49-F238E27FC236}">
                  <a16:creationId xmlns:a16="http://schemas.microsoft.com/office/drawing/2014/main" id="{FFD22EC6-F414-778B-440F-3A4132399FD5}"/>
                </a:ext>
              </a:extLst>
            </p:cNvPr>
            <p:cNvSpPr txBox="1"/>
            <p:nvPr/>
          </p:nvSpPr>
          <p:spPr>
            <a:xfrm>
              <a:off x="6283800" y="2341080"/>
              <a:ext cx="3291840" cy="316080"/>
            </a:xfrm>
            <a:prstGeom prst="rect">
              <a:avLst/>
            </a:prstGeom>
          </p:spPr>
          <p:txBody>
            <a:bodyPr lIns="90000" tIns="45000" rIns="90000" bIns="45000"/>
            <a:lstStyle/>
            <a:p>
              <a:r>
                <a:rPr lang="en-US" sz="1600" dirty="0">
                  <a:solidFill>
                    <a:schemeClr val="bg1"/>
                  </a:solidFill>
                  <a:latin typeface="Arial"/>
                </a:rPr>
                <a:t>Outer active radius R = 195.2 mm</a:t>
              </a:r>
              <a:endParaRPr dirty="0">
                <a:solidFill>
                  <a:schemeClr val="bg1"/>
                </a:solidFill>
              </a:endParaRPr>
            </a:p>
          </p:txBody>
        </p:sp>
        <p:sp>
          <p:nvSpPr>
            <p:cNvPr id="24" name="TextShape 11">
              <a:extLst>
                <a:ext uri="{FF2B5EF4-FFF2-40B4-BE49-F238E27FC236}">
                  <a16:creationId xmlns:a16="http://schemas.microsoft.com/office/drawing/2014/main" id="{C9A7C4E7-0455-9297-1C56-4365115A5FFD}"/>
                </a:ext>
              </a:extLst>
            </p:cNvPr>
            <p:cNvSpPr txBox="1"/>
            <p:nvPr/>
          </p:nvSpPr>
          <p:spPr>
            <a:xfrm>
              <a:off x="5874120" y="6082920"/>
              <a:ext cx="2286000" cy="316080"/>
            </a:xfrm>
            <a:prstGeom prst="rect">
              <a:avLst/>
            </a:prstGeom>
          </p:spPr>
          <p:txBody>
            <a:bodyPr lIns="90000" tIns="45000" rIns="90000" bIns="45000"/>
            <a:lstStyle/>
            <a:p>
              <a:r>
                <a:rPr lang="en-US" sz="1600" dirty="0">
                  <a:solidFill>
                    <a:schemeClr val="bg1"/>
                  </a:solidFill>
                  <a:latin typeface="Arial"/>
                </a:rPr>
                <a:t>3 x 100 </a:t>
              </a:r>
              <a:r>
                <a:rPr lang="en-US" sz="1600" dirty="0" err="1">
                  <a:solidFill>
                    <a:schemeClr val="bg1"/>
                  </a:solidFill>
                  <a:latin typeface="Arial"/>
                  <a:ea typeface="Arial"/>
                </a:rPr>
                <a:t>μ</a:t>
              </a:r>
              <a:r>
                <a:rPr lang="en-US" sz="1600" dirty="0" err="1">
                  <a:solidFill>
                    <a:schemeClr val="bg1"/>
                  </a:solidFill>
                  <a:latin typeface="Arial"/>
                </a:rPr>
                <a:t>m</a:t>
              </a:r>
              <a:r>
                <a:rPr lang="en-US" sz="1600" dirty="0">
                  <a:solidFill>
                    <a:schemeClr val="bg1"/>
                  </a:solidFill>
                  <a:latin typeface="Arial"/>
                </a:rPr>
                <a:t> guard rings</a:t>
              </a:r>
              <a:endParaRPr dirty="0">
                <a:solidFill>
                  <a:schemeClr val="bg1"/>
                </a:solidFill>
              </a:endParaRPr>
            </a:p>
          </p:txBody>
        </p:sp>
        <p:sp>
          <p:nvSpPr>
            <p:cNvPr id="25" name="Line 13">
              <a:extLst>
                <a:ext uri="{FF2B5EF4-FFF2-40B4-BE49-F238E27FC236}">
                  <a16:creationId xmlns:a16="http://schemas.microsoft.com/office/drawing/2014/main" id="{B10275B2-B2F5-2AD5-1349-FC9C2E9FFC6B}"/>
                </a:ext>
              </a:extLst>
            </p:cNvPr>
            <p:cNvSpPr/>
            <p:nvPr/>
          </p:nvSpPr>
          <p:spPr>
            <a:xfrm flipV="1">
              <a:off x="6666480" y="5342400"/>
              <a:ext cx="180000" cy="672480"/>
            </a:xfrm>
            <a:prstGeom prst="line">
              <a:avLst/>
            </a:prstGeom>
            <a:ln>
              <a:solidFill>
                <a:srgbClr val="000000"/>
              </a:solidFill>
              <a:tailEnd type="triangle" w="med" len="med"/>
            </a:ln>
          </p:spPr>
          <p:txBody>
            <a:bodyPr/>
            <a:lstStyle/>
            <a:p>
              <a:endParaRPr lang="en-IL"/>
            </a:p>
          </p:txBody>
        </p:sp>
      </p:grpSp>
      <p:pic>
        <p:nvPicPr>
          <p:cNvPr id="26" name="Picture 25">
            <a:extLst>
              <a:ext uri="{FF2B5EF4-FFF2-40B4-BE49-F238E27FC236}">
                <a16:creationId xmlns:a16="http://schemas.microsoft.com/office/drawing/2014/main" id="{114D2B5E-A69C-ECEA-423E-BC4B66F7296A}"/>
              </a:ext>
            </a:extLst>
          </p:cNvPr>
          <p:cNvPicPr>
            <a:picLocks noChangeAspect="1"/>
          </p:cNvPicPr>
          <p:nvPr/>
        </p:nvPicPr>
        <p:blipFill>
          <a:blip r:embed="rId4"/>
          <a:stretch>
            <a:fillRect/>
          </a:stretch>
        </p:blipFill>
        <p:spPr>
          <a:xfrm>
            <a:off x="8288294" y="37472"/>
            <a:ext cx="3832432" cy="6819086"/>
          </a:xfrm>
          <a:prstGeom prst="rect">
            <a:avLst/>
          </a:prstGeom>
        </p:spPr>
      </p:pic>
      <p:sp>
        <p:nvSpPr>
          <p:cNvPr id="27" name="Rectangle 26">
            <a:extLst>
              <a:ext uri="{FF2B5EF4-FFF2-40B4-BE49-F238E27FC236}">
                <a16:creationId xmlns:a16="http://schemas.microsoft.com/office/drawing/2014/main" id="{2B66C9EF-01AB-0C0E-EE48-2A55C6D0A5F8}"/>
              </a:ext>
            </a:extLst>
          </p:cNvPr>
          <p:cNvSpPr/>
          <p:nvPr/>
        </p:nvSpPr>
        <p:spPr>
          <a:xfrm>
            <a:off x="8605385" y="5682777"/>
            <a:ext cx="3217099" cy="369332"/>
          </a:xfrm>
          <a:prstGeom prst="rect">
            <a:avLst/>
          </a:prstGeom>
          <a:solidFill>
            <a:schemeClr val="bg1"/>
          </a:solidFill>
        </p:spPr>
        <p:txBody>
          <a:bodyPr wrap="none">
            <a:spAutoFit/>
          </a:bodyPr>
          <a:lstStyle/>
          <a:p>
            <a:r>
              <a:rPr lang="en-US" dirty="0"/>
              <a:t>8.1 ± 0.1 (stat) ± 0.3 (</a:t>
            </a:r>
            <a:r>
              <a:rPr lang="en-US" dirty="0" err="1"/>
              <a:t>syst</a:t>
            </a:r>
            <a:r>
              <a:rPr lang="en-US" dirty="0"/>
              <a:t>) mm</a:t>
            </a:r>
          </a:p>
        </p:txBody>
      </p:sp>
      <p:sp>
        <p:nvSpPr>
          <p:cNvPr id="28" name="TextBox 27">
            <a:extLst>
              <a:ext uri="{FF2B5EF4-FFF2-40B4-BE49-F238E27FC236}">
                <a16:creationId xmlns:a16="http://schemas.microsoft.com/office/drawing/2014/main" id="{CD109FD2-B812-8525-6DD3-9A9EEF1029FB}"/>
              </a:ext>
            </a:extLst>
          </p:cNvPr>
          <p:cNvSpPr txBox="1"/>
          <p:nvPr/>
        </p:nvSpPr>
        <p:spPr>
          <a:xfrm>
            <a:off x="8866059" y="5281929"/>
            <a:ext cx="2646815" cy="369332"/>
          </a:xfrm>
          <a:prstGeom prst="rect">
            <a:avLst/>
          </a:prstGeom>
          <a:solidFill>
            <a:schemeClr val="bg1"/>
          </a:solidFill>
        </p:spPr>
        <p:txBody>
          <a:bodyPr wrap="none" rtlCol="0">
            <a:spAutoFit/>
          </a:bodyPr>
          <a:lstStyle/>
          <a:p>
            <a:r>
              <a:rPr lang="en-US" dirty="0"/>
              <a:t>Effective Moliere radius : </a:t>
            </a:r>
          </a:p>
        </p:txBody>
      </p:sp>
      <p:pic>
        <p:nvPicPr>
          <p:cNvPr id="29" name="Picture 28">
            <a:extLst>
              <a:ext uri="{FF2B5EF4-FFF2-40B4-BE49-F238E27FC236}">
                <a16:creationId xmlns:a16="http://schemas.microsoft.com/office/drawing/2014/main" id="{3EF15430-9446-F744-9928-0FFC957E2BEA}"/>
              </a:ext>
            </a:extLst>
          </p:cNvPr>
          <p:cNvPicPr>
            <a:picLocks noChangeAspect="1"/>
          </p:cNvPicPr>
          <p:nvPr/>
        </p:nvPicPr>
        <p:blipFill>
          <a:blip r:embed="rId5"/>
          <a:stretch>
            <a:fillRect/>
          </a:stretch>
        </p:blipFill>
        <p:spPr>
          <a:xfrm>
            <a:off x="8328370" y="1198601"/>
            <a:ext cx="3771131" cy="4009379"/>
          </a:xfrm>
          <a:prstGeom prst="rect">
            <a:avLst/>
          </a:prstGeom>
        </p:spPr>
      </p:pic>
      <p:sp>
        <p:nvSpPr>
          <p:cNvPr id="30" name="TextBox 29">
            <a:extLst>
              <a:ext uri="{FF2B5EF4-FFF2-40B4-BE49-F238E27FC236}">
                <a16:creationId xmlns:a16="http://schemas.microsoft.com/office/drawing/2014/main" id="{6C6BCA06-0D7C-9BFC-A146-9F7014712912}"/>
              </a:ext>
            </a:extLst>
          </p:cNvPr>
          <p:cNvSpPr txBox="1"/>
          <p:nvPr/>
        </p:nvSpPr>
        <p:spPr>
          <a:xfrm>
            <a:off x="8481248" y="717783"/>
            <a:ext cx="3341236" cy="369332"/>
          </a:xfrm>
          <a:prstGeom prst="rect">
            <a:avLst/>
          </a:prstGeom>
          <a:solidFill>
            <a:schemeClr val="bg1"/>
          </a:solidFill>
        </p:spPr>
        <p:txBody>
          <a:bodyPr wrap="none" rtlCol="0">
            <a:spAutoFit/>
          </a:bodyPr>
          <a:lstStyle/>
          <a:p>
            <a:r>
              <a:rPr lang="en-US" dirty="0"/>
              <a:t>transverse shower development </a:t>
            </a:r>
          </a:p>
        </p:txBody>
      </p:sp>
    </p:spTree>
    <p:extLst>
      <p:ext uri="{BB962C8B-B14F-4D97-AF65-F5344CB8AC3E}">
        <p14:creationId xmlns:p14="http://schemas.microsoft.com/office/powerpoint/2010/main" val="299368674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13"/>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26"/>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27"/>
                                        </p:tgtEl>
                                        <p:attrNameLst>
                                          <p:attrName>style.visibility</p:attrName>
                                        </p:attrNameLst>
                                      </p:cBhvr>
                                      <p:to>
                                        <p:strVal val="visible"/>
                                      </p:to>
                                    </p:set>
                                  </p:childTnLst>
                                </p:cTn>
                              </p:par>
                              <p:par>
                                <p:cTn id="15" presetID="1" presetClass="entr" presetSubtype="0" fill="hold" grpId="0" nodeType="withEffect">
                                  <p:stCondLst>
                                    <p:cond delay="0"/>
                                  </p:stCondLst>
                                  <p:childTnLst>
                                    <p:set>
                                      <p:cBhvr>
                                        <p:cTn id="16" dur="1" fill="hold">
                                          <p:stCondLst>
                                            <p:cond delay="0"/>
                                          </p:stCondLst>
                                        </p:cTn>
                                        <p:tgtEl>
                                          <p:spTgt spid="28"/>
                                        </p:tgtEl>
                                        <p:attrNameLst>
                                          <p:attrName>style.visibility</p:attrName>
                                        </p:attrNameLst>
                                      </p:cBhvr>
                                      <p:to>
                                        <p:strVal val="visible"/>
                                      </p:to>
                                    </p:set>
                                  </p:childTnLst>
                                </p:cTn>
                              </p:par>
                              <p:par>
                                <p:cTn id="17" presetID="1" presetClass="entr" presetSubtype="0" fill="hold" nodeType="withEffect">
                                  <p:stCondLst>
                                    <p:cond delay="0"/>
                                  </p:stCondLst>
                                  <p:childTnLst>
                                    <p:set>
                                      <p:cBhvr>
                                        <p:cTn id="18" dur="1" fill="hold">
                                          <p:stCondLst>
                                            <p:cond delay="0"/>
                                          </p:stCondLst>
                                        </p:cTn>
                                        <p:tgtEl>
                                          <p:spTgt spid="29"/>
                                        </p:tgtEl>
                                        <p:attrNameLst>
                                          <p:attrName>style.visibility</p:attrName>
                                        </p:attrNameLst>
                                      </p:cBhvr>
                                      <p:to>
                                        <p:strVal val="visible"/>
                                      </p:to>
                                    </p:set>
                                  </p:childTnLst>
                                </p:cTn>
                              </p:par>
                              <p:par>
                                <p:cTn id="19" presetID="1" presetClass="entr" presetSubtype="0" fill="hold" grpId="0" nodeType="withEffect">
                                  <p:stCondLst>
                                    <p:cond delay="0"/>
                                  </p:stCondLst>
                                  <p:childTnLst>
                                    <p:set>
                                      <p:cBhvr>
                                        <p:cTn id="20" dur="1" fill="hold">
                                          <p:stCondLst>
                                            <p:cond delay="0"/>
                                          </p:stCondLst>
                                        </p:cTn>
                                        <p:tgtEl>
                                          <p:spTgt spid="30"/>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7" grpId="0" animBg="1"/>
      <p:bldP spid="28" grpId="0" animBg="1"/>
      <p:bldP spid="30" grpId="0" animBg="1"/>
    </p:bld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2B7BCFD-415D-FBC8-974E-30BCBAFDC6DD}"/>
              </a:ext>
            </a:extLst>
          </p:cNvPr>
          <p:cNvSpPr>
            <a:spLocks noGrp="1"/>
          </p:cNvSpPr>
          <p:nvPr>
            <p:ph type="title"/>
          </p:nvPr>
        </p:nvSpPr>
        <p:spPr>
          <a:xfrm>
            <a:off x="420758" y="33130"/>
            <a:ext cx="10131425" cy="1033670"/>
          </a:xfrm>
        </p:spPr>
        <p:txBody>
          <a:bodyPr/>
          <a:lstStyle/>
          <a:p>
            <a:r>
              <a:rPr lang="en-IL" dirty="0"/>
              <a:t>… To LUXE @ DESY</a:t>
            </a:r>
          </a:p>
        </p:txBody>
      </p:sp>
      <p:sp>
        <p:nvSpPr>
          <p:cNvPr id="3" name="Content Placeholder 2">
            <a:extLst>
              <a:ext uri="{FF2B5EF4-FFF2-40B4-BE49-F238E27FC236}">
                <a16:creationId xmlns:a16="http://schemas.microsoft.com/office/drawing/2014/main" id="{D923DECF-3844-77DB-71DC-40A79AE4C6EE}"/>
              </a:ext>
            </a:extLst>
          </p:cNvPr>
          <p:cNvSpPr>
            <a:spLocks noGrp="1"/>
          </p:cNvSpPr>
          <p:nvPr>
            <p:ph idx="1"/>
          </p:nvPr>
        </p:nvSpPr>
        <p:spPr>
          <a:xfrm>
            <a:off x="0" y="33131"/>
            <a:ext cx="7535516" cy="2938134"/>
          </a:xfrm>
        </p:spPr>
        <p:txBody>
          <a:bodyPr>
            <a:normAutofit/>
          </a:bodyPr>
          <a:lstStyle/>
          <a:p>
            <a:r>
              <a:rPr lang="en-US" dirty="0"/>
              <a:t>For strong fields, QED perturbation theory breaks down and becomes non perturbative</a:t>
            </a:r>
          </a:p>
          <a:p>
            <a:r>
              <a:rPr lang="en-US" dirty="0"/>
              <a:t>At the Schwinger critical field, </a:t>
            </a:r>
            <a:r>
              <a:rPr lang="en-US" dirty="0" err="1">
                <a:latin typeface="Symbol" pitchFamily="2" charset="2"/>
              </a:rPr>
              <a:t>e</a:t>
            </a:r>
            <a:r>
              <a:rPr lang="en-US" baseline="-25000" dirty="0" err="1"/>
              <a:t>crit</a:t>
            </a:r>
            <a:r>
              <a:rPr lang="en-US" dirty="0"/>
              <a:t> = m</a:t>
            </a:r>
            <a:r>
              <a:rPr lang="en-US" baseline="-25000" dirty="0"/>
              <a:t>e</a:t>
            </a:r>
            <a:r>
              <a:rPr lang="en-US" baseline="30000" dirty="0"/>
              <a:t>2</a:t>
            </a:r>
            <a:r>
              <a:rPr lang="en-US" dirty="0"/>
              <a:t>c</a:t>
            </a:r>
            <a:r>
              <a:rPr lang="en-US" baseline="30000" dirty="0"/>
              <a:t>3</a:t>
            </a:r>
            <a:r>
              <a:rPr lang="en-US" dirty="0"/>
              <a:t>/e</a:t>
            </a:r>
            <a:r>
              <a:rPr lang="en-US" strike="sngStrike" dirty="0"/>
              <a:t>h</a:t>
            </a:r>
            <a:r>
              <a:rPr lang="en-US" dirty="0"/>
              <a:t> ∼ 10</a:t>
            </a:r>
            <a:r>
              <a:rPr lang="en-US" baseline="30000" dirty="0"/>
              <a:t>18</a:t>
            </a:r>
            <a:r>
              <a:rPr lang="en-US" dirty="0"/>
              <a:t> V/m, the vacuum becomes unstable to pair production</a:t>
            </a:r>
          </a:p>
        </p:txBody>
      </p:sp>
      <p:sp>
        <p:nvSpPr>
          <p:cNvPr id="4" name="Slide Number Placeholder 3">
            <a:extLst>
              <a:ext uri="{FF2B5EF4-FFF2-40B4-BE49-F238E27FC236}">
                <a16:creationId xmlns:a16="http://schemas.microsoft.com/office/drawing/2014/main" id="{FC3C1ECD-537A-9D5B-23C8-113ACBA3A364}"/>
              </a:ext>
            </a:extLst>
          </p:cNvPr>
          <p:cNvSpPr>
            <a:spLocks noGrp="1"/>
          </p:cNvSpPr>
          <p:nvPr>
            <p:ph type="sldNum" sz="quarter" idx="12"/>
          </p:nvPr>
        </p:nvSpPr>
        <p:spPr/>
        <p:txBody>
          <a:bodyPr/>
          <a:lstStyle/>
          <a:p>
            <a:fld id="{05ACBD29-FD8C-2F47-B777-10B791794CEB}" type="slidenum">
              <a:rPr lang="en-IL" smtClean="0"/>
              <a:t>4</a:t>
            </a:fld>
            <a:endParaRPr lang="en-IL"/>
          </a:p>
        </p:txBody>
      </p:sp>
      <p:pic>
        <p:nvPicPr>
          <p:cNvPr id="5" name="Picture 4">
            <a:extLst>
              <a:ext uri="{FF2B5EF4-FFF2-40B4-BE49-F238E27FC236}">
                <a16:creationId xmlns:a16="http://schemas.microsoft.com/office/drawing/2014/main" id="{F2AC56E7-72D1-3D75-F8D1-6CB93880194C}"/>
              </a:ext>
            </a:extLst>
          </p:cNvPr>
          <p:cNvPicPr>
            <a:picLocks noChangeAspect="1"/>
          </p:cNvPicPr>
          <p:nvPr/>
        </p:nvPicPr>
        <p:blipFill>
          <a:blip r:embed="rId2"/>
          <a:stretch>
            <a:fillRect/>
          </a:stretch>
        </p:blipFill>
        <p:spPr>
          <a:xfrm>
            <a:off x="7830421" y="775470"/>
            <a:ext cx="4361579" cy="1291870"/>
          </a:xfrm>
          <a:prstGeom prst="rect">
            <a:avLst/>
          </a:prstGeom>
        </p:spPr>
      </p:pic>
      <p:sp>
        <p:nvSpPr>
          <p:cNvPr id="6" name="TextBox 5">
            <a:extLst>
              <a:ext uri="{FF2B5EF4-FFF2-40B4-BE49-F238E27FC236}">
                <a16:creationId xmlns:a16="http://schemas.microsoft.com/office/drawing/2014/main" id="{C510A9D2-5BFA-93A0-4403-22B7F545D019}"/>
              </a:ext>
            </a:extLst>
          </p:cNvPr>
          <p:cNvSpPr txBox="1"/>
          <p:nvPr/>
        </p:nvSpPr>
        <p:spPr>
          <a:xfrm>
            <a:off x="7076661" y="3425071"/>
            <a:ext cx="4611757" cy="923330"/>
          </a:xfrm>
          <a:prstGeom prst="rect">
            <a:avLst/>
          </a:prstGeom>
          <a:noFill/>
        </p:spPr>
        <p:txBody>
          <a:bodyPr wrap="square" rtlCol="0">
            <a:spAutoFit/>
          </a:bodyPr>
          <a:lstStyle/>
          <a:p>
            <a:r>
              <a:rPr lang="en-US" dirty="0"/>
              <a:t>I</a:t>
            </a:r>
            <a:r>
              <a:rPr lang="en-IL" dirty="0"/>
              <a:t>n the last five years, the FCAL collaboration used its knowledge to built a calorimeter to detect the positron : the ECAL-P</a:t>
            </a:r>
          </a:p>
        </p:txBody>
      </p:sp>
      <p:pic>
        <p:nvPicPr>
          <p:cNvPr id="9" name="Picture 2" descr="page8image3141662080">
            <a:extLst>
              <a:ext uri="{FF2B5EF4-FFF2-40B4-BE49-F238E27FC236}">
                <a16:creationId xmlns:a16="http://schemas.microsoft.com/office/drawing/2014/main" id="{A45FF314-BAD2-005D-7142-1A690EB6F51B}"/>
              </a:ext>
            </a:extLst>
          </p:cNvPr>
          <p:cNvPicPr>
            <a:picLocks noChangeAspect="1" noChangeArrowheads="1"/>
          </p:cNvPicPr>
          <p:nvPr/>
        </p:nvPicPr>
        <p:blipFill rotWithShape="1">
          <a:blip r:embed="rId3">
            <a:extLst>
              <a:ext uri="{28A0092B-C50C-407E-A947-70E740481C1C}">
                <a14:useLocalDpi xmlns:a14="http://schemas.microsoft.com/office/drawing/2010/main" val="0"/>
              </a:ext>
            </a:extLst>
          </a:blip>
          <a:srcRect t="-107" b="1"/>
          <a:stretch/>
        </p:blipFill>
        <p:spPr bwMode="auto">
          <a:xfrm>
            <a:off x="0" y="2226013"/>
            <a:ext cx="6445828" cy="459885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4075206104"/>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bg>
      <p:bgPr>
        <a:blipFill>
          <a:blip r:embed="rId2"/>
          <a:stretch/>
        </a:blipFill>
        <a:effectLst/>
      </p:bgPr>
    </p:bg>
    <p:spTree>
      <p:nvGrpSpPr>
        <p:cNvPr id="1" name=""/>
        <p:cNvGrpSpPr/>
        <p:nvPr/>
      </p:nvGrpSpPr>
      <p:grpSpPr>
        <a:xfrm>
          <a:off x="0" y="0"/>
          <a:ext cx="0" cy="0"/>
          <a:chOff x="0" y="0"/>
          <a:chExt cx="0" cy="0"/>
        </a:xfrm>
      </p:grpSpPr>
      <p:pic>
        <p:nvPicPr>
          <p:cNvPr id="107" name="Picture 106">
            <a:extLst>
              <a:ext uri="{FF2B5EF4-FFF2-40B4-BE49-F238E27FC236}">
                <a16:creationId xmlns:a16="http://schemas.microsoft.com/office/drawing/2014/main" id="{E3FC1144-BD64-4C61-ACB8-497711C416C9}"/>
              </a:ext>
              <a:ext uri="{C183D7F6-B498-43B3-948B-1728B52AA6E4}">
                <adec:decorative xmlns:adec="http://schemas.microsoft.com/office/drawing/2017/decorative" val="1"/>
              </a:ext>
            </a:extLst>
          </p:cNvPr>
          <p:cNvPicPr>
            <a:picLocks noGrp="1" noRot="1" noChangeAspect="1" noMove="1" noResize="1" noEditPoints="1" noAdjustHandles="1" noChangeArrowheads="1" noChangeShapeType="1" noCrop="1"/>
          </p:cNvPicPr>
          <p:nvPr>
            <p:extLst>
              <p:ext uri="{386F3935-93C4-4BCD-93E2-E3B085C9AB24}">
                <p16:designElem xmlns:p16="http://schemas.microsoft.com/office/powerpoint/2015/main" val="1"/>
              </p:ext>
            </p:extLst>
          </p:nvPr>
        </p:nvPicPr>
        <p:blipFill>
          <a:blip r:embed="rId3">
            <a:extLst>
              <a:ext uri="{28A0092B-C50C-407E-A947-70E740481C1C}">
                <a14:useLocalDpi xmlns:a14="http://schemas.microsoft.com/office/drawing/2010/main" val="0"/>
              </a:ext>
            </a:extLst>
          </a:blip>
          <a:stretch>
            <a:fillRect/>
          </a:stretch>
        </p:blipFill>
        <p:spPr>
          <a:xfrm>
            <a:off x="0" y="0"/>
            <a:ext cx="12188825" cy="6856214"/>
          </a:xfrm>
          <a:prstGeom prst="rect">
            <a:avLst/>
          </a:prstGeom>
        </p:spPr>
      </p:pic>
      <p:sp>
        <p:nvSpPr>
          <p:cNvPr id="6" name="Title 1">
            <a:extLst>
              <a:ext uri="{FF2B5EF4-FFF2-40B4-BE49-F238E27FC236}">
                <a16:creationId xmlns:a16="http://schemas.microsoft.com/office/drawing/2014/main" id="{ACD9292F-492E-27BF-A37D-3A2E628A3ABC}"/>
              </a:ext>
            </a:extLst>
          </p:cNvPr>
          <p:cNvSpPr txBox="1">
            <a:spLocks/>
          </p:cNvSpPr>
          <p:nvPr/>
        </p:nvSpPr>
        <p:spPr>
          <a:xfrm>
            <a:off x="685801" y="609600"/>
            <a:ext cx="6143423" cy="1456267"/>
          </a:xfrm>
          <a:prstGeom prst="rect">
            <a:avLst/>
          </a:prstGeom>
        </p:spPr>
        <p:txBody>
          <a:bodyPr vert="horz" lIns="91440" tIns="45720" rIns="91440" bIns="45720" rtlCol="0" anchor="ctr">
            <a:normAutofit/>
          </a:bodyPr>
          <a:lstStyle>
            <a:lvl1pPr algn="l" defTabSz="457200" rtl="0" eaLnBrk="1" latinLnBrk="0" hangingPunct="1">
              <a:spcBef>
                <a:spcPct val="0"/>
              </a:spcBef>
              <a:buNone/>
              <a:defRPr sz="3600" kern="1200" cap="all">
                <a:ln w="3175" cmpd="sng">
                  <a:noFill/>
                </a:ln>
                <a:solidFill>
                  <a:schemeClr val="tx1"/>
                </a:solidFill>
                <a:effectLst/>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spcAft>
                <a:spcPts val="600"/>
              </a:spcAft>
            </a:pPr>
            <a:r>
              <a:rPr lang="en-US" dirty="0"/>
              <a:t>General design</a:t>
            </a:r>
          </a:p>
        </p:txBody>
      </p:sp>
      <p:sp>
        <p:nvSpPr>
          <p:cNvPr id="7" name="Content Placeholder 13">
            <a:extLst>
              <a:ext uri="{FF2B5EF4-FFF2-40B4-BE49-F238E27FC236}">
                <a16:creationId xmlns:a16="http://schemas.microsoft.com/office/drawing/2014/main" id="{D2999439-B173-59AE-F08B-D0627BDEF219}"/>
              </a:ext>
            </a:extLst>
          </p:cNvPr>
          <p:cNvSpPr txBox="1">
            <a:spLocks/>
          </p:cNvSpPr>
          <p:nvPr/>
        </p:nvSpPr>
        <p:spPr>
          <a:xfrm>
            <a:off x="685801" y="2142067"/>
            <a:ext cx="6143423" cy="3649133"/>
          </a:xfrm>
          <a:prstGeom prst="rect">
            <a:avLst/>
          </a:prstGeom>
        </p:spPr>
        <p:txBody>
          <a:bodyPr vert="horz" lIns="91440" tIns="45720" rIns="91440" bIns="45720" rtlCol="0" anchor="ctr">
            <a:normAutofit/>
          </a:bodyPr>
          <a:lstStyle>
            <a:lvl1pPr marL="285750" indent="-285750" algn="l" defTabSz="457200" rtl="0" eaLnBrk="1" latinLnBrk="0" hangingPunct="1">
              <a:spcBef>
                <a:spcPts val="0"/>
              </a:spcBef>
              <a:spcAft>
                <a:spcPts val="1000"/>
              </a:spcAft>
              <a:buClr>
                <a:schemeClr val="tx1"/>
              </a:buClr>
              <a:buSzPct val="100000"/>
              <a:buFont typeface="Arial"/>
              <a:buChar char="•"/>
              <a:defRPr sz="1800" kern="1200" cap="none">
                <a:solidFill>
                  <a:schemeClr val="tx1"/>
                </a:solidFill>
                <a:effectLst/>
                <a:latin typeface="+mn-lt"/>
                <a:ea typeface="+mn-ea"/>
                <a:cs typeface="+mn-cs"/>
              </a:defRPr>
            </a:lvl1pPr>
            <a:lvl2pPr marL="742950" indent="-285750" algn="l" defTabSz="457200" rtl="0" eaLnBrk="1" latinLnBrk="0" hangingPunct="1">
              <a:spcBef>
                <a:spcPts val="0"/>
              </a:spcBef>
              <a:spcAft>
                <a:spcPts val="1000"/>
              </a:spcAft>
              <a:buClr>
                <a:schemeClr val="tx1"/>
              </a:buClr>
              <a:buSzPct val="100000"/>
              <a:buFont typeface="Arial"/>
              <a:buChar char="•"/>
              <a:defRPr sz="1600" kern="1200" cap="none">
                <a:solidFill>
                  <a:schemeClr val="tx1"/>
                </a:solidFill>
                <a:effectLst/>
                <a:latin typeface="+mn-lt"/>
                <a:ea typeface="+mn-ea"/>
                <a:cs typeface="+mn-cs"/>
              </a:defRPr>
            </a:lvl2pPr>
            <a:lvl3pPr marL="1200150" indent="-285750" algn="l" defTabSz="457200" rtl="0" eaLnBrk="1" latinLnBrk="0" hangingPunct="1">
              <a:spcBef>
                <a:spcPts val="0"/>
              </a:spcBef>
              <a:spcAft>
                <a:spcPts val="1000"/>
              </a:spcAft>
              <a:buClr>
                <a:schemeClr val="tx1"/>
              </a:buClr>
              <a:buSzPct val="100000"/>
              <a:buFont typeface="Arial"/>
              <a:buChar char="•"/>
              <a:defRPr sz="1400" kern="1200" cap="none">
                <a:solidFill>
                  <a:schemeClr val="tx1"/>
                </a:solidFill>
                <a:effectLst/>
                <a:latin typeface="+mn-lt"/>
                <a:ea typeface="+mn-ea"/>
                <a:cs typeface="+mn-cs"/>
              </a:defRPr>
            </a:lvl3pPr>
            <a:lvl4pPr marL="1543050" indent="-171450" algn="l" defTabSz="457200" rtl="0" eaLnBrk="1" latinLnBrk="0" hangingPunct="1">
              <a:spcBef>
                <a:spcPts val="0"/>
              </a:spcBef>
              <a:spcAft>
                <a:spcPts val="1000"/>
              </a:spcAft>
              <a:buClr>
                <a:schemeClr val="tx1"/>
              </a:buClr>
              <a:buSzPct val="100000"/>
              <a:buFont typeface="Arial"/>
              <a:buChar char="•"/>
              <a:defRPr sz="1200" kern="1200" cap="none">
                <a:solidFill>
                  <a:schemeClr val="tx1"/>
                </a:solidFill>
                <a:effectLst/>
                <a:latin typeface="+mn-lt"/>
                <a:ea typeface="+mn-ea"/>
                <a:cs typeface="+mn-cs"/>
              </a:defRPr>
            </a:lvl4pPr>
            <a:lvl5pPr marL="2000250" indent="-171450" algn="l" defTabSz="457200" rtl="0" eaLnBrk="1" latinLnBrk="0" hangingPunct="1">
              <a:spcBef>
                <a:spcPts val="0"/>
              </a:spcBef>
              <a:spcAft>
                <a:spcPts val="1000"/>
              </a:spcAft>
              <a:buClr>
                <a:schemeClr val="tx1"/>
              </a:buClr>
              <a:buSzPct val="100000"/>
              <a:buFont typeface="Arial"/>
              <a:buChar char="•"/>
              <a:defRPr sz="1200" kern="1200" cap="none">
                <a:solidFill>
                  <a:schemeClr val="tx1"/>
                </a:solidFill>
                <a:effectLst/>
                <a:latin typeface="+mn-lt"/>
                <a:ea typeface="+mn-ea"/>
                <a:cs typeface="+mn-cs"/>
              </a:defRPr>
            </a:lvl5pPr>
            <a:lvl6pPr marL="2514600" indent="-228600" algn="l" defTabSz="457200" rtl="0" eaLnBrk="1" latinLnBrk="0" hangingPunct="1">
              <a:spcBef>
                <a:spcPts val="0"/>
              </a:spcBef>
              <a:spcAft>
                <a:spcPts val="1000"/>
              </a:spcAft>
              <a:buClr>
                <a:schemeClr val="tx1"/>
              </a:buClr>
              <a:buSzPct val="100000"/>
              <a:buFont typeface="Arial"/>
              <a:buChar char="•"/>
              <a:defRPr sz="1200" kern="1200" cap="none">
                <a:solidFill>
                  <a:schemeClr val="tx1"/>
                </a:solidFill>
                <a:effectLst/>
                <a:latin typeface="+mn-lt"/>
                <a:ea typeface="+mn-ea"/>
                <a:cs typeface="+mn-cs"/>
              </a:defRPr>
            </a:lvl6pPr>
            <a:lvl7pPr marL="2971800" indent="-228600" algn="l" defTabSz="457200" rtl="0" eaLnBrk="1" latinLnBrk="0" hangingPunct="1">
              <a:spcBef>
                <a:spcPts val="0"/>
              </a:spcBef>
              <a:spcAft>
                <a:spcPts val="1000"/>
              </a:spcAft>
              <a:buClr>
                <a:schemeClr val="tx1"/>
              </a:buClr>
              <a:buSzPct val="100000"/>
              <a:buFont typeface="Arial"/>
              <a:buChar char="•"/>
              <a:defRPr sz="1200" kern="1200" cap="none">
                <a:solidFill>
                  <a:schemeClr val="tx1"/>
                </a:solidFill>
                <a:effectLst/>
                <a:latin typeface="+mn-lt"/>
                <a:ea typeface="+mn-ea"/>
                <a:cs typeface="+mn-cs"/>
              </a:defRPr>
            </a:lvl7pPr>
            <a:lvl8pPr marL="3429000" indent="-228600" algn="l" defTabSz="457200" rtl="0" eaLnBrk="1" latinLnBrk="0" hangingPunct="1">
              <a:spcBef>
                <a:spcPts val="0"/>
              </a:spcBef>
              <a:spcAft>
                <a:spcPts val="1000"/>
              </a:spcAft>
              <a:buClr>
                <a:schemeClr val="tx1"/>
              </a:buClr>
              <a:buSzPct val="100000"/>
              <a:buFont typeface="Arial"/>
              <a:buChar char="•"/>
              <a:defRPr sz="1200" kern="1200" cap="none">
                <a:solidFill>
                  <a:schemeClr val="tx1"/>
                </a:solidFill>
                <a:effectLst/>
                <a:latin typeface="+mn-lt"/>
                <a:ea typeface="+mn-ea"/>
                <a:cs typeface="+mn-cs"/>
              </a:defRPr>
            </a:lvl8pPr>
            <a:lvl9pPr marL="3886200" indent="-228600" algn="l" defTabSz="457200" rtl="0" eaLnBrk="1" latinLnBrk="0" hangingPunct="1">
              <a:spcBef>
                <a:spcPts val="0"/>
              </a:spcBef>
              <a:spcAft>
                <a:spcPts val="1000"/>
              </a:spcAft>
              <a:buClr>
                <a:schemeClr val="tx1"/>
              </a:buClr>
              <a:buSzPct val="100000"/>
              <a:buFont typeface="Arial"/>
              <a:buChar char="•"/>
              <a:defRPr sz="1200" kern="1200" cap="none">
                <a:solidFill>
                  <a:schemeClr val="tx1"/>
                </a:solidFill>
                <a:effectLst/>
                <a:latin typeface="+mn-lt"/>
                <a:ea typeface="+mn-ea"/>
                <a:cs typeface="+mn-cs"/>
              </a:defRPr>
            </a:lvl9pPr>
          </a:lstStyle>
          <a:p>
            <a:r>
              <a:rPr lang="en-US" dirty="0"/>
              <a:t>Highly compact calorimeter</a:t>
            </a:r>
          </a:p>
          <a:p>
            <a:r>
              <a:rPr lang="en-US" dirty="0"/>
              <a:t>Silicon – tungsten planes</a:t>
            </a:r>
          </a:p>
          <a:p>
            <a:r>
              <a:rPr lang="en-US" dirty="0"/>
              <a:t>Six sensors per plane (~55cm)</a:t>
            </a:r>
          </a:p>
          <a:p>
            <a:r>
              <a:rPr lang="en-US" dirty="0"/>
              <a:t>20 planes </a:t>
            </a:r>
          </a:p>
          <a:p>
            <a:r>
              <a:rPr lang="en-US" dirty="0"/>
              <a:t>Distance between tungsten : 1mm</a:t>
            </a:r>
          </a:p>
          <a:p>
            <a:r>
              <a:rPr lang="en-US" dirty="0"/>
              <a:t>Front End Boards above the sensors : readout and HV </a:t>
            </a:r>
          </a:p>
          <a:p>
            <a:r>
              <a:rPr lang="en-US" dirty="0"/>
              <a:t>Possibility to remove one layer</a:t>
            </a:r>
          </a:p>
        </p:txBody>
      </p:sp>
      <p:pic>
        <p:nvPicPr>
          <p:cNvPr id="5" name="Picture 4" descr="A diagram of a diagram of a computer&#10;&#10;Description automatically generated with medium confidence">
            <a:extLst>
              <a:ext uri="{FF2B5EF4-FFF2-40B4-BE49-F238E27FC236}">
                <a16:creationId xmlns:a16="http://schemas.microsoft.com/office/drawing/2014/main" id="{43EC037B-C7E3-9F0D-2652-D8F7B8689084}"/>
              </a:ext>
            </a:extLst>
          </p:cNvPr>
          <p:cNvPicPr>
            <a:picLocks noChangeAspect="1"/>
          </p:cNvPicPr>
          <p:nvPr/>
        </p:nvPicPr>
        <p:blipFill>
          <a:blip r:embed="rId4"/>
          <a:srcRect t="14071" r="-5" b="1112"/>
          <a:stretch/>
        </p:blipFill>
        <p:spPr>
          <a:xfrm>
            <a:off x="8885376" y="4128937"/>
            <a:ext cx="3302966" cy="2717299"/>
          </a:xfrm>
          <a:custGeom>
            <a:avLst/>
            <a:gdLst/>
            <a:ahLst/>
            <a:cxnLst/>
            <a:rect l="l" t="t" r="r" b="b"/>
            <a:pathLst>
              <a:path w="3039855" h="2500842">
                <a:moveTo>
                  <a:pt x="1663658" y="0"/>
                </a:moveTo>
                <a:cubicBezTo>
                  <a:pt x="2180490" y="0"/>
                  <a:pt x="2642278" y="235674"/>
                  <a:pt x="2947417" y="605417"/>
                </a:cubicBezTo>
                <a:lnTo>
                  <a:pt x="3039855" y="729032"/>
                </a:lnTo>
                <a:lnTo>
                  <a:pt x="3039855" y="2500842"/>
                </a:lnTo>
                <a:lnTo>
                  <a:pt x="226952" y="2500842"/>
                </a:lnTo>
                <a:lnTo>
                  <a:pt x="155401" y="2366679"/>
                </a:lnTo>
                <a:cubicBezTo>
                  <a:pt x="55691" y="2153127"/>
                  <a:pt x="0" y="1914896"/>
                  <a:pt x="0" y="1663658"/>
                </a:cubicBezTo>
                <a:cubicBezTo>
                  <a:pt x="0" y="744845"/>
                  <a:pt x="744845" y="0"/>
                  <a:pt x="1663658" y="0"/>
                </a:cubicBezTo>
                <a:close/>
              </a:path>
            </a:pathLst>
          </a:custGeom>
        </p:spPr>
      </p:pic>
      <p:grpSp>
        <p:nvGrpSpPr>
          <p:cNvPr id="189" name="Group 188">
            <a:extLst>
              <a:ext uri="{FF2B5EF4-FFF2-40B4-BE49-F238E27FC236}">
                <a16:creationId xmlns:a16="http://schemas.microsoft.com/office/drawing/2014/main" id="{58B25CAD-A790-499A-926B-116E10915ED3}"/>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rot="21267604">
            <a:off x="8565602" y="3905595"/>
            <a:ext cx="3639934" cy="3163289"/>
            <a:chOff x="5281603" y="104899"/>
            <a:chExt cx="6910397" cy="6005491"/>
          </a:xfrm>
        </p:grpSpPr>
        <p:sp>
          <p:nvSpPr>
            <p:cNvPr id="27" name="Freeform 98">
              <a:extLst>
                <a:ext uri="{FF2B5EF4-FFF2-40B4-BE49-F238E27FC236}">
                  <a16:creationId xmlns:a16="http://schemas.microsoft.com/office/drawing/2014/main" id="{76E29510-9A59-43B9-BA40-BF403A9F63E3}"/>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5281603" y="104899"/>
              <a:ext cx="6896713" cy="6005491"/>
            </a:xfrm>
            <a:custGeom>
              <a:avLst/>
              <a:gdLst>
                <a:gd name="connsiteX0" fmla="*/ 3912717 w 6896713"/>
                <a:gd name="connsiteY0" fmla="*/ 0 h 6005491"/>
                <a:gd name="connsiteX1" fmla="*/ 6679426 w 6896713"/>
                <a:gd name="connsiteY1" fmla="*/ 1146008 h 6005491"/>
                <a:gd name="connsiteX2" fmla="*/ 6896713 w 6896713"/>
                <a:gd name="connsiteY2" fmla="*/ 1385085 h 6005491"/>
                <a:gd name="connsiteX3" fmla="*/ 6896713 w 6896713"/>
                <a:gd name="connsiteY3" fmla="*/ 1431256 h 6005491"/>
                <a:gd name="connsiteX4" fmla="*/ 6657442 w 6896713"/>
                <a:gd name="connsiteY4" fmla="*/ 1167992 h 6005491"/>
                <a:gd name="connsiteX5" fmla="*/ 3912717 w 6896713"/>
                <a:gd name="connsiteY5" fmla="*/ 31089 h 6005491"/>
                <a:gd name="connsiteX6" fmla="*/ 31089 w 6896713"/>
                <a:gd name="connsiteY6" fmla="*/ 3912717 h 6005491"/>
                <a:gd name="connsiteX7" fmla="*/ 593046 w 6896713"/>
                <a:gd name="connsiteY7" fmla="*/ 5925483 h 6005491"/>
                <a:gd name="connsiteX8" fmla="*/ 633874 w 6896713"/>
                <a:gd name="connsiteY8" fmla="*/ 5989169 h 6005491"/>
                <a:gd name="connsiteX9" fmla="*/ 607415 w 6896713"/>
                <a:gd name="connsiteY9" fmla="*/ 6005491 h 6005491"/>
                <a:gd name="connsiteX10" fmla="*/ 566458 w 6896713"/>
                <a:gd name="connsiteY10" fmla="*/ 5941603 h 6005491"/>
                <a:gd name="connsiteX11" fmla="*/ 0 w 6896713"/>
                <a:gd name="connsiteY11" fmla="*/ 3912717 h 6005491"/>
                <a:gd name="connsiteX12" fmla="*/ 3912717 w 6896713"/>
                <a:gd name="connsiteY12" fmla="*/ 0 h 6005491"/>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6896713" h="6005491">
                  <a:moveTo>
                    <a:pt x="3912717" y="0"/>
                  </a:moveTo>
                  <a:cubicBezTo>
                    <a:pt x="4993184" y="0"/>
                    <a:pt x="5971363" y="437946"/>
                    <a:pt x="6679426" y="1146008"/>
                  </a:cubicBezTo>
                  <a:lnTo>
                    <a:pt x="6896713" y="1385085"/>
                  </a:lnTo>
                  <a:lnTo>
                    <a:pt x="6896713" y="1431256"/>
                  </a:lnTo>
                  <a:lnTo>
                    <a:pt x="6657442" y="1167992"/>
                  </a:lnTo>
                  <a:cubicBezTo>
                    <a:pt x="5955006" y="465555"/>
                    <a:pt x="4984599" y="31089"/>
                    <a:pt x="3912717" y="31089"/>
                  </a:cubicBezTo>
                  <a:cubicBezTo>
                    <a:pt x="1768953" y="31089"/>
                    <a:pt x="31089" y="1768953"/>
                    <a:pt x="31089" y="3912717"/>
                  </a:cubicBezTo>
                  <a:cubicBezTo>
                    <a:pt x="31089" y="4649636"/>
                    <a:pt x="236442" y="5338592"/>
                    <a:pt x="593046" y="5925483"/>
                  </a:cubicBezTo>
                  <a:lnTo>
                    <a:pt x="633874" y="5989169"/>
                  </a:lnTo>
                  <a:lnTo>
                    <a:pt x="607415" y="6005491"/>
                  </a:lnTo>
                  <a:lnTo>
                    <a:pt x="566458" y="5941603"/>
                  </a:lnTo>
                  <a:cubicBezTo>
                    <a:pt x="206998" y="5350013"/>
                    <a:pt x="0" y="4655538"/>
                    <a:pt x="0" y="3912717"/>
                  </a:cubicBezTo>
                  <a:cubicBezTo>
                    <a:pt x="0" y="1751783"/>
                    <a:pt x="1751783" y="0"/>
                    <a:pt x="3912717" y="0"/>
                  </a:cubicBezTo>
                  <a:close/>
                </a:path>
              </a:pathLst>
            </a:custGeom>
            <a:solidFill>
              <a:srgbClr val="FFFFFF">
                <a:alpha val="15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nvGrpSpPr>
            <p:cNvPr id="190" name="Group 189">
              <a:extLst>
                <a:ext uri="{FF2B5EF4-FFF2-40B4-BE49-F238E27FC236}">
                  <a16:creationId xmlns:a16="http://schemas.microsoft.com/office/drawing/2014/main" id="{D41DCF14-C3EC-4A84-9BCB-CE737430638C}"/>
                </a:ext>
                <a:ext uri="{C183D7F6-B498-43B3-948B-1728B52AA6E4}">
                  <adec:decorative xmlns:adec="http://schemas.microsoft.com/office/drawing/2017/decorative" val="1"/>
                </a:ext>
              </a:extLst>
            </p:cNvPr>
            <p:cNvGrpSpPr/>
            <p:nvPr>
              <p:extLst>
                <p:ext uri="{386F3935-93C4-4BCD-93E2-E3B085C9AB24}">
                  <p16:designElem xmlns:p16="http://schemas.microsoft.com/office/powerpoint/2015/main" val="1"/>
                </p:ext>
              </p:extLst>
            </p:nvPr>
          </p:nvGrpSpPr>
          <p:grpSpPr>
            <a:xfrm>
              <a:off x="5516018" y="331504"/>
              <a:ext cx="6675982" cy="5235326"/>
              <a:chOff x="5516018" y="331504"/>
              <a:chExt cx="6675982" cy="5235326"/>
            </a:xfrm>
          </p:grpSpPr>
          <p:cxnSp>
            <p:nvCxnSpPr>
              <p:cNvPr id="29" name="Straight Connector 28">
                <a:extLst>
                  <a:ext uri="{FF2B5EF4-FFF2-40B4-BE49-F238E27FC236}">
                    <a16:creationId xmlns:a16="http://schemas.microsoft.com/office/drawing/2014/main" id="{323473CE-82AD-4D8D-A232-68772F8249A0}"/>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flipH="1">
                <a:off x="9266830" y="33150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30" name="Straight Connector 29">
                <a:extLst>
                  <a:ext uri="{FF2B5EF4-FFF2-40B4-BE49-F238E27FC236}">
                    <a16:creationId xmlns:a16="http://schemas.microsoft.com/office/drawing/2014/main" id="{6C67ADA3-E620-4348-8071-F9721E422B0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20000" flipH="1">
                <a:off x="9408861" y="33832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31" name="Straight Connector 30">
                <a:extLst>
                  <a:ext uri="{FF2B5EF4-FFF2-40B4-BE49-F238E27FC236}">
                    <a16:creationId xmlns:a16="http://schemas.microsoft.com/office/drawing/2014/main" id="{221526D8-6171-42B9-BB1D-D4EBD07C93AA}"/>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40000" flipH="1">
                <a:off x="9551700" y="34763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32" name="Straight Connector 31">
                <a:extLst>
                  <a:ext uri="{FF2B5EF4-FFF2-40B4-BE49-F238E27FC236}">
                    <a16:creationId xmlns:a16="http://schemas.microsoft.com/office/drawing/2014/main" id="{D918272C-9574-485F-8DBA-E779254B6C7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60000" flipH="1">
                <a:off x="9688748" y="36808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33" name="Straight Connector 32">
                <a:extLst>
                  <a:ext uri="{FF2B5EF4-FFF2-40B4-BE49-F238E27FC236}">
                    <a16:creationId xmlns:a16="http://schemas.microsoft.com/office/drawing/2014/main" id="{414CAA3E-D915-4597-85D4-DF416AF53991}"/>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40000" flipH="1">
                <a:off x="9824866" y="38922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34" name="Straight Connector 33">
                <a:extLst>
                  <a:ext uri="{FF2B5EF4-FFF2-40B4-BE49-F238E27FC236}">
                    <a16:creationId xmlns:a16="http://schemas.microsoft.com/office/drawing/2014/main" id="{8749FF6F-6DEA-46A3-A01C-82BD294181C4}"/>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60000" flipH="1">
                <a:off x="9966867" y="41754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35" name="Straight Connector 34">
                <a:extLst>
                  <a:ext uri="{FF2B5EF4-FFF2-40B4-BE49-F238E27FC236}">
                    <a16:creationId xmlns:a16="http://schemas.microsoft.com/office/drawing/2014/main" id="{8853F97E-C428-43BB-903E-E63D7A05DE1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780000" flipH="1">
                <a:off x="10104425" y="44587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36" name="Straight Connector 35">
                <a:extLst>
                  <a:ext uri="{FF2B5EF4-FFF2-40B4-BE49-F238E27FC236}">
                    <a16:creationId xmlns:a16="http://schemas.microsoft.com/office/drawing/2014/main" id="{FD4EE22F-D9F6-499B-8595-2CA950937EB9}"/>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900000" flipH="1">
                <a:off x="10240513" y="47948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37" name="Straight Connector 36">
                <a:extLst>
                  <a:ext uri="{FF2B5EF4-FFF2-40B4-BE49-F238E27FC236}">
                    <a16:creationId xmlns:a16="http://schemas.microsoft.com/office/drawing/2014/main" id="{0A598804-7127-47FC-8A02-C6E2FD0D7AB0}"/>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080000" flipH="1">
                <a:off x="10373882" y="52435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38" name="Straight Connector 37">
                <a:extLst>
                  <a:ext uri="{FF2B5EF4-FFF2-40B4-BE49-F238E27FC236}">
                    <a16:creationId xmlns:a16="http://schemas.microsoft.com/office/drawing/2014/main" id="{12A35C24-2BAE-4314-BBF5-81A17F92E10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200000" flipH="1">
                <a:off x="10505632" y="57062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39" name="Straight Connector 38">
                <a:extLst>
                  <a:ext uri="{FF2B5EF4-FFF2-40B4-BE49-F238E27FC236}">
                    <a16:creationId xmlns:a16="http://schemas.microsoft.com/office/drawing/2014/main" id="{73A33BF9-E8C7-47A3-BFF6-5419153F723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320000" flipH="1">
                <a:off x="10637382" y="62134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40" name="Straight Connector 39">
                <a:extLst>
                  <a:ext uri="{FF2B5EF4-FFF2-40B4-BE49-F238E27FC236}">
                    <a16:creationId xmlns:a16="http://schemas.microsoft.com/office/drawing/2014/main" id="{B8707F62-2F29-4FF0-A976-55E19960036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440000" flipH="1">
                <a:off x="10760965" y="69043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41" name="Straight Connector 40">
                <a:extLst>
                  <a:ext uri="{FF2B5EF4-FFF2-40B4-BE49-F238E27FC236}">
                    <a16:creationId xmlns:a16="http://schemas.microsoft.com/office/drawing/2014/main" id="{3D9DB8BF-BBA2-4465-8B80-B354B3A5BA88}"/>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620000" flipH="1">
                <a:off x="10888991" y="75509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42" name="Straight Connector 41">
                <a:extLst>
                  <a:ext uri="{FF2B5EF4-FFF2-40B4-BE49-F238E27FC236}">
                    <a16:creationId xmlns:a16="http://schemas.microsoft.com/office/drawing/2014/main" id="{1C237BA7-462C-4ABE-B089-4C8938F821B7}"/>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740000" flipH="1">
                <a:off x="11010193" y="81974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43" name="Straight Connector 42">
                <a:extLst>
                  <a:ext uri="{FF2B5EF4-FFF2-40B4-BE49-F238E27FC236}">
                    <a16:creationId xmlns:a16="http://schemas.microsoft.com/office/drawing/2014/main" id="{E14D5F33-8377-427F-B4D1-8B783BF48EF7}"/>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860000" flipH="1">
                <a:off x="11129014" y="895662"/>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44" name="Straight Connector 43">
                <a:extLst>
                  <a:ext uri="{FF2B5EF4-FFF2-40B4-BE49-F238E27FC236}">
                    <a16:creationId xmlns:a16="http://schemas.microsoft.com/office/drawing/2014/main" id="{68114C18-86CF-412F-81BD-4856E83CDB3A}"/>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980000" flipH="1">
                <a:off x="11249872" y="96809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45" name="Straight Connector 44">
                <a:extLst>
                  <a:ext uri="{FF2B5EF4-FFF2-40B4-BE49-F238E27FC236}">
                    <a16:creationId xmlns:a16="http://schemas.microsoft.com/office/drawing/2014/main" id="{ECF1CFD5-877F-4D23-9186-ABBE6060582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160000" flipH="1">
                <a:off x="11366875" y="104808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46" name="Straight Connector 45">
                <a:extLst>
                  <a:ext uri="{FF2B5EF4-FFF2-40B4-BE49-F238E27FC236}">
                    <a16:creationId xmlns:a16="http://schemas.microsoft.com/office/drawing/2014/main" id="{FD718FB9-83BB-4BFB-ACF6-7D0A681BB7D7}"/>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280000" flipH="1">
                <a:off x="11474058" y="113152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47" name="Straight Connector 46">
                <a:extLst>
                  <a:ext uri="{FF2B5EF4-FFF2-40B4-BE49-F238E27FC236}">
                    <a16:creationId xmlns:a16="http://schemas.microsoft.com/office/drawing/2014/main" id="{99B007F5-E4FE-4A8F-813F-CC2740BD2EF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400000" flipH="1">
                <a:off x="11583303" y="122179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48" name="Straight Connector 47">
                <a:extLst>
                  <a:ext uri="{FF2B5EF4-FFF2-40B4-BE49-F238E27FC236}">
                    <a16:creationId xmlns:a16="http://schemas.microsoft.com/office/drawing/2014/main" id="{41345DFB-742B-4F09-B75A-05377FD401E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520000" flipH="1">
                <a:off x="11685344" y="1321772"/>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49" name="Straight Connector 48">
                <a:extLst>
                  <a:ext uri="{FF2B5EF4-FFF2-40B4-BE49-F238E27FC236}">
                    <a16:creationId xmlns:a16="http://schemas.microsoft.com/office/drawing/2014/main" id="{7B4845AC-E70E-40A2-9491-05B2DBB92D9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700000" flipH="1">
                <a:off x="11787704" y="141763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50" name="Straight Connector 49">
                <a:extLst>
                  <a:ext uri="{FF2B5EF4-FFF2-40B4-BE49-F238E27FC236}">
                    <a16:creationId xmlns:a16="http://schemas.microsoft.com/office/drawing/2014/main" id="{F4111F64-514D-4447-86EB-D6654552481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820000" flipH="1">
                <a:off x="11880859" y="151793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51" name="Straight Connector 50">
                <a:extLst>
                  <a:ext uri="{FF2B5EF4-FFF2-40B4-BE49-F238E27FC236}">
                    <a16:creationId xmlns:a16="http://schemas.microsoft.com/office/drawing/2014/main" id="{B20169F1-F2D1-4726-8423-DBB5FE071457}"/>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940000" flipH="1">
                <a:off x="11969252" y="1627437"/>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52" name="Straight Connector 51">
                <a:extLst>
                  <a:ext uri="{FF2B5EF4-FFF2-40B4-BE49-F238E27FC236}">
                    <a16:creationId xmlns:a16="http://schemas.microsoft.com/office/drawing/2014/main" id="{69F80247-CF53-4374-81E2-475BDD5210B6}"/>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060000" flipH="1">
                <a:off x="12062016" y="173601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53" name="Straight Connector 52">
                <a:extLst>
                  <a:ext uri="{FF2B5EF4-FFF2-40B4-BE49-F238E27FC236}">
                    <a16:creationId xmlns:a16="http://schemas.microsoft.com/office/drawing/2014/main" id="{FA5F5D72-947B-414E-8FDD-BBA2BCB95B75}"/>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flipH="1">
                <a:off x="12074680" y="1910249"/>
                <a:ext cx="117320" cy="82912"/>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54" name="Straight Connector 53">
                <a:extLst>
                  <a:ext uri="{FF2B5EF4-FFF2-40B4-BE49-F238E27FC236}">
                    <a16:creationId xmlns:a16="http://schemas.microsoft.com/office/drawing/2014/main" id="{C3AECE77-F2AF-4FCA-9C0E-A3E154EF49E9}"/>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flipH="1">
                <a:off x="12149943" y="2083594"/>
                <a:ext cx="39676" cy="21436"/>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55" name="Straight Connector 54">
                <a:extLst>
                  <a:ext uri="{FF2B5EF4-FFF2-40B4-BE49-F238E27FC236}">
                    <a16:creationId xmlns:a16="http://schemas.microsoft.com/office/drawing/2014/main" id="{A357807F-7199-418E-A0A9-B64105ECD235}"/>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80000" flipH="1">
                <a:off x="9127990" y="33425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56" name="Straight Connector 55">
                <a:extLst>
                  <a:ext uri="{FF2B5EF4-FFF2-40B4-BE49-F238E27FC236}">
                    <a16:creationId xmlns:a16="http://schemas.microsoft.com/office/drawing/2014/main" id="{374400BB-9AFD-4FE0-890E-888B089C2618}"/>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00000" flipH="1">
                <a:off x="8987576" y="33663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57" name="Straight Connector 56">
                <a:extLst>
                  <a:ext uri="{FF2B5EF4-FFF2-40B4-BE49-F238E27FC236}">
                    <a16:creationId xmlns:a16="http://schemas.microsoft.com/office/drawing/2014/main" id="{6B161EE8-5F23-490A-9728-F35D68DF906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20000" flipH="1">
                <a:off x="8844859" y="35117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58" name="Straight Connector 57">
                <a:extLst>
                  <a:ext uri="{FF2B5EF4-FFF2-40B4-BE49-F238E27FC236}">
                    <a16:creationId xmlns:a16="http://schemas.microsoft.com/office/drawing/2014/main" id="{EF4E71C7-716A-43DB-8B25-45D376E5D10A}"/>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40000" flipH="1">
                <a:off x="8706904" y="36571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59" name="Straight Connector 58">
                <a:extLst>
                  <a:ext uri="{FF2B5EF4-FFF2-40B4-BE49-F238E27FC236}">
                    <a16:creationId xmlns:a16="http://schemas.microsoft.com/office/drawing/2014/main" id="{CCC85AEA-CCD1-4DF7-8916-0F72027ED7C1}"/>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720000" flipH="1">
                <a:off x="8568008" y="38789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60" name="Straight Connector 59">
                <a:extLst>
                  <a:ext uri="{FF2B5EF4-FFF2-40B4-BE49-F238E27FC236}">
                    <a16:creationId xmlns:a16="http://schemas.microsoft.com/office/drawing/2014/main" id="{2135A1AE-41A5-4D62-8EDA-7E2AE30EF6F2}"/>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840000" flipH="1">
                <a:off x="8429112" y="41006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61" name="Straight Connector 60">
                <a:extLst>
                  <a:ext uri="{FF2B5EF4-FFF2-40B4-BE49-F238E27FC236}">
                    <a16:creationId xmlns:a16="http://schemas.microsoft.com/office/drawing/2014/main" id="{F3CFD903-54FF-40B5-8645-48F3E463AE9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960000" flipH="1">
                <a:off x="8294968" y="44621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62" name="Straight Connector 61">
                <a:extLst>
                  <a:ext uri="{FF2B5EF4-FFF2-40B4-BE49-F238E27FC236}">
                    <a16:creationId xmlns:a16="http://schemas.microsoft.com/office/drawing/2014/main" id="{250B0D3E-699D-4045-9BD5-B4CF69C20B29}"/>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080000" flipH="1">
                <a:off x="8160824" y="48237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63" name="Straight Connector 62">
                <a:extLst>
                  <a:ext uri="{FF2B5EF4-FFF2-40B4-BE49-F238E27FC236}">
                    <a16:creationId xmlns:a16="http://schemas.microsoft.com/office/drawing/2014/main" id="{B430A3E5-50DB-4A25-A497-A9AABF4CD8A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260000" flipH="1">
                <a:off x="8027689" y="53184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64" name="Straight Connector 63">
                <a:extLst>
                  <a:ext uri="{FF2B5EF4-FFF2-40B4-BE49-F238E27FC236}">
                    <a16:creationId xmlns:a16="http://schemas.microsoft.com/office/drawing/2014/main" id="{A1B0E32C-6B1D-4061-8FE9-49FE8F48E2C0}"/>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380000" flipH="1">
                <a:off x="7894554" y="58132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65" name="Straight Connector 64">
                <a:extLst>
                  <a:ext uri="{FF2B5EF4-FFF2-40B4-BE49-F238E27FC236}">
                    <a16:creationId xmlns:a16="http://schemas.microsoft.com/office/drawing/2014/main" id="{5933DD09-EE89-4852-AAB4-7C42FEB01CF4}"/>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500000" flipH="1">
                <a:off x="7761419" y="63079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66" name="Straight Connector 65">
                <a:extLst>
                  <a:ext uri="{FF2B5EF4-FFF2-40B4-BE49-F238E27FC236}">
                    <a16:creationId xmlns:a16="http://schemas.microsoft.com/office/drawing/2014/main" id="{211394FF-3D41-4AC3-BF43-D84C4453F975}"/>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620000" flipH="1">
                <a:off x="7636645" y="68980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67" name="Straight Connector 66">
                <a:extLst>
                  <a:ext uri="{FF2B5EF4-FFF2-40B4-BE49-F238E27FC236}">
                    <a16:creationId xmlns:a16="http://schemas.microsoft.com/office/drawing/2014/main" id="{8E419255-A9D6-42DD-A394-F5330A6F3672}"/>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800000" flipH="1">
                <a:off x="7511871" y="75119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68" name="Straight Connector 67">
                <a:extLst>
                  <a:ext uri="{FF2B5EF4-FFF2-40B4-BE49-F238E27FC236}">
                    <a16:creationId xmlns:a16="http://schemas.microsoft.com/office/drawing/2014/main" id="{7B92B858-83FE-42E7-B526-734880D077C9}"/>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920000" flipH="1">
                <a:off x="7387899" y="81977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69" name="Straight Connector 68">
                <a:extLst>
                  <a:ext uri="{FF2B5EF4-FFF2-40B4-BE49-F238E27FC236}">
                    <a16:creationId xmlns:a16="http://schemas.microsoft.com/office/drawing/2014/main" id="{1AC09C3A-8718-4FF6-89BE-385091356D1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040000" flipH="1">
                <a:off x="7268530" y="89316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70" name="Straight Connector 69">
                <a:extLst>
                  <a:ext uri="{FF2B5EF4-FFF2-40B4-BE49-F238E27FC236}">
                    <a16:creationId xmlns:a16="http://schemas.microsoft.com/office/drawing/2014/main" id="{1ACA67A3-5C58-4B01-9A72-136D48845EF4}"/>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160000" flipH="1">
                <a:off x="7152030" y="97658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71" name="Straight Connector 70">
                <a:extLst>
                  <a:ext uri="{FF2B5EF4-FFF2-40B4-BE49-F238E27FC236}">
                    <a16:creationId xmlns:a16="http://schemas.microsoft.com/office/drawing/2014/main" id="{9C479D8B-24CE-4B25-A4B4-1D411A450292}"/>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340000" flipH="1">
                <a:off x="7041695" y="106002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72" name="Straight Connector 71">
                <a:extLst>
                  <a:ext uri="{FF2B5EF4-FFF2-40B4-BE49-F238E27FC236}">
                    <a16:creationId xmlns:a16="http://schemas.microsoft.com/office/drawing/2014/main" id="{9BF48C75-7374-42F2-A159-526789C34308}"/>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460000" flipH="1">
                <a:off x="6931360" y="114346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73" name="Straight Connector 72">
                <a:extLst>
                  <a:ext uri="{FF2B5EF4-FFF2-40B4-BE49-F238E27FC236}">
                    <a16:creationId xmlns:a16="http://schemas.microsoft.com/office/drawing/2014/main" id="{D809A4AF-4DE5-4BEA-9D5A-A5236E9AF33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580000" flipH="1">
                <a:off x="6819070" y="123586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74" name="Straight Connector 73">
                <a:extLst>
                  <a:ext uri="{FF2B5EF4-FFF2-40B4-BE49-F238E27FC236}">
                    <a16:creationId xmlns:a16="http://schemas.microsoft.com/office/drawing/2014/main" id="{B3EF6033-DAB6-40AE-904A-9B445DBD6EF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700000" flipH="1">
                <a:off x="6721359" y="133274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75" name="Straight Connector 74">
                <a:extLst>
                  <a:ext uri="{FF2B5EF4-FFF2-40B4-BE49-F238E27FC236}">
                    <a16:creationId xmlns:a16="http://schemas.microsoft.com/office/drawing/2014/main" id="{B6FAF6D3-9004-48E4-9A1F-BF36CEF7C760}"/>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880000" flipH="1">
                <a:off x="6617467" y="142942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76" name="Straight Connector 75">
                <a:extLst>
                  <a:ext uri="{FF2B5EF4-FFF2-40B4-BE49-F238E27FC236}">
                    <a16:creationId xmlns:a16="http://schemas.microsoft.com/office/drawing/2014/main" id="{45BF9CAE-C7FC-4A40-83EC-8D4FA543E00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000000" flipH="1">
                <a:off x="6520032" y="152728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77" name="Straight Connector 76">
                <a:extLst>
                  <a:ext uri="{FF2B5EF4-FFF2-40B4-BE49-F238E27FC236}">
                    <a16:creationId xmlns:a16="http://schemas.microsoft.com/office/drawing/2014/main" id="{C9D1F7A5-8E54-4E36-9FBB-68F82877C24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120000" flipH="1">
                <a:off x="6429579" y="164161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78" name="Straight Connector 77">
                <a:extLst>
                  <a:ext uri="{FF2B5EF4-FFF2-40B4-BE49-F238E27FC236}">
                    <a16:creationId xmlns:a16="http://schemas.microsoft.com/office/drawing/2014/main" id="{2E9B55B9-3B64-43D0-B20B-63D1E69CE3C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240000" flipH="1">
                <a:off x="6340532" y="175042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79" name="Straight Connector 78">
                <a:extLst>
                  <a:ext uri="{FF2B5EF4-FFF2-40B4-BE49-F238E27FC236}">
                    <a16:creationId xmlns:a16="http://schemas.microsoft.com/office/drawing/2014/main" id="{AD5DB75D-0B80-49D5-ABF8-FB393DC83BA6}"/>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420000" flipH="1">
                <a:off x="6261757" y="186017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80" name="Straight Connector 79">
                <a:extLst>
                  <a:ext uri="{FF2B5EF4-FFF2-40B4-BE49-F238E27FC236}">
                    <a16:creationId xmlns:a16="http://schemas.microsoft.com/office/drawing/2014/main" id="{F3F5F929-EAAF-471A-9E35-6DCDC3566C80}"/>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540000" flipH="1">
                <a:off x="6184144" y="197961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81" name="Straight Connector 80">
                <a:extLst>
                  <a:ext uri="{FF2B5EF4-FFF2-40B4-BE49-F238E27FC236}">
                    <a16:creationId xmlns:a16="http://schemas.microsoft.com/office/drawing/2014/main" id="{E4C2BEB3-0299-4A25-830D-6E2DF9FDC8D8}"/>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660000" flipH="1">
                <a:off x="6106531" y="209906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82" name="Straight Connector 81">
                <a:extLst>
                  <a:ext uri="{FF2B5EF4-FFF2-40B4-BE49-F238E27FC236}">
                    <a16:creationId xmlns:a16="http://schemas.microsoft.com/office/drawing/2014/main" id="{04E342A0-615D-466D-9404-CA8BBCEEFC3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780000" flipH="1">
                <a:off x="6043206" y="222255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83" name="Straight Connector 82">
                <a:extLst>
                  <a:ext uri="{FF2B5EF4-FFF2-40B4-BE49-F238E27FC236}">
                    <a16:creationId xmlns:a16="http://schemas.microsoft.com/office/drawing/2014/main" id="{6BDFFE1C-1E19-4EF4-A1B2-204A04E34195}"/>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960000" flipH="1">
                <a:off x="5978913" y="234430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84" name="Straight Connector 83">
                <a:extLst>
                  <a:ext uri="{FF2B5EF4-FFF2-40B4-BE49-F238E27FC236}">
                    <a16:creationId xmlns:a16="http://schemas.microsoft.com/office/drawing/2014/main" id="{6731123C-8680-4E7A-AF54-969919D30C58}"/>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080000" flipH="1">
                <a:off x="5912438" y="247067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85" name="Straight Connector 84">
                <a:extLst>
                  <a:ext uri="{FF2B5EF4-FFF2-40B4-BE49-F238E27FC236}">
                    <a16:creationId xmlns:a16="http://schemas.microsoft.com/office/drawing/2014/main" id="{8F1F0F71-5F67-496A-85EC-C8272FC6DE8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200000" flipH="1">
                <a:off x="5858875" y="2600922"/>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86" name="Straight Connector 85">
                <a:extLst>
                  <a:ext uri="{FF2B5EF4-FFF2-40B4-BE49-F238E27FC236}">
                    <a16:creationId xmlns:a16="http://schemas.microsoft.com/office/drawing/2014/main" id="{4EE0D13E-74B4-46D8-9CEB-993A9B02BBA4}"/>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320000" flipH="1">
                <a:off x="5808182" y="273404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87" name="Straight Connector 86">
                <a:extLst>
                  <a:ext uri="{FF2B5EF4-FFF2-40B4-BE49-F238E27FC236}">
                    <a16:creationId xmlns:a16="http://schemas.microsoft.com/office/drawing/2014/main" id="{BBC0AC4E-E40A-4D25-B178-B28024D5DB1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500000" flipH="1">
                <a:off x="5773263" y="286686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88" name="Straight Connector 87">
                <a:extLst>
                  <a:ext uri="{FF2B5EF4-FFF2-40B4-BE49-F238E27FC236}">
                    <a16:creationId xmlns:a16="http://schemas.microsoft.com/office/drawing/2014/main" id="{A143B7E6-35F6-4AAF-B75E-D0E3B1CC3BD6}"/>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620000" flipH="1">
                <a:off x="5735963" y="300206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89" name="Straight Connector 88">
                <a:extLst>
                  <a:ext uri="{FF2B5EF4-FFF2-40B4-BE49-F238E27FC236}">
                    <a16:creationId xmlns:a16="http://schemas.microsoft.com/office/drawing/2014/main" id="{8DAAF768-2A67-4FCC-B682-7B14D469938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740000" flipH="1">
                <a:off x="5700105" y="313891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90" name="Straight Connector 89">
                <a:extLst>
                  <a:ext uri="{FF2B5EF4-FFF2-40B4-BE49-F238E27FC236}">
                    <a16:creationId xmlns:a16="http://schemas.microsoft.com/office/drawing/2014/main" id="{9A5A9193-6968-40A2-9E95-40B9A300A19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860000" flipH="1">
                <a:off x="5665939" y="327548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91" name="Straight Connector 90">
                <a:extLst>
                  <a:ext uri="{FF2B5EF4-FFF2-40B4-BE49-F238E27FC236}">
                    <a16:creationId xmlns:a16="http://schemas.microsoft.com/office/drawing/2014/main" id="{85F665EA-A27F-453A-9F57-4D4B9CE646D5}"/>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040000" flipH="1">
                <a:off x="5644476" y="341425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92" name="Straight Connector 91">
                <a:extLst>
                  <a:ext uri="{FF2B5EF4-FFF2-40B4-BE49-F238E27FC236}">
                    <a16:creationId xmlns:a16="http://schemas.microsoft.com/office/drawing/2014/main" id="{4F6B94B3-C73B-4B26-A066-A4A6EB692078}"/>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160000" flipH="1">
                <a:off x="5626530" y="355462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93" name="Straight Connector 92">
                <a:extLst>
                  <a:ext uri="{FF2B5EF4-FFF2-40B4-BE49-F238E27FC236}">
                    <a16:creationId xmlns:a16="http://schemas.microsoft.com/office/drawing/2014/main" id="{2C87A408-F5B1-4397-9A9F-65844D7EFBE2}"/>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280000" flipH="1">
                <a:off x="5616429" y="369183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94" name="Straight Connector 93">
                <a:extLst>
                  <a:ext uri="{FF2B5EF4-FFF2-40B4-BE49-F238E27FC236}">
                    <a16:creationId xmlns:a16="http://schemas.microsoft.com/office/drawing/2014/main" id="{B9AC2E82-FE6E-420B-9AB8-7939E196CE54}"/>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400000" flipH="1">
                <a:off x="5611319" y="383537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95" name="Straight Connector 94">
                <a:extLst>
                  <a:ext uri="{FF2B5EF4-FFF2-40B4-BE49-F238E27FC236}">
                    <a16:creationId xmlns:a16="http://schemas.microsoft.com/office/drawing/2014/main" id="{BAE5E1C4-5F11-44DF-9A63-A3AB706FCCB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580000" flipH="1">
                <a:off x="5608540" y="397572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96" name="Straight Connector 95">
                <a:extLst>
                  <a:ext uri="{FF2B5EF4-FFF2-40B4-BE49-F238E27FC236}">
                    <a16:creationId xmlns:a16="http://schemas.microsoft.com/office/drawing/2014/main" id="{3236581D-1127-4822-B364-203311850BD7}"/>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700000" flipH="1">
                <a:off x="5605761" y="411607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97" name="Straight Connector 96">
                <a:extLst>
                  <a:ext uri="{FF2B5EF4-FFF2-40B4-BE49-F238E27FC236}">
                    <a16:creationId xmlns:a16="http://schemas.microsoft.com/office/drawing/2014/main" id="{CF6AFBC9-9C55-4BB4-8DD3-CBFB9D95967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820000" flipH="1">
                <a:off x="5624195" y="425421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98" name="Straight Connector 97">
                <a:extLst>
                  <a:ext uri="{FF2B5EF4-FFF2-40B4-BE49-F238E27FC236}">
                    <a16:creationId xmlns:a16="http://schemas.microsoft.com/office/drawing/2014/main" id="{3312F76C-C542-4FF1-88A9-12DED608E7B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940000" flipH="1">
                <a:off x="5642629" y="439235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99" name="Straight Connector 98">
                <a:extLst>
                  <a:ext uri="{FF2B5EF4-FFF2-40B4-BE49-F238E27FC236}">
                    <a16:creationId xmlns:a16="http://schemas.microsoft.com/office/drawing/2014/main" id="{AC1AEC1F-364C-4A2C-8798-18571170F73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120000" flipH="1">
                <a:off x="5654818" y="453638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00" name="Straight Connector 99">
                <a:extLst>
                  <a:ext uri="{FF2B5EF4-FFF2-40B4-BE49-F238E27FC236}">
                    <a16:creationId xmlns:a16="http://schemas.microsoft.com/office/drawing/2014/main" id="{4960AF63-51EE-4474-9693-18C3FFC5F54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240000" flipH="1">
                <a:off x="5684446" y="4671367"/>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01" name="Straight Connector 100">
                <a:extLst>
                  <a:ext uri="{FF2B5EF4-FFF2-40B4-BE49-F238E27FC236}">
                    <a16:creationId xmlns:a16="http://schemas.microsoft.com/office/drawing/2014/main" id="{1E186998-8FFC-4B8E-9664-A3EB3DA93F3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360000" flipH="1">
                <a:off x="5714074" y="480873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02" name="Straight Connector 101">
                <a:extLst>
                  <a:ext uri="{FF2B5EF4-FFF2-40B4-BE49-F238E27FC236}">
                    <a16:creationId xmlns:a16="http://schemas.microsoft.com/office/drawing/2014/main" id="{A00B2A7C-644E-4B02-8949-68AC413D1461}"/>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480000" flipH="1">
                <a:off x="5748464" y="494847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03" name="Straight Connector 102">
                <a:extLst>
                  <a:ext uri="{FF2B5EF4-FFF2-40B4-BE49-F238E27FC236}">
                    <a16:creationId xmlns:a16="http://schemas.microsoft.com/office/drawing/2014/main" id="{0923CE8B-E88E-4585-A698-30BB686DFED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660000" flipH="1">
                <a:off x="5792091" y="5077607"/>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04" name="Straight Connector 103">
                <a:extLst>
                  <a:ext uri="{FF2B5EF4-FFF2-40B4-BE49-F238E27FC236}">
                    <a16:creationId xmlns:a16="http://schemas.microsoft.com/office/drawing/2014/main" id="{21148CFA-ECD4-4847-91CE-7E8206F840A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780000" flipH="1">
                <a:off x="5847441" y="521122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05" name="Straight Connector 104">
                <a:extLst>
                  <a:ext uri="{FF2B5EF4-FFF2-40B4-BE49-F238E27FC236}">
                    <a16:creationId xmlns:a16="http://schemas.microsoft.com/office/drawing/2014/main" id="{DFAB4226-9991-4F5E-B43B-D873A909D2A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900000" flipH="1">
                <a:off x="5900410" y="534245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06" name="Straight Connector 105">
                <a:extLst>
                  <a:ext uri="{FF2B5EF4-FFF2-40B4-BE49-F238E27FC236}">
                    <a16:creationId xmlns:a16="http://schemas.microsoft.com/office/drawing/2014/main" id="{C8548911-9FE4-446D-BD3E-DC72AEF2D6DA}"/>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7020000" flipH="1">
                <a:off x="5955760" y="547369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grpSp>
      </p:grpSp>
      <p:grpSp>
        <p:nvGrpSpPr>
          <p:cNvPr id="108" name="Group 107">
            <a:extLst>
              <a:ext uri="{FF2B5EF4-FFF2-40B4-BE49-F238E27FC236}">
                <a16:creationId xmlns:a16="http://schemas.microsoft.com/office/drawing/2014/main" id="{811B40AE-63DC-41CA-B0D1-EF99F055F5E6}"/>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rot="15392608">
            <a:off x="7397406" y="-618857"/>
            <a:ext cx="4915057" cy="4271437"/>
            <a:chOff x="5281603" y="104899"/>
            <a:chExt cx="6910397" cy="6005491"/>
          </a:xfrm>
        </p:grpSpPr>
        <p:sp>
          <p:nvSpPr>
            <p:cNvPr id="109" name="Freeform 17">
              <a:extLst>
                <a:ext uri="{FF2B5EF4-FFF2-40B4-BE49-F238E27FC236}">
                  <a16:creationId xmlns:a16="http://schemas.microsoft.com/office/drawing/2014/main" id="{07BB2A43-A75C-4A17-B68F-E6AB75EE03FF}"/>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5281603" y="104899"/>
              <a:ext cx="6896713" cy="6005491"/>
            </a:xfrm>
            <a:custGeom>
              <a:avLst/>
              <a:gdLst>
                <a:gd name="connsiteX0" fmla="*/ 3912717 w 6896713"/>
                <a:gd name="connsiteY0" fmla="*/ 0 h 6005491"/>
                <a:gd name="connsiteX1" fmla="*/ 6679426 w 6896713"/>
                <a:gd name="connsiteY1" fmla="*/ 1146008 h 6005491"/>
                <a:gd name="connsiteX2" fmla="*/ 6896713 w 6896713"/>
                <a:gd name="connsiteY2" fmla="*/ 1385085 h 6005491"/>
                <a:gd name="connsiteX3" fmla="*/ 6896713 w 6896713"/>
                <a:gd name="connsiteY3" fmla="*/ 1431256 h 6005491"/>
                <a:gd name="connsiteX4" fmla="*/ 6657442 w 6896713"/>
                <a:gd name="connsiteY4" fmla="*/ 1167992 h 6005491"/>
                <a:gd name="connsiteX5" fmla="*/ 3912717 w 6896713"/>
                <a:gd name="connsiteY5" fmla="*/ 31089 h 6005491"/>
                <a:gd name="connsiteX6" fmla="*/ 31089 w 6896713"/>
                <a:gd name="connsiteY6" fmla="*/ 3912717 h 6005491"/>
                <a:gd name="connsiteX7" fmla="*/ 593046 w 6896713"/>
                <a:gd name="connsiteY7" fmla="*/ 5925483 h 6005491"/>
                <a:gd name="connsiteX8" fmla="*/ 633874 w 6896713"/>
                <a:gd name="connsiteY8" fmla="*/ 5989169 h 6005491"/>
                <a:gd name="connsiteX9" fmla="*/ 607415 w 6896713"/>
                <a:gd name="connsiteY9" fmla="*/ 6005491 h 6005491"/>
                <a:gd name="connsiteX10" fmla="*/ 566458 w 6896713"/>
                <a:gd name="connsiteY10" fmla="*/ 5941603 h 6005491"/>
                <a:gd name="connsiteX11" fmla="*/ 0 w 6896713"/>
                <a:gd name="connsiteY11" fmla="*/ 3912717 h 6005491"/>
                <a:gd name="connsiteX12" fmla="*/ 3912717 w 6896713"/>
                <a:gd name="connsiteY12" fmla="*/ 0 h 6005491"/>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6896713" h="6005491">
                  <a:moveTo>
                    <a:pt x="3912717" y="0"/>
                  </a:moveTo>
                  <a:cubicBezTo>
                    <a:pt x="4993184" y="0"/>
                    <a:pt x="5971363" y="437946"/>
                    <a:pt x="6679426" y="1146008"/>
                  </a:cubicBezTo>
                  <a:lnTo>
                    <a:pt x="6896713" y="1385085"/>
                  </a:lnTo>
                  <a:lnTo>
                    <a:pt x="6896713" y="1431256"/>
                  </a:lnTo>
                  <a:lnTo>
                    <a:pt x="6657442" y="1167992"/>
                  </a:lnTo>
                  <a:cubicBezTo>
                    <a:pt x="5955006" y="465555"/>
                    <a:pt x="4984599" y="31089"/>
                    <a:pt x="3912717" y="31089"/>
                  </a:cubicBezTo>
                  <a:cubicBezTo>
                    <a:pt x="1768953" y="31089"/>
                    <a:pt x="31089" y="1768953"/>
                    <a:pt x="31089" y="3912717"/>
                  </a:cubicBezTo>
                  <a:cubicBezTo>
                    <a:pt x="31089" y="4649636"/>
                    <a:pt x="236442" y="5338592"/>
                    <a:pt x="593046" y="5925483"/>
                  </a:cubicBezTo>
                  <a:lnTo>
                    <a:pt x="633874" y="5989169"/>
                  </a:lnTo>
                  <a:lnTo>
                    <a:pt x="607415" y="6005491"/>
                  </a:lnTo>
                  <a:lnTo>
                    <a:pt x="566458" y="5941603"/>
                  </a:lnTo>
                  <a:cubicBezTo>
                    <a:pt x="206998" y="5350013"/>
                    <a:pt x="0" y="4655538"/>
                    <a:pt x="0" y="3912717"/>
                  </a:cubicBezTo>
                  <a:cubicBezTo>
                    <a:pt x="0" y="1751783"/>
                    <a:pt x="1751783" y="0"/>
                    <a:pt x="3912717" y="0"/>
                  </a:cubicBezTo>
                  <a:close/>
                </a:path>
              </a:pathLst>
            </a:custGeom>
            <a:solidFill>
              <a:srgbClr val="FFFFFF">
                <a:alpha val="25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nvGrpSpPr>
            <p:cNvPr id="110" name="Group 109">
              <a:extLst>
                <a:ext uri="{FF2B5EF4-FFF2-40B4-BE49-F238E27FC236}">
                  <a16:creationId xmlns:a16="http://schemas.microsoft.com/office/drawing/2014/main" id="{40A0BDF4-301A-4EE4-A77D-BD245F18EEAC}"/>
                </a:ext>
                <a:ext uri="{C183D7F6-B498-43B3-948B-1728B52AA6E4}">
                  <adec:decorative xmlns:adec="http://schemas.microsoft.com/office/drawing/2017/decorative" val="1"/>
                </a:ext>
              </a:extLst>
            </p:cNvPr>
            <p:cNvGrpSpPr/>
            <p:nvPr>
              <p:extLst>
                <p:ext uri="{386F3935-93C4-4BCD-93E2-E3B085C9AB24}">
                  <p16:designElem xmlns:p16="http://schemas.microsoft.com/office/powerpoint/2015/main" val="1"/>
                </p:ext>
              </p:extLst>
            </p:nvPr>
          </p:nvGrpSpPr>
          <p:grpSpPr>
            <a:xfrm>
              <a:off x="5516018" y="331504"/>
              <a:ext cx="6675982" cy="5235326"/>
              <a:chOff x="5516018" y="331504"/>
              <a:chExt cx="6675982" cy="5235326"/>
            </a:xfrm>
          </p:grpSpPr>
          <p:cxnSp>
            <p:nvCxnSpPr>
              <p:cNvPr id="111" name="Straight Connector 110">
                <a:extLst>
                  <a:ext uri="{FF2B5EF4-FFF2-40B4-BE49-F238E27FC236}">
                    <a16:creationId xmlns:a16="http://schemas.microsoft.com/office/drawing/2014/main" id="{C4924D57-94BA-40F5-BF53-9B23F7213F36}"/>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flipH="1">
                <a:off x="9266830" y="33150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12" name="Straight Connector 111">
                <a:extLst>
                  <a:ext uri="{FF2B5EF4-FFF2-40B4-BE49-F238E27FC236}">
                    <a16:creationId xmlns:a16="http://schemas.microsoft.com/office/drawing/2014/main" id="{A14F8BCB-338A-49F5-BB9D-626C7A0CC95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20000" flipH="1">
                <a:off x="9408861" y="33832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13" name="Straight Connector 112">
                <a:extLst>
                  <a:ext uri="{FF2B5EF4-FFF2-40B4-BE49-F238E27FC236}">
                    <a16:creationId xmlns:a16="http://schemas.microsoft.com/office/drawing/2014/main" id="{DEFC0D9E-285A-4D86-8A71-B985BA83353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40000" flipH="1">
                <a:off x="9551700" y="34763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14" name="Straight Connector 113">
                <a:extLst>
                  <a:ext uri="{FF2B5EF4-FFF2-40B4-BE49-F238E27FC236}">
                    <a16:creationId xmlns:a16="http://schemas.microsoft.com/office/drawing/2014/main" id="{57015B3C-B28A-40F0-B53A-91B3B9C5FA74}"/>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60000" flipH="1">
                <a:off x="9688748" y="36808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15" name="Straight Connector 114">
                <a:extLst>
                  <a:ext uri="{FF2B5EF4-FFF2-40B4-BE49-F238E27FC236}">
                    <a16:creationId xmlns:a16="http://schemas.microsoft.com/office/drawing/2014/main" id="{1DFD7530-F83D-4D23-9B1F-F8DA8CD5AF9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40000" flipH="1">
                <a:off x="9824866" y="38922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16" name="Straight Connector 115">
                <a:extLst>
                  <a:ext uri="{FF2B5EF4-FFF2-40B4-BE49-F238E27FC236}">
                    <a16:creationId xmlns:a16="http://schemas.microsoft.com/office/drawing/2014/main" id="{4DC34F9A-64D4-48B5-8E5A-ED0E33925394}"/>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60000" flipH="1">
                <a:off x="9966867" y="41754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17" name="Straight Connector 116">
                <a:extLst>
                  <a:ext uri="{FF2B5EF4-FFF2-40B4-BE49-F238E27FC236}">
                    <a16:creationId xmlns:a16="http://schemas.microsoft.com/office/drawing/2014/main" id="{3ED77B99-47E0-4D0B-B185-7F5E1B61C07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780000" flipH="1">
                <a:off x="10104425" y="44587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18" name="Straight Connector 117">
                <a:extLst>
                  <a:ext uri="{FF2B5EF4-FFF2-40B4-BE49-F238E27FC236}">
                    <a16:creationId xmlns:a16="http://schemas.microsoft.com/office/drawing/2014/main" id="{EC09C835-22F6-4E14-9BBE-11DD2333460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900000" flipH="1">
                <a:off x="10240513" y="47948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19" name="Straight Connector 118">
                <a:extLst>
                  <a:ext uri="{FF2B5EF4-FFF2-40B4-BE49-F238E27FC236}">
                    <a16:creationId xmlns:a16="http://schemas.microsoft.com/office/drawing/2014/main" id="{A02419A0-4AA5-4985-B606-94268DE4159A}"/>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080000" flipH="1">
                <a:off x="10373882" y="52435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20" name="Straight Connector 119">
                <a:extLst>
                  <a:ext uri="{FF2B5EF4-FFF2-40B4-BE49-F238E27FC236}">
                    <a16:creationId xmlns:a16="http://schemas.microsoft.com/office/drawing/2014/main" id="{1503FA27-7544-400B-8706-FE12A9B316B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200000" flipH="1">
                <a:off x="10505632" y="57062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21" name="Straight Connector 120">
                <a:extLst>
                  <a:ext uri="{FF2B5EF4-FFF2-40B4-BE49-F238E27FC236}">
                    <a16:creationId xmlns:a16="http://schemas.microsoft.com/office/drawing/2014/main" id="{DD404C57-DD6C-454E-BE13-90369095B13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320000" flipH="1">
                <a:off x="10637382" y="62134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22" name="Straight Connector 121">
                <a:extLst>
                  <a:ext uri="{FF2B5EF4-FFF2-40B4-BE49-F238E27FC236}">
                    <a16:creationId xmlns:a16="http://schemas.microsoft.com/office/drawing/2014/main" id="{5ABEA11C-C6F5-4FAB-9F3F-384EF23D6CA6}"/>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440000" flipH="1">
                <a:off x="10760965" y="69043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23" name="Straight Connector 122">
                <a:extLst>
                  <a:ext uri="{FF2B5EF4-FFF2-40B4-BE49-F238E27FC236}">
                    <a16:creationId xmlns:a16="http://schemas.microsoft.com/office/drawing/2014/main" id="{7CAEDBBC-2C01-496B-929B-849F1CB53499}"/>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620000" flipH="1">
                <a:off x="10888991" y="75509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24" name="Straight Connector 123">
                <a:extLst>
                  <a:ext uri="{FF2B5EF4-FFF2-40B4-BE49-F238E27FC236}">
                    <a16:creationId xmlns:a16="http://schemas.microsoft.com/office/drawing/2014/main" id="{2894D4ED-61CE-46A2-9092-A00B9E837722}"/>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740000" flipH="1">
                <a:off x="11010193" y="81974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25" name="Straight Connector 124">
                <a:extLst>
                  <a:ext uri="{FF2B5EF4-FFF2-40B4-BE49-F238E27FC236}">
                    <a16:creationId xmlns:a16="http://schemas.microsoft.com/office/drawing/2014/main" id="{1C5D0262-1B14-45D6-937F-B6D6A915DC32}"/>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860000" flipH="1">
                <a:off x="11129014" y="895662"/>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26" name="Straight Connector 125">
                <a:extLst>
                  <a:ext uri="{FF2B5EF4-FFF2-40B4-BE49-F238E27FC236}">
                    <a16:creationId xmlns:a16="http://schemas.microsoft.com/office/drawing/2014/main" id="{3C7684CB-4F98-4EC9-A35B-1E903CEE6678}"/>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980000" flipH="1">
                <a:off x="11249872" y="96809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27" name="Straight Connector 126">
                <a:extLst>
                  <a:ext uri="{FF2B5EF4-FFF2-40B4-BE49-F238E27FC236}">
                    <a16:creationId xmlns:a16="http://schemas.microsoft.com/office/drawing/2014/main" id="{5C25B956-861C-47EE-9D4D-E31C24538EF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160000" flipH="1">
                <a:off x="11366875" y="104808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28" name="Straight Connector 127">
                <a:extLst>
                  <a:ext uri="{FF2B5EF4-FFF2-40B4-BE49-F238E27FC236}">
                    <a16:creationId xmlns:a16="http://schemas.microsoft.com/office/drawing/2014/main" id="{3DD61AAC-D277-4D2E-AB51-8DDB489040A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280000" flipH="1">
                <a:off x="11474058" y="113152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29" name="Straight Connector 128">
                <a:extLst>
                  <a:ext uri="{FF2B5EF4-FFF2-40B4-BE49-F238E27FC236}">
                    <a16:creationId xmlns:a16="http://schemas.microsoft.com/office/drawing/2014/main" id="{4A4BA2A9-697F-45E1-8363-5E61A4207E9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400000" flipH="1">
                <a:off x="11583303" y="122179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30" name="Straight Connector 129">
                <a:extLst>
                  <a:ext uri="{FF2B5EF4-FFF2-40B4-BE49-F238E27FC236}">
                    <a16:creationId xmlns:a16="http://schemas.microsoft.com/office/drawing/2014/main" id="{FD517C0E-A6EE-4A86-9F4C-434CD7191516}"/>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520000" flipH="1">
                <a:off x="11685344" y="1321772"/>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31" name="Straight Connector 130">
                <a:extLst>
                  <a:ext uri="{FF2B5EF4-FFF2-40B4-BE49-F238E27FC236}">
                    <a16:creationId xmlns:a16="http://schemas.microsoft.com/office/drawing/2014/main" id="{98C170BA-831C-4BA4-A286-65E66E9C465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700000" flipH="1">
                <a:off x="11787704" y="141763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32" name="Straight Connector 131">
                <a:extLst>
                  <a:ext uri="{FF2B5EF4-FFF2-40B4-BE49-F238E27FC236}">
                    <a16:creationId xmlns:a16="http://schemas.microsoft.com/office/drawing/2014/main" id="{0EAA6EC5-E2BD-492B-9A8B-C27A76AC6C9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820000" flipH="1">
                <a:off x="11880859" y="151793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33" name="Straight Connector 132">
                <a:extLst>
                  <a:ext uri="{FF2B5EF4-FFF2-40B4-BE49-F238E27FC236}">
                    <a16:creationId xmlns:a16="http://schemas.microsoft.com/office/drawing/2014/main" id="{8485DB25-AEEB-4180-9A14-2CEB267D4FF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940000" flipH="1">
                <a:off x="11969252" y="1627437"/>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34" name="Straight Connector 133">
                <a:extLst>
                  <a:ext uri="{FF2B5EF4-FFF2-40B4-BE49-F238E27FC236}">
                    <a16:creationId xmlns:a16="http://schemas.microsoft.com/office/drawing/2014/main" id="{807A4361-79A5-47AA-98FE-01640EE424C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060000" flipH="1">
                <a:off x="12062016" y="173601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35" name="Straight Connector 134">
                <a:extLst>
                  <a:ext uri="{FF2B5EF4-FFF2-40B4-BE49-F238E27FC236}">
                    <a16:creationId xmlns:a16="http://schemas.microsoft.com/office/drawing/2014/main" id="{F672975E-CAD3-46F3-BDA2-902C8237DC5A}"/>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flipH="1">
                <a:off x="12074680" y="1910249"/>
                <a:ext cx="117320" cy="82912"/>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36" name="Straight Connector 135">
                <a:extLst>
                  <a:ext uri="{FF2B5EF4-FFF2-40B4-BE49-F238E27FC236}">
                    <a16:creationId xmlns:a16="http://schemas.microsoft.com/office/drawing/2014/main" id="{15679262-AA08-4D50-AB3F-E6F9B4D1D810}"/>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flipH="1">
                <a:off x="12149943" y="2083594"/>
                <a:ext cx="39676" cy="21436"/>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37" name="Straight Connector 136">
                <a:extLst>
                  <a:ext uri="{FF2B5EF4-FFF2-40B4-BE49-F238E27FC236}">
                    <a16:creationId xmlns:a16="http://schemas.microsoft.com/office/drawing/2014/main" id="{61E32D5A-0C93-4E13-B049-914A2F1D299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80000" flipH="1">
                <a:off x="9127990" y="33425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38" name="Straight Connector 137">
                <a:extLst>
                  <a:ext uri="{FF2B5EF4-FFF2-40B4-BE49-F238E27FC236}">
                    <a16:creationId xmlns:a16="http://schemas.microsoft.com/office/drawing/2014/main" id="{941EC8F6-AF84-43B6-9400-F73F6FBADE5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00000" flipH="1">
                <a:off x="8987576" y="33663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39" name="Straight Connector 138">
                <a:extLst>
                  <a:ext uri="{FF2B5EF4-FFF2-40B4-BE49-F238E27FC236}">
                    <a16:creationId xmlns:a16="http://schemas.microsoft.com/office/drawing/2014/main" id="{E75F074A-16C0-4748-BD13-64A7C32F6A0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20000" flipH="1">
                <a:off x="8844859" y="35117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40" name="Straight Connector 139">
                <a:extLst>
                  <a:ext uri="{FF2B5EF4-FFF2-40B4-BE49-F238E27FC236}">
                    <a16:creationId xmlns:a16="http://schemas.microsoft.com/office/drawing/2014/main" id="{ECB3D608-CA7C-470E-9AAA-8389005F5367}"/>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40000" flipH="1">
                <a:off x="8706904" y="36571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41" name="Straight Connector 140">
                <a:extLst>
                  <a:ext uri="{FF2B5EF4-FFF2-40B4-BE49-F238E27FC236}">
                    <a16:creationId xmlns:a16="http://schemas.microsoft.com/office/drawing/2014/main" id="{7AB4FD7D-4E8A-4455-933E-99E52E0B490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720000" flipH="1">
                <a:off x="8568008" y="38789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42" name="Straight Connector 141">
                <a:extLst>
                  <a:ext uri="{FF2B5EF4-FFF2-40B4-BE49-F238E27FC236}">
                    <a16:creationId xmlns:a16="http://schemas.microsoft.com/office/drawing/2014/main" id="{7416DF40-A568-431F-B63F-C32A9175B87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840000" flipH="1">
                <a:off x="8429112" y="41006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43" name="Straight Connector 142">
                <a:extLst>
                  <a:ext uri="{FF2B5EF4-FFF2-40B4-BE49-F238E27FC236}">
                    <a16:creationId xmlns:a16="http://schemas.microsoft.com/office/drawing/2014/main" id="{1B25E07C-A0EC-4DCF-88EC-51BB5C3FC349}"/>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960000" flipH="1">
                <a:off x="8294968" y="44621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44" name="Straight Connector 143">
                <a:extLst>
                  <a:ext uri="{FF2B5EF4-FFF2-40B4-BE49-F238E27FC236}">
                    <a16:creationId xmlns:a16="http://schemas.microsoft.com/office/drawing/2014/main" id="{96C7DC41-3ADA-4989-AE2A-0F8D9DFCC9E7}"/>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080000" flipH="1">
                <a:off x="8160824" y="48237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45" name="Straight Connector 144">
                <a:extLst>
                  <a:ext uri="{FF2B5EF4-FFF2-40B4-BE49-F238E27FC236}">
                    <a16:creationId xmlns:a16="http://schemas.microsoft.com/office/drawing/2014/main" id="{6AE2AB88-5EAC-41EC-98BF-FACD6A211552}"/>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260000" flipH="1">
                <a:off x="8027689" y="53184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46" name="Straight Connector 145">
                <a:extLst>
                  <a:ext uri="{FF2B5EF4-FFF2-40B4-BE49-F238E27FC236}">
                    <a16:creationId xmlns:a16="http://schemas.microsoft.com/office/drawing/2014/main" id="{94E0B17E-9282-4983-AEB1-2B123998A339}"/>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380000" flipH="1">
                <a:off x="7894554" y="58132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47" name="Straight Connector 146">
                <a:extLst>
                  <a:ext uri="{FF2B5EF4-FFF2-40B4-BE49-F238E27FC236}">
                    <a16:creationId xmlns:a16="http://schemas.microsoft.com/office/drawing/2014/main" id="{986E83F1-9CCB-448B-89C9-F55B273BFC04}"/>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500000" flipH="1">
                <a:off x="7761419" y="63079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48" name="Straight Connector 147">
                <a:extLst>
                  <a:ext uri="{FF2B5EF4-FFF2-40B4-BE49-F238E27FC236}">
                    <a16:creationId xmlns:a16="http://schemas.microsoft.com/office/drawing/2014/main" id="{1621D911-2A84-468C-9244-743E3E18D73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620000" flipH="1">
                <a:off x="7636645" y="68980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49" name="Straight Connector 148">
                <a:extLst>
                  <a:ext uri="{FF2B5EF4-FFF2-40B4-BE49-F238E27FC236}">
                    <a16:creationId xmlns:a16="http://schemas.microsoft.com/office/drawing/2014/main" id="{B29971DC-3B38-4403-ABC9-880A06EBAC9A}"/>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800000" flipH="1">
                <a:off x="7511871" y="75119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50" name="Straight Connector 149">
                <a:extLst>
                  <a:ext uri="{FF2B5EF4-FFF2-40B4-BE49-F238E27FC236}">
                    <a16:creationId xmlns:a16="http://schemas.microsoft.com/office/drawing/2014/main" id="{F2D65D61-4C71-4851-B377-83369B38899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920000" flipH="1">
                <a:off x="7387899" y="81977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51" name="Straight Connector 150">
                <a:extLst>
                  <a:ext uri="{FF2B5EF4-FFF2-40B4-BE49-F238E27FC236}">
                    <a16:creationId xmlns:a16="http://schemas.microsoft.com/office/drawing/2014/main" id="{804A736D-4A39-4E06-B7A7-2217CEB4ECE2}"/>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040000" flipH="1">
                <a:off x="7268530" y="89316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52" name="Straight Connector 151">
                <a:extLst>
                  <a:ext uri="{FF2B5EF4-FFF2-40B4-BE49-F238E27FC236}">
                    <a16:creationId xmlns:a16="http://schemas.microsoft.com/office/drawing/2014/main" id="{33B1531E-B3AC-480D-A8CD-836E8C1788B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160000" flipH="1">
                <a:off x="7152030" y="97658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53" name="Straight Connector 152">
                <a:extLst>
                  <a:ext uri="{FF2B5EF4-FFF2-40B4-BE49-F238E27FC236}">
                    <a16:creationId xmlns:a16="http://schemas.microsoft.com/office/drawing/2014/main" id="{CF076B49-2AA3-4C05-9E50-CFF9137184B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340000" flipH="1">
                <a:off x="7041695" y="106002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54" name="Straight Connector 153">
                <a:extLst>
                  <a:ext uri="{FF2B5EF4-FFF2-40B4-BE49-F238E27FC236}">
                    <a16:creationId xmlns:a16="http://schemas.microsoft.com/office/drawing/2014/main" id="{FE506FE5-22A7-42E7-BEB9-5442E791844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460000" flipH="1">
                <a:off x="6931360" y="114346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55" name="Straight Connector 154">
                <a:extLst>
                  <a:ext uri="{FF2B5EF4-FFF2-40B4-BE49-F238E27FC236}">
                    <a16:creationId xmlns:a16="http://schemas.microsoft.com/office/drawing/2014/main" id="{5D634CEF-DD74-4EC0-B7F4-3884BAF10662}"/>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580000" flipH="1">
                <a:off x="6819070" y="123586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56" name="Straight Connector 155">
                <a:extLst>
                  <a:ext uri="{FF2B5EF4-FFF2-40B4-BE49-F238E27FC236}">
                    <a16:creationId xmlns:a16="http://schemas.microsoft.com/office/drawing/2014/main" id="{C4AD2728-E4B9-487D-A682-5E21DD15BB7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700000" flipH="1">
                <a:off x="6721359" y="133274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57" name="Straight Connector 156">
                <a:extLst>
                  <a:ext uri="{FF2B5EF4-FFF2-40B4-BE49-F238E27FC236}">
                    <a16:creationId xmlns:a16="http://schemas.microsoft.com/office/drawing/2014/main" id="{C422CD3C-92C4-473C-9E31-85A594F6BE27}"/>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880000" flipH="1">
                <a:off x="6617467" y="142942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58" name="Straight Connector 157">
                <a:extLst>
                  <a:ext uri="{FF2B5EF4-FFF2-40B4-BE49-F238E27FC236}">
                    <a16:creationId xmlns:a16="http://schemas.microsoft.com/office/drawing/2014/main" id="{71509C2B-9D23-4008-B6A1-240768820976}"/>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000000" flipH="1">
                <a:off x="6520032" y="152728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59" name="Straight Connector 158">
                <a:extLst>
                  <a:ext uri="{FF2B5EF4-FFF2-40B4-BE49-F238E27FC236}">
                    <a16:creationId xmlns:a16="http://schemas.microsoft.com/office/drawing/2014/main" id="{007ACD51-E44F-4AF8-8F61-F276D71343FA}"/>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120000" flipH="1">
                <a:off x="6429579" y="164161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60" name="Straight Connector 159">
                <a:extLst>
                  <a:ext uri="{FF2B5EF4-FFF2-40B4-BE49-F238E27FC236}">
                    <a16:creationId xmlns:a16="http://schemas.microsoft.com/office/drawing/2014/main" id="{EF5BDAF9-2B69-4209-BE1F-6C5D8A1DFF77}"/>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240000" flipH="1">
                <a:off x="6340532" y="175042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61" name="Straight Connector 160">
                <a:extLst>
                  <a:ext uri="{FF2B5EF4-FFF2-40B4-BE49-F238E27FC236}">
                    <a16:creationId xmlns:a16="http://schemas.microsoft.com/office/drawing/2014/main" id="{9DA27782-8E1F-422F-B106-31C0E1216D59}"/>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420000" flipH="1">
                <a:off x="6261757" y="186017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62" name="Straight Connector 161">
                <a:extLst>
                  <a:ext uri="{FF2B5EF4-FFF2-40B4-BE49-F238E27FC236}">
                    <a16:creationId xmlns:a16="http://schemas.microsoft.com/office/drawing/2014/main" id="{8E8A221D-84EC-47C2-A895-825385815322}"/>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540000" flipH="1">
                <a:off x="6184144" y="197961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63" name="Straight Connector 162">
                <a:extLst>
                  <a:ext uri="{FF2B5EF4-FFF2-40B4-BE49-F238E27FC236}">
                    <a16:creationId xmlns:a16="http://schemas.microsoft.com/office/drawing/2014/main" id="{F08A0E1C-6626-4DD8-83BE-E83E2DFC840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660000" flipH="1">
                <a:off x="6106531" y="209906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64" name="Straight Connector 163">
                <a:extLst>
                  <a:ext uri="{FF2B5EF4-FFF2-40B4-BE49-F238E27FC236}">
                    <a16:creationId xmlns:a16="http://schemas.microsoft.com/office/drawing/2014/main" id="{7360D67F-521C-4D9A-B2B1-392386EA51E6}"/>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780000" flipH="1">
                <a:off x="6043206" y="222255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65" name="Straight Connector 164">
                <a:extLst>
                  <a:ext uri="{FF2B5EF4-FFF2-40B4-BE49-F238E27FC236}">
                    <a16:creationId xmlns:a16="http://schemas.microsoft.com/office/drawing/2014/main" id="{F29669A1-CC36-41F4-B0F1-B720DB989420}"/>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960000" flipH="1">
                <a:off x="5978913" y="234430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66" name="Straight Connector 165">
                <a:extLst>
                  <a:ext uri="{FF2B5EF4-FFF2-40B4-BE49-F238E27FC236}">
                    <a16:creationId xmlns:a16="http://schemas.microsoft.com/office/drawing/2014/main" id="{7DC3ADA6-152F-4D7B-9ABD-30DC8F7A2510}"/>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080000" flipH="1">
                <a:off x="5912438" y="247067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67" name="Straight Connector 166">
                <a:extLst>
                  <a:ext uri="{FF2B5EF4-FFF2-40B4-BE49-F238E27FC236}">
                    <a16:creationId xmlns:a16="http://schemas.microsoft.com/office/drawing/2014/main" id="{1F6CA5EE-56FA-4EF7-9EC7-BC3FB217ED90}"/>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200000" flipH="1">
                <a:off x="5858875" y="2600922"/>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68" name="Straight Connector 167">
                <a:extLst>
                  <a:ext uri="{FF2B5EF4-FFF2-40B4-BE49-F238E27FC236}">
                    <a16:creationId xmlns:a16="http://schemas.microsoft.com/office/drawing/2014/main" id="{703F9222-217B-48EB-8878-EC0B32E32256}"/>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320000" flipH="1">
                <a:off x="5808182" y="273404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69" name="Straight Connector 168">
                <a:extLst>
                  <a:ext uri="{FF2B5EF4-FFF2-40B4-BE49-F238E27FC236}">
                    <a16:creationId xmlns:a16="http://schemas.microsoft.com/office/drawing/2014/main" id="{B48B9A73-A26B-43DB-9BB2-5658871FEA2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500000" flipH="1">
                <a:off x="5773263" y="286686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70" name="Straight Connector 169">
                <a:extLst>
                  <a:ext uri="{FF2B5EF4-FFF2-40B4-BE49-F238E27FC236}">
                    <a16:creationId xmlns:a16="http://schemas.microsoft.com/office/drawing/2014/main" id="{EDF9DD53-6F04-4203-B61A-240676B7FDB5}"/>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620000" flipH="1">
                <a:off x="5735963" y="300206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71" name="Straight Connector 170">
                <a:extLst>
                  <a:ext uri="{FF2B5EF4-FFF2-40B4-BE49-F238E27FC236}">
                    <a16:creationId xmlns:a16="http://schemas.microsoft.com/office/drawing/2014/main" id="{01065752-DE28-425C-8987-168FE9F51028}"/>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740000" flipH="1">
                <a:off x="5700105" y="313891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72" name="Straight Connector 171">
                <a:extLst>
                  <a:ext uri="{FF2B5EF4-FFF2-40B4-BE49-F238E27FC236}">
                    <a16:creationId xmlns:a16="http://schemas.microsoft.com/office/drawing/2014/main" id="{4B78A37C-B329-45F9-AF83-26D5CD826542}"/>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860000" flipH="1">
                <a:off x="5665939" y="327548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73" name="Straight Connector 172">
                <a:extLst>
                  <a:ext uri="{FF2B5EF4-FFF2-40B4-BE49-F238E27FC236}">
                    <a16:creationId xmlns:a16="http://schemas.microsoft.com/office/drawing/2014/main" id="{FB70B126-9812-487A-AB78-CBCB1B32D760}"/>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040000" flipH="1">
                <a:off x="5644476" y="341425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74" name="Straight Connector 173">
                <a:extLst>
                  <a:ext uri="{FF2B5EF4-FFF2-40B4-BE49-F238E27FC236}">
                    <a16:creationId xmlns:a16="http://schemas.microsoft.com/office/drawing/2014/main" id="{62A622F7-EC16-4F46-83B7-7A7DBCF99A26}"/>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160000" flipH="1">
                <a:off x="5626530" y="355462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75" name="Straight Connector 174">
                <a:extLst>
                  <a:ext uri="{FF2B5EF4-FFF2-40B4-BE49-F238E27FC236}">
                    <a16:creationId xmlns:a16="http://schemas.microsoft.com/office/drawing/2014/main" id="{5607D488-F3A1-4FF6-9C5C-B4C1E147A2C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280000" flipH="1">
                <a:off x="5616429" y="369183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76" name="Straight Connector 175">
                <a:extLst>
                  <a:ext uri="{FF2B5EF4-FFF2-40B4-BE49-F238E27FC236}">
                    <a16:creationId xmlns:a16="http://schemas.microsoft.com/office/drawing/2014/main" id="{FDD48CAD-8E9A-434C-9F7E-6031DA9A6A95}"/>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400000" flipH="1">
                <a:off x="5611319" y="383537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77" name="Straight Connector 176">
                <a:extLst>
                  <a:ext uri="{FF2B5EF4-FFF2-40B4-BE49-F238E27FC236}">
                    <a16:creationId xmlns:a16="http://schemas.microsoft.com/office/drawing/2014/main" id="{F70B9979-DEC4-48B9-9462-E3631AC96A9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580000" flipH="1">
                <a:off x="5608540" y="397572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78" name="Straight Connector 177">
                <a:extLst>
                  <a:ext uri="{FF2B5EF4-FFF2-40B4-BE49-F238E27FC236}">
                    <a16:creationId xmlns:a16="http://schemas.microsoft.com/office/drawing/2014/main" id="{ADB15ACD-534F-474C-8B1A-8F5B94AEFDC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700000" flipH="1">
                <a:off x="5605761" y="411607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79" name="Straight Connector 178">
                <a:extLst>
                  <a:ext uri="{FF2B5EF4-FFF2-40B4-BE49-F238E27FC236}">
                    <a16:creationId xmlns:a16="http://schemas.microsoft.com/office/drawing/2014/main" id="{8DFFE368-637C-4309-ABAC-BDCED29B6BC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820000" flipH="1">
                <a:off x="5624195" y="425421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80" name="Straight Connector 179">
                <a:extLst>
                  <a:ext uri="{FF2B5EF4-FFF2-40B4-BE49-F238E27FC236}">
                    <a16:creationId xmlns:a16="http://schemas.microsoft.com/office/drawing/2014/main" id="{7D3E8255-AD5A-48F8-B948-7BF97DBEE7A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940000" flipH="1">
                <a:off x="5642629" y="439235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81" name="Straight Connector 180">
                <a:extLst>
                  <a:ext uri="{FF2B5EF4-FFF2-40B4-BE49-F238E27FC236}">
                    <a16:creationId xmlns:a16="http://schemas.microsoft.com/office/drawing/2014/main" id="{784682BD-D253-4704-BB29-6D9C7D3006A1}"/>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120000" flipH="1">
                <a:off x="5654818" y="453638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82" name="Straight Connector 181">
                <a:extLst>
                  <a:ext uri="{FF2B5EF4-FFF2-40B4-BE49-F238E27FC236}">
                    <a16:creationId xmlns:a16="http://schemas.microsoft.com/office/drawing/2014/main" id="{34113DE4-AE89-4F45-9B12-61B04E3E78AA}"/>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240000" flipH="1">
                <a:off x="5684446" y="4671367"/>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83" name="Straight Connector 182">
                <a:extLst>
                  <a:ext uri="{FF2B5EF4-FFF2-40B4-BE49-F238E27FC236}">
                    <a16:creationId xmlns:a16="http://schemas.microsoft.com/office/drawing/2014/main" id="{8437CF76-AF2F-46BC-9579-872625F1AB74}"/>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360000" flipH="1">
                <a:off x="5714074" y="480873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84" name="Straight Connector 183">
                <a:extLst>
                  <a:ext uri="{FF2B5EF4-FFF2-40B4-BE49-F238E27FC236}">
                    <a16:creationId xmlns:a16="http://schemas.microsoft.com/office/drawing/2014/main" id="{AF2AF364-8140-40A5-9AC8-00C03DA479C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480000" flipH="1">
                <a:off x="5748464" y="494847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85" name="Straight Connector 184">
                <a:extLst>
                  <a:ext uri="{FF2B5EF4-FFF2-40B4-BE49-F238E27FC236}">
                    <a16:creationId xmlns:a16="http://schemas.microsoft.com/office/drawing/2014/main" id="{AFBA166C-DB92-475D-B0D3-1F7EB2B81AB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660000" flipH="1">
                <a:off x="5792091" y="5077607"/>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86" name="Straight Connector 185">
                <a:extLst>
                  <a:ext uri="{FF2B5EF4-FFF2-40B4-BE49-F238E27FC236}">
                    <a16:creationId xmlns:a16="http://schemas.microsoft.com/office/drawing/2014/main" id="{583F60B4-E774-4D4F-BC7C-A171BB61743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780000" flipH="1">
                <a:off x="5847441" y="521122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87" name="Straight Connector 186">
                <a:extLst>
                  <a:ext uri="{FF2B5EF4-FFF2-40B4-BE49-F238E27FC236}">
                    <a16:creationId xmlns:a16="http://schemas.microsoft.com/office/drawing/2014/main" id="{EF18C06C-0984-4FAA-952A-9CBFC0F95C17}"/>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900000" flipH="1">
                <a:off x="5900410" y="534245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88" name="Straight Connector 187">
                <a:extLst>
                  <a:ext uri="{FF2B5EF4-FFF2-40B4-BE49-F238E27FC236}">
                    <a16:creationId xmlns:a16="http://schemas.microsoft.com/office/drawing/2014/main" id="{BDE44802-FF06-46DC-9F7E-D2A329BB29B5}"/>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7020000" flipH="1">
                <a:off x="5955760" y="547369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grpSp>
      </p:grpSp>
      <p:pic>
        <p:nvPicPr>
          <p:cNvPr id="3" name="Picture 2" descr="A close-up of a machine&#10;&#10;Description automatically generated">
            <a:extLst>
              <a:ext uri="{FF2B5EF4-FFF2-40B4-BE49-F238E27FC236}">
                <a16:creationId xmlns:a16="http://schemas.microsoft.com/office/drawing/2014/main" id="{C475B24A-FE3D-1D89-4852-5D3AB3F72519}"/>
              </a:ext>
            </a:extLst>
          </p:cNvPr>
          <p:cNvPicPr>
            <a:picLocks noChangeAspect="1"/>
          </p:cNvPicPr>
          <p:nvPr/>
        </p:nvPicPr>
        <p:blipFill>
          <a:blip r:embed="rId5"/>
          <a:srcRect l="3761" r="11347" b="-11729"/>
          <a:stretch/>
        </p:blipFill>
        <p:spPr>
          <a:xfrm>
            <a:off x="5181600" y="-3864"/>
            <a:ext cx="7006742" cy="4933673"/>
          </a:xfrm>
          <a:custGeom>
            <a:avLst/>
            <a:gdLst/>
            <a:ahLst/>
            <a:cxnLst/>
            <a:rect l="l" t="t" r="r" b="b"/>
            <a:pathLst>
              <a:path w="4638368" h="3867534">
                <a:moveTo>
                  <a:pt x="303228" y="0"/>
                </a:moveTo>
                <a:lnTo>
                  <a:pt x="4638368" y="0"/>
                </a:lnTo>
                <a:lnTo>
                  <a:pt x="4638368" y="2952747"/>
                </a:lnTo>
                <a:lnTo>
                  <a:pt x="4585825" y="3013864"/>
                </a:lnTo>
                <a:cubicBezTo>
                  <a:pt x="4103088" y="3538671"/>
                  <a:pt x="3410622" y="3867534"/>
                  <a:pt x="2641346" y="3867534"/>
                </a:cubicBezTo>
                <a:cubicBezTo>
                  <a:pt x="1182571" y="3867534"/>
                  <a:pt x="0" y="2684963"/>
                  <a:pt x="0" y="1226188"/>
                </a:cubicBezTo>
                <a:cubicBezTo>
                  <a:pt x="0" y="815907"/>
                  <a:pt x="93544" y="427475"/>
                  <a:pt x="260466" y="81056"/>
                </a:cubicBezTo>
                <a:close/>
              </a:path>
            </a:pathLst>
          </a:custGeom>
        </p:spPr>
      </p:pic>
      <p:sp>
        <p:nvSpPr>
          <p:cNvPr id="8" name="Slide Number Placeholder 7">
            <a:extLst>
              <a:ext uri="{FF2B5EF4-FFF2-40B4-BE49-F238E27FC236}">
                <a16:creationId xmlns:a16="http://schemas.microsoft.com/office/drawing/2014/main" id="{BE6ABF86-70EC-DB03-71F2-CF2DB12B32C4}"/>
              </a:ext>
            </a:extLst>
          </p:cNvPr>
          <p:cNvSpPr>
            <a:spLocks noGrp="1"/>
          </p:cNvSpPr>
          <p:nvPr>
            <p:ph type="sldNum" sz="quarter" idx="12"/>
          </p:nvPr>
        </p:nvSpPr>
        <p:spPr/>
        <p:txBody>
          <a:bodyPr/>
          <a:lstStyle/>
          <a:p>
            <a:fld id="{05ACBD29-FD8C-2F47-B777-10B791794CEB}" type="slidenum">
              <a:rPr lang="en-IL" smtClean="0"/>
              <a:t>5</a:t>
            </a:fld>
            <a:endParaRPr lang="en-IL"/>
          </a:p>
        </p:txBody>
      </p:sp>
    </p:spTree>
    <p:extLst>
      <p:ext uri="{BB962C8B-B14F-4D97-AF65-F5344CB8AC3E}">
        <p14:creationId xmlns:p14="http://schemas.microsoft.com/office/powerpoint/2010/main" val="3630047798"/>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bg>
      <p:bgPr>
        <a:blipFill>
          <a:blip r:embed="rId2"/>
          <a:stretch/>
        </a:blip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95773D8-2136-DC8D-D344-34793C8EB1C6}"/>
              </a:ext>
            </a:extLst>
          </p:cNvPr>
          <p:cNvSpPr>
            <a:spLocks noGrp="1"/>
          </p:cNvSpPr>
          <p:nvPr>
            <p:ph type="title"/>
          </p:nvPr>
        </p:nvSpPr>
        <p:spPr>
          <a:xfrm>
            <a:off x="650846" y="1030288"/>
            <a:ext cx="4812897" cy="1035579"/>
          </a:xfrm>
        </p:spPr>
        <p:txBody>
          <a:bodyPr>
            <a:normAutofit/>
          </a:bodyPr>
          <a:lstStyle/>
          <a:p>
            <a:pPr>
              <a:lnSpc>
                <a:spcPct val="90000"/>
              </a:lnSpc>
            </a:pPr>
            <a:r>
              <a:rPr lang="en-IL" sz="3300" dirty="0"/>
              <a:t>Mechanics: mainframe and combs</a:t>
            </a:r>
          </a:p>
        </p:txBody>
      </p:sp>
      <p:sp>
        <p:nvSpPr>
          <p:cNvPr id="36" name="Content Placeholder 2">
            <a:extLst>
              <a:ext uri="{FF2B5EF4-FFF2-40B4-BE49-F238E27FC236}">
                <a16:creationId xmlns:a16="http://schemas.microsoft.com/office/drawing/2014/main" id="{28009099-DA27-A871-F1ED-093FB6D736C9}"/>
              </a:ext>
            </a:extLst>
          </p:cNvPr>
          <p:cNvSpPr>
            <a:spLocks noGrp="1"/>
          </p:cNvSpPr>
          <p:nvPr>
            <p:ph idx="1"/>
          </p:nvPr>
        </p:nvSpPr>
        <p:spPr>
          <a:xfrm>
            <a:off x="650846" y="2142067"/>
            <a:ext cx="4812897" cy="3649133"/>
          </a:xfrm>
        </p:spPr>
        <p:txBody>
          <a:bodyPr>
            <a:normAutofit/>
          </a:bodyPr>
          <a:lstStyle/>
          <a:p>
            <a:r>
              <a:rPr lang="en-US"/>
              <a:t>A</a:t>
            </a:r>
            <a:r>
              <a:rPr lang="en-IL"/>
              <a:t>luminium : bottom (30mm), bakcplane (20mm), combs (20mm and 10 mm)</a:t>
            </a:r>
          </a:p>
          <a:p>
            <a:r>
              <a:rPr lang="en-US"/>
              <a:t>O</a:t>
            </a:r>
            <a:r>
              <a:rPr lang="en-IL"/>
              <a:t>verall precision assembly ~10 </a:t>
            </a:r>
            <a:r>
              <a:rPr lang="en-IL">
                <a:latin typeface="Symbol" pitchFamily="2" charset="2"/>
              </a:rPr>
              <a:t>m</a:t>
            </a:r>
            <a:r>
              <a:rPr lang="en-IL"/>
              <a:t>m</a:t>
            </a:r>
          </a:p>
          <a:p>
            <a:r>
              <a:rPr lang="en-US"/>
              <a:t>Connection to the electronic board frame</a:t>
            </a:r>
          </a:p>
          <a:p>
            <a:r>
              <a:rPr lang="en-IL"/>
              <a:t>Combs pitch : 4.5 mm (tungsten: 3.5 mm + detector: 1 mm)</a:t>
            </a:r>
          </a:p>
          <a:p>
            <a:r>
              <a:rPr lang="en-US"/>
              <a:t>C</a:t>
            </a:r>
            <a:r>
              <a:rPr lang="en-IL"/>
              <a:t>omb gaps : 3.5 + 0.08 mm (bottom combs), 3.5 + 0.08 (side combs)</a:t>
            </a:r>
          </a:p>
          <a:p>
            <a:r>
              <a:rPr lang="en-IL"/>
              <a:t>Technical holes for future lowering mechanism</a:t>
            </a:r>
          </a:p>
          <a:p>
            <a:endParaRPr lang="en-IL" dirty="0"/>
          </a:p>
        </p:txBody>
      </p:sp>
      <p:sp>
        <p:nvSpPr>
          <p:cNvPr id="372" name="Rounded Rectangle 24">
            <a:extLst>
              <a:ext uri="{FF2B5EF4-FFF2-40B4-BE49-F238E27FC236}">
                <a16:creationId xmlns:a16="http://schemas.microsoft.com/office/drawing/2014/main" id="{0BC0152F-C979-4D47-A2BE-DB351CFFA6F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094576" y="620116"/>
            <a:ext cx="2627580" cy="2711655"/>
          </a:xfrm>
          <a:prstGeom prst="roundRect">
            <a:avLst>
              <a:gd name="adj" fmla="val 7505"/>
            </a:avLst>
          </a:prstGeom>
          <a:solidFill>
            <a:schemeClr val="tx1"/>
          </a:solidFill>
          <a:ln w="50800" cap="sq" cmpd="dbl">
            <a:gradFill flip="none" rotWithShape="1">
              <a:gsLst>
                <a:gs pos="0">
                  <a:srgbClr val="FFFFFF"/>
                </a:gs>
                <a:gs pos="100000">
                  <a:schemeClr val="tx1">
                    <a:alpha val="0"/>
                  </a:schemeClr>
                </a:gs>
              </a:gsLst>
              <a:path path="circle">
                <a:fillToRect l="50000" t="50000" r="50000" b="50000"/>
              </a:path>
              <a:tileRect/>
            </a:gradFill>
            <a:miter lim="800000"/>
          </a:ln>
          <a:effectLst>
            <a:outerShdw blurRad="254000" algn="tl" rotWithShape="0">
              <a:srgbClr val="000000">
                <a:alpha val="43000"/>
              </a:srgb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24" name="Picture 23" descr="A metal piece of machinery&#10;&#10;Description automatically generated">
            <a:extLst>
              <a:ext uri="{FF2B5EF4-FFF2-40B4-BE49-F238E27FC236}">
                <a16:creationId xmlns:a16="http://schemas.microsoft.com/office/drawing/2014/main" id="{DC23134B-8BE0-699F-E7FA-412AC3A61B90}"/>
              </a:ext>
            </a:extLst>
          </p:cNvPr>
          <p:cNvPicPr>
            <a:picLocks noChangeAspect="1"/>
          </p:cNvPicPr>
          <p:nvPr/>
        </p:nvPicPr>
        <p:blipFill>
          <a:blip r:embed="rId3"/>
          <a:srcRect t="3613" r="6" b="31890"/>
          <a:stretch/>
        </p:blipFill>
        <p:spPr>
          <a:xfrm>
            <a:off x="6208876" y="777528"/>
            <a:ext cx="2398979" cy="2399014"/>
          </a:xfrm>
          <a:prstGeom prst="roundRect">
            <a:avLst>
              <a:gd name="adj" fmla="val 5453"/>
            </a:avLst>
          </a:prstGeom>
          <a:ln w="50800" cap="sq" cmpd="dbl">
            <a:noFill/>
            <a:miter lim="800000"/>
          </a:ln>
          <a:effectLst/>
        </p:spPr>
      </p:pic>
      <p:sp>
        <p:nvSpPr>
          <p:cNvPr id="374" name="Rounded Rectangle 26">
            <a:extLst>
              <a:ext uri="{FF2B5EF4-FFF2-40B4-BE49-F238E27FC236}">
                <a16:creationId xmlns:a16="http://schemas.microsoft.com/office/drawing/2014/main" id="{58EC500E-DAEE-446A-8A23-299487467530}"/>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8905509" y="620116"/>
            <a:ext cx="2627580" cy="2711655"/>
          </a:xfrm>
          <a:prstGeom prst="roundRect">
            <a:avLst>
              <a:gd name="adj" fmla="val 7505"/>
            </a:avLst>
          </a:prstGeom>
          <a:solidFill>
            <a:schemeClr val="tx1"/>
          </a:solidFill>
          <a:ln w="50800" cap="sq" cmpd="dbl">
            <a:gradFill flip="none" rotWithShape="1">
              <a:gsLst>
                <a:gs pos="0">
                  <a:srgbClr val="FFFFFF"/>
                </a:gs>
                <a:gs pos="100000">
                  <a:schemeClr val="tx1">
                    <a:alpha val="0"/>
                  </a:schemeClr>
                </a:gs>
              </a:gsLst>
              <a:path path="circle">
                <a:fillToRect l="50000" t="50000" r="50000" b="50000"/>
              </a:path>
              <a:tileRect/>
            </a:gradFill>
            <a:miter lim="800000"/>
          </a:ln>
          <a:effectLst>
            <a:outerShdw blurRad="254000" algn="tl" rotWithShape="0">
              <a:srgbClr val="000000">
                <a:alpha val="43000"/>
              </a:srgb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5" name="Picture 4" descr="A metal piece of machinery&#10;&#10;Description automatically generated">
            <a:extLst>
              <a:ext uri="{FF2B5EF4-FFF2-40B4-BE49-F238E27FC236}">
                <a16:creationId xmlns:a16="http://schemas.microsoft.com/office/drawing/2014/main" id="{46D32EF2-7D06-1D9C-05D4-062E7667EE38}"/>
              </a:ext>
            </a:extLst>
          </p:cNvPr>
          <p:cNvPicPr>
            <a:picLocks noChangeAspect="1"/>
          </p:cNvPicPr>
          <p:nvPr/>
        </p:nvPicPr>
        <p:blipFill>
          <a:blip r:embed="rId4"/>
          <a:srcRect l="8056" r="10806" b="-1"/>
          <a:stretch/>
        </p:blipFill>
        <p:spPr>
          <a:xfrm>
            <a:off x="9019809" y="990239"/>
            <a:ext cx="2398979" cy="1973591"/>
          </a:xfrm>
          <a:prstGeom prst="roundRect">
            <a:avLst>
              <a:gd name="adj" fmla="val 5453"/>
            </a:avLst>
          </a:prstGeom>
          <a:ln w="50800" cap="sq" cmpd="dbl">
            <a:noFill/>
            <a:miter lim="800000"/>
          </a:ln>
          <a:effectLst/>
        </p:spPr>
      </p:pic>
      <p:sp>
        <p:nvSpPr>
          <p:cNvPr id="376" name="Rounded Rectangle 20">
            <a:extLst>
              <a:ext uri="{FF2B5EF4-FFF2-40B4-BE49-F238E27FC236}">
                <a16:creationId xmlns:a16="http://schemas.microsoft.com/office/drawing/2014/main" id="{622FDAFD-6D3F-42B0-8715-709BD14C91A0}"/>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094576" y="3515716"/>
            <a:ext cx="2627580" cy="2711655"/>
          </a:xfrm>
          <a:prstGeom prst="roundRect">
            <a:avLst>
              <a:gd name="adj" fmla="val 7505"/>
            </a:avLst>
          </a:prstGeom>
          <a:solidFill>
            <a:schemeClr val="tx1"/>
          </a:solidFill>
          <a:ln w="50800" cap="sq" cmpd="dbl">
            <a:gradFill flip="none" rotWithShape="1">
              <a:gsLst>
                <a:gs pos="0">
                  <a:srgbClr val="FFFFFF"/>
                </a:gs>
                <a:gs pos="100000">
                  <a:schemeClr val="tx1">
                    <a:alpha val="0"/>
                  </a:schemeClr>
                </a:gs>
              </a:gsLst>
              <a:path path="circle">
                <a:fillToRect l="50000" t="50000" r="50000" b="50000"/>
              </a:path>
              <a:tileRect/>
            </a:gradFill>
            <a:miter lim="800000"/>
          </a:ln>
          <a:effectLst>
            <a:outerShdw blurRad="254000" algn="tl" rotWithShape="0">
              <a:srgbClr val="000000">
                <a:alpha val="43000"/>
              </a:srgb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26" name="Picture 25" descr="A close-up of a metal piece&#10;&#10;Description automatically generated">
            <a:extLst>
              <a:ext uri="{FF2B5EF4-FFF2-40B4-BE49-F238E27FC236}">
                <a16:creationId xmlns:a16="http://schemas.microsoft.com/office/drawing/2014/main" id="{ACD9CFF3-F64B-5693-3EB4-48201C7EBA78}"/>
              </a:ext>
            </a:extLst>
          </p:cNvPr>
          <p:cNvPicPr>
            <a:picLocks noChangeAspect="1"/>
          </p:cNvPicPr>
          <p:nvPr/>
        </p:nvPicPr>
        <p:blipFill>
          <a:blip r:embed="rId5"/>
          <a:srcRect l="24441" r="5697" b="-3"/>
          <a:stretch/>
        </p:blipFill>
        <p:spPr>
          <a:xfrm>
            <a:off x="6208876" y="3872487"/>
            <a:ext cx="2398979" cy="2000295"/>
          </a:xfrm>
          <a:prstGeom prst="roundRect">
            <a:avLst>
              <a:gd name="adj" fmla="val 5453"/>
            </a:avLst>
          </a:prstGeom>
          <a:ln w="50800" cap="sq" cmpd="dbl">
            <a:noFill/>
            <a:miter lim="800000"/>
          </a:ln>
          <a:effectLst/>
        </p:spPr>
      </p:pic>
      <p:sp>
        <p:nvSpPr>
          <p:cNvPr id="378" name="Rounded Rectangle 22">
            <a:extLst>
              <a:ext uri="{FF2B5EF4-FFF2-40B4-BE49-F238E27FC236}">
                <a16:creationId xmlns:a16="http://schemas.microsoft.com/office/drawing/2014/main" id="{5E890CAE-EFF1-4131-83CD-4A9247D87DD5}"/>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8905509" y="3515716"/>
            <a:ext cx="2627580" cy="2711655"/>
          </a:xfrm>
          <a:prstGeom prst="roundRect">
            <a:avLst>
              <a:gd name="adj" fmla="val 7505"/>
            </a:avLst>
          </a:prstGeom>
          <a:solidFill>
            <a:schemeClr val="tx1"/>
          </a:solidFill>
          <a:ln w="50800" cap="sq" cmpd="dbl">
            <a:gradFill flip="none" rotWithShape="1">
              <a:gsLst>
                <a:gs pos="0">
                  <a:srgbClr val="FFFFFF"/>
                </a:gs>
                <a:gs pos="100000">
                  <a:schemeClr val="tx1">
                    <a:alpha val="0"/>
                  </a:schemeClr>
                </a:gs>
              </a:gsLst>
              <a:path path="circle">
                <a:fillToRect l="50000" t="50000" r="50000" b="50000"/>
              </a:path>
              <a:tileRect/>
            </a:gradFill>
            <a:miter lim="800000"/>
          </a:ln>
          <a:effectLst>
            <a:outerShdw blurRad="254000" algn="tl" rotWithShape="0">
              <a:srgbClr val="000000">
                <a:alpha val="43000"/>
              </a:srgb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4" name="Picture 3" descr="A metal piece of equipment&#10;&#10;Description automatically generated">
            <a:extLst>
              <a:ext uri="{FF2B5EF4-FFF2-40B4-BE49-F238E27FC236}">
                <a16:creationId xmlns:a16="http://schemas.microsoft.com/office/drawing/2014/main" id="{89D11E11-B83A-CF43-18DC-B3BA4EC5FC56}"/>
              </a:ext>
            </a:extLst>
          </p:cNvPr>
          <p:cNvPicPr>
            <a:picLocks noChangeAspect="1"/>
          </p:cNvPicPr>
          <p:nvPr/>
        </p:nvPicPr>
        <p:blipFill>
          <a:blip r:embed="rId6"/>
          <a:srcRect l="19903" r="24595" b="-4"/>
          <a:stretch/>
        </p:blipFill>
        <p:spPr>
          <a:xfrm>
            <a:off x="9019809" y="3673141"/>
            <a:ext cx="2398979" cy="2398987"/>
          </a:xfrm>
          <a:prstGeom prst="roundRect">
            <a:avLst>
              <a:gd name="adj" fmla="val 5453"/>
            </a:avLst>
          </a:prstGeom>
          <a:ln w="50800" cap="sq" cmpd="dbl">
            <a:noFill/>
            <a:miter lim="800000"/>
          </a:ln>
          <a:effectLst/>
        </p:spPr>
      </p:pic>
      <p:sp>
        <p:nvSpPr>
          <p:cNvPr id="31" name="Slide Number Placeholder 30">
            <a:extLst>
              <a:ext uri="{FF2B5EF4-FFF2-40B4-BE49-F238E27FC236}">
                <a16:creationId xmlns:a16="http://schemas.microsoft.com/office/drawing/2014/main" id="{2FE634E2-8301-CDE4-1478-E18AD444ED36}"/>
              </a:ext>
            </a:extLst>
          </p:cNvPr>
          <p:cNvSpPr>
            <a:spLocks noGrp="1"/>
          </p:cNvSpPr>
          <p:nvPr>
            <p:ph type="sldNum" sz="quarter" idx="12"/>
          </p:nvPr>
        </p:nvSpPr>
        <p:spPr/>
        <p:txBody>
          <a:bodyPr/>
          <a:lstStyle/>
          <a:p>
            <a:fld id="{05ACBD29-FD8C-2F47-B777-10B791794CEB}" type="slidenum">
              <a:rPr lang="en-IL" smtClean="0"/>
              <a:t>6</a:t>
            </a:fld>
            <a:endParaRPr lang="en-IL"/>
          </a:p>
        </p:txBody>
      </p:sp>
      <p:sp>
        <p:nvSpPr>
          <p:cNvPr id="3" name="TextBox 2">
            <a:extLst>
              <a:ext uri="{FF2B5EF4-FFF2-40B4-BE49-F238E27FC236}">
                <a16:creationId xmlns:a16="http://schemas.microsoft.com/office/drawing/2014/main" id="{830AEBB1-32D2-3C83-9B0D-58D6265FF3D3}"/>
              </a:ext>
            </a:extLst>
          </p:cNvPr>
          <p:cNvSpPr txBox="1"/>
          <p:nvPr/>
        </p:nvSpPr>
        <p:spPr>
          <a:xfrm>
            <a:off x="1563757" y="357809"/>
            <a:ext cx="2060244" cy="369332"/>
          </a:xfrm>
          <a:prstGeom prst="rect">
            <a:avLst/>
          </a:prstGeom>
          <a:solidFill>
            <a:schemeClr val="bg1"/>
          </a:solidFill>
        </p:spPr>
        <p:txBody>
          <a:bodyPr wrap="none" rtlCol="0">
            <a:spAutoFit/>
          </a:bodyPr>
          <a:lstStyle/>
          <a:p>
            <a:r>
              <a:rPr lang="en-IL" dirty="0"/>
              <a:t>WARSAW University</a:t>
            </a:r>
          </a:p>
        </p:txBody>
      </p:sp>
    </p:spTree>
    <p:extLst>
      <p:ext uri="{BB962C8B-B14F-4D97-AF65-F5344CB8AC3E}">
        <p14:creationId xmlns:p14="http://schemas.microsoft.com/office/powerpoint/2010/main" val="3089653608"/>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bg>
      <p:bgPr>
        <a:blipFill>
          <a:blip r:embed="rId2"/>
          <a:stretch/>
        </a:blip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5AF918C-46BE-621F-54D9-75F4655EAB8E}"/>
              </a:ext>
            </a:extLst>
          </p:cNvPr>
          <p:cNvSpPr>
            <a:spLocks noGrp="1"/>
          </p:cNvSpPr>
          <p:nvPr>
            <p:ph type="title"/>
          </p:nvPr>
        </p:nvSpPr>
        <p:spPr>
          <a:xfrm>
            <a:off x="6273783" y="990599"/>
            <a:ext cx="4791336" cy="1075268"/>
          </a:xfrm>
        </p:spPr>
        <p:txBody>
          <a:bodyPr>
            <a:normAutofit/>
          </a:bodyPr>
          <a:lstStyle/>
          <a:p>
            <a:pPr>
              <a:lnSpc>
                <a:spcPct val="90000"/>
              </a:lnSpc>
            </a:pPr>
            <a:r>
              <a:rPr lang="en-US" sz="2800"/>
              <a:t>M</a:t>
            </a:r>
            <a:r>
              <a:rPr lang="en-IL" sz="2800"/>
              <a:t>echanics : sensor and readout electronics FRAME </a:t>
            </a:r>
          </a:p>
        </p:txBody>
      </p:sp>
      <p:sp>
        <p:nvSpPr>
          <p:cNvPr id="294" name="Freeform 32">
            <a:extLst>
              <a:ext uri="{FF2B5EF4-FFF2-40B4-BE49-F238E27FC236}">
                <a16:creationId xmlns:a16="http://schemas.microsoft.com/office/drawing/2014/main" id="{E545A3A7-0274-4836-9219-39AB750693BC}"/>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89805" y="990599"/>
            <a:ext cx="4965113" cy="4800599"/>
          </a:xfrm>
          <a:custGeom>
            <a:avLst/>
            <a:gdLst>
              <a:gd name="connsiteX0" fmla="*/ 2555085 w 4965113"/>
              <a:gd name="connsiteY0" fmla="*/ 2479677 h 4800599"/>
              <a:gd name="connsiteX1" fmla="*/ 4965113 w 4965113"/>
              <a:gd name="connsiteY1" fmla="*/ 2479677 h 4800599"/>
              <a:gd name="connsiteX2" fmla="*/ 4965113 w 4965113"/>
              <a:gd name="connsiteY2" fmla="*/ 4545255 h 4800599"/>
              <a:gd name="connsiteX3" fmla="*/ 4709769 w 4965113"/>
              <a:gd name="connsiteY3" fmla="*/ 4800599 h 4800599"/>
              <a:gd name="connsiteX4" fmla="*/ 2555085 w 4965113"/>
              <a:gd name="connsiteY4" fmla="*/ 4800599 h 4800599"/>
              <a:gd name="connsiteX5" fmla="*/ 0 w 4965113"/>
              <a:gd name="connsiteY5" fmla="*/ 2479677 h 4800599"/>
              <a:gd name="connsiteX6" fmla="*/ 2404209 w 4965113"/>
              <a:gd name="connsiteY6" fmla="*/ 2479677 h 4800599"/>
              <a:gd name="connsiteX7" fmla="*/ 2404209 w 4965113"/>
              <a:gd name="connsiteY7" fmla="*/ 4800599 h 4800599"/>
              <a:gd name="connsiteX8" fmla="*/ 255344 w 4965113"/>
              <a:gd name="connsiteY8" fmla="*/ 4800599 h 4800599"/>
              <a:gd name="connsiteX9" fmla="*/ 0 w 4965113"/>
              <a:gd name="connsiteY9" fmla="*/ 4545255 h 4800599"/>
              <a:gd name="connsiteX10" fmla="*/ 255344 w 4965113"/>
              <a:gd name="connsiteY10" fmla="*/ 0 h 4800599"/>
              <a:gd name="connsiteX11" fmla="*/ 4709769 w 4965113"/>
              <a:gd name="connsiteY11" fmla="*/ 0 h 4800599"/>
              <a:gd name="connsiteX12" fmla="*/ 4965113 w 4965113"/>
              <a:gd name="connsiteY12" fmla="*/ 255344 h 4800599"/>
              <a:gd name="connsiteX13" fmla="*/ 4965113 w 4965113"/>
              <a:gd name="connsiteY13" fmla="*/ 2328801 h 4800599"/>
              <a:gd name="connsiteX14" fmla="*/ 0 w 4965113"/>
              <a:gd name="connsiteY14" fmla="*/ 2328801 h 4800599"/>
              <a:gd name="connsiteX15" fmla="*/ 0 w 4965113"/>
              <a:gd name="connsiteY15" fmla="*/ 255344 h 4800599"/>
              <a:gd name="connsiteX16" fmla="*/ 255344 w 4965113"/>
              <a:gd name="connsiteY16" fmla="*/ 0 h 4800599"/>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Lst>
            <a:rect l="l" t="t" r="r" b="b"/>
            <a:pathLst>
              <a:path w="4965113" h="4800599">
                <a:moveTo>
                  <a:pt x="2555085" y="2479677"/>
                </a:moveTo>
                <a:lnTo>
                  <a:pt x="4965113" y="2479677"/>
                </a:lnTo>
                <a:lnTo>
                  <a:pt x="4965113" y="4545255"/>
                </a:lnTo>
                <a:cubicBezTo>
                  <a:pt x="4965113" y="4686278"/>
                  <a:pt x="4850792" y="4800599"/>
                  <a:pt x="4709769" y="4800599"/>
                </a:cubicBezTo>
                <a:lnTo>
                  <a:pt x="2555085" y="4800599"/>
                </a:lnTo>
                <a:close/>
                <a:moveTo>
                  <a:pt x="0" y="2479677"/>
                </a:moveTo>
                <a:lnTo>
                  <a:pt x="2404209" y="2479677"/>
                </a:lnTo>
                <a:lnTo>
                  <a:pt x="2404209" y="4800599"/>
                </a:lnTo>
                <a:lnTo>
                  <a:pt x="255344" y="4800599"/>
                </a:lnTo>
                <a:cubicBezTo>
                  <a:pt x="114321" y="4800599"/>
                  <a:pt x="0" y="4686278"/>
                  <a:pt x="0" y="4545255"/>
                </a:cubicBezTo>
                <a:close/>
                <a:moveTo>
                  <a:pt x="255344" y="0"/>
                </a:moveTo>
                <a:lnTo>
                  <a:pt x="4709769" y="0"/>
                </a:lnTo>
                <a:cubicBezTo>
                  <a:pt x="4850792" y="0"/>
                  <a:pt x="4965113" y="114321"/>
                  <a:pt x="4965113" y="255344"/>
                </a:cubicBezTo>
                <a:lnTo>
                  <a:pt x="4965113" y="2328801"/>
                </a:lnTo>
                <a:lnTo>
                  <a:pt x="0" y="2328801"/>
                </a:lnTo>
                <a:lnTo>
                  <a:pt x="0" y="255344"/>
                </a:lnTo>
                <a:cubicBezTo>
                  <a:pt x="0" y="114321"/>
                  <a:pt x="114321" y="0"/>
                  <a:pt x="255344" y="0"/>
                </a:cubicBezTo>
                <a:close/>
              </a:path>
            </a:pathLst>
          </a:custGeom>
          <a:noFill/>
          <a:ln w="50800" cap="sq" cmpd="dbl">
            <a:gradFill flip="none" rotWithShape="1">
              <a:gsLst>
                <a:gs pos="0">
                  <a:srgbClr val="FFFFFF"/>
                </a:gs>
                <a:gs pos="100000">
                  <a:schemeClr val="tx1">
                    <a:alpha val="0"/>
                  </a:schemeClr>
                </a:gs>
              </a:gsLst>
              <a:path path="circle">
                <a:fillToRect l="50000" t="50000" r="50000" b="50000"/>
              </a:path>
              <a:tileRect/>
            </a:gradFill>
            <a:miter lim="800000"/>
          </a:ln>
          <a:effectLst>
            <a:outerShdw blurRad="254000" algn="tl" rotWithShape="0">
              <a:srgbClr val="000000">
                <a:alpha val="43000"/>
              </a:srgbClr>
            </a:outerShdw>
          </a:effectLst>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a:p>
        </p:txBody>
      </p:sp>
      <p:pic>
        <p:nvPicPr>
          <p:cNvPr id="27" name="Picture 26" descr="A diagram of a computer component&#10;&#10;Description automatically generated with medium confidence">
            <a:extLst>
              <a:ext uri="{FF2B5EF4-FFF2-40B4-BE49-F238E27FC236}">
                <a16:creationId xmlns:a16="http://schemas.microsoft.com/office/drawing/2014/main" id="{8F73E25E-D2FA-01E5-191A-0D021976DBA8}"/>
              </a:ext>
            </a:extLst>
          </p:cNvPr>
          <p:cNvPicPr>
            <a:picLocks noChangeAspect="1"/>
          </p:cNvPicPr>
          <p:nvPr/>
        </p:nvPicPr>
        <p:blipFill>
          <a:blip r:embed="rId3"/>
          <a:srcRect r="3" b="14232"/>
          <a:stretch/>
        </p:blipFill>
        <p:spPr>
          <a:xfrm>
            <a:off x="689805" y="990600"/>
            <a:ext cx="4936645" cy="2328800"/>
          </a:xfrm>
          <a:custGeom>
            <a:avLst/>
            <a:gdLst/>
            <a:ahLst/>
            <a:cxnLst/>
            <a:rect l="l" t="t" r="r" b="b"/>
            <a:pathLst>
              <a:path w="4936645" h="2328800">
                <a:moveTo>
                  <a:pt x="210266" y="0"/>
                </a:moveTo>
                <a:lnTo>
                  <a:pt x="4726379" y="0"/>
                </a:lnTo>
                <a:cubicBezTo>
                  <a:pt x="4842506" y="0"/>
                  <a:pt x="4936645" y="94139"/>
                  <a:pt x="4936645" y="210266"/>
                </a:cubicBezTo>
                <a:lnTo>
                  <a:pt x="4936645" y="2328800"/>
                </a:lnTo>
                <a:lnTo>
                  <a:pt x="0" y="2328800"/>
                </a:lnTo>
                <a:lnTo>
                  <a:pt x="0" y="210266"/>
                </a:lnTo>
                <a:cubicBezTo>
                  <a:pt x="0" y="94139"/>
                  <a:pt x="94139" y="0"/>
                  <a:pt x="210266" y="0"/>
                </a:cubicBezTo>
                <a:close/>
              </a:path>
            </a:pathLst>
          </a:custGeom>
          <a:ln w="50800" cap="sq" cmpd="dbl">
            <a:noFill/>
            <a:miter lim="800000"/>
          </a:ln>
          <a:effectLst/>
        </p:spPr>
      </p:pic>
      <p:pic>
        <p:nvPicPr>
          <p:cNvPr id="39" name="Picture 38" descr="A green circuit board with many wires&#10;&#10;Description automatically generated">
            <a:extLst>
              <a:ext uri="{FF2B5EF4-FFF2-40B4-BE49-F238E27FC236}">
                <a16:creationId xmlns:a16="http://schemas.microsoft.com/office/drawing/2014/main" id="{28966158-4807-DA2B-0CD6-647EBCEBC8FF}"/>
              </a:ext>
            </a:extLst>
          </p:cNvPr>
          <p:cNvPicPr>
            <a:picLocks noChangeAspect="1"/>
          </p:cNvPicPr>
          <p:nvPr/>
        </p:nvPicPr>
        <p:blipFill>
          <a:blip r:embed="rId4"/>
          <a:srcRect l="12617" r="12934" b="-4"/>
          <a:stretch/>
        </p:blipFill>
        <p:spPr>
          <a:xfrm>
            <a:off x="248724" y="3470276"/>
            <a:ext cx="3170338" cy="2320923"/>
          </a:xfrm>
          <a:custGeom>
            <a:avLst/>
            <a:gdLst/>
            <a:ahLst/>
            <a:cxnLst/>
            <a:rect l="l" t="t" r="r" b="b"/>
            <a:pathLst>
              <a:path w="2404209" h="2320923">
                <a:moveTo>
                  <a:pt x="0" y="0"/>
                </a:moveTo>
                <a:lnTo>
                  <a:pt x="2404209" y="0"/>
                </a:lnTo>
                <a:lnTo>
                  <a:pt x="2404209" y="2320923"/>
                </a:lnTo>
                <a:lnTo>
                  <a:pt x="210266" y="2320923"/>
                </a:lnTo>
                <a:cubicBezTo>
                  <a:pt x="94139" y="2320923"/>
                  <a:pt x="0" y="2226784"/>
                  <a:pt x="0" y="2110657"/>
                </a:cubicBezTo>
                <a:close/>
              </a:path>
            </a:pathLst>
          </a:custGeom>
          <a:ln w="50800" cap="sq" cmpd="dbl">
            <a:noFill/>
            <a:miter lim="800000"/>
          </a:ln>
          <a:effectLst/>
        </p:spPr>
      </p:pic>
      <p:pic>
        <p:nvPicPr>
          <p:cNvPr id="40" name="Picture 39" descr="A green and brown circuit board&#10;&#10;Description automatically generated">
            <a:extLst>
              <a:ext uri="{FF2B5EF4-FFF2-40B4-BE49-F238E27FC236}">
                <a16:creationId xmlns:a16="http://schemas.microsoft.com/office/drawing/2014/main" id="{6299B1F9-962C-6D89-A70C-348AE1AD3E88}"/>
              </a:ext>
            </a:extLst>
          </p:cNvPr>
          <p:cNvPicPr>
            <a:picLocks noChangeAspect="1"/>
          </p:cNvPicPr>
          <p:nvPr/>
        </p:nvPicPr>
        <p:blipFill>
          <a:blip r:embed="rId5"/>
          <a:srcRect l="14532" r="10123" b="-4"/>
          <a:stretch/>
        </p:blipFill>
        <p:spPr>
          <a:xfrm>
            <a:off x="3094015" y="3470277"/>
            <a:ext cx="3001985" cy="2171524"/>
          </a:xfrm>
          <a:custGeom>
            <a:avLst/>
            <a:gdLst/>
            <a:ahLst/>
            <a:cxnLst/>
            <a:rect l="l" t="t" r="r" b="b"/>
            <a:pathLst>
              <a:path w="2381560" h="2320923">
                <a:moveTo>
                  <a:pt x="0" y="0"/>
                </a:moveTo>
                <a:lnTo>
                  <a:pt x="2381560" y="0"/>
                </a:lnTo>
                <a:lnTo>
                  <a:pt x="2381560" y="2110657"/>
                </a:lnTo>
                <a:cubicBezTo>
                  <a:pt x="2381560" y="2226784"/>
                  <a:pt x="2287421" y="2320923"/>
                  <a:pt x="2171294" y="2320923"/>
                </a:cubicBezTo>
                <a:lnTo>
                  <a:pt x="0" y="2320923"/>
                </a:lnTo>
                <a:close/>
              </a:path>
            </a:pathLst>
          </a:custGeom>
          <a:ln w="50800" cap="sq" cmpd="dbl">
            <a:noFill/>
            <a:miter lim="800000"/>
          </a:ln>
          <a:effectLst/>
        </p:spPr>
      </p:pic>
      <p:sp>
        <p:nvSpPr>
          <p:cNvPr id="3" name="Content Placeholder 2">
            <a:extLst>
              <a:ext uri="{FF2B5EF4-FFF2-40B4-BE49-F238E27FC236}">
                <a16:creationId xmlns:a16="http://schemas.microsoft.com/office/drawing/2014/main" id="{35248D88-CF4E-19E6-F1B5-74CC06DAEC04}"/>
              </a:ext>
            </a:extLst>
          </p:cNvPr>
          <p:cNvSpPr>
            <a:spLocks noGrp="1"/>
          </p:cNvSpPr>
          <p:nvPr>
            <p:ph idx="1"/>
          </p:nvPr>
        </p:nvSpPr>
        <p:spPr>
          <a:xfrm>
            <a:off x="6273783" y="2142067"/>
            <a:ext cx="4791336" cy="3649131"/>
          </a:xfrm>
        </p:spPr>
        <p:txBody>
          <a:bodyPr>
            <a:normAutofit/>
          </a:bodyPr>
          <a:lstStyle/>
          <a:p>
            <a:r>
              <a:rPr lang="en-US" dirty="0"/>
              <a:t>It defines the position of all the sensors and the Front End Boards (FEB)</a:t>
            </a:r>
          </a:p>
          <a:p>
            <a:r>
              <a:rPr lang="en-US" dirty="0"/>
              <a:t>N</a:t>
            </a:r>
            <a:r>
              <a:rPr lang="en-IL" dirty="0"/>
              <a:t>eed to be really precise ~10 </a:t>
            </a:r>
            <a:r>
              <a:rPr lang="en-IL" dirty="0">
                <a:latin typeface="Symbol" pitchFamily="2" charset="2"/>
              </a:rPr>
              <a:t>m</a:t>
            </a:r>
            <a:r>
              <a:rPr lang="en-IL" dirty="0"/>
              <a:t>m</a:t>
            </a:r>
          </a:p>
          <a:p>
            <a:r>
              <a:rPr lang="en-US" dirty="0"/>
              <a:t>P</a:t>
            </a:r>
            <a:r>
              <a:rPr lang="en-IL" dirty="0"/>
              <a:t>ossibility to remove/install a full layer (sensor+FEB)</a:t>
            </a:r>
          </a:p>
          <a:p>
            <a:pPr marL="0" indent="0">
              <a:buNone/>
            </a:pPr>
            <a:endParaRPr lang="en-IL" dirty="0"/>
          </a:p>
        </p:txBody>
      </p:sp>
      <p:sp>
        <p:nvSpPr>
          <p:cNvPr id="42" name="TextBox 41">
            <a:extLst>
              <a:ext uri="{FF2B5EF4-FFF2-40B4-BE49-F238E27FC236}">
                <a16:creationId xmlns:a16="http://schemas.microsoft.com/office/drawing/2014/main" id="{B91AD3A5-1A81-50D3-31EA-CBCA57EB8AE1}"/>
              </a:ext>
            </a:extLst>
          </p:cNvPr>
          <p:cNvSpPr txBox="1"/>
          <p:nvPr/>
        </p:nvSpPr>
        <p:spPr>
          <a:xfrm>
            <a:off x="1597451" y="148275"/>
            <a:ext cx="1496564" cy="369332"/>
          </a:xfrm>
          <a:prstGeom prst="rect">
            <a:avLst/>
          </a:prstGeom>
          <a:noFill/>
        </p:spPr>
        <p:txBody>
          <a:bodyPr wrap="square" rtlCol="0">
            <a:spAutoFit/>
          </a:bodyPr>
          <a:lstStyle/>
          <a:p>
            <a:r>
              <a:rPr lang="en-US" b="1" dirty="0">
                <a:solidFill>
                  <a:srgbClr val="FF0000"/>
                </a:solidFill>
              </a:rPr>
              <a:t>P</a:t>
            </a:r>
            <a:r>
              <a:rPr lang="en-IL" b="1" dirty="0">
                <a:solidFill>
                  <a:srgbClr val="FF0000"/>
                </a:solidFill>
              </a:rPr>
              <a:t>recision pins</a:t>
            </a:r>
          </a:p>
        </p:txBody>
      </p:sp>
      <p:cxnSp>
        <p:nvCxnSpPr>
          <p:cNvPr id="43" name="Straight Arrow Connector 42">
            <a:extLst>
              <a:ext uri="{FF2B5EF4-FFF2-40B4-BE49-F238E27FC236}">
                <a16:creationId xmlns:a16="http://schemas.microsoft.com/office/drawing/2014/main" id="{64132632-3EF4-E314-6DB7-2E7D1AE59A6D}"/>
              </a:ext>
            </a:extLst>
          </p:cNvPr>
          <p:cNvCxnSpPr>
            <a:cxnSpLocks/>
            <a:stCxn id="42" idx="2"/>
          </p:cNvCxnSpPr>
          <p:nvPr/>
        </p:nvCxnSpPr>
        <p:spPr>
          <a:xfrm>
            <a:off x="2345733" y="517607"/>
            <a:ext cx="105919" cy="2106323"/>
          </a:xfrm>
          <a:prstGeom prst="straightConnector1">
            <a:avLst/>
          </a:prstGeom>
          <a:ln w="31750">
            <a:tailEnd type="triangle"/>
          </a:ln>
        </p:spPr>
        <p:style>
          <a:lnRef idx="1">
            <a:schemeClr val="accent1"/>
          </a:lnRef>
          <a:fillRef idx="0">
            <a:schemeClr val="accent1"/>
          </a:fillRef>
          <a:effectRef idx="0">
            <a:schemeClr val="accent1"/>
          </a:effectRef>
          <a:fontRef idx="minor">
            <a:schemeClr val="tx1"/>
          </a:fontRef>
        </p:style>
      </p:cxnSp>
      <p:cxnSp>
        <p:nvCxnSpPr>
          <p:cNvPr id="44" name="Straight Arrow Connector 43">
            <a:extLst>
              <a:ext uri="{FF2B5EF4-FFF2-40B4-BE49-F238E27FC236}">
                <a16:creationId xmlns:a16="http://schemas.microsoft.com/office/drawing/2014/main" id="{183D63AD-488C-F060-D175-9DBBB6143E84}"/>
              </a:ext>
            </a:extLst>
          </p:cNvPr>
          <p:cNvCxnSpPr>
            <a:cxnSpLocks/>
            <a:stCxn id="42" idx="2"/>
          </p:cNvCxnSpPr>
          <p:nvPr/>
        </p:nvCxnSpPr>
        <p:spPr>
          <a:xfrm>
            <a:off x="2345733" y="517607"/>
            <a:ext cx="1669676" cy="1688337"/>
          </a:xfrm>
          <a:prstGeom prst="straightConnector1">
            <a:avLst/>
          </a:prstGeom>
          <a:ln w="28575">
            <a:tailEnd type="triangle"/>
          </a:ln>
        </p:spPr>
        <p:style>
          <a:lnRef idx="1">
            <a:schemeClr val="accent1"/>
          </a:lnRef>
          <a:fillRef idx="0">
            <a:schemeClr val="accent1"/>
          </a:fillRef>
          <a:effectRef idx="0">
            <a:schemeClr val="accent1"/>
          </a:effectRef>
          <a:fontRef idx="minor">
            <a:schemeClr val="tx1"/>
          </a:fontRef>
        </p:style>
      </p:cxnSp>
      <p:sp>
        <p:nvSpPr>
          <p:cNvPr id="290" name="Slide Number Placeholder 289">
            <a:extLst>
              <a:ext uri="{FF2B5EF4-FFF2-40B4-BE49-F238E27FC236}">
                <a16:creationId xmlns:a16="http://schemas.microsoft.com/office/drawing/2014/main" id="{D5BFBD97-0490-15E2-FE5F-9E01CE1B147D}"/>
              </a:ext>
            </a:extLst>
          </p:cNvPr>
          <p:cNvSpPr>
            <a:spLocks noGrp="1"/>
          </p:cNvSpPr>
          <p:nvPr>
            <p:ph type="sldNum" sz="quarter" idx="12"/>
          </p:nvPr>
        </p:nvSpPr>
        <p:spPr/>
        <p:txBody>
          <a:bodyPr/>
          <a:lstStyle/>
          <a:p>
            <a:fld id="{05ACBD29-FD8C-2F47-B777-10B791794CEB}" type="slidenum">
              <a:rPr lang="en-IL" smtClean="0"/>
              <a:t>7</a:t>
            </a:fld>
            <a:endParaRPr lang="en-IL"/>
          </a:p>
        </p:txBody>
      </p:sp>
    </p:spTree>
    <p:extLst>
      <p:ext uri="{BB962C8B-B14F-4D97-AF65-F5344CB8AC3E}">
        <p14:creationId xmlns:p14="http://schemas.microsoft.com/office/powerpoint/2010/main" val="3239535291"/>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bg>
      <p:bgPr>
        <a:blipFill>
          <a:blip r:embed="rId2"/>
          <a:stretch/>
        </a:blipFill>
        <a:effectLst/>
      </p:bgPr>
    </p:bg>
    <p:spTree>
      <p:nvGrpSpPr>
        <p:cNvPr id="1" name=""/>
        <p:cNvGrpSpPr/>
        <p:nvPr/>
      </p:nvGrpSpPr>
      <p:grpSpPr>
        <a:xfrm>
          <a:off x="0" y="0"/>
          <a:ext cx="0" cy="0"/>
          <a:chOff x="0" y="0"/>
          <a:chExt cx="0" cy="0"/>
        </a:xfrm>
      </p:grpSpPr>
      <p:pic>
        <p:nvPicPr>
          <p:cNvPr id="17" name="Picture 16">
            <a:extLst>
              <a:ext uri="{FF2B5EF4-FFF2-40B4-BE49-F238E27FC236}">
                <a16:creationId xmlns:a16="http://schemas.microsoft.com/office/drawing/2014/main" id="{83543A10-04EE-49E0-A9DE-22E1FAB9AED9}"/>
              </a:ext>
              <a:ext uri="{C183D7F6-B498-43B3-948B-1728B52AA6E4}">
                <adec:decorative xmlns:adec="http://schemas.microsoft.com/office/drawing/2017/decorative" val="1"/>
              </a:ext>
            </a:extLst>
          </p:cNvPr>
          <p:cNvPicPr>
            <a:picLocks noGrp="1" noRot="1" noChangeAspect="1" noMove="1" noResize="1" noEditPoints="1" noAdjustHandles="1" noChangeArrowheads="1" noChangeShapeType="1" noCrop="1"/>
          </p:cNvPicPr>
          <p:nvPr>
            <p:extLst>
              <p:ext uri="{386F3935-93C4-4BCD-93E2-E3B085C9AB24}">
                <p16:designElem xmlns:p16="http://schemas.microsoft.com/office/powerpoint/2015/main" val="1"/>
              </p:ext>
            </p:extLst>
          </p:nvPr>
        </p:nvPicPr>
        <p:blipFill>
          <a:blip r:embed="rId3">
            <a:extLst>
              <a:ext uri="{28A0092B-C50C-407E-A947-70E740481C1C}">
                <a14:useLocalDpi xmlns:a14="http://schemas.microsoft.com/office/drawing/2010/main" val="0"/>
              </a:ext>
            </a:extLst>
          </a:blip>
          <a:stretch>
            <a:fillRect/>
          </a:stretch>
        </p:blipFill>
        <p:spPr>
          <a:xfrm>
            <a:off x="0" y="0"/>
            <a:ext cx="12188825" cy="6856214"/>
          </a:xfrm>
          <a:prstGeom prst="rect">
            <a:avLst/>
          </a:prstGeom>
        </p:spPr>
      </p:pic>
      <p:sp>
        <p:nvSpPr>
          <p:cNvPr id="4" name="Title 1">
            <a:extLst>
              <a:ext uri="{FF2B5EF4-FFF2-40B4-BE49-F238E27FC236}">
                <a16:creationId xmlns:a16="http://schemas.microsoft.com/office/drawing/2014/main" id="{4EAE8208-6D6D-8030-EC12-3AD80A6C4673}"/>
              </a:ext>
            </a:extLst>
          </p:cNvPr>
          <p:cNvSpPr txBox="1">
            <a:spLocks/>
          </p:cNvSpPr>
          <p:nvPr/>
        </p:nvSpPr>
        <p:spPr>
          <a:xfrm>
            <a:off x="1032933" y="4534958"/>
            <a:ext cx="10127192" cy="931340"/>
          </a:xfrm>
          <a:prstGeom prst="rect">
            <a:avLst/>
          </a:prstGeom>
        </p:spPr>
        <p:txBody>
          <a:bodyPr vert="horz" lIns="91440" tIns="45720" rIns="91440" bIns="45720" rtlCol="0" anchor="b">
            <a:normAutofit/>
          </a:bodyPr>
          <a:lstStyle>
            <a:lvl1pPr algn="l" defTabSz="457200" rtl="0" eaLnBrk="1" latinLnBrk="0" hangingPunct="1">
              <a:spcBef>
                <a:spcPct val="0"/>
              </a:spcBef>
              <a:buNone/>
              <a:defRPr sz="3600" kern="1200" cap="all">
                <a:ln w="3175" cmpd="sng">
                  <a:noFill/>
                </a:ln>
                <a:solidFill>
                  <a:schemeClr val="tx1"/>
                </a:solidFill>
                <a:effectLst/>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r">
              <a:spcAft>
                <a:spcPts val="600"/>
              </a:spcAft>
            </a:pPr>
            <a:r>
              <a:rPr lang="en-US" sz="3700"/>
              <a:t>Mechanics : sensor and readout electronics </a:t>
            </a:r>
          </a:p>
        </p:txBody>
      </p:sp>
      <p:pic>
        <p:nvPicPr>
          <p:cNvPr id="2" name="Content Placeholder 4" descr="A metal piece of metal on a table&#10;&#10;Description automatically generated">
            <a:extLst>
              <a:ext uri="{FF2B5EF4-FFF2-40B4-BE49-F238E27FC236}">
                <a16:creationId xmlns:a16="http://schemas.microsoft.com/office/drawing/2014/main" id="{A151670E-4729-DAC0-DA13-48059D3AF279}"/>
              </a:ext>
            </a:extLst>
          </p:cNvPr>
          <p:cNvPicPr>
            <a:picLocks noChangeAspect="1"/>
          </p:cNvPicPr>
          <p:nvPr/>
        </p:nvPicPr>
        <p:blipFill>
          <a:blip r:embed="rId4"/>
          <a:stretch>
            <a:fillRect/>
          </a:stretch>
        </p:blipFill>
        <p:spPr>
          <a:xfrm>
            <a:off x="1698700" y="645517"/>
            <a:ext cx="3532565" cy="3738166"/>
          </a:xfrm>
          <a:prstGeom prst="roundRect">
            <a:avLst>
              <a:gd name="adj" fmla="val 4380"/>
            </a:avLst>
          </a:prstGeom>
          <a:ln w="50800" cap="sq" cmpd="dbl">
            <a:gradFill flip="none" rotWithShape="1">
              <a:gsLst>
                <a:gs pos="0">
                  <a:srgbClr val="FFFFFF"/>
                </a:gs>
                <a:gs pos="100000">
                  <a:schemeClr val="tx1">
                    <a:alpha val="0"/>
                  </a:schemeClr>
                </a:gs>
              </a:gsLst>
              <a:path path="circle">
                <a:fillToRect l="50000" t="50000" r="50000" b="50000"/>
              </a:path>
              <a:tileRect/>
            </a:gradFill>
            <a:miter lim="800000"/>
          </a:ln>
          <a:effectLst>
            <a:outerShdw blurRad="254000" algn="tl" rotWithShape="0">
              <a:srgbClr val="000000">
                <a:alpha val="43000"/>
              </a:srgbClr>
            </a:outerShdw>
          </a:effectLst>
        </p:spPr>
      </p:pic>
      <p:pic>
        <p:nvPicPr>
          <p:cNvPr id="3" name="Picture 2" descr="A ruler and carbon fiber material&#10;&#10;Description automatically generated">
            <a:extLst>
              <a:ext uri="{FF2B5EF4-FFF2-40B4-BE49-F238E27FC236}">
                <a16:creationId xmlns:a16="http://schemas.microsoft.com/office/drawing/2014/main" id="{CE119EF2-C6CE-0C7D-B7CB-B9281C1E3C8F}"/>
              </a:ext>
            </a:extLst>
          </p:cNvPr>
          <p:cNvPicPr>
            <a:picLocks noChangeAspect="1"/>
          </p:cNvPicPr>
          <p:nvPr/>
        </p:nvPicPr>
        <p:blipFill>
          <a:blip r:embed="rId5"/>
          <a:stretch>
            <a:fillRect/>
          </a:stretch>
        </p:blipFill>
        <p:spPr>
          <a:xfrm rot="5400000">
            <a:off x="6855816" y="1220261"/>
            <a:ext cx="3738166" cy="2588678"/>
          </a:xfrm>
          <a:prstGeom prst="roundRect">
            <a:avLst>
              <a:gd name="adj" fmla="val 4380"/>
            </a:avLst>
          </a:prstGeom>
          <a:ln w="50800" cap="sq" cmpd="dbl">
            <a:gradFill flip="none" rotWithShape="1">
              <a:gsLst>
                <a:gs pos="0">
                  <a:srgbClr val="FFFFFF"/>
                </a:gs>
                <a:gs pos="100000">
                  <a:schemeClr val="tx1">
                    <a:alpha val="0"/>
                  </a:schemeClr>
                </a:gs>
              </a:gsLst>
              <a:path path="circle">
                <a:fillToRect l="50000" t="50000" r="50000" b="50000"/>
              </a:path>
              <a:tileRect/>
            </a:gradFill>
            <a:miter lim="800000"/>
          </a:ln>
          <a:effectLst>
            <a:outerShdw blurRad="254000" algn="tl" rotWithShape="0">
              <a:srgbClr val="000000">
                <a:alpha val="43000"/>
              </a:srgbClr>
            </a:outerShdw>
          </a:effectLst>
        </p:spPr>
      </p:pic>
      <p:sp>
        <p:nvSpPr>
          <p:cNvPr id="5" name="TextBox 4">
            <a:extLst>
              <a:ext uri="{FF2B5EF4-FFF2-40B4-BE49-F238E27FC236}">
                <a16:creationId xmlns:a16="http://schemas.microsoft.com/office/drawing/2014/main" id="{6E677623-3AAA-6529-B3A2-42143BBA5705}"/>
              </a:ext>
            </a:extLst>
          </p:cNvPr>
          <p:cNvSpPr txBox="1"/>
          <p:nvPr/>
        </p:nvSpPr>
        <p:spPr>
          <a:xfrm>
            <a:off x="7430560" y="124910"/>
            <a:ext cx="1472070" cy="369332"/>
          </a:xfrm>
          <a:prstGeom prst="rect">
            <a:avLst/>
          </a:prstGeom>
          <a:noFill/>
        </p:spPr>
        <p:txBody>
          <a:bodyPr wrap="none" rtlCol="0">
            <a:spAutoFit/>
          </a:bodyPr>
          <a:lstStyle/>
          <a:p>
            <a:r>
              <a:rPr lang="en-US" dirty="0"/>
              <a:t>P</a:t>
            </a:r>
            <a:r>
              <a:rPr lang="en-IL" dirty="0"/>
              <a:t>recision pins</a:t>
            </a:r>
          </a:p>
        </p:txBody>
      </p:sp>
      <p:cxnSp>
        <p:nvCxnSpPr>
          <p:cNvPr id="6" name="Straight Arrow Connector 5">
            <a:extLst>
              <a:ext uri="{FF2B5EF4-FFF2-40B4-BE49-F238E27FC236}">
                <a16:creationId xmlns:a16="http://schemas.microsoft.com/office/drawing/2014/main" id="{8E463D57-EA88-AC7B-72DE-1821E2CCC107}"/>
              </a:ext>
            </a:extLst>
          </p:cNvPr>
          <p:cNvCxnSpPr>
            <a:cxnSpLocks/>
            <a:stCxn id="5" idx="2"/>
          </p:cNvCxnSpPr>
          <p:nvPr/>
        </p:nvCxnSpPr>
        <p:spPr>
          <a:xfrm>
            <a:off x="8166595" y="494242"/>
            <a:ext cx="0" cy="1665862"/>
          </a:xfrm>
          <a:prstGeom prst="straightConnector1">
            <a:avLst/>
          </a:prstGeom>
          <a:ln w="31750">
            <a:tailEnd type="triangle"/>
          </a:ln>
        </p:spPr>
        <p:style>
          <a:lnRef idx="1">
            <a:schemeClr val="accent1"/>
          </a:lnRef>
          <a:fillRef idx="0">
            <a:schemeClr val="accent1"/>
          </a:fillRef>
          <a:effectRef idx="0">
            <a:schemeClr val="accent1"/>
          </a:effectRef>
          <a:fontRef idx="minor">
            <a:schemeClr val="tx1"/>
          </a:fontRef>
        </p:style>
      </p:cxnSp>
      <p:cxnSp>
        <p:nvCxnSpPr>
          <p:cNvPr id="7" name="Straight Arrow Connector 6">
            <a:extLst>
              <a:ext uri="{FF2B5EF4-FFF2-40B4-BE49-F238E27FC236}">
                <a16:creationId xmlns:a16="http://schemas.microsoft.com/office/drawing/2014/main" id="{14E512D5-D556-4498-4A41-E480E7E7ED23}"/>
              </a:ext>
            </a:extLst>
          </p:cNvPr>
          <p:cNvCxnSpPr>
            <a:cxnSpLocks/>
            <a:stCxn id="5" idx="2"/>
          </p:cNvCxnSpPr>
          <p:nvPr/>
        </p:nvCxnSpPr>
        <p:spPr>
          <a:xfrm>
            <a:off x="8166595" y="494242"/>
            <a:ext cx="736035" cy="1665862"/>
          </a:xfrm>
          <a:prstGeom prst="straightConnector1">
            <a:avLst/>
          </a:prstGeom>
          <a:ln w="28575">
            <a:tailEnd type="triangle"/>
          </a:ln>
        </p:spPr>
        <p:style>
          <a:lnRef idx="1">
            <a:schemeClr val="accent1"/>
          </a:lnRef>
          <a:fillRef idx="0">
            <a:schemeClr val="accent1"/>
          </a:fillRef>
          <a:effectRef idx="0">
            <a:schemeClr val="accent1"/>
          </a:effectRef>
          <a:fontRef idx="minor">
            <a:schemeClr val="tx1"/>
          </a:fontRef>
        </p:style>
      </p:cxnSp>
      <p:sp>
        <p:nvSpPr>
          <p:cNvPr id="12" name="Slide Number Placeholder 11">
            <a:extLst>
              <a:ext uri="{FF2B5EF4-FFF2-40B4-BE49-F238E27FC236}">
                <a16:creationId xmlns:a16="http://schemas.microsoft.com/office/drawing/2014/main" id="{F8ED513D-BFD2-5678-5312-AA22E7C3BD21}"/>
              </a:ext>
            </a:extLst>
          </p:cNvPr>
          <p:cNvSpPr>
            <a:spLocks noGrp="1"/>
          </p:cNvSpPr>
          <p:nvPr>
            <p:ph type="sldNum" sz="quarter" idx="12"/>
          </p:nvPr>
        </p:nvSpPr>
        <p:spPr/>
        <p:txBody>
          <a:bodyPr/>
          <a:lstStyle/>
          <a:p>
            <a:fld id="{05ACBD29-FD8C-2F47-B777-10B791794CEB}" type="slidenum">
              <a:rPr lang="en-IL" smtClean="0"/>
              <a:t>8</a:t>
            </a:fld>
            <a:endParaRPr lang="en-IL"/>
          </a:p>
        </p:txBody>
      </p:sp>
    </p:spTree>
    <p:extLst>
      <p:ext uri="{BB962C8B-B14F-4D97-AF65-F5344CB8AC3E}">
        <p14:creationId xmlns:p14="http://schemas.microsoft.com/office/powerpoint/2010/main" val="2180119577"/>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bg>
      <p:bgPr>
        <a:blipFill>
          <a:blip r:embed="rId2"/>
          <a:stretch/>
        </a:blip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141D9BF-B24B-47EE-0DBB-73773600C83E}"/>
              </a:ext>
            </a:extLst>
          </p:cNvPr>
          <p:cNvSpPr>
            <a:spLocks noGrp="1"/>
          </p:cNvSpPr>
          <p:nvPr>
            <p:ph type="title"/>
          </p:nvPr>
        </p:nvSpPr>
        <p:spPr>
          <a:xfrm>
            <a:off x="685801" y="609600"/>
            <a:ext cx="6143423" cy="1456267"/>
          </a:xfrm>
        </p:spPr>
        <p:txBody>
          <a:bodyPr>
            <a:normAutofit/>
          </a:bodyPr>
          <a:lstStyle/>
          <a:p>
            <a:r>
              <a:rPr lang="en-IL" dirty="0"/>
              <a:t>Absorber: Tungsten</a:t>
            </a:r>
          </a:p>
        </p:txBody>
      </p:sp>
      <p:sp>
        <p:nvSpPr>
          <p:cNvPr id="3" name="Content Placeholder 2">
            <a:extLst>
              <a:ext uri="{FF2B5EF4-FFF2-40B4-BE49-F238E27FC236}">
                <a16:creationId xmlns:a16="http://schemas.microsoft.com/office/drawing/2014/main" id="{030304A4-2E26-C528-4B21-9BE2E77A6E4F}"/>
              </a:ext>
            </a:extLst>
          </p:cNvPr>
          <p:cNvSpPr>
            <a:spLocks noGrp="1"/>
          </p:cNvSpPr>
          <p:nvPr>
            <p:ph idx="1"/>
          </p:nvPr>
        </p:nvSpPr>
        <p:spPr>
          <a:xfrm>
            <a:off x="685801" y="2142067"/>
            <a:ext cx="6143423" cy="3649133"/>
          </a:xfrm>
        </p:spPr>
        <p:txBody>
          <a:bodyPr>
            <a:normAutofit/>
          </a:bodyPr>
          <a:lstStyle/>
          <a:p>
            <a:r>
              <a:rPr lang="en-IL" dirty="0"/>
              <a:t>~55 cm x ~10 cm x 3.5 mm (1X0)</a:t>
            </a:r>
          </a:p>
          <a:p>
            <a:r>
              <a:rPr lang="en-IL" dirty="0"/>
              <a:t>Tungsten with purity &gt; 99.9 %</a:t>
            </a:r>
          </a:p>
          <a:p>
            <a:r>
              <a:rPr lang="en-US" dirty="0"/>
              <a:t>W</a:t>
            </a:r>
            <a:r>
              <a:rPr lang="en-IL" dirty="0"/>
              <a:t>eight ~3.6 kg</a:t>
            </a:r>
          </a:p>
          <a:p>
            <a:r>
              <a:rPr lang="en-US" dirty="0"/>
              <a:t>P</a:t>
            </a:r>
            <a:r>
              <a:rPr lang="en-IL" dirty="0"/>
              <a:t>urchased : 3 + 3 (from two different chinese companies). </a:t>
            </a:r>
          </a:p>
          <a:p>
            <a:r>
              <a:rPr lang="en-IL" dirty="0"/>
              <a:t> four new are now being ordered and should arrive before April</a:t>
            </a:r>
          </a:p>
        </p:txBody>
      </p:sp>
      <p:pic>
        <p:nvPicPr>
          <p:cNvPr id="9" name="Picture 8" descr="A silver strip in a white box&#10;&#10;Description automatically generated">
            <a:extLst>
              <a:ext uri="{FF2B5EF4-FFF2-40B4-BE49-F238E27FC236}">
                <a16:creationId xmlns:a16="http://schemas.microsoft.com/office/drawing/2014/main" id="{45B8E50E-5A98-4F85-A8B0-C8AB8945FEA5}"/>
              </a:ext>
            </a:extLst>
          </p:cNvPr>
          <p:cNvPicPr>
            <a:picLocks noChangeAspect="1"/>
          </p:cNvPicPr>
          <p:nvPr/>
        </p:nvPicPr>
        <p:blipFill>
          <a:blip r:embed="rId3"/>
          <a:srcRect l="15804" r="7922" b="1"/>
          <a:stretch/>
        </p:blipFill>
        <p:spPr>
          <a:xfrm>
            <a:off x="8888133" y="4144246"/>
            <a:ext cx="3302966" cy="2717299"/>
          </a:xfrm>
          <a:custGeom>
            <a:avLst/>
            <a:gdLst/>
            <a:ahLst/>
            <a:cxnLst/>
            <a:rect l="l" t="t" r="r" b="b"/>
            <a:pathLst>
              <a:path w="3039855" h="2500842">
                <a:moveTo>
                  <a:pt x="1663658" y="0"/>
                </a:moveTo>
                <a:cubicBezTo>
                  <a:pt x="2180490" y="0"/>
                  <a:pt x="2642278" y="235674"/>
                  <a:pt x="2947417" y="605417"/>
                </a:cubicBezTo>
                <a:lnTo>
                  <a:pt x="3039855" y="729032"/>
                </a:lnTo>
                <a:lnTo>
                  <a:pt x="3039855" y="2500842"/>
                </a:lnTo>
                <a:lnTo>
                  <a:pt x="226952" y="2500842"/>
                </a:lnTo>
                <a:lnTo>
                  <a:pt x="155401" y="2366679"/>
                </a:lnTo>
                <a:cubicBezTo>
                  <a:pt x="55691" y="2153127"/>
                  <a:pt x="0" y="1914896"/>
                  <a:pt x="0" y="1663658"/>
                </a:cubicBezTo>
                <a:cubicBezTo>
                  <a:pt x="0" y="744845"/>
                  <a:pt x="744845" y="0"/>
                  <a:pt x="1663658" y="0"/>
                </a:cubicBezTo>
                <a:close/>
              </a:path>
            </a:pathLst>
          </a:custGeom>
        </p:spPr>
      </p:pic>
      <p:grpSp>
        <p:nvGrpSpPr>
          <p:cNvPr id="16" name="Group 15">
            <a:extLst>
              <a:ext uri="{FF2B5EF4-FFF2-40B4-BE49-F238E27FC236}">
                <a16:creationId xmlns:a16="http://schemas.microsoft.com/office/drawing/2014/main" id="{58B25CAD-A790-499A-926B-116E10915ED3}"/>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rot="21267604">
            <a:off x="8565602" y="3905595"/>
            <a:ext cx="3639934" cy="3163289"/>
            <a:chOff x="5281603" y="104899"/>
            <a:chExt cx="6910397" cy="6005491"/>
          </a:xfrm>
        </p:grpSpPr>
        <p:sp>
          <p:nvSpPr>
            <p:cNvPr id="17" name="Freeform 98">
              <a:extLst>
                <a:ext uri="{FF2B5EF4-FFF2-40B4-BE49-F238E27FC236}">
                  <a16:creationId xmlns:a16="http://schemas.microsoft.com/office/drawing/2014/main" id="{76E29510-9A59-43B9-BA40-BF403A9F63E3}"/>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5281603" y="104899"/>
              <a:ext cx="6896713" cy="6005491"/>
            </a:xfrm>
            <a:custGeom>
              <a:avLst/>
              <a:gdLst>
                <a:gd name="connsiteX0" fmla="*/ 3912717 w 6896713"/>
                <a:gd name="connsiteY0" fmla="*/ 0 h 6005491"/>
                <a:gd name="connsiteX1" fmla="*/ 6679426 w 6896713"/>
                <a:gd name="connsiteY1" fmla="*/ 1146008 h 6005491"/>
                <a:gd name="connsiteX2" fmla="*/ 6896713 w 6896713"/>
                <a:gd name="connsiteY2" fmla="*/ 1385085 h 6005491"/>
                <a:gd name="connsiteX3" fmla="*/ 6896713 w 6896713"/>
                <a:gd name="connsiteY3" fmla="*/ 1431256 h 6005491"/>
                <a:gd name="connsiteX4" fmla="*/ 6657442 w 6896713"/>
                <a:gd name="connsiteY4" fmla="*/ 1167992 h 6005491"/>
                <a:gd name="connsiteX5" fmla="*/ 3912717 w 6896713"/>
                <a:gd name="connsiteY5" fmla="*/ 31089 h 6005491"/>
                <a:gd name="connsiteX6" fmla="*/ 31089 w 6896713"/>
                <a:gd name="connsiteY6" fmla="*/ 3912717 h 6005491"/>
                <a:gd name="connsiteX7" fmla="*/ 593046 w 6896713"/>
                <a:gd name="connsiteY7" fmla="*/ 5925483 h 6005491"/>
                <a:gd name="connsiteX8" fmla="*/ 633874 w 6896713"/>
                <a:gd name="connsiteY8" fmla="*/ 5989169 h 6005491"/>
                <a:gd name="connsiteX9" fmla="*/ 607415 w 6896713"/>
                <a:gd name="connsiteY9" fmla="*/ 6005491 h 6005491"/>
                <a:gd name="connsiteX10" fmla="*/ 566458 w 6896713"/>
                <a:gd name="connsiteY10" fmla="*/ 5941603 h 6005491"/>
                <a:gd name="connsiteX11" fmla="*/ 0 w 6896713"/>
                <a:gd name="connsiteY11" fmla="*/ 3912717 h 6005491"/>
                <a:gd name="connsiteX12" fmla="*/ 3912717 w 6896713"/>
                <a:gd name="connsiteY12" fmla="*/ 0 h 6005491"/>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6896713" h="6005491">
                  <a:moveTo>
                    <a:pt x="3912717" y="0"/>
                  </a:moveTo>
                  <a:cubicBezTo>
                    <a:pt x="4993184" y="0"/>
                    <a:pt x="5971363" y="437946"/>
                    <a:pt x="6679426" y="1146008"/>
                  </a:cubicBezTo>
                  <a:lnTo>
                    <a:pt x="6896713" y="1385085"/>
                  </a:lnTo>
                  <a:lnTo>
                    <a:pt x="6896713" y="1431256"/>
                  </a:lnTo>
                  <a:lnTo>
                    <a:pt x="6657442" y="1167992"/>
                  </a:lnTo>
                  <a:cubicBezTo>
                    <a:pt x="5955006" y="465555"/>
                    <a:pt x="4984599" y="31089"/>
                    <a:pt x="3912717" y="31089"/>
                  </a:cubicBezTo>
                  <a:cubicBezTo>
                    <a:pt x="1768953" y="31089"/>
                    <a:pt x="31089" y="1768953"/>
                    <a:pt x="31089" y="3912717"/>
                  </a:cubicBezTo>
                  <a:cubicBezTo>
                    <a:pt x="31089" y="4649636"/>
                    <a:pt x="236442" y="5338592"/>
                    <a:pt x="593046" y="5925483"/>
                  </a:cubicBezTo>
                  <a:lnTo>
                    <a:pt x="633874" y="5989169"/>
                  </a:lnTo>
                  <a:lnTo>
                    <a:pt x="607415" y="6005491"/>
                  </a:lnTo>
                  <a:lnTo>
                    <a:pt x="566458" y="5941603"/>
                  </a:lnTo>
                  <a:cubicBezTo>
                    <a:pt x="206998" y="5350013"/>
                    <a:pt x="0" y="4655538"/>
                    <a:pt x="0" y="3912717"/>
                  </a:cubicBezTo>
                  <a:cubicBezTo>
                    <a:pt x="0" y="1751783"/>
                    <a:pt x="1751783" y="0"/>
                    <a:pt x="3912717" y="0"/>
                  </a:cubicBezTo>
                  <a:close/>
                </a:path>
              </a:pathLst>
            </a:custGeom>
            <a:solidFill>
              <a:srgbClr val="FFFFFF">
                <a:alpha val="15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nvGrpSpPr>
            <p:cNvPr id="18" name="Group 17">
              <a:extLst>
                <a:ext uri="{FF2B5EF4-FFF2-40B4-BE49-F238E27FC236}">
                  <a16:creationId xmlns:a16="http://schemas.microsoft.com/office/drawing/2014/main" id="{D41DCF14-C3EC-4A84-9BCB-CE737430638C}"/>
                </a:ext>
                <a:ext uri="{C183D7F6-B498-43B3-948B-1728B52AA6E4}">
                  <adec:decorative xmlns:adec="http://schemas.microsoft.com/office/drawing/2017/decorative" val="1"/>
                </a:ext>
              </a:extLst>
            </p:cNvPr>
            <p:cNvGrpSpPr/>
            <p:nvPr>
              <p:extLst>
                <p:ext uri="{386F3935-93C4-4BCD-93E2-E3B085C9AB24}">
                  <p16:designElem xmlns:p16="http://schemas.microsoft.com/office/powerpoint/2015/main" val="1"/>
                </p:ext>
              </p:extLst>
            </p:nvPr>
          </p:nvGrpSpPr>
          <p:grpSpPr>
            <a:xfrm>
              <a:off x="5516018" y="331504"/>
              <a:ext cx="6675982" cy="5235326"/>
              <a:chOff x="5516018" y="331504"/>
              <a:chExt cx="6675982" cy="5235326"/>
            </a:xfrm>
          </p:grpSpPr>
          <p:cxnSp>
            <p:nvCxnSpPr>
              <p:cNvPr id="19" name="Straight Connector 18">
                <a:extLst>
                  <a:ext uri="{FF2B5EF4-FFF2-40B4-BE49-F238E27FC236}">
                    <a16:creationId xmlns:a16="http://schemas.microsoft.com/office/drawing/2014/main" id="{323473CE-82AD-4D8D-A232-68772F8249A0}"/>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flipH="1">
                <a:off x="9266830" y="33150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0" name="Straight Connector 19">
                <a:extLst>
                  <a:ext uri="{FF2B5EF4-FFF2-40B4-BE49-F238E27FC236}">
                    <a16:creationId xmlns:a16="http://schemas.microsoft.com/office/drawing/2014/main" id="{6C67ADA3-E620-4348-8071-F9721E422B0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20000" flipH="1">
                <a:off x="9408861" y="33832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1" name="Straight Connector 20">
                <a:extLst>
                  <a:ext uri="{FF2B5EF4-FFF2-40B4-BE49-F238E27FC236}">
                    <a16:creationId xmlns:a16="http://schemas.microsoft.com/office/drawing/2014/main" id="{221526D8-6171-42B9-BB1D-D4EBD07C93AA}"/>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40000" flipH="1">
                <a:off x="9551700" y="34763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2" name="Straight Connector 21">
                <a:extLst>
                  <a:ext uri="{FF2B5EF4-FFF2-40B4-BE49-F238E27FC236}">
                    <a16:creationId xmlns:a16="http://schemas.microsoft.com/office/drawing/2014/main" id="{D918272C-9574-485F-8DBA-E779254B6C7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60000" flipH="1">
                <a:off x="9688748" y="36808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3" name="Straight Connector 22">
                <a:extLst>
                  <a:ext uri="{FF2B5EF4-FFF2-40B4-BE49-F238E27FC236}">
                    <a16:creationId xmlns:a16="http://schemas.microsoft.com/office/drawing/2014/main" id="{414CAA3E-D915-4597-85D4-DF416AF53991}"/>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40000" flipH="1">
                <a:off x="9824866" y="38922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4" name="Straight Connector 23">
                <a:extLst>
                  <a:ext uri="{FF2B5EF4-FFF2-40B4-BE49-F238E27FC236}">
                    <a16:creationId xmlns:a16="http://schemas.microsoft.com/office/drawing/2014/main" id="{8749FF6F-6DEA-46A3-A01C-82BD294181C4}"/>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60000" flipH="1">
                <a:off x="9966867" y="41754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5" name="Straight Connector 24">
                <a:extLst>
                  <a:ext uri="{FF2B5EF4-FFF2-40B4-BE49-F238E27FC236}">
                    <a16:creationId xmlns:a16="http://schemas.microsoft.com/office/drawing/2014/main" id="{8853F97E-C428-43BB-903E-E63D7A05DE1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780000" flipH="1">
                <a:off x="10104425" y="44587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6" name="Straight Connector 25">
                <a:extLst>
                  <a:ext uri="{FF2B5EF4-FFF2-40B4-BE49-F238E27FC236}">
                    <a16:creationId xmlns:a16="http://schemas.microsoft.com/office/drawing/2014/main" id="{FD4EE22F-D9F6-499B-8595-2CA950937EB9}"/>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900000" flipH="1">
                <a:off x="10240513" y="47948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7" name="Straight Connector 26">
                <a:extLst>
                  <a:ext uri="{FF2B5EF4-FFF2-40B4-BE49-F238E27FC236}">
                    <a16:creationId xmlns:a16="http://schemas.microsoft.com/office/drawing/2014/main" id="{0A598804-7127-47FC-8A02-C6E2FD0D7AB0}"/>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080000" flipH="1">
                <a:off x="10373882" y="52435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8" name="Straight Connector 27">
                <a:extLst>
                  <a:ext uri="{FF2B5EF4-FFF2-40B4-BE49-F238E27FC236}">
                    <a16:creationId xmlns:a16="http://schemas.microsoft.com/office/drawing/2014/main" id="{12A35C24-2BAE-4314-BBF5-81A17F92E10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200000" flipH="1">
                <a:off x="10505632" y="57062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9" name="Straight Connector 28">
                <a:extLst>
                  <a:ext uri="{FF2B5EF4-FFF2-40B4-BE49-F238E27FC236}">
                    <a16:creationId xmlns:a16="http://schemas.microsoft.com/office/drawing/2014/main" id="{73A33BF9-E8C7-47A3-BFF6-5419153F723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320000" flipH="1">
                <a:off x="10637382" y="62134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30" name="Straight Connector 29">
                <a:extLst>
                  <a:ext uri="{FF2B5EF4-FFF2-40B4-BE49-F238E27FC236}">
                    <a16:creationId xmlns:a16="http://schemas.microsoft.com/office/drawing/2014/main" id="{B8707F62-2F29-4FF0-A976-55E19960036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440000" flipH="1">
                <a:off x="10760965" y="69043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31" name="Straight Connector 30">
                <a:extLst>
                  <a:ext uri="{FF2B5EF4-FFF2-40B4-BE49-F238E27FC236}">
                    <a16:creationId xmlns:a16="http://schemas.microsoft.com/office/drawing/2014/main" id="{3D9DB8BF-BBA2-4465-8B80-B354B3A5BA88}"/>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620000" flipH="1">
                <a:off x="10888991" y="75509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32" name="Straight Connector 31">
                <a:extLst>
                  <a:ext uri="{FF2B5EF4-FFF2-40B4-BE49-F238E27FC236}">
                    <a16:creationId xmlns:a16="http://schemas.microsoft.com/office/drawing/2014/main" id="{1C237BA7-462C-4ABE-B089-4C8938F821B7}"/>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740000" flipH="1">
                <a:off x="11010193" y="81974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33" name="Straight Connector 32">
                <a:extLst>
                  <a:ext uri="{FF2B5EF4-FFF2-40B4-BE49-F238E27FC236}">
                    <a16:creationId xmlns:a16="http://schemas.microsoft.com/office/drawing/2014/main" id="{E14D5F33-8377-427F-B4D1-8B783BF48EF7}"/>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860000" flipH="1">
                <a:off x="11129014" y="895662"/>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34" name="Straight Connector 33">
                <a:extLst>
                  <a:ext uri="{FF2B5EF4-FFF2-40B4-BE49-F238E27FC236}">
                    <a16:creationId xmlns:a16="http://schemas.microsoft.com/office/drawing/2014/main" id="{68114C18-86CF-412F-81BD-4856E83CDB3A}"/>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980000" flipH="1">
                <a:off x="11249872" y="96809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35" name="Straight Connector 34">
                <a:extLst>
                  <a:ext uri="{FF2B5EF4-FFF2-40B4-BE49-F238E27FC236}">
                    <a16:creationId xmlns:a16="http://schemas.microsoft.com/office/drawing/2014/main" id="{ECF1CFD5-877F-4D23-9186-ABBE6060582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160000" flipH="1">
                <a:off x="11366875" y="104808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36" name="Straight Connector 35">
                <a:extLst>
                  <a:ext uri="{FF2B5EF4-FFF2-40B4-BE49-F238E27FC236}">
                    <a16:creationId xmlns:a16="http://schemas.microsoft.com/office/drawing/2014/main" id="{FD718FB9-83BB-4BFB-ACF6-7D0A681BB7D7}"/>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280000" flipH="1">
                <a:off x="11474058" y="113152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37" name="Straight Connector 36">
                <a:extLst>
                  <a:ext uri="{FF2B5EF4-FFF2-40B4-BE49-F238E27FC236}">
                    <a16:creationId xmlns:a16="http://schemas.microsoft.com/office/drawing/2014/main" id="{99B007F5-E4FE-4A8F-813F-CC2740BD2EF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400000" flipH="1">
                <a:off x="11583303" y="122179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38" name="Straight Connector 37">
                <a:extLst>
                  <a:ext uri="{FF2B5EF4-FFF2-40B4-BE49-F238E27FC236}">
                    <a16:creationId xmlns:a16="http://schemas.microsoft.com/office/drawing/2014/main" id="{41345DFB-742B-4F09-B75A-05377FD401E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520000" flipH="1">
                <a:off x="11685344" y="1321772"/>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39" name="Straight Connector 38">
                <a:extLst>
                  <a:ext uri="{FF2B5EF4-FFF2-40B4-BE49-F238E27FC236}">
                    <a16:creationId xmlns:a16="http://schemas.microsoft.com/office/drawing/2014/main" id="{7B4845AC-E70E-40A2-9491-05B2DBB92D9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700000" flipH="1">
                <a:off x="11787704" y="141763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40" name="Straight Connector 39">
                <a:extLst>
                  <a:ext uri="{FF2B5EF4-FFF2-40B4-BE49-F238E27FC236}">
                    <a16:creationId xmlns:a16="http://schemas.microsoft.com/office/drawing/2014/main" id="{F4111F64-514D-4447-86EB-D6654552481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820000" flipH="1">
                <a:off x="11880859" y="151793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41" name="Straight Connector 40">
                <a:extLst>
                  <a:ext uri="{FF2B5EF4-FFF2-40B4-BE49-F238E27FC236}">
                    <a16:creationId xmlns:a16="http://schemas.microsoft.com/office/drawing/2014/main" id="{B20169F1-F2D1-4726-8423-DBB5FE071457}"/>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940000" flipH="1">
                <a:off x="11969252" y="1627437"/>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42" name="Straight Connector 41">
                <a:extLst>
                  <a:ext uri="{FF2B5EF4-FFF2-40B4-BE49-F238E27FC236}">
                    <a16:creationId xmlns:a16="http://schemas.microsoft.com/office/drawing/2014/main" id="{69F80247-CF53-4374-81E2-475BDD5210B6}"/>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060000" flipH="1">
                <a:off x="12062016" y="173601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43" name="Straight Connector 42">
                <a:extLst>
                  <a:ext uri="{FF2B5EF4-FFF2-40B4-BE49-F238E27FC236}">
                    <a16:creationId xmlns:a16="http://schemas.microsoft.com/office/drawing/2014/main" id="{FA5F5D72-947B-414E-8FDD-BBA2BCB95B75}"/>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flipH="1">
                <a:off x="12074680" y="1910249"/>
                <a:ext cx="117320" cy="82912"/>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44" name="Straight Connector 43">
                <a:extLst>
                  <a:ext uri="{FF2B5EF4-FFF2-40B4-BE49-F238E27FC236}">
                    <a16:creationId xmlns:a16="http://schemas.microsoft.com/office/drawing/2014/main" id="{C3AECE77-F2AF-4FCA-9C0E-A3E154EF49E9}"/>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flipH="1">
                <a:off x="12149943" y="2083594"/>
                <a:ext cx="39676" cy="21436"/>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45" name="Straight Connector 44">
                <a:extLst>
                  <a:ext uri="{FF2B5EF4-FFF2-40B4-BE49-F238E27FC236}">
                    <a16:creationId xmlns:a16="http://schemas.microsoft.com/office/drawing/2014/main" id="{A357807F-7199-418E-A0A9-B64105ECD235}"/>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80000" flipH="1">
                <a:off x="9127990" y="33425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46" name="Straight Connector 45">
                <a:extLst>
                  <a:ext uri="{FF2B5EF4-FFF2-40B4-BE49-F238E27FC236}">
                    <a16:creationId xmlns:a16="http://schemas.microsoft.com/office/drawing/2014/main" id="{374400BB-9AFD-4FE0-890E-888B089C2618}"/>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00000" flipH="1">
                <a:off x="8987576" y="33663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47" name="Straight Connector 46">
                <a:extLst>
                  <a:ext uri="{FF2B5EF4-FFF2-40B4-BE49-F238E27FC236}">
                    <a16:creationId xmlns:a16="http://schemas.microsoft.com/office/drawing/2014/main" id="{6B161EE8-5F23-490A-9728-F35D68DF906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20000" flipH="1">
                <a:off x="8844859" y="35117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48" name="Straight Connector 47">
                <a:extLst>
                  <a:ext uri="{FF2B5EF4-FFF2-40B4-BE49-F238E27FC236}">
                    <a16:creationId xmlns:a16="http://schemas.microsoft.com/office/drawing/2014/main" id="{EF4E71C7-716A-43DB-8B25-45D376E5D10A}"/>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40000" flipH="1">
                <a:off x="8706904" y="36571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49" name="Straight Connector 48">
                <a:extLst>
                  <a:ext uri="{FF2B5EF4-FFF2-40B4-BE49-F238E27FC236}">
                    <a16:creationId xmlns:a16="http://schemas.microsoft.com/office/drawing/2014/main" id="{CCC85AEA-CCD1-4DF7-8916-0F72027ED7C1}"/>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720000" flipH="1">
                <a:off x="8568008" y="38789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50" name="Straight Connector 49">
                <a:extLst>
                  <a:ext uri="{FF2B5EF4-FFF2-40B4-BE49-F238E27FC236}">
                    <a16:creationId xmlns:a16="http://schemas.microsoft.com/office/drawing/2014/main" id="{2135A1AE-41A5-4D62-8EDA-7E2AE30EF6F2}"/>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840000" flipH="1">
                <a:off x="8429112" y="41006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51" name="Straight Connector 50">
                <a:extLst>
                  <a:ext uri="{FF2B5EF4-FFF2-40B4-BE49-F238E27FC236}">
                    <a16:creationId xmlns:a16="http://schemas.microsoft.com/office/drawing/2014/main" id="{F3CFD903-54FF-40B5-8645-48F3E463AE9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960000" flipH="1">
                <a:off x="8294968" y="44621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52" name="Straight Connector 51">
                <a:extLst>
                  <a:ext uri="{FF2B5EF4-FFF2-40B4-BE49-F238E27FC236}">
                    <a16:creationId xmlns:a16="http://schemas.microsoft.com/office/drawing/2014/main" id="{250B0D3E-699D-4045-9BD5-B4CF69C20B29}"/>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080000" flipH="1">
                <a:off x="8160824" y="48237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53" name="Straight Connector 52">
                <a:extLst>
                  <a:ext uri="{FF2B5EF4-FFF2-40B4-BE49-F238E27FC236}">
                    <a16:creationId xmlns:a16="http://schemas.microsoft.com/office/drawing/2014/main" id="{B430A3E5-50DB-4A25-A497-A9AABF4CD8A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260000" flipH="1">
                <a:off x="8027689" y="53184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54" name="Straight Connector 53">
                <a:extLst>
                  <a:ext uri="{FF2B5EF4-FFF2-40B4-BE49-F238E27FC236}">
                    <a16:creationId xmlns:a16="http://schemas.microsoft.com/office/drawing/2014/main" id="{A1B0E32C-6B1D-4061-8FE9-49FE8F48E2C0}"/>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380000" flipH="1">
                <a:off x="7894554" y="58132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55" name="Straight Connector 54">
                <a:extLst>
                  <a:ext uri="{FF2B5EF4-FFF2-40B4-BE49-F238E27FC236}">
                    <a16:creationId xmlns:a16="http://schemas.microsoft.com/office/drawing/2014/main" id="{5933DD09-EE89-4852-AAB4-7C42FEB01CF4}"/>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500000" flipH="1">
                <a:off x="7761419" y="63079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56" name="Straight Connector 55">
                <a:extLst>
                  <a:ext uri="{FF2B5EF4-FFF2-40B4-BE49-F238E27FC236}">
                    <a16:creationId xmlns:a16="http://schemas.microsoft.com/office/drawing/2014/main" id="{211394FF-3D41-4AC3-BF43-D84C4453F975}"/>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620000" flipH="1">
                <a:off x="7636645" y="68980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57" name="Straight Connector 56">
                <a:extLst>
                  <a:ext uri="{FF2B5EF4-FFF2-40B4-BE49-F238E27FC236}">
                    <a16:creationId xmlns:a16="http://schemas.microsoft.com/office/drawing/2014/main" id="{8E419255-A9D6-42DD-A394-F5330A6F3672}"/>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800000" flipH="1">
                <a:off x="7511871" y="75119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58" name="Straight Connector 57">
                <a:extLst>
                  <a:ext uri="{FF2B5EF4-FFF2-40B4-BE49-F238E27FC236}">
                    <a16:creationId xmlns:a16="http://schemas.microsoft.com/office/drawing/2014/main" id="{7B92B858-83FE-42E7-B526-734880D077C9}"/>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920000" flipH="1">
                <a:off x="7387899" y="81977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59" name="Straight Connector 58">
                <a:extLst>
                  <a:ext uri="{FF2B5EF4-FFF2-40B4-BE49-F238E27FC236}">
                    <a16:creationId xmlns:a16="http://schemas.microsoft.com/office/drawing/2014/main" id="{1AC09C3A-8718-4FF6-89BE-385091356D1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040000" flipH="1">
                <a:off x="7268530" y="89316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60" name="Straight Connector 59">
                <a:extLst>
                  <a:ext uri="{FF2B5EF4-FFF2-40B4-BE49-F238E27FC236}">
                    <a16:creationId xmlns:a16="http://schemas.microsoft.com/office/drawing/2014/main" id="{1ACA67A3-5C58-4B01-9A72-136D48845EF4}"/>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160000" flipH="1">
                <a:off x="7152030" y="97658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61" name="Straight Connector 60">
                <a:extLst>
                  <a:ext uri="{FF2B5EF4-FFF2-40B4-BE49-F238E27FC236}">
                    <a16:creationId xmlns:a16="http://schemas.microsoft.com/office/drawing/2014/main" id="{9C479D8B-24CE-4B25-A4B4-1D411A450292}"/>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340000" flipH="1">
                <a:off x="7041695" y="106002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62" name="Straight Connector 61">
                <a:extLst>
                  <a:ext uri="{FF2B5EF4-FFF2-40B4-BE49-F238E27FC236}">
                    <a16:creationId xmlns:a16="http://schemas.microsoft.com/office/drawing/2014/main" id="{9BF48C75-7374-42F2-A159-526789C34308}"/>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460000" flipH="1">
                <a:off x="6931360" y="114346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63" name="Straight Connector 62">
                <a:extLst>
                  <a:ext uri="{FF2B5EF4-FFF2-40B4-BE49-F238E27FC236}">
                    <a16:creationId xmlns:a16="http://schemas.microsoft.com/office/drawing/2014/main" id="{D809A4AF-4DE5-4BEA-9D5A-A5236E9AF33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580000" flipH="1">
                <a:off x="6819070" y="123586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64" name="Straight Connector 63">
                <a:extLst>
                  <a:ext uri="{FF2B5EF4-FFF2-40B4-BE49-F238E27FC236}">
                    <a16:creationId xmlns:a16="http://schemas.microsoft.com/office/drawing/2014/main" id="{B3EF6033-DAB6-40AE-904A-9B445DBD6EF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700000" flipH="1">
                <a:off x="6721359" y="133274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65" name="Straight Connector 64">
                <a:extLst>
                  <a:ext uri="{FF2B5EF4-FFF2-40B4-BE49-F238E27FC236}">
                    <a16:creationId xmlns:a16="http://schemas.microsoft.com/office/drawing/2014/main" id="{B6FAF6D3-9004-48E4-9A1F-BF36CEF7C760}"/>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880000" flipH="1">
                <a:off x="6617467" y="142942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66" name="Straight Connector 65">
                <a:extLst>
                  <a:ext uri="{FF2B5EF4-FFF2-40B4-BE49-F238E27FC236}">
                    <a16:creationId xmlns:a16="http://schemas.microsoft.com/office/drawing/2014/main" id="{45BF9CAE-C7FC-4A40-83EC-8D4FA543E00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000000" flipH="1">
                <a:off x="6520032" y="152728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67" name="Straight Connector 66">
                <a:extLst>
                  <a:ext uri="{FF2B5EF4-FFF2-40B4-BE49-F238E27FC236}">
                    <a16:creationId xmlns:a16="http://schemas.microsoft.com/office/drawing/2014/main" id="{C9D1F7A5-8E54-4E36-9FBB-68F82877C24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120000" flipH="1">
                <a:off x="6429579" y="164161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68" name="Straight Connector 67">
                <a:extLst>
                  <a:ext uri="{FF2B5EF4-FFF2-40B4-BE49-F238E27FC236}">
                    <a16:creationId xmlns:a16="http://schemas.microsoft.com/office/drawing/2014/main" id="{2E9B55B9-3B64-43D0-B20B-63D1E69CE3C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240000" flipH="1">
                <a:off x="6340532" y="175042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69" name="Straight Connector 68">
                <a:extLst>
                  <a:ext uri="{FF2B5EF4-FFF2-40B4-BE49-F238E27FC236}">
                    <a16:creationId xmlns:a16="http://schemas.microsoft.com/office/drawing/2014/main" id="{AD5DB75D-0B80-49D5-ABF8-FB393DC83BA6}"/>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420000" flipH="1">
                <a:off x="6261757" y="186017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70" name="Straight Connector 69">
                <a:extLst>
                  <a:ext uri="{FF2B5EF4-FFF2-40B4-BE49-F238E27FC236}">
                    <a16:creationId xmlns:a16="http://schemas.microsoft.com/office/drawing/2014/main" id="{F3F5F929-EAAF-471A-9E35-6DCDC3566C80}"/>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540000" flipH="1">
                <a:off x="6184144" y="197961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71" name="Straight Connector 70">
                <a:extLst>
                  <a:ext uri="{FF2B5EF4-FFF2-40B4-BE49-F238E27FC236}">
                    <a16:creationId xmlns:a16="http://schemas.microsoft.com/office/drawing/2014/main" id="{E4C2BEB3-0299-4A25-830D-6E2DF9FDC8D8}"/>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660000" flipH="1">
                <a:off x="6106531" y="209906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72" name="Straight Connector 71">
                <a:extLst>
                  <a:ext uri="{FF2B5EF4-FFF2-40B4-BE49-F238E27FC236}">
                    <a16:creationId xmlns:a16="http://schemas.microsoft.com/office/drawing/2014/main" id="{04E342A0-615D-466D-9404-CA8BBCEEFC3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780000" flipH="1">
                <a:off x="6043206" y="222255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73" name="Straight Connector 72">
                <a:extLst>
                  <a:ext uri="{FF2B5EF4-FFF2-40B4-BE49-F238E27FC236}">
                    <a16:creationId xmlns:a16="http://schemas.microsoft.com/office/drawing/2014/main" id="{6BDFFE1C-1E19-4EF4-A1B2-204A04E34195}"/>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960000" flipH="1">
                <a:off x="5978913" y="234430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74" name="Straight Connector 73">
                <a:extLst>
                  <a:ext uri="{FF2B5EF4-FFF2-40B4-BE49-F238E27FC236}">
                    <a16:creationId xmlns:a16="http://schemas.microsoft.com/office/drawing/2014/main" id="{6731123C-8680-4E7A-AF54-969919D30C58}"/>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080000" flipH="1">
                <a:off x="5912438" y="247067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75" name="Straight Connector 74">
                <a:extLst>
                  <a:ext uri="{FF2B5EF4-FFF2-40B4-BE49-F238E27FC236}">
                    <a16:creationId xmlns:a16="http://schemas.microsoft.com/office/drawing/2014/main" id="{8F1F0F71-5F67-496A-85EC-C8272FC6DE8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200000" flipH="1">
                <a:off x="5858875" y="2600922"/>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76" name="Straight Connector 75">
                <a:extLst>
                  <a:ext uri="{FF2B5EF4-FFF2-40B4-BE49-F238E27FC236}">
                    <a16:creationId xmlns:a16="http://schemas.microsoft.com/office/drawing/2014/main" id="{4EE0D13E-74B4-46D8-9CEB-993A9B02BBA4}"/>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320000" flipH="1">
                <a:off x="5808182" y="273404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77" name="Straight Connector 76">
                <a:extLst>
                  <a:ext uri="{FF2B5EF4-FFF2-40B4-BE49-F238E27FC236}">
                    <a16:creationId xmlns:a16="http://schemas.microsoft.com/office/drawing/2014/main" id="{BBC0AC4E-E40A-4D25-B178-B28024D5DB1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500000" flipH="1">
                <a:off x="5773263" y="286686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78" name="Straight Connector 77">
                <a:extLst>
                  <a:ext uri="{FF2B5EF4-FFF2-40B4-BE49-F238E27FC236}">
                    <a16:creationId xmlns:a16="http://schemas.microsoft.com/office/drawing/2014/main" id="{A143B7E6-35F6-4AAF-B75E-D0E3B1CC3BD6}"/>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620000" flipH="1">
                <a:off x="5735963" y="300206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79" name="Straight Connector 78">
                <a:extLst>
                  <a:ext uri="{FF2B5EF4-FFF2-40B4-BE49-F238E27FC236}">
                    <a16:creationId xmlns:a16="http://schemas.microsoft.com/office/drawing/2014/main" id="{8DAAF768-2A67-4FCC-B682-7B14D469938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740000" flipH="1">
                <a:off x="5700105" y="313891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80" name="Straight Connector 79">
                <a:extLst>
                  <a:ext uri="{FF2B5EF4-FFF2-40B4-BE49-F238E27FC236}">
                    <a16:creationId xmlns:a16="http://schemas.microsoft.com/office/drawing/2014/main" id="{9A5A9193-6968-40A2-9E95-40B9A300A19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860000" flipH="1">
                <a:off x="5665939" y="327548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81" name="Straight Connector 80">
                <a:extLst>
                  <a:ext uri="{FF2B5EF4-FFF2-40B4-BE49-F238E27FC236}">
                    <a16:creationId xmlns:a16="http://schemas.microsoft.com/office/drawing/2014/main" id="{85F665EA-A27F-453A-9F57-4D4B9CE646D5}"/>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040000" flipH="1">
                <a:off x="5644476" y="341425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82" name="Straight Connector 81">
                <a:extLst>
                  <a:ext uri="{FF2B5EF4-FFF2-40B4-BE49-F238E27FC236}">
                    <a16:creationId xmlns:a16="http://schemas.microsoft.com/office/drawing/2014/main" id="{4F6B94B3-C73B-4B26-A066-A4A6EB692078}"/>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160000" flipH="1">
                <a:off x="5626530" y="355462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83" name="Straight Connector 82">
                <a:extLst>
                  <a:ext uri="{FF2B5EF4-FFF2-40B4-BE49-F238E27FC236}">
                    <a16:creationId xmlns:a16="http://schemas.microsoft.com/office/drawing/2014/main" id="{2C87A408-F5B1-4397-9A9F-65844D7EFBE2}"/>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280000" flipH="1">
                <a:off x="5616429" y="369183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84" name="Straight Connector 83">
                <a:extLst>
                  <a:ext uri="{FF2B5EF4-FFF2-40B4-BE49-F238E27FC236}">
                    <a16:creationId xmlns:a16="http://schemas.microsoft.com/office/drawing/2014/main" id="{B9AC2E82-FE6E-420B-9AB8-7939E196CE54}"/>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400000" flipH="1">
                <a:off x="5611319" y="383537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85" name="Straight Connector 84">
                <a:extLst>
                  <a:ext uri="{FF2B5EF4-FFF2-40B4-BE49-F238E27FC236}">
                    <a16:creationId xmlns:a16="http://schemas.microsoft.com/office/drawing/2014/main" id="{BAE5E1C4-5F11-44DF-9A63-A3AB706FCCB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580000" flipH="1">
                <a:off x="5608540" y="397572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86" name="Straight Connector 85">
                <a:extLst>
                  <a:ext uri="{FF2B5EF4-FFF2-40B4-BE49-F238E27FC236}">
                    <a16:creationId xmlns:a16="http://schemas.microsoft.com/office/drawing/2014/main" id="{3236581D-1127-4822-B364-203311850BD7}"/>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700000" flipH="1">
                <a:off x="5605761" y="411607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87" name="Straight Connector 86">
                <a:extLst>
                  <a:ext uri="{FF2B5EF4-FFF2-40B4-BE49-F238E27FC236}">
                    <a16:creationId xmlns:a16="http://schemas.microsoft.com/office/drawing/2014/main" id="{CF6AFBC9-9C55-4BB4-8DD3-CBFB9D95967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820000" flipH="1">
                <a:off x="5624195" y="425421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88" name="Straight Connector 87">
                <a:extLst>
                  <a:ext uri="{FF2B5EF4-FFF2-40B4-BE49-F238E27FC236}">
                    <a16:creationId xmlns:a16="http://schemas.microsoft.com/office/drawing/2014/main" id="{3312F76C-C542-4FF1-88A9-12DED608E7B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940000" flipH="1">
                <a:off x="5642629" y="439235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89" name="Straight Connector 88">
                <a:extLst>
                  <a:ext uri="{FF2B5EF4-FFF2-40B4-BE49-F238E27FC236}">
                    <a16:creationId xmlns:a16="http://schemas.microsoft.com/office/drawing/2014/main" id="{AC1AEC1F-364C-4A2C-8798-18571170F73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120000" flipH="1">
                <a:off x="5654818" y="453638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90" name="Straight Connector 89">
                <a:extLst>
                  <a:ext uri="{FF2B5EF4-FFF2-40B4-BE49-F238E27FC236}">
                    <a16:creationId xmlns:a16="http://schemas.microsoft.com/office/drawing/2014/main" id="{4960AF63-51EE-4474-9693-18C3FFC5F54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240000" flipH="1">
                <a:off x="5684446" y="4671367"/>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91" name="Straight Connector 90">
                <a:extLst>
                  <a:ext uri="{FF2B5EF4-FFF2-40B4-BE49-F238E27FC236}">
                    <a16:creationId xmlns:a16="http://schemas.microsoft.com/office/drawing/2014/main" id="{1E186998-8FFC-4B8E-9664-A3EB3DA93F3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360000" flipH="1">
                <a:off x="5714074" y="480873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92" name="Straight Connector 91">
                <a:extLst>
                  <a:ext uri="{FF2B5EF4-FFF2-40B4-BE49-F238E27FC236}">
                    <a16:creationId xmlns:a16="http://schemas.microsoft.com/office/drawing/2014/main" id="{A00B2A7C-644E-4B02-8949-68AC413D1461}"/>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480000" flipH="1">
                <a:off x="5748464" y="494847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93" name="Straight Connector 92">
                <a:extLst>
                  <a:ext uri="{FF2B5EF4-FFF2-40B4-BE49-F238E27FC236}">
                    <a16:creationId xmlns:a16="http://schemas.microsoft.com/office/drawing/2014/main" id="{0923CE8B-E88E-4585-A698-30BB686DFED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660000" flipH="1">
                <a:off x="5792091" y="5077607"/>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94" name="Straight Connector 93">
                <a:extLst>
                  <a:ext uri="{FF2B5EF4-FFF2-40B4-BE49-F238E27FC236}">
                    <a16:creationId xmlns:a16="http://schemas.microsoft.com/office/drawing/2014/main" id="{21148CFA-ECD4-4847-91CE-7E8206F840A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780000" flipH="1">
                <a:off x="5847441" y="521122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95" name="Straight Connector 94">
                <a:extLst>
                  <a:ext uri="{FF2B5EF4-FFF2-40B4-BE49-F238E27FC236}">
                    <a16:creationId xmlns:a16="http://schemas.microsoft.com/office/drawing/2014/main" id="{DFAB4226-9991-4F5E-B43B-D873A909D2A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900000" flipH="1">
                <a:off x="5900410" y="534245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96" name="Straight Connector 95">
                <a:extLst>
                  <a:ext uri="{FF2B5EF4-FFF2-40B4-BE49-F238E27FC236}">
                    <a16:creationId xmlns:a16="http://schemas.microsoft.com/office/drawing/2014/main" id="{C8548911-9FE4-446D-BD3E-DC72AEF2D6DA}"/>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7020000" flipH="1">
                <a:off x="5955760" y="547369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grpSp>
      </p:grpSp>
      <p:grpSp>
        <p:nvGrpSpPr>
          <p:cNvPr id="98" name="Group 97">
            <a:extLst>
              <a:ext uri="{FF2B5EF4-FFF2-40B4-BE49-F238E27FC236}">
                <a16:creationId xmlns:a16="http://schemas.microsoft.com/office/drawing/2014/main" id="{811B40AE-63DC-41CA-B0D1-EF99F055F5E6}"/>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rot="15392608">
            <a:off x="7397406" y="-618857"/>
            <a:ext cx="4915057" cy="4271437"/>
            <a:chOff x="5281603" y="104899"/>
            <a:chExt cx="6910397" cy="6005491"/>
          </a:xfrm>
        </p:grpSpPr>
        <p:sp>
          <p:nvSpPr>
            <p:cNvPr id="99" name="Freeform 17">
              <a:extLst>
                <a:ext uri="{FF2B5EF4-FFF2-40B4-BE49-F238E27FC236}">
                  <a16:creationId xmlns:a16="http://schemas.microsoft.com/office/drawing/2014/main" id="{07BB2A43-A75C-4A17-B68F-E6AB75EE03FF}"/>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5281603" y="104899"/>
              <a:ext cx="6896713" cy="6005491"/>
            </a:xfrm>
            <a:custGeom>
              <a:avLst/>
              <a:gdLst>
                <a:gd name="connsiteX0" fmla="*/ 3912717 w 6896713"/>
                <a:gd name="connsiteY0" fmla="*/ 0 h 6005491"/>
                <a:gd name="connsiteX1" fmla="*/ 6679426 w 6896713"/>
                <a:gd name="connsiteY1" fmla="*/ 1146008 h 6005491"/>
                <a:gd name="connsiteX2" fmla="*/ 6896713 w 6896713"/>
                <a:gd name="connsiteY2" fmla="*/ 1385085 h 6005491"/>
                <a:gd name="connsiteX3" fmla="*/ 6896713 w 6896713"/>
                <a:gd name="connsiteY3" fmla="*/ 1431256 h 6005491"/>
                <a:gd name="connsiteX4" fmla="*/ 6657442 w 6896713"/>
                <a:gd name="connsiteY4" fmla="*/ 1167992 h 6005491"/>
                <a:gd name="connsiteX5" fmla="*/ 3912717 w 6896713"/>
                <a:gd name="connsiteY5" fmla="*/ 31089 h 6005491"/>
                <a:gd name="connsiteX6" fmla="*/ 31089 w 6896713"/>
                <a:gd name="connsiteY6" fmla="*/ 3912717 h 6005491"/>
                <a:gd name="connsiteX7" fmla="*/ 593046 w 6896713"/>
                <a:gd name="connsiteY7" fmla="*/ 5925483 h 6005491"/>
                <a:gd name="connsiteX8" fmla="*/ 633874 w 6896713"/>
                <a:gd name="connsiteY8" fmla="*/ 5989169 h 6005491"/>
                <a:gd name="connsiteX9" fmla="*/ 607415 w 6896713"/>
                <a:gd name="connsiteY9" fmla="*/ 6005491 h 6005491"/>
                <a:gd name="connsiteX10" fmla="*/ 566458 w 6896713"/>
                <a:gd name="connsiteY10" fmla="*/ 5941603 h 6005491"/>
                <a:gd name="connsiteX11" fmla="*/ 0 w 6896713"/>
                <a:gd name="connsiteY11" fmla="*/ 3912717 h 6005491"/>
                <a:gd name="connsiteX12" fmla="*/ 3912717 w 6896713"/>
                <a:gd name="connsiteY12" fmla="*/ 0 h 6005491"/>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6896713" h="6005491">
                  <a:moveTo>
                    <a:pt x="3912717" y="0"/>
                  </a:moveTo>
                  <a:cubicBezTo>
                    <a:pt x="4993184" y="0"/>
                    <a:pt x="5971363" y="437946"/>
                    <a:pt x="6679426" y="1146008"/>
                  </a:cubicBezTo>
                  <a:lnTo>
                    <a:pt x="6896713" y="1385085"/>
                  </a:lnTo>
                  <a:lnTo>
                    <a:pt x="6896713" y="1431256"/>
                  </a:lnTo>
                  <a:lnTo>
                    <a:pt x="6657442" y="1167992"/>
                  </a:lnTo>
                  <a:cubicBezTo>
                    <a:pt x="5955006" y="465555"/>
                    <a:pt x="4984599" y="31089"/>
                    <a:pt x="3912717" y="31089"/>
                  </a:cubicBezTo>
                  <a:cubicBezTo>
                    <a:pt x="1768953" y="31089"/>
                    <a:pt x="31089" y="1768953"/>
                    <a:pt x="31089" y="3912717"/>
                  </a:cubicBezTo>
                  <a:cubicBezTo>
                    <a:pt x="31089" y="4649636"/>
                    <a:pt x="236442" y="5338592"/>
                    <a:pt x="593046" y="5925483"/>
                  </a:cubicBezTo>
                  <a:lnTo>
                    <a:pt x="633874" y="5989169"/>
                  </a:lnTo>
                  <a:lnTo>
                    <a:pt x="607415" y="6005491"/>
                  </a:lnTo>
                  <a:lnTo>
                    <a:pt x="566458" y="5941603"/>
                  </a:lnTo>
                  <a:cubicBezTo>
                    <a:pt x="206998" y="5350013"/>
                    <a:pt x="0" y="4655538"/>
                    <a:pt x="0" y="3912717"/>
                  </a:cubicBezTo>
                  <a:cubicBezTo>
                    <a:pt x="0" y="1751783"/>
                    <a:pt x="1751783" y="0"/>
                    <a:pt x="3912717" y="0"/>
                  </a:cubicBezTo>
                  <a:close/>
                </a:path>
              </a:pathLst>
            </a:custGeom>
            <a:solidFill>
              <a:srgbClr val="FFFFFF">
                <a:alpha val="25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nvGrpSpPr>
            <p:cNvPr id="100" name="Group 99">
              <a:extLst>
                <a:ext uri="{FF2B5EF4-FFF2-40B4-BE49-F238E27FC236}">
                  <a16:creationId xmlns:a16="http://schemas.microsoft.com/office/drawing/2014/main" id="{40A0BDF4-301A-4EE4-A77D-BD245F18EEAC}"/>
                </a:ext>
                <a:ext uri="{C183D7F6-B498-43B3-948B-1728B52AA6E4}">
                  <adec:decorative xmlns:adec="http://schemas.microsoft.com/office/drawing/2017/decorative" val="1"/>
                </a:ext>
              </a:extLst>
            </p:cNvPr>
            <p:cNvGrpSpPr/>
            <p:nvPr>
              <p:extLst>
                <p:ext uri="{386F3935-93C4-4BCD-93E2-E3B085C9AB24}">
                  <p16:designElem xmlns:p16="http://schemas.microsoft.com/office/powerpoint/2015/main" val="1"/>
                </p:ext>
              </p:extLst>
            </p:nvPr>
          </p:nvGrpSpPr>
          <p:grpSpPr>
            <a:xfrm>
              <a:off x="5516018" y="331504"/>
              <a:ext cx="6675982" cy="5235326"/>
              <a:chOff x="5516018" y="331504"/>
              <a:chExt cx="6675982" cy="5235326"/>
            </a:xfrm>
          </p:grpSpPr>
          <p:cxnSp>
            <p:nvCxnSpPr>
              <p:cNvPr id="101" name="Straight Connector 100">
                <a:extLst>
                  <a:ext uri="{FF2B5EF4-FFF2-40B4-BE49-F238E27FC236}">
                    <a16:creationId xmlns:a16="http://schemas.microsoft.com/office/drawing/2014/main" id="{C4924D57-94BA-40F5-BF53-9B23F7213F36}"/>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flipH="1">
                <a:off x="9266830" y="33150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02" name="Straight Connector 101">
                <a:extLst>
                  <a:ext uri="{FF2B5EF4-FFF2-40B4-BE49-F238E27FC236}">
                    <a16:creationId xmlns:a16="http://schemas.microsoft.com/office/drawing/2014/main" id="{A14F8BCB-338A-49F5-BB9D-626C7A0CC95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20000" flipH="1">
                <a:off x="9408861" y="33832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03" name="Straight Connector 102">
                <a:extLst>
                  <a:ext uri="{FF2B5EF4-FFF2-40B4-BE49-F238E27FC236}">
                    <a16:creationId xmlns:a16="http://schemas.microsoft.com/office/drawing/2014/main" id="{DEFC0D9E-285A-4D86-8A71-B985BA83353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40000" flipH="1">
                <a:off x="9551700" y="34763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04" name="Straight Connector 103">
                <a:extLst>
                  <a:ext uri="{FF2B5EF4-FFF2-40B4-BE49-F238E27FC236}">
                    <a16:creationId xmlns:a16="http://schemas.microsoft.com/office/drawing/2014/main" id="{57015B3C-B28A-40F0-B53A-91B3B9C5FA74}"/>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60000" flipH="1">
                <a:off x="9688748" y="36808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05" name="Straight Connector 104">
                <a:extLst>
                  <a:ext uri="{FF2B5EF4-FFF2-40B4-BE49-F238E27FC236}">
                    <a16:creationId xmlns:a16="http://schemas.microsoft.com/office/drawing/2014/main" id="{1DFD7530-F83D-4D23-9B1F-F8DA8CD5AF9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40000" flipH="1">
                <a:off x="9824866" y="38922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06" name="Straight Connector 105">
                <a:extLst>
                  <a:ext uri="{FF2B5EF4-FFF2-40B4-BE49-F238E27FC236}">
                    <a16:creationId xmlns:a16="http://schemas.microsoft.com/office/drawing/2014/main" id="{4DC34F9A-64D4-48B5-8E5A-ED0E33925394}"/>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60000" flipH="1">
                <a:off x="9966867" y="41754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07" name="Straight Connector 106">
                <a:extLst>
                  <a:ext uri="{FF2B5EF4-FFF2-40B4-BE49-F238E27FC236}">
                    <a16:creationId xmlns:a16="http://schemas.microsoft.com/office/drawing/2014/main" id="{3ED77B99-47E0-4D0B-B185-7F5E1B61C07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780000" flipH="1">
                <a:off x="10104425" y="44587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08" name="Straight Connector 107">
                <a:extLst>
                  <a:ext uri="{FF2B5EF4-FFF2-40B4-BE49-F238E27FC236}">
                    <a16:creationId xmlns:a16="http://schemas.microsoft.com/office/drawing/2014/main" id="{EC09C835-22F6-4E14-9BBE-11DD2333460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900000" flipH="1">
                <a:off x="10240513" y="47948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09" name="Straight Connector 108">
                <a:extLst>
                  <a:ext uri="{FF2B5EF4-FFF2-40B4-BE49-F238E27FC236}">
                    <a16:creationId xmlns:a16="http://schemas.microsoft.com/office/drawing/2014/main" id="{A02419A0-4AA5-4985-B606-94268DE4159A}"/>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080000" flipH="1">
                <a:off x="10373882" y="52435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10" name="Straight Connector 109">
                <a:extLst>
                  <a:ext uri="{FF2B5EF4-FFF2-40B4-BE49-F238E27FC236}">
                    <a16:creationId xmlns:a16="http://schemas.microsoft.com/office/drawing/2014/main" id="{1503FA27-7544-400B-8706-FE12A9B316B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200000" flipH="1">
                <a:off x="10505632" y="57062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11" name="Straight Connector 110">
                <a:extLst>
                  <a:ext uri="{FF2B5EF4-FFF2-40B4-BE49-F238E27FC236}">
                    <a16:creationId xmlns:a16="http://schemas.microsoft.com/office/drawing/2014/main" id="{DD404C57-DD6C-454E-BE13-90369095B13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320000" flipH="1">
                <a:off x="10637382" y="62134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12" name="Straight Connector 111">
                <a:extLst>
                  <a:ext uri="{FF2B5EF4-FFF2-40B4-BE49-F238E27FC236}">
                    <a16:creationId xmlns:a16="http://schemas.microsoft.com/office/drawing/2014/main" id="{5ABEA11C-C6F5-4FAB-9F3F-384EF23D6CA6}"/>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440000" flipH="1">
                <a:off x="10760965" y="69043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13" name="Straight Connector 112">
                <a:extLst>
                  <a:ext uri="{FF2B5EF4-FFF2-40B4-BE49-F238E27FC236}">
                    <a16:creationId xmlns:a16="http://schemas.microsoft.com/office/drawing/2014/main" id="{7CAEDBBC-2C01-496B-929B-849F1CB53499}"/>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620000" flipH="1">
                <a:off x="10888991" y="75509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14" name="Straight Connector 113">
                <a:extLst>
                  <a:ext uri="{FF2B5EF4-FFF2-40B4-BE49-F238E27FC236}">
                    <a16:creationId xmlns:a16="http://schemas.microsoft.com/office/drawing/2014/main" id="{2894D4ED-61CE-46A2-9092-A00B9E837722}"/>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740000" flipH="1">
                <a:off x="11010193" y="81974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15" name="Straight Connector 114">
                <a:extLst>
                  <a:ext uri="{FF2B5EF4-FFF2-40B4-BE49-F238E27FC236}">
                    <a16:creationId xmlns:a16="http://schemas.microsoft.com/office/drawing/2014/main" id="{1C5D0262-1B14-45D6-937F-B6D6A915DC32}"/>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860000" flipH="1">
                <a:off x="11129014" y="895662"/>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16" name="Straight Connector 115">
                <a:extLst>
                  <a:ext uri="{FF2B5EF4-FFF2-40B4-BE49-F238E27FC236}">
                    <a16:creationId xmlns:a16="http://schemas.microsoft.com/office/drawing/2014/main" id="{3C7684CB-4F98-4EC9-A35B-1E903CEE6678}"/>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980000" flipH="1">
                <a:off x="11249872" y="96809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17" name="Straight Connector 116">
                <a:extLst>
                  <a:ext uri="{FF2B5EF4-FFF2-40B4-BE49-F238E27FC236}">
                    <a16:creationId xmlns:a16="http://schemas.microsoft.com/office/drawing/2014/main" id="{5C25B956-861C-47EE-9D4D-E31C24538EF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160000" flipH="1">
                <a:off x="11366875" y="104808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18" name="Straight Connector 117">
                <a:extLst>
                  <a:ext uri="{FF2B5EF4-FFF2-40B4-BE49-F238E27FC236}">
                    <a16:creationId xmlns:a16="http://schemas.microsoft.com/office/drawing/2014/main" id="{3DD61AAC-D277-4D2E-AB51-8DDB489040A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280000" flipH="1">
                <a:off x="11474058" y="113152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19" name="Straight Connector 118">
                <a:extLst>
                  <a:ext uri="{FF2B5EF4-FFF2-40B4-BE49-F238E27FC236}">
                    <a16:creationId xmlns:a16="http://schemas.microsoft.com/office/drawing/2014/main" id="{4A4BA2A9-697F-45E1-8363-5E61A4207E9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400000" flipH="1">
                <a:off x="11583303" y="122179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20" name="Straight Connector 119">
                <a:extLst>
                  <a:ext uri="{FF2B5EF4-FFF2-40B4-BE49-F238E27FC236}">
                    <a16:creationId xmlns:a16="http://schemas.microsoft.com/office/drawing/2014/main" id="{FD517C0E-A6EE-4A86-9F4C-434CD7191516}"/>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520000" flipH="1">
                <a:off x="11685344" y="1321772"/>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21" name="Straight Connector 120">
                <a:extLst>
                  <a:ext uri="{FF2B5EF4-FFF2-40B4-BE49-F238E27FC236}">
                    <a16:creationId xmlns:a16="http://schemas.microsoft.com/office/drawing/2014/main" id="{98C170BA-831C-4BA4-A286-65E66E9C465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700000" flipH="1">
                <a:off x="11787704" y="141763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22" name="Straight Connector 121">
                <a:extLst>
                  <a:ext uri="{FF2B5EF4-FFF2-40B4-BE49-F238E27FC236}">
                    <a16:creationId xmlns:a16="http://schemas.microsoft.com/office/drawing/2014/main" id="{0EAA6EC5-E2BD-492B-9A8B-C27A76AC6C9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820000" flipH="1">
                <a:off x="11880859" y="151793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23" name="Straight Connector 122">
                <a:extLst>
                  <a:ext uri="{FF2B5EF4-FFF2-40B4-BE49-F238E27FC236}">
                    <a16:creationId xmlns:a16="http://schemas.microsoft.com/office/drawing/2014/main" id="{8485DB25-AEEB-4180-9A14-2CEB267D4FF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940000" flipH="1">
                <a:off x="11969252" y="1627437"/>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24" name="Straight Connector 123">
                <a:extLst>
                  <a:ext uri="{FF2B5EF4-FFF2-40B4-BE49-F238E27FC236}">
                    <a16:creationId xmlns:a16="http://schemas.microsoft.com/office/drawing/2014/main" id="{807A4361-79A5-47AA-98FE-01640EE424C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060000" flipH="1">
                <a:off x="12062016" y="173601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25" name="Straight Connector 124">
                <a:extLst>
                  <a:ext uri="{FF2B5EF4-FFF2-40B4-BE49-F238E27FC236}">
                    <a16:creationId xmlns:a16="http://schemas.microsoft.com/office/drawing/2014/main" id="{F672975E-CAD3-46F3-BDA2-902C8237DC5A}"/>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flipH="1">
                <a:off x="12074680" y="1910249"/>
                <a:ext cx="117320" cy="82912"/>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26" name="Straight Connector 125">
                <a:extLst>
                  <a:ext uri="{FF2B5EF4-FFF2-40B4-BE49-F238E27FC236}">
                    <a16:creationId xmlns:a16="http://schemas.microsoft.com/office/drawing/2014/main" id="{15679262-AA08-4D50-AB3F-E6F9B4D1D810}"/>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flipH="1">
                <a:off x="12149943" y="2083594"/>
                <a:ext cx="39676" cy="21436"/>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27" name="Straight Connector 126">
                <a:extLst>
                  <a:ext uri="{FF2B5EF4-FFF2-40B4-BE49-F238E27FC236}">
                    <a16:creationId xmlns:a16="http://schemas.microsoft.com/office/drawing/2014/main" id="{61E32D5A-0C93-4E13-B049-914A2F1D299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80000" flipH="1">
                <a:off x="9127990" y="33425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28" name="Straight Connector 127">
                <a:extLst>
                  <a:ext uri="{FF2B5EF4-FFF2-40B4-BE49-F238E27FC236}">
                    <a16:creationId xmlns:a16="http://schemas.microsoft.com/office/drawing/2014/main" id="{941EC8F6-AF84-43B6-9400-F73F6FBADE5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00000" flipH="1">
                <a:off x="8987576" y="33663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29" name="Straight Connector 128">
                <a:extLst>
                  <a:ext uri="{FF2B5EF4-FFF2-40B4-BE49-F238E27FC236}">
                    <a16:creationId xmlns:a16="http://schemas.microsoft.com/office/drawing/2014/main" id="{E75F074A-16C0-4748-BD13-64A7C32F6A0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20000" flipH="1">
                <a:off x="8844859" y="35117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30" name="Straight Connector 129">
                <a:extLst>
                  <a:ext uri="{FF2B5EF4-FFF2-40B4-BE49-F238E27FC236}">
                    <a16:creationId xmlns:a16="http://schemas.microsoft.com/office/drawing/2014/main" id="{ECB3D608-CA7C-470E-9AAA-8389005F5367}"/>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40000" flipH="1">
                <a:off x="8706904" y="36571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31" name="Straight Connector 130">
                <a:extLst>
                  <a:ext uri="{FF2B5EF4-FFF2-40B4-BE49-F238E27FC236}">
                    <a16:creationId xmlns:a16="http://schemas.microsoft.com/office/drawing/2014/main" id="{7AB4FD7D-4E8A-4455-933E-99E52E0B490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720000" flipH="1">
                <a:off x="8568008" y="38789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32" name="Straight Connector 131">
                <a:extLst>
                  <a:ext uri="{FF2B5EF4-FFF2-40B4-BE49-F238E27FC236}">
                    <a16:creationId xmlns:a16="http://schemas.microsoft.com/office/drawing/2014/main" id="{7416DF40-A568-431F-B63F-C32A9175B87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840000" flipH="1">
                <a:off x="8429112" y="41006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33" name="Straight Connector 132">
                <a:extLst>
                  <a:ext uri="{FF2B5EF4-FFF2-40B4-BE49-F238E27FC236}">
                    <a16:creationId xmlns:a16="http://schemas.microsoft.com/office/drawing/2014/main" id="{1B25E07C-A0EC-4DCF-88EC-51BB5C3FC349}"/>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960000" flipH="1">
                <a:off x="8294968" y="44621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34" name="Straight Connector 133">
                <a:extLst>
                  <a:ext uri="{FF2B5EF4-FFF2-40B4-BE49-F238E27FC236}">
                    <a16:creationId xmlns:a16="http://schemas.microsoft.com/office/drawing/2014/main" id="{96C7DC41-3ADA-4989-AE2A-0F8D9DFCC9E7}"/>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080000" flipH="1">
                <a:off x="8160824" y="48237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35" name="Straight Connector 134">
                <a:extLst>
                  <a:ext uri="{FF2B5EF4-FFF2-40B4-BE49-F238E27FC236}">
                    <a16:creationId xmlns:a16="http://schemas.microsoft.com/office/drawing/2014/main" id="{6AE2AB88-5EAC-41EC-98BF-FACD6A211552}"/>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260000" flipH="1">
                <a:off x="8027689" y="53184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36" name="Straight Connector 135">
                <a:extLst>
                  <a:ext uri="{FF2B5EF4-FFF2-40B4-BE49-F238E27FC236}">
                    <a16:creationId xmlns:a16="http://schemas.microsoft.com/office/drawing/2014/main" id="{94E0B17E-9282-4983-AEB1-2B123998A339}"/>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380000" flipH="1">
                <a:off x="7894554" y="58132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37" name="Straight Connector 136">
                <a:extLst>
                  <a:ext uri="{FF2B5EF4-FFF2-40B4-BE49-F238E27FC236}">
                    <a16:creationId xmlns:a16="http://schemas.microsoft.com/office/drawing/2014/main" id="{986E83F1-9CCB-448B-89C9-F55B273BFC04}"/>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500000" flipH="1">
                <a:off x="7761419" y="63079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38" name="Straight Connector 137">
                <a:extLst>
                  <a:ext uri="{FF2B5EF4-FFF2-40B4-BE49-F238E27FC236}">
                    <a16:creationId xmlns:a16="http://schemas.microsoft.com/office/drawing/2014/main" id="{1621D911-2A84-468C-9244-743E3E18D73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620000" flipH="1">
                <a:off x="7636645" y="68980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39" name="Straight Connector 138">
                <a:extLst>
                  <a:ext uri="{FF2B5EF4-FFF2-40B4-BE49-F238E27FC236}">
                    <a16:creationId xmlns:a16="http://schemas.microsoft.com/office/drawing/2014/main" id="{B29971DC-3B38-4403-ABC9-880A06EBAC9A}"/>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800000" flipH="1">
                <a:off x="7511871" y="75119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40" name="Straight Connector 139">
                <a:extLst>
                  <a:ext uri="{FF2B5EF4-FFF2-40B4-BE49-F238E27FC236}">
                    <a16:creationId xmlns:a16="http://schemas.microsoft.com/office/drawing/2014/main" id="{F2D65D61-4C71-4851-B377-83369B38899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920000" flipH="1">
                <a:off x="7387899" y="81977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41" name="Straight Connector 140">
                <a:extLst>
                  <a:ext uri="{FF2B5EF4-FFF2-40B4-BE49-F238E27FC236}">
                    <a16:creationId xmlns:a16="http://schemas.microsoft.com/office/drawing/2014/main" id="{804A736D-4A39-4E06-B7A7-2217CEB4ECE2}"/>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040000" flipH="1">
                <a:off x="7268530" y="89316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42" name="Straight Connector 141">
                <a:extLst>
                  <a:ext uri="{FF2B5EF4-FFF2-40B4-BE49-F238E27FC236}">
                    <a16:creationId xmlns:a16="http://schemas.microsoft.com/office/drawing/2014/main" id="{33B1531E-B3AC-480D-A8CD-836E8C1788B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160000" flipH="1">
                <a:off x="7152030" y="97658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43" name="Straight Connector 142">
                <a:extLst>
                  <a:ext uri="{FF2B5EF4-FFF2-40B4-BE49-F238E27FC236}">
                    <a16:creationId xmlns:a16="http://schemas.microsoft.com/office/drawing/2014/main" id="{CF076B49-2AA3-4C05-9E50-CFF9137184B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340000" flipH="1">
                <a:off x="7041695" y="106002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44" name="Straight Connector 143">
                <a:extLst>
                  <a:ext uri="{FF2B5EF4-FFF2-40B4-BE49-F238E27FC236}">
                    <a16:creationId xmlns:a16="http://schemas.microsoft.com/office/drawing/2014/main" id="{FE506FE5-22A7-42E7-BEB9-5442E791844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460000" flipH="1">
                <a:off x="6931360" y="114346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45" name="Straight Connector 144">
                <a:extLst>
                  <a:ext uri="{FF2B5EF4-FFF2-40B4-BE49-F238E27FC236}">
                    <a16:creationId xmlns:a16="http://schemas.microsoft.com/office/drawing/2014/main" id="{5D634CEF-DD74-4EC0-B7F4-3884BAF10662}"/>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580000" flipH="1">
                <a:off x="6819070" y="123586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46" name="Straight Connector 145">
                <a:extLst>
                  <a:ext uri="{FF2B5EF4-FFF2-40B4-BE49-F238E27FC236}">
                    <a16:creationId xmlns:a16="http://schemas.microsoft.com/office/drawing/2014/main" id="{C4AD2728-E4B9-487D-A682-5E21DD15BB7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700000" flipH="1">
                <a:off x="6721359" y="133274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47" name="Straight Connector 146">
                <a:extLst>
                  <a:ext uri="{FF2B5EF4-FFF2-40B4-BE49-F238E27FC236}">
                    <a16:creationId xmlns:a16="http://schemas.microsoft.com/office/drawing/2014/main" id="{C422CD3C-92C4-473C-9E31-85A594F6BE27}"/>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880000" flipH="1">
                <a:off x="6617467" y="142942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48" name="Straight Connector 147">
                <a:extLst>
                  <a:ext uri="{FF2B5EF4-FFF2-40B4-BE49-F238E27FC236}">
                    <a16:creationId xmlns:a16="http://schemas.microsoft.com/office/drawing/2014/main" id="{71509C2B-9D23-4008-B6A1-240768820976}"/>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000000" flipH="1">
                <a:off x="6520032" y="152728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49" name="Straight Connector 148">
                <a:extLst>
                  <a:ext uri="{FF2B5EF4-FFF2-40B4-BE49-F238E27FC236}">
                    <a16:creationId xmlns:a16="http://schemas.microsoft.com/office/drawing/2014/main" id="{007ACD51-E44F-4AF8-8F61-F276D71343FA}"/>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120000" flipH="1">
                <a:off x="6429579" y="164161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50" name="Straight Connector 149">
                <a:extLst>
                  <a:ext uri="{FF2B5EF4-FFF2-40B4-BE49-F238E27FC236}">
                    <a16:creationId xmlns:a16="http://schemas.microsoft.com/office/drawing/2014/main" id="{EF5BDAF9-2B69-4209-BE1F-6C5D8A1DFF77}"/>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240000" flipH="1">
                <a:off x="6340532" y="175042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51" name="Straight Connector 150">
                <a:extLst>
                  <a:ext uri="{FF2B5EF4-FFF2-40B4-BE49-F238E27FC236}">
                    <a16:creationId xmlns:a16="http://schemas.microsoft.com/office/drawing/2014/main" id="{9DA27782-8E1F-422F-B106-31C0E1216D59}"/>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420000" flipH="1">
                <a:off x="6261757" y="186017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52" name="Straight Connector 151">
                <a:extLst>
                  <a:ext uri="{FF2B5EF4-FFF2-40B4-BE49-F238E27FC236}">
                    <a16:creationId xmlns:a16="http://schemas.microsoft.com/office/drawing/2014/main" id="{8E8A221D-84EC-47C2-A895-825385815322}"/>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540000" flipH="1">
                <a:off x="6184144" y="197961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53" name="Straight Connector 152">
                <a:extLst>
                  <a:ext uri="{FF2B5EF4-FFF2-40B4-BE49-F238E27FC236}">
                    <a16:creationId xmlns:a16="http://schemas.microsoft.com/office/drawing/2014/main" id="{F08A0E1C-6626-4DD8-83BE-E83E2DFC840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660000" flipH="1">
                <a:off x="6106531" y="209906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54" name="Straight Connector 153">
                <a:extLst>
                  <a:ext uri="{FF2B5EF4-FFF2-40B4-BE49-F238E27FC236}">
                    <a16:creationId xmlns:a16="http://schemas.microsoft.com/office/drawing/2014/main" id="{7360D67F-521C-4D9A-B2B1-392386EA51E6}"/>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780000" flipH="1">
                <a:off x="6043206" y="222255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55" name="Straight Connector 154">
                <a:extLst>
                  <a:ext uri="{FF2B5EF4-FFF2-40B4-BE49-F238E27FC236}">
                    <a16:creationId xmlns:a16="http://schemas.microsoft.com/office/drawing/2014/main" id="{F29669A1-CC36-41F4-B0F1-B720DB989420}"/>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960000" flipH="1">
                <a:off x="5978913" y="234430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56" name="Straight Connector 155">
                <a:extLst>
                  <a:ext uri="{FF2B5EF4-FFF2-40B4-BE49-F238E27FC236}">
                    <a16:creationId xmlns:a16="http://schemas.microsoft.com/office/drawing/2014/main" id="{7DC3ADA6-152F-4D7B-9ABD-30DC8F7A2510}"/>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080000" flipH="1">
                <a:off x="5912438" y="247067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57" name="Straight Connector 156">
                <a:extLst>
                  <a:ext uri="{FF2B5EF4-FFF2-40B4-BE49-F238E27FC236}">
                    <a16:creationId xmlns:a16="http://schemas.microsoft.com/office/drawing/2014/main" id="{1F6CA5EE-56FA-4EF7-9EC7-BC3FB217ED90}"/>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200000" flipH="1">
                <a:off x="5858875" y="2600922"/>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58" name="Straight Connector 157">
                <a:extLst>
                  <a:ext uri="{FF2B5EF4-FFF2-40B4-BE49-F238E27FC236}">
                    <a16:creationId xmlns:a16="http://schemas.microsoft.com/office/drawing/2014/main" id="{703F9222-217B-48EB-8878-EC0B32E32256}"/>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320000" flipH="1">
                <a:off x="5808182" y="273404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59" name="Straight Connector 158">
                <a:extLst>
                  <a:ext uri="{FF2B5EF4-FFF2-40B4-BE49-F238E27FC236}">
                    <a16:creationId xmlns:a16="http://schemas.microsoft.com/office/drawing/2014/main" id="{B48B9A73-A26B-43DB-9BB2-5658871FEA2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500000" flipH="1">
                <a:off x="5773263" y="286686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60" name="Straight Connector 159">
                <a:extLst>
                  <a:ext uri="{FF2B5EF4-FFF2-40B4-BE49-F238E27FC236}">
                    <a16:creationId xmlns:a16="http://schemas.microsoft.com/office/drawing/2014/main" id="{EDF9DD53-6F04-4203-B61A-240676B7FDB5}"/>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620000" flipH="1">
                <a:off x="5735963" y="300206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61" name="Straight Connector 160">
                <a:extLst>
                  <a:ext uri="{FF2B5EF4-FFF2-40B4-BE49-F238E27FC236}">
                    <a16:creationId xmlns:a16="http://schemas.microsoft.com/office/drawing/2014/main" id="{01065752-DE28-425C-8987-168FE9F51028}"/>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740000" flipH="1">
                <a:off x="5700105" y="313891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62" name="Straight Connector 161">
                <a:extLst>
                  <a:ext uri="{FF2B5EF4-FFF2-40B4-BE49-F238E27FC236}">
                    <a16:creationId xmlns:a16="http://schemas.microsoft.com/office/drawing/2014/main" id="{4B78A37C-B329-45F9-AF83-26D5CD826542}"/>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860000" flipH="1">
                <a:off x="5665939" y="327548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63" name="Straight Connector 162">
                <a:extLst>
                  <a:ext uri="{FF2B5EF4-FFF2-40B4-BE49-F238E27FC236}">
                    <a16:creationId xmlns:a16="http://schemas.microsoft.com/office/drawing/2014/main" id="{FB70B126-9812-487A-AB78-CBCB1B32D760}"/>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040000" flipH="1">
                <a:off x="5644476" y="341425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64" name="Straight Connector 163">
                <a:extLst>
                  <a:ext uri="{FF2B5EF4-FFF2-40B4-BE49-F238E27FC236}">
                    <a16:creationId xmlns:a16="http://schemas.microsoft.com/office/drawing/2014/main" id="{62A622F7-EC16-4F46-83B7-7A7DBCF99A26}"/>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160000" flipH="1">
                <a:off x="5626530" y="355462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65" name="Straight Connector 164">
                <a:extLst>
                  <a:ext uri="{FF2B5EF4-FFF2-40B4-BE49-F238E27FC236}">
                    <a16:creationId xmlns:a16="http://schemas.microsoft.com/office/drawing/2014/main" id="{5607D488-F3A1-4FF6-9C5C-B4C1E147A2C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280000" flipH="1">
                <a:off x="5616429" y="369183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66" name="Straight Connector 165">
                <a:extLst>
                  <a:ext uri="{FF2B5EF4-FFF2-40B4-BE49-F238E27FC236}">
                    <a16:creationId xmlns:a16="http://schemas.microsoft.com/office/drawing/2014/main" id="{FDD48CAD-8E9A-434C-9F7E-6031DA9A6A95}"/>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400000" flipH="1">
                <a:off x="5611319" y="383537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67" name="Straight Connector 166">
                <a:extLst>
                  <a:ext uri="{FF2B5EF4-FFF2-40B4-BE49-F238E27FC236}">
                    <a16:creationId xmlns:a16="http://schemas.microsoft.com/office/drawing/2014/main" id="{F70B9979-DEC4-48B9-9462-E3631AC96A9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580000" flipH="1">
                <a:off x="5608540" y="397572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68" name="Straight Connector 167">
                <a:extLst>
                  <a:ext uri="{FF2B5EF4-FFF2-40B4-BE49-F238E27FC236}">
                    <a16:creationId xmlns:a16="http://schemas.microsoft.com/office/drawing/2014/main" id="{ADB15ACD-534F-474C-8B1A-8F5B94AEFDC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700000" flipH="1">
                <a:off x="5605761" y="411607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69" name="Straight Connector 168">
                <a:extLst>
                  <a:ext uri="{FF2B5EF4-FFF2-40B4-BE49-F238E27FC236}">
                    <a16:creationId xmlns:a16="http://schemas.microsoft.com/office/drawing/2014/main" id="{8DFFE368-637C-4309-ABAC-BDCED29B6BC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820000" flipH="1">
                <a:off x="5624195" y="425421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70" name="Straight Connector 169">
                <a:extLst>
                  <a:ext uri="{FF2B5EF4-FFF2-40B4-BE49-F238E27FC236}">
                    <a16:creationId xmlns:a16="http://schemas.microsoft.com/office/drawing/2014/main" id="{7D3E8255-AD5A-48F8-B948-7BF97DBEE7A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940000" flipH="1">
                <a:off x="5642629" y="439235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71" name="Straight Connector 170">
                <a:extLst>
                  <a:ext uri="{FF2B5EF4-FFF2-40B4-BE49-F238E27FC236}">
                    <a16:creationId xmlns:a16="http://schemas.microsoft.com/office/drawing/2014/main" id="{784682BD-D253-4704-BB29-6D9C7D3006A1}"/>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120000" flipH="1">
                <a:off x="5654818" y="453638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72" name="Straight Connector 171">
                <a:extLst>
                  <a:ext uri="{FF2B5EF4-FFF2-40B4-BE49-F238E27FC236}">
                    <a16:creationId xmlns:a16="http://schemas.microsoft.com/office/drawing/2014/main" id="{34113DE4-AE89-4F45-9B12-61B04E3E78AA}"/>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240000" flipH="1">
                <a:off x="5684446" y="4671367"/>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73" name="Straight Connector 172">
                <a:extLst>
                  <a:ext uri="{FF2B5EF4-FFF2-40B4-BE49-F238E27FC236}">
                    <a16:creationId xmlns:a16="http://schemas.microsoft.com/office/drawing/2014/main" id="{8437CF76-AF2F-46BC-9579-872625F1AB74}"/>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360000" flipH="1">
                <a:off x="5714074" y="480873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74" name="Straight Connector 173">
                <a:extLst>
                  <a:ext uri="{FF2B5EF4-FFF2-40B4-BE49-F238E27FC236}">
                    <a16:creationId xmlns:a16="http://schemas.microsoft.com/office/drawing/2014/main" id="{AF2AF364-8140-40A5-9AC8-00C03DA479C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480000" flipH="1">
                <a:off x="5748464" y="494847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75" name="Straight Connector 174">
                <a:extLst>
                  <a:ext uri="{FF2B5EF4-FFF2-40B4-BE49-F238E27FC236}">
                    <a16:creationId xmlns:a16="http://schemas.microsoft.com/office/drawing/2014/main" id="{AFBA166C-DB92-475D-B0D3-1F7EB2B81AB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660000" flipH="1">
                <a:off x="5792091" y="5077607"/>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76" name="Straight Connector 175">
                <a:extLst>
                  <a:ext uri="{FF2B5EF4-FFF2-40B4-BE49-F238E27FC236}">
                    <a16:creationId xmlns:a16="http://schemas.microsoft.com/office/drawing/2014/main" id="{583F60B4-E774-4D4F-BC7C-A171BB61743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780000" flipH="1">
                <a:off x="5847441" y="521122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77" name="Straight Connector 176">
                <a:extLst>
                  <a:ext uri="{FF2B5EF4-FFF2-40B4-BE49-F238E27FC236}">
                    <a16:creationId xmlns:a16="http://schemas.microsoft.com/office/drawing/2014/main" id="{EF18C06C-0984-4FAA-952A-9CBFC0F95C17}"/>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900000" flipH="1">
                <a:off x="5900410" y="534245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78" name="Straight Connector 177">
                <a:extLst>
                  <a:ext uri="{FF2B5EF4-FFF2-40B4-BE49-F238E27FC236}">
                    <a16:creationId xmlns:a16="http://schemas.microsoft.com/office/drawing/2014/main" id="{BDE44802-FF06-46DC-9F7E-D2A329BB29B5}"/>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7020000" flipH="1">
                <a:off x="5955760" y="547369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grpSp>
      </p:grpSp>
      <p:pic>
        <p:nvPicPr>
          <p:cNvPr id="11" name="Picture 10" descr="A piece of metal with a brown bag on the side&#10;&#10;Description automatically generated">
            <a:extLst>
              <a:ext uri="{FF2B5EF4-FFF2-40B4-BE49-F238E27FC236}">
                <a16:creationId xmlns:a16="http://schemas.microsoft.com/office/drawing/2014/main" id="{4DEC71EF-34A4-B69E-133E-25F1452FDF64}"/>
              </a:ext>
            </a:extLst>
          </p:cNvPr>
          <p:cNvPicPr>
            <a:picLocks noChangeAspect="1"/>
          </p:cNvPicPr>
          <p:nvPr/>
        </p:nvPicPr>
        <p:blipFill>
          <a:blip r:embed="rId4"/>
          <a:srcRect l="15265" r="10378"/>
          <a:stretch/>
        </p:blipFill>
        <p:spPr>
          <a:xfrm>
            <a:off x="8055588" y="-3863"/>
            <a:ext cx="4132754" cy="3445946"/>
          </a:xfrm>
          <a:custGeom>
            <a:avLst/>
            <a:gdLst/>
            <a:ahLst/>
            <a:cxnLst/>
            <a:rect l="l" t="t" r="r" b="b"/>
            <a:pathLst>
              <a:path w="4638368" h="3867534">
                <a:moveTo>
                  <a:pt x="303228" y="0"/>
                </a:moveTo>
                <a:lnTo>
                  <a:pt x="4638368" y="0"/>
                </a:lnTo>
                <a:lnTo>
                  <a:pt x="4638368" y="2952747"/>
                </a:lnTo>
                <a:lnTo>
                  <a:pt x="4585825" y="3013864"/>
                </a:lnTo>
                <a:cubicBezTo>
                  <a:pt x="4103088" y="3538671"/>
                  <a:pt x="3410622" y="3867534"/>
                  <a:pt x="2641346" y="3867534"/>
                </a:cubicBezTo>
                <a:cubicBezTo>
                  <a:pt x="1182571" y="3867534"/>
                  <a:pt x="0" y="2684963"/>
                  <a:pt x="0" y="1226188"/>
                </a:cubicBezTo>
                <a:cubicBezTo>
                  <a:pt x="0" y="815907"/>
                  <a:pt x="93544" y="427475"/>
                  <a:pt x="260466" y="81056"/>
                </a:cubicBezTo>
                <a:close/>
              </a:path>
            </a:pathLst>
          </a:custGeom>
        </p:spPr>
      </p:pic>
      <p:sp>
        <p:nvSpPr>
          <p:cNvPr id="12" name="Slide Number Placeholder 11">
            <a:extLst>
              <a:ext uri="{FF2B5EF4-FFF2-40B4-BE49-F238E27FC236}">
                <a16:creationId xmlns:a16="http://schemas.microsoft.com/office/drawing/2014/main" id="{03D284B1-8886-8347-A3F7-4292E8C3CE82}"/>
              </a:ext>
            </a:extLst>
          </p:cNvPr>
          <p:cNvSpPr>
            <a:spLocks noGrp="1"/>
          </p:cNvSpPr>
          <p:nvPr>
            <p:ph type="sldNum" sz="quarter" idx="12"/>
          </p:nvPr>
        </p:nvSpPr>
        <p:spPr/>
        <p:txBody>
          <a:bodyPr/>
          <a:lstStyle/>
          <a:p>
            <a:fld id="{05ACBD29-FD8C-2F47-B777-10B791794CEB}" type="slidenum">
              <a:rPr lang="en-IL" smtClean="0"/>
              <a:t>9</a:t>
            </a:fld>
            <a:endParaRPr lang="en-IL"/>
          </a:p>
        </p:txBody>
      </p:sp>
    </p:spTree>
    <p:extLst>
      <p:ext uri="{BB962C8B-B14F-4D97-AF65-F5344CB8AC3E}">
        <p14:creationId xmlns:p14="http://schemas.microsoft.com/office/powerpoint/2010/main" val="2090479765"/>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descr="A machine on a table&#10;&#10;Description automatically generated">
            <a:extLst>
              <a:ext uri="{FF2B5EF4-FFF2-40B4-BE49-F238E27FC236}">
                <a16:creationId xmlns:a16="http://schemas.microsoft.com/office/drawing/2014/main" id="{D8A84543-8CF4-2553-100D-779C07B2B59E}"/>
              </a:ext>
            </a:extLst>
          </p:cNvPr>
          <p:cNvPicPr>
            <a:picLocks noChangeAspect="1"/>
          </p:cNvPicPr>
          <p:nvPr/>
        </p:nvPicPr>
        <p:blipFill>
          <a:blip r:embed="rId2"/>
          <a:stretch>
            <a:fillRect/>
          </a:stretch>
        </p:blipFill>
        <p:spPr>
          <a:xfrm>
            <a:off x="8481391" y="45427"/>
            <a:ext cx="3674164" cy="4733503"/>
          </a:xfrm>
          <a:prstGeom prst="rect">
            <a:avLst/>
          </a:prstGeom>
        </p:spPr>
      </p:pic>
      <p:sp>
        <p:nvSpPr>
          <p:cNvPr id="4" name="Title 1">
            <a:extLst>
              <a:ext uri="{FF2B5EF4-FFF2-40B4-BE49-F238E27FC236}">
                <a16:creationId xmlns:a16="http://schemas.microsoft.com/office/drawing/2014/main" id="{91425E12-64DB-2BB1-451E-DEF907F4033B}"/>
              </a:ext>
            </a:extLst>
          </p:cNvPr>
          <p:cNvSpPr txBox="1">
            <a:spLocks/>
          </p:cNvSpPr>
          <p:nvPr/>
        </p:nvSpPr>
        <p:spPr>
          <a:xfrm>
            <a:off x="685801" y="609600"/>
            <a:ext cx="7172738" cy="1456267"/>
          </a:xfrm>
          <a:prstGeom prst="rect">
            <a:avLst/>
          </a:prstGeom>
        </p:spPr>
        <p:txBody>
          <a:bodyPr>
            <a:normAutofit/>
          </a:bodyPr>
          <a:lstStyle>
            <a:lvl1pPr algn="l" defTabSz="457200" rtl="0" eaLnBrk="1" latinLnBrk="0" hangingPunct="1">
              <a:spcBef>
                <a:spcPct val="0"/>
              </a:spcBef>
              <a:buNone/>
              <a:defRPr sz="3600" kern="1200" cap="all">
                <a:ln w="3175" cmpd="sng">
                  <a:noFill/>
                </a:ln>
                <a:solidFill>
                  <a:schemeClr val="tx1"/>
                </a:solidFill>
                <a:effectLst/>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r>
              <a:rPr lang="en-IL" dirty="0"/>
              <a:t>Absorber: CMM measurement </a:t>
            </a:r>
          </a:p>
        </p:txBody>
      </p:sp>
      <p:pic>
        <p:nvPicPr>
          <p:cNvPr id="6" name="Picture 5" descr="A table with numbers and a red border&#10;&#10;Description automatically generated">
            <a:extLst>
              <a:ext uri="{FF2B5EF4-FFF2-40B4-BE49-F238E27FC236}">
                <a16:creationId xmlns:a16="http://schemas.microsoft.com/office/drawing/2014/main" id="{502A5DBC-CB0B-AAB5-13EF-821752BC9514}"/>
              </a:ext>
            </a:extLst>
          </p:cNvPr>
          <p:cNvPicPr>
            <a:picLocks noChangeAspect="1"/>
          </p:cNvPicPr>
          <p:nvPr/>
        </p:nvPicPr>
        <p:blipFill>
          <a:blip r:embed="rId3"/>
          <a:stretch>
            <a:fillRect/>
          </a:stretch>
        </p:blipFill>
        <p:spPr>
          <a:xfrm>
            <a:off x="5807726" y="3949150"/>
            <a:ext cx="5500415" cy="1909267"/>
          </a:xfrm>
          <a:prstGeom prst="rect">
            <a:avLst/>
          </a:prstGeom>
        </p:spPr>
      </p:pic>
      <p:pic>
        <p:nvPicPr>
          <p:cNvPr id="8" name="Picture 7" descr="A computer screen with a drawing on it&#10;&#10;Description automatically generated">
            <a:extLst>
              <a:ext uri="{FF2B5EF4-FFF2-40B4-BE49-F238E27FC236}">
                <a16:creationId xmlns:a16="http://schemas.microsoft.com/office/drawing/2014/main" id="{7C29FAA6-9ADD-1BA0-E8BA-6D9AB35B41B4}"/>
              </a:ext>
            </a:extLst>
          </p:cNvPr>
          <p:cNvPicPr>
            <a:picLocks noChangeAspect="1"/>
          </p:cNvPicPr>
          <p:nvPr/>
        </p:nvPicPr>
        <p:blipFill>
          <a:blip r:embed="rId4"/>
          <a:stretch>
            <a:fillRect/>
          </a:stretch>
        </p:blipFill>
        <p:spPr>
          <a:xfrm>
            <a:off x="4944791" y="1343826"/>
            <a:ext cx="3360245" cy="2260765"/>
          </a:xfrm>
          <a:prstGeom prst="rect">
            <a:avLst/>
          </a:prstGeom>
        </p:spPr>
      </p:pic>
      <p:pic>
        <p:nvPicPr>
          <p:cNvPr id="10" name="Picture 9" descr="A rainbow colored lines&#10;&#10;Description automatically generated with medium confidence">
            <a:extLst>
              <a:ext uri="{FF2B5EF4-FFF2-40B4-BE49-F238E27FC236}">
                <a16:creationId xmlns:a16="http://schemas.microsoft.com/office/drawing/2014/main" id="{E5235BFD-BF38-092B-7D56-CB7421DDB6D8}"/>
              </a:ext>
            </a:extLst>
          </p:cNvPr>
          <p:cNvPicPr>
            <a:picLocks noChangeAspect="1"/>
          </p:cNvPicPr>
          <p:nvPr/>
        </p:nvPicPr>
        <p:blipFill>
          <a:blip r:embed="rId5"/>
          <a:stretch>
            <a:fillRect/>
          </a:stretch>
        </p:blipFill>
        <p:spPr>
          <a:xfrm>
            <a:off x="36445" y="3604591"/>
            <a:ext cx="5674439" cy="3253408"/>
          </a:xfrm>
          <a:prstGeom prst="rect">
            <a:avLst/>
          </a:prstGeom>
        </p:spPr>
      </p:pic>
      <p:sp>
        <p:nvSpPr>
          <p:cNvPr id="11" name="Donut 10">
            <a:extLst>
              <a:ext uri="{FF2B5EF4-FFF2-40B4-BE49-F238E27FC236}">
                <a16:creationId xmlns:a16="http://schemas.microsoft.com/office/drawing/2014/main" id="{65A6AAA6-C38B-E78A-6BAC-FE9D43D784FD}"/>
              </a:ext>
            </a:extLst>
          </p:cNvPr>
          <p:cNvSpPr/>
          <p:nvPr/>
        </p:nvSpPr>
        <p:spPr>
          <a:xfrm>
            <a:off x="10111409" y="3922643"/>
            <a:ext cx="1524000" cy="2325757"/>
          </a:xfrm>
          <a:prstGeom prst="donut">
            <a:avLst>
              <a:gd name="adj" fmla="val 8850"/>
            </a:avLst>
          </a:prstGeom>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IL">
              <a:solidFill>
                <a:schemeClr val="tx1"/>
              </a:solidFill>
            </a:endParaRPr>
          </a:p>
        </p:txBody>
      </p:sp>
      <p:sp>
        <p:nvSpPr>
          <p:cNvPr id="12" name="TextBox 11">
            <a:extLst>
              <a:ext uri="{FF2B5EF4-FFF2-40B4-BE49-F238E27FC236}">
                <a16:creationId xmlns:a16="http://schemas.microsoft.com/office/drawing/2014/main" id="{BCDC5980-3FFC-4057-C552-D4D761B2B3D5}"/>
              </a:ext>
            </a:extLst>
          </p:cNvPr>
          <p:cNvSpPr txBox="1"/>
          <p:nvPr/>
        </p:nvSpPr>
        <p:spPr>
          <a:xfrm>
            <a:off x="6720198" y="6174801"/>
            <a:ext cx="4161717" cy="461665"/>
          </a:xfrm>
          <a:prstGeom prst="rect">
            <a:avLst/>
          </a:prstGeom>
          <a:noFill/>
        </p:spPr>
        <p:txBody>
          <a:bodyPr wrap="none" rtlCol="0">
            <a:spAutoFit/>
          </a:bodyPr>
          <a:lstStyle/>
          <a:p>
            <a:r>
              <a:rPr lang="en-IL" sz="2400" b="1" dirty="0"/>
              <a:t>New tolerance : 3.5 +0 -0.1 mm</a:t>
            </a:r>
          </a:p>
        </p:txBody>
      </p:sp>
      <p:sp>
        <p:nvSpPr>
          <p:cNvPr id="13" name="Slide Number Placeholder 12">
            <a:extLst>
              <a:ext uri="{FF2B5EF4-FFF2-40B4-BE49-F238E27FC236}">
                <a16:creationId xmlns:a16="http://schemas.microsoft.com/office/drawing/2014/main" id="{F088F44A-02B6-FCF0-608E-21D426211798}"/>
              </a:ext>
            </a:extLst>
          </p:cNvPr>
          <p:cNvSpPr>
            <a:spLocks noGrp="1"/>
          </p:cNvSpPr>
          <p:nvPr>
            <p:ph type="sldNum" sz="quarter" idx="12"/>
          </p:nvPr>
        </p:nvSpPr>
        <p:spPr/>
        <p:txBody>
          <a:bodyPr/>
          <a:lstStyle/>
          <a:p>
            <a:fld id="{05ACBD29-FD8C-2F47-B777-10B791794CEB}" type="slidenum">
              <a:rPr lang="en-IL" smtClean="0"/>
              <a:t>10</a:t>
            </a:fld>
            <a:endParaRPr lang="en-IL"/>
          </a:p>
        </p:txBody>
      </p:sp>
    </p:spTree>
    <p:extLst>
      <p:ext uri="{BB962C8B-B14F-4D97-AF65-F5344CB8AC3E}">
        <p14:creationId xmlns:p14="http://schemas.microsoft.com/office/powerpoint/2010/main" val="2856489285"/>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bg>
      <p:bgPr>
        <a:blipFill>
          <a:blip r:embed="rId2"/>
          <a:stretch/>
        </a:blipFill>
        <a:effectLst/>
      </p:bgPr>
    </p:bg>
    <p:spTree>
      <p:nvGrpSpPr>
        <p:cNvPr id="1" name=""/>
        <p:cNvGrpSpPr/>
        <p:nvPr/>
      </p:nvGrpSpPr>
      <p:grpSpPr>
        <a:xfrm>
          <a:off x="0" y="0"/>
          <a:ext cx="0" cy="0"/>
          <a:chOff x="0" y="0"/>
          <a:chExt cx="0" cy="0"/>
        </a:xfrm>
      </p:grpSpPr>
      <p:sp>
        <p:nvSpPr>
          <p:cNvPr id="6" name="Title 5">
            <a:extLst>
              <a:ext uri="{FF2B5EF4-FFF2-40B4-BE49-F238E27FC236}">
                <a16:creationId xmlns:a16="http://schemas.microsoft.com/office/drawing/2014/main" id="{B57BBE19-5872-BEF3-83B1-59F0367F82B6}"/>
              </a:ext>
            </a:extLst>
          </p:cNvPr>
          <p:cNvSpPr>
            <a:spLocks noGrp="1"/>
          </p:cNvSpPr>
          <p:nvPr>
            <p:ph type="title"/>
          </p:nvPr>
        </p:nvSpPr>
        <p:spPr>
          <a:xfrm>
            <a:off x="5266892" y="609600"/>
            <a:ext cx="5550334" cy="1456267"/>
          </a:xfrm>
        </p:spPr>
        <p:txBody>
          <a:bodyPr>
            <a:normAutofit/>
          </a:bodyPr>
          <a:lstStyle/>
          <a:p>
            <a:r>
              <a:rPr lang="en-US"/>
              <a:t>S</a:t>
            </a:r>
            <a:r>
              <a:rPr lang="en-IL"/>
              <a:t>ensors : silicon with calice design</a:t>
            </a:r>
          </a:p>
        </p:txBody>
      </p:sp>
      <p:pic>
        <p:nvPicPr>
          <p:cNvPr id="8" name="Picture 7">
            <a:extLst>
              <a:ext uri="{FF2B5EF4-FFF2-40B4-BE49-F238E27FC236}">
                <a16:creationId xmlns:a16="http://schemas.microsoft.com/office/drawing/2014/main" id="{1A20B865-A046-DA17-4D67-E67E424CBC52}"/>
              </a:ext>
            </a:extLst>
          </p:cNvPr>
          <p:cNvPicPr>
            <a:picLocks noChangeAspect="1"/>
          </p:cNvPicPr>
          <p:nvPr/>
        </p:nvPicPr>
        <p:blipFill>
          <a:blip r:embed="rId3"/>
          <a:srcRect b="1381"/>
          <a:stretch/>
        </p:blipFill>
        <p:spPr>
          <a:xfrm rot="10800000">
            <a:off x="20" y="1"/>
            <a:ext cx="4635988" cy="3429000"/>
          </a:xfrm>
          <a:prstGeom prst="rect">
            <a:avLst/>
          </a:prstGeom>
        </p:spPr>
      </p:pic>
      <p:pic>
        <p:nvPicPr>
          <p:cNvPr id="9" name="Picture 8">
            <a:extLst>
              <a:ext uri="{FF2B5EF4-FFF2-40B4-BE49-F238E27FC236}">
                <a16:creationId xmlns:a16="http://schemas.microsoft.com/office/drawing/2014/main" id="{E989ED2E-EB34-47A0-B15D-EA9A343A0D63}"/>
              </a:ext>
            </a:extLst>
          </p:cNvPr>
          <p:cNvPicPr>
            <a:picLocks noChangeAspect="1"/>
          </p:cNvPicPr>
          <p:nvPr/>
        </p:nvPicPr>
        <p:blipFill>
          <a:blip r:embed="rId4"/>
          <a:srcRect l="4327" r="40183" b="-2"/>
          <a:stretch/>
        </p:blipFill>
        <p:spPr>
          <a:xfrm rot="5400000">
            <a:off x="603017" y="2825984"/>
            <a:ext cx="3429974" cy="4636008"/>
          </a:xfrm>
          <a:prstGeom prst="rect">
            <a:avLst/>
          </a:prstGeom>
        </p:spPr>
      </p:pic>
      <p:cxnSp>
        <p:nvCxnSpPr>
          <p:cNvPr id="14" name="Straight Connector 13">
            <a:extLst>
              <a:ext uri="{FF2B5EF4-FFF2-40B4-BE49-F238E27FC236}">
                <a16:creationId xmlns:a16="http://schemas.microsoft.com/office/drawing/2014/main" id="{B4E57998-7D20-4BE8-9019-4A4122CE3E2B}"/>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1590" y="3429000"/>
            <a:ext cx="4637598" cy="0"/>
          </a:xfrm>
          <a:prstGeom prst="line">
            <a:avLst/>
          </a:prstGeom>
          <a:noFill/>
          <a:ln w="50800" cap="sq" cmpd="dbl">
            <a:gradFill flip="none" rotWithShape="1">
              <a:gsLst>
                <a:gs pos="0">
                  <a:srgbClr val="FFFFFF"/>
                </a:gs>
                <a:gs pos="100000">
                  <a:schemeClr val="tx1">
                    <a:alpha val="0"/>
                  </a:schemeClr>
                </a:gs>
              </a:gsLst>
              <a:path path="circle">
                <a:fillToRect l="50000" t="50000" r="50000" b="50000"/>
              </a:path>
              <a:tileRect/>
            </a:gradFill>
            <a:miter lim="800000"/>
          </a:ln>
          <a:effectLst>
            <a:outerShdw blurRad="254000" algn="tl" rotWithShape="0">
              <a:srgbClr val="000000">
                <a:alpha val="43000"/>
              </a:srgbClr>
            </a:outerShdw>
          </a:effectLst>
        </p:spPr>
        <p:style>
          <a:lnRef idx="2">
            <a:schemeClr val="accent1">
              <a:shade val="50000"/>
            </a:schemeClr>
          </a:lnRef>
          <a:fillRef idx="1">
            <a:schemeClr val="accent1"/>
          </a:fillRef>
          <a:effectRef idx="0">
            <a:schemeClr val="accent1"/>
          </a:effectRef>
          <a:fontRef idx="minor">
            <a:schemeClr val="lt1"/>
          </a:fontRef>
        </p:style>
      </p:cxnSp>
      <p:sp>
        <p:nvSpPr>
          <p:cNvPr id="7" name="Content Placeholder 6">
            <a:extLst>
              <a:ext uri="{FF2B5EF4-FFF2-40B4-BE49-F238E27FC236}">
                <a16:creationId xmlns:a16="http://schemas.microsoft.com/office/drawing/2014/main" id="{C460A4E3-F3BB-D69C-2339-863DB8D695FC}"/>
              </a:ext>
            </a:extLst>
          </p:cNvPr>
          <p:cNvSpPr>
            <a:spLocks noGrp="1"/>
          </p:cNvSpPr>
          <p:nvPr>
            <p:ph idx="1"/>
          </p:nvPr>
        </p:nvSpPr>
        <p:spPr>
          <a:xfrm>
            <a:off x="5266892" y="2142067"/>
            <a:ext cx="5550334" cy="3649133"/>
          </a:xfrm>
        </p:spPr>
        <p:txBody>
          <a:bodyPr>
            <a:normAutofit/>
          </a:bodyPr>
          <a:lstStyle/>
          <a:p>
            <a:r>
              <a:rPr lang="en-IL"/>
              <a:t>16x16 pads of 5.52 x 5.52 mm</a:t>
            </a:r>
            <a:r>
              <a:rPr lang="en-IL" baseline="30000"/>
              <a:t>2</a:t>
            </a:r>
          </a:p>
          <a:p>
            <a:r>
              <a:rPr lang="en-IL"/>
              <a:t>320 </a:t>
            </a:r>
            <a:r>
              <a:rPr lang="en-IL">
                <a:latin typeface="Symbol" pitchFamily="2" charset="2"/>
              </a:rPr>
              <a:t>m</a:t>
            </a:r>
            <a:r>
              <a:rPr lang="en-IL"/>
              <a:t>m thickness</a:t>
            </a:r>
          </a:p>
          <a:p>
            <a:r>
              <a:rPr lang="en-IL"/>
              <a:t>90 sensors purchased </a:t>
            </a:r>
          </a:p>
        </p:txBody>
      </p:sp>
      <p:cxnSp>
        <p:nvCxnSpPr>
          <p:cNvPr id="16" name="Straight Connector 15">
            <a:extLst>
              <a:ext uri="{FF2B5EF4-FFF2-40B4-BE49-F238E27FC236}">
                <a16:creationId xmlns:a16="http://schemas.microsoft.com/office/drawing/2014/main" id="{1EC01BF1-FEAA-4AF6-96A5-24556C1F6BCD}"/>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4642096" y="0"/>
            <a:ext cx="680" cy="6858000"/>
          </a:xfrm>
          <a:prstGeom prst="line">
            <a:avLst/>
          </a:prstGeom>
          <a:noFill/>
          <a:ln w="50800" cap="sq" cmpd="dbl">
            <a:gradFill flip="none" rotWithShape="1">
              <a:gsLst>
                <a:gs pos="0">
                  <a:srgbClr val="FFFFFF"/>
                </a:gs>
                <a:gs pos="100000">
                  <a:schemeClr val="tx1">
                    <a:alpha val="0"/>
                  </a:schemeClr>
                </a:gs>
              </a:gsLst>
              <a:path path="circle">
                <a:fillToRect l="50000" t="50000" r="50000" b="50000"/>
              </a:path>
              <a:tileRect/>
            </a:gradFill>
            <a:miter lim="800000"/>
          </a:ln>
          <a:effectLst>
            <a:outerShdw blurRad="254000" algn="tl" rotWithShape="0">
              <a:srgbClr val="000000">
                <a:alpha val="43000"/>
              </a:srgbClr>
            </a:outerShdw>
          </a:effectLst>
        </p:spPr>
        <p:style>
          <a:lnRef idx="2">
            <a:schemeClr val="accent1">
              <a:shade val="50000"/>
            </a:schemeClr>
          </a:lnRef>
          <a:fillRef idx="1">
            <a:schemeClr val="accent1"/>
          </a:fillRef>
          <a:effectRef idx="0">
            <a:schemeClr val="accent1"/>
          </a:effectRef>
          <a:fontRef idx="minor">
            <a:schemeClr val="lt1"/>
          </a:fontRef>
        </p:style>
      </p:cxnSp>
      <p:sp>
        <p:nvSpPr>
          <p:cNvPr id="10" name="Slide Number Placeholder 9">
            <a:extLst>
              <a:ext uri="{FF2B5EF4-FFF2-40B4-BE49-F238E27FC236}">
                <a16:creationId xmlns:a16="http://schemas.microsoft.com/office/drawing/2014/main" id="{9ACCC4E5-75FC-836B-64A6-12DB14883EB5}"/>
              </a:ext>
            </a:extLst>
          </p:cNvPr>
          <p:cNvSpPr>
            <a:spLocks noGrp="1"/>
          </p:cNvSpPr>
          <p:nvPr>
            <p:ph type="sldNum" sz="quarter" idx="12"/>
          </p:nvPr>
        </p:nvSpPr>
        <p:spPr/>
        <p:txBody>
          <a:bodyPr/>
          <a:lstStyle/>
          <a:p>
            <a:fld id="{05ACBD29-FD8C-2F47-B777-10B791794CEB}" type="slidenum">
              <a:rPr lang="en-IL" smtClean="0"/>
              <a:t>11</a:t>
            </a:fld>
            <a:endParaRPr lang="en-IL"/>
          </a:p>
        </p:txBody>
      </p:sp>
      <p:sp>
        <p:nvSpPr>
          <p:cNvPr id="2" name="TextBox 1">
            <a:extLst>
              <a:ext uri="{FF2B5EF4-FFF2-40B4-BE49-F238E27FC236}">
                <a16:creationId xmlns:a16="http://schemas.microsoft.com/office/drawing/2014/main" id="{D1F6807E-0006-CA41-07EB-61FD2D01C267}"/>
              </a:ext>
            </a:extLst>
          </p:cNvPr>
          <p:cNvSpPr txBox="1"/>
          <p:nvPr/>
        </p:nvSpPr>
        <p:spPr>
          <a:xfrm>
            <a:off x="7527235" y="265043"/>
            <a:ext cx="1880066" cy="369332"/>
          </a:xfrm>
          <a:prstGeom prst="rect">
            <a:avLst/>
          </a:prstGeom>
          <a:solidFill>
            <a:schemeClr val="bg1"/>
          </a:solidFill>
        </p:spPr>
        <p:txBody>
          <a:bodyPr wrap="none" rtlCol="0">
            <a:spAutoFit/>
          </a:bodyPr>
          <a:lstStyle/>
          <a:p>
            <a:r>
              <a:rPr lang="en-IL" dirty="0"/>
              <a:t>Tel Aviv University</a:t>
            </a:r>
          </a:p>
        </p:txBody>
      </p:sp>
    </p:spTree>
    <p:extLst>
      <p:ext uri="{BB962C8B-B14F-4D97-AF65-F5344CB8AC3E}">
        <p14:creationId xmlns:p14="http://schemas.microsoft.com/office/powerpoint/2010/main" val="179993313"/>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bg>
      <p:bgPr>
        <a:blipFill>
          <a:blip r:embed="rId2"/>
          <a:stretch/>
        </a:blipFill>
        <a:effectLst/>
      </p:bgPr>
    </p:bg>
    <p:spTree>
      <p:nvGrpSpPr>
        <p:cNvPr id="1" name=""/>
        <p:cNvGrpSpPr/>
        <p:nvPr/>
      </p:nvGrpSpPr>
      <p:grpSpPr>
        <a:xfrm>
          <a:off x="0" y="0"/>
          <a:ext cx="0" cy="0"/>
          <a:chOff x="0" y="0"/>
          <a:chExt cx="0" cy="0"/>
        </a:xfrm>
      </p:grpSpPr>
      <p:pic>
        <p:nvPicPr>
          <p:cNvPr id="9" name="Picture 8">
            <a:extLst>
              <a:ext uri="{FF2B5EF4-FFF2-40B4-BE49-F238E27FC236}">
                <a16:creationId xmlns:a16="http://schemas.microsoft.com/office/drawing/2014/main" id="{83543A10-04EE-49E0-A9DE-22E1FAB9AED9}"/>
              </a:ext>
              <a:ext uri="{C183D7F6-B498-43B3-948B-1728B52AA6E4}">
                <adec:decorative xmlns:adec="http://schemas.microsoft.com/office/drawing/2017/decorative" val="1"/>
              </a:ext>
            </a:extLst>
          </p:cNvPr>
          <p:cNvPicPr>
            <a:picLocks noGrp="1" noRot="1" noChangeAspect="1" noMove="1" noResize="1" noEditPoints="1" noAdjustHandles="1" noChangeArrowheads="1" noChangeShapeType="1" noCrop="1"/>
          </p:cNvPicPr>
          <p:nvPr>
            <p:extLst>
              <p:ext uri="{386F3935-93C4-4BCD-93E2-E3B085C9AB24}">
                <p16:designElem xmlns:p16="http://schemas.microsoft.com/office/powerpoint/2015/main" val="1"/>
              </p:ext>
            </p:extLst>
          </p:nvPr>
        </p:nvPicPr>
        <p:blipFill>
          <a:blip r:embed="rId3">
            <a:extLst>
              <a:ext uri="{28A0092B-C50C-407E-A947-70E740481C1C}">
                <a14:useLocalDpi xmlns:a14="http://schemas.microsoft.com/office/drawing/2010/main" val="0"/>
              </a:ext>
            </a:extLst>
          </a:blip>
          <a:stretch>
            <a:fillRect/>
          </a:stretch>
        </p:blipFill>
        <p:spPr>
          <a:xfrm>
            <a:off x="0" y="0"/>
            <a:ext cx="12188825" cy="6856214"/>
          </a:xfrm>
          <a:prstGeom prst="rect">
            <a:avLst/>
          </a:prstGeom>
        </p:spPr>
      </p:pic>
      <p:sp>
        <p:nvSpPr>
          <p:cNvPr id="3" name="Title 5">
            <a:extLst>
              <a:ext uri="{FF2B5EF4-FFF2-40B4-BE49-F238E27FC236}">
                <a16:creationId xmlns:a16="http://schemas.microsoft.com/office/drawing/2014/main" id="{0F52C471-9364-E5BE-3695-FF367456BA31}"/>
              </a:ext>
            </a:extLst>
          </p:cNvPr>
          <p:cNvSpPr txBox="1">
            <a:spLocks/>
          </p:cNvSpPr>
          <p:nvPr/>
        </p:nvSpPr>
        <p:spPr>
          <a:xfrm>
            <a:off x="486877" y="1756147"/>
            <a:ext cx="5076230" cy="2601011"/>
          </a:xfrm>
          <a:prstGeom prst="rect">
            <a:avLst/>
          </a:prstGeom>
        </p:spPr>
        <p:txBody>
          <a:bodyPr vert="horz" lIns="91440" tIns="45720" rIns="91440" bIns="45720" rtlCol="0" anchor="b">
            <a:normAutofit/>
          </a:bodyPr>
          <a:lstStyle>
            <a:lvl1pPr algn="l" defTabSz="457200" rtl="0" eaLnBrk="1" latinLnBrk="0" hangingPunct="1">
              <a:spcBef>
                <a:spcPct val="0"/>
              </a:spcBef>
              <a:buNone/>
              <a:defRPr sz="3600" kern="1200" cap="all">
                <a:ln w="3175" cmpd="sng">
                  <a:noFill/>
                </a:ln>
                <a:solidFill>
                  <a:schemeClr val="tx1"/>
                </a:solidFill>
                <a:effectLst/>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r">
              <a:spcAft>
                <a:spcPts val="600"/>
              </a:spcAft>
            </a:pPr>
            <a:r>
              <a:rPr lang="en-US" sz="4800"/>
              <a:t>Sensors : silicon with calice design</a:t>
            </a:r>
          </a:p>
        </p:txBody>
      </p:sp>
      <p:sp>
        <p:nvSpPr>
          <p:cNvPr id="11" name="Rounded Rectangle 34">
            <a:extLst>
              <a:ext uri="{FF2B5EF4-FFF2-40B4-BE49-F238E27FC236}">
                <a16:creationId xmlns:a16="http://schemas.microsoft.com/office/drawing/2014/main" id="{34A918FF-5290-4B4B-83A9-D73C8CA8E9C9}"/>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094408" y="626261"/>
            <a:ext cx="5433751" cy="2711655"/>
          </a:xfrm>
          <a:prstGeom prst="roundRect">
            <a:avLst>
              <a:gd name="adj" fmla="val 7505"/>
            </a:avLst>
          </a:prstGeom>
          <a:solidFill>
            <a:schemeClr val="tx1"/>
          </a:solidFill>
          <a:ln w="50800" cap="sq" cmpd="dbl">
            <a:gradFill flip="none" rotWithShape="1">
              <a:gsLst>
                <a:gs pos="0">
                  <a:srgbClr val="FFFFFF"/>
                </a:gs>
                <a:gs pos="100000">
                  <a:schemeClr val="tx1">
                    <a:alpha val="0"/>
                  </a:schemeClr>
                </a:gs>
              </a:gsLst>
              <a:path path="circle">
                <a:fillToRect l="50000" t="50000" r="50000" b="50000"/>
              </a:path>
              <a:tileRect/>
            </a:gradFill>
            <a:miter lim="800000"/>
          </a:ln>
          <a:effectLst>
            <a:outerShdw blurRad="254000" algn="tl" rotWithShape="0">
              <a:srgbClr val="000000">
                <a:alpha val="43000"/>
              </a:srgb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2" name="Picture 1">
            <a:extLst>
              <a:ext uri="{FF2B5EF4-FFF2-40B4-BE49-F238E27FC236}">
                <a16:creationId xmlns:a16="http://schemas.microsoft.com/office/drawing/2014/main" id="{0EAF93D0-0C17-E37C-0246-D4D46687FF90}"/>
              </a:ext>
            </a:extLst>
          </p:cNvPr>
          <p:cNvPicPr>
            <a:picLocks noChangeAspect="1"/>
          </p:cNvPicPr>
          <p:nvPr/>
        </p:nvPicPr>
        <p:blipFill>
          <a:blip r:embed="rId4"/>
          <a:stretch>
            <a:fillRect/>
          </a:stretch>
        </p:blipFill>
        <p:spPr>
          <a:xfrm>
            <a:off x="7094865" y="728133"/>
            <a:ext cx="3432046" cy="2497667"/>
          </a:xfrm>
          <a:prstGeom prst="roundRect">
            <a:avLst>
              <a:gd name="adj" fmla="val 5453"/>
            </a:avLst>
          </a:prstGeom>
          <a:ln w="50800" cap="sq" cmpd="dbl">
            <a:noFill/>
            <a:miter lim="800000"/>
          </a:ln>
          <a:effectLst/>
        </p:spPr>
      </p:pic>
      <p:sp>
        <p:nvSpPr>
          <p:cNvPr id="13" name="Rounded Rectangle 37">
            <a:extLst>
              <a:ext uri="{FF2B5EF4-FFF2-40B4-BE49-F238E27FC236}">
                <a16:creationId xmlns:a16="http://schemas.microsoft.com/office/drawing/2014/main" id="{35BB87D9-C656-40D9-982C-E5C527908DCC}"/>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094408" y="3515716"/>
            <a:ext cx="5433751" cy="2711655"/>
          </a:xfrm>
          <a:prstGeom prst="roundRect">
            <a:avLst>
              <a:gd name="adj" fmla="val 7505"/>
            </a:avLst>
          </a:prstGeom>
          <a:solidFill>
            <a:schemeClr val="tx1"/>
          </a:solidFill>
          <a:ln w="50800" cap="sq" cmpd="dbl">
            <a:gradFill flip="none" rotWithShape="1">
              <a:gsLst>
                <a:gs pos="0">
                  <a:srgbClr val="FFFFFF"/>
                </a:gs>
                <a:gs pos="100000">
                  <a:schemeClr val="tx1">
                    <a:alpha val="0"/>
                  </a:schemeClr>
                </a:gs>
              </a:gsLst>
              <a:path path="circle">
                <a:fillToRect l="50000" t="50000" r="50000" b="50000"/>
              </a:path>
              <a:tileRect/>
            </a:gradFill>
            <a:miter lim="800000"/>
          </a:ln>
          <a:effectLst>
            <a:outerShdw blurRad="254000" algn="tl" rotWithShape="0">
              <a:srgbClr val="000000">
                <a:alpha val="43000"/>
              </a:srgb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4" name="Picture 3">
            <a:extLst>
              <a:ext uri="{FF2B5EF4-FFF2-40B4-BE49-F238E27FC236}">
                <a16:creationId xmlns:a16="http://schemas.microsoft.com/office/drawing/2014/main" id="{0026D8BA-563F-091D-4E8F-E49D532AC4B4}"/>
              </a:ext>
            </a:extLst>
          </p:cNvPr>
          <p:cNvPicPr>
            <a:picLocks noChangeAspect="1"/>
          </p:cNvPicPr>
          <p:nvPr/>
        </p:nvPicPr>
        <p:blipFill>
          <a:blip r:embed="rId5"/>
          <a:stretch>
            <a:fillRect/>
          </a:stretch>
        </p:blipFill>
        <p:spPr>
          <a:xfrm>
            <a:off x="7049943" y="3617588"/>
            <a:ext cx="3521890" cy="2497667"/>
          </a:xfrm>
          <a:prstGeom prst="roundRect">
            <a:avLst>
              <a:gd name="adj" fmla="val 5453"/>
            </a:avLst>
          </a:prstGeom>
          <a:ln w="50800" cap="sq" cmpd="dbl">
            <a:noFill/>
            <a:miter lim="800000"/>
          </a:ln>
          <a:effectLst/>
        </p:spPr>
      </p:pic>
      <p:sp>
        <p:nvSpPr>
          <p:cNvPr id="5" name="TextBox 4">
            <a:extLst>
              <a:ext uri="{FF2B5EF4-FFF2-40B4-BE49-F238E27FC236}">
                <a16:creationId xmlns:a16="http://schemas.microsoft.com/office/drawing/2014/main" id="{7F594815-7DED-6CDB-19C6-C7751FB7E568}"/>
              </a:ext>
            </a:extLst>
          </p:cNvPr>
          <p:cNvSpPr txBox="1"/>
          <p:nvPr/>
        </p:nvSpPr>
        <p:spPr>
          <a:xfrm>
            <a:off x="8083826" y="3502464"/>
            <a:ext cx="1790875" cy="369332"/>
          </a:xfrm>
          <a:prstGeom prst="rect">
            <a:avLst/>
          </a:prstGeom>
          <a:solidFill>
            <a:schemeClr val="tx1"/>
          </a:solidFill>
        </p:spPr>
        <p:txBody>
          <a:bodyPr wrap="none" rtlCol="0">
            <a:spAutoFit/>
          </a:bodyPr>
          <a:lstStyle/>
          <a:p>
            <a:r>
              <a:rPr lang="en-IL" b="1" dirty="0">
                <a:solidFill>
                  <a:schemeClr val="bg1"/>
                </a:solidFill>
              </a:rPr>
              <a:t>DONOR DENSITY</a:t>
            </a:r>
          </a:p>
        </p:txBody>
      </p:sp>
      <p:sp>
        <p:nvSpPr>
          <p:cNvPr id="6" name="TextBox 5">
            <a:extLst>
              <a:ext uri="{FF2B5EF4-FFF2-40B4-BE49-F238E27FC236}">
                <a16:creationId xmlns:a16="http://schemas.microsoft.com/office/drawing/2014/main" id="{B71AD621-82C4-D136-9506-314EC0DBC6C3}"/>
              </a:ext>
            </a:extLst>
          </p:cNvPr>
          <p:cNvSpPr txBox="1"/>
          <p:nvPr/>
        </p:nvSpPr>
        <p:spPr>
          <a:xfrm>
            <a:off x="7725045" y="626261"/>
            <a:ext cx="2171685" cy="369332"/>
          </a:xfrm>
          <a:prstGeom prst="rect">
            <a:avLst/>
          </a:prstGeom>
          <a:solidFill>
            <a:schemeClr val="tx1"/>
          </a:solidFill>
        </p:spPr>
        <p:txBody>
          <a:bodyPr wrap="none" rtlCol="0">
            <a:spAutoFit/>
          </a:bodyPr>
          <a:lstStyle/>
          <a:p>
            <a:r>
              <a:rPr lang="en-IL" b="1" dirty="0">
                <a:solidFill>
                  <a:schemeClr val="bg1"/>
                </a:solidFill>
              </a:rPr>
              <a:t>DEPLETION VOLTAGE</a:t>
            </a:r>
          </a:p>
        </p:txBody>
      </p:sp>
      <p:sp>
        <p:nvSpPr>
          <p:cNvPr id="7" name="Slide Number Placeholder 6">
            <a:extLst>
              <a:ext uri="{FF2B5EF4-FFF2-40B4-BE49-F238E27FC236}">
                <a16:creationId xmlns:a16="http://schemas.microsoft.com/office/drawing/2014/main" id="{BA4420B3-9704-8590-80D4-9FFE5C52BE30}"/>
              </a:ext>
            </a:extLst>
          </p:cNvPr>
          <p:cNvSpPr>
            <a:spLocks noGrp="1"/>
          </p:cNvSpPr>
          <p:nvPr>
            <p:ph type="sldNum" sz="quarter" idx="12"/>
          </p:nvPr>
        </p:nvSpPr>
        <p:spPr/>
        <p:txBody>
          <a:bodyPr/>
          <a:lstStyle/>
          <a:p>
            <a:fld id="{05ACBD29-FD8C-2F47-B777-10B791794CEB}" type="slidenum">
              <a:rPr lang="en-IL" smtClean="0"/>
              <a:t>12</a:t>
            </a:fld>
            <a:endParaRPr lang="en-IL"/>
          </a:p>
        </p:txBody>
      </p:sp>
    </p:spTree>
    <p:extLst>
      <p:ext uri="{BB962C8B-B14F-4D97-AF65-F5344CB8AC3E}">
        <p14:creationId xmlns:p14="http://schemas.microsoft.com/office/powerpoint/2010/main" val="1452604208"/>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bg>
      <p:bgPr>
        <a:blipFill>
          <a:blip r:embed="rId2"/>
          <a:stretch/>
        </a:blipFill>
        <a:effectLst/>
      </p:bgPr>
    </p:bg>
    <p:spTree>
      <p:nvGrpSpPr>
        <p:cNvPr id="1" name=""/>
        <p:cNvGrpSpPr/>
        <p:nvPr/>
      </p:nvGrpSpPr>
      <p:grpSpPr>
        <a:xfrm>
          <a:off x="0" y="0"/>
          <a:ext cx="0" cy="0"/>
          <a:chOff x="0" y="0"/>
          <a:chExt cx="0" cy="0"/>
        </a:xfrm>
      </p:grpSpPr>
      <p:pic>
        <p:nvPicPr>
          <p:cNvPr id="10" name="Picture 9">
            <a:extLst>
              <a:ext uri="{FF2B5EF4-FFF2-40B4-BE49-F238E27FC236}">
                <a16:creationId xmlns:a16="http://schemas.microsoft.com/office/drawing/2014/main" id="{A53ED3FC-3BE8-4F1F-BEF1-74B1C721718A}"/>
              </a:ext>
              <a:ext uri="{C183D7F6-B498-43B3-948B-1728B52AA6E4}">
                <adec:decorative xmlns:adec="http://schemas.microsoft.com/office/drawing/2017/decorative" val="1"/>
              </a:ext>
            </a:extLst>
          </p:cNvPr>
          <p:cNvPicPr>
            <a:picLocks noGrp="1" noRot="1" noChangeAspect="1" noMove="1" noResize="1" noEditPoints="1" noAdjustHandles="1" noChangeArrowheads="1" noChangeShapeType="1" noCrop="1"/>
          </p:cNvPicPr>
          <p:nvPr>
            <p:extLst>
              <p:ext uri="{386F3935-93C4-4BCD-93E2-E3B085C9AB24}">
                <p16:designElem xmlns:p16="http://schemas.microsoft.com/office/powerpoint/2015/main" val="1"/>
              </p:ext>
            </p:extLst>
          </p:nvPr>
        </p:nvPicPr>
        <p:blipFill>
          <a:blip r:embed="rId3">
            <a:extLst>
              <a:ext uri="{28A0092B-C50C-407E-A947-70E740481C1C}">
                <a14:useLocalDpi xmlns:a14="http://schemas.microsoft.com/office/drawing/2010/main" val="0"/>
              </a:ext>
            </a:extLst>
          </a:blip>
          <a:stretch>
            <a:fillRect/>
          </a:stretch>
        </p:blipFill>
        <p:spPr>
          <a:xfrm>
            <a:off x="0" y="0"/>
            <a:ext cx="12188825" cy="6856214"/>
          </a:xfrm>
          <a:prstGeom prst="rect">
            <a:avLst/>
          </a:prstGeom>
        </p:spPr>
      </p:pic>
      <p:sp>
        <p:nvSpPr>
          <p:cNvPr id="2" name="Title 1">
            <a:extLst>
              <a:ext uri="{FF2B5EF4-FFF2-40B4-BE49-F238E27FC236}">
                <a16:creationId xmlns:a16="http://schemas.microsoft.com/office/drawing/2014/main" id="{3EA3AD82-0EDF-8EA3-CF00-0EE94518A995}"/>
              </a:ext>
            </a:extLst>
          </p:cNvPr>
          <p:cNvSpPr>
            <a:spLocks noGrp="1"/>
          </p:cNvSpPr>
          <p:nvPr>
            <p:ph type="title"/>
          </p:nvPr>
        </p:nvSpPr>
        <p:spPr>
          <a:xfrm>
            <a:off x="-1" y="23733"/>
            <a:ext cx="8772939" cy="1242147"/>
          </a:xfrm>
        </p:spPr>
        <p:txBody>
          <a:bodyPr vert="horz" lIns="91440" tIns="45720" rIns="91440" bIns="45720" rtlCol="0" anchor="ctr">
            <a:normAutofit/>
          </a:bodyPr>
          <a:lstStyle/>
          <a:p>
            <a:pPr>
              <a:lnSpc>
                <a:spcPct val="90000"/>
              </a:lnSpc>
            </a:pPr>
            <a:r>
              <a:rPr lang="en-US" dirty="0"/>
              <a:t>Sensor plane: production of the PCB</a:t>
            </a:r>
          </a:p>
        </p:txBody>
      </p:sp>
      <p:pic>
        <p:nvPicPr>
          <p:cNvPr id="4" name="Picture 3" descr="fan-out PCB&#10;">
            <a:extLst>
              <a:ext uri="{FF2B5EF4-FFF2-40B4-BE49-F238E27FC236}">
                <a16:creationId xmlns:a16="http://schemas.microsoft.com/office/drawing/2014/main" id="{6721EF0D-6D1E-0FE4-5063-6BF082F34897}"/>
              </a:ext>
            </a:extLst>
          </p:cNvPr>
          <p:cNvPicPr>
            <a:picLocks noChangeAspect="1"/>
          </p:cNvPicPr>
          <p:nvPr/>
        </p:nvPicPr>
        <p:blipFill>
          <a:blip r:embed="rId4"/>
          <a:stretch>
            <a:fillRect/>
          </a:stretch>
        </p:blipFill>
        <p:spPr>
          <a:xfrm rot="16200000">
            <a:off x="3688924" y="1844155"/>
            <a:ext cx="5580356" cy="4185267"/>
          </a:xfrm>
          <a:prstGeom prst="roundRect">
            <a:avLst>
              <a:gd name="adj" fmla="val 4380"/>
            </a:avLst>
          </a:prstGeom>
          <a:ln w="50800" cap="sq" cmpd="dbl">
            <a:gradFill flip="none" rotWithShape="1">
              <a:gsLst>
                <a:gs pos="0">
                  <a:srgbClr val="FFFFFF"/>
                </a:gs>
                <a:gs pos="100000">
                  <a:schemeClr val="tx1">
                    <a:alpha val="0"/>
                  </a:schemeClr>
                </a:gs>
              </a:gsLst>
              <a:path path="circle">
                <a:fillToRect l="50000" t="50000" r="50000" b="50000"/>
              </a:path>
              <a:tileRect/>
            </a:gradFill>
            <a:miter lim="800000"/>
          </a:ln>
          <a:effectLst>
            <a:outerShdw blurRad="254000" algn="tl" rotWithShape="0">
              <a:srgbClr val="000000">
                <a:alpha val="43000"/>
              </a:srgbClr>
            </a:outerShdw>
          </a:effectLst>
        </p:spPr>
      </p:pic>
      <p:sp>
        <p:nvSpPr>
          <p:cNvPr id="5" name="TextBox 4">
            <a:extLst>
              <a:ext uri="{FF2B5EF4-FFF2-40B4-BE49-F238E27FC236}">
                <a16:creationId xmlns:a16="http://schemas.microsoft.com/office/drawing/2014/main" id="{FA731776-DAF8-FE7E-5D5F-97D6069F5BFC}"/>
              </a:ext>
            </a:extLst>
          </p:cNvPr>
          <p:cNvSpPr txBox="1"/>
          <p:nvPr/>
        </p:nvSpPr>
        <p:spPr>
          <a:xfrm>
            <a:off x="206049" y="1622361"/>
            <a:ext cx="3706762" cy="2433697"/>
          </a:xfrm>
          <a:prstGeom prst="rect">
            <a:avLst/>
          </a:prstGeom>
        </p:spPr>
        <p:txBody>
          <a:bodyPr vert="horz" lIns="91440" tIns="45720" rIns="91440" bIns="45720" rtlCol="0" anchor="ctr">
            <a:normAutofit/>
          </a:bodyPr>
          <a:lstStyle/>
          <a:p>
            <a:pPr marL="285750" indent="-285750">
              <a:spcAft>
                <a:spcPts val="1000"/>
              </a:spcAft>
              <a:buClr>
                <a:schemeClr val="tx1"/>
              </a:buClr>
              <a:buSzPct val="100000"/>
              <a:buFont typeface="Arial"/>
              <a:buChar char="•"/>
            </a:pPr>
            <a:r>
              <a:rPr lang="en-US" dirty="0"/>
              <a:t>Fan out PCB : produced</a:t>
            </a:r>
          </a:p>
          <a:p>
            <a:pPr marL="285750" indent="-285750">
              <a:spcAft>
                <a:spcPts val="1000"/>
              </a:spcAft>
              <a:buClr>
                <a:schemeClr val="tx1"/>
              </a:buClr>
              <a:buSzPct val="100000"/>
              <a:buFont typeface="Arial"/>
              <a:buChar char="•"/>
            </a:pPr>
            <a:r>
              <a:rPr lang="en-US" dirty="0"/>
              <a:t>HV PCB: will be sent to production next week</a:t>
            </a:r>
          </a:p>
        </p:txBody>
      </p:sp>
      <p:pic>
        <p:nvPicPr>
          <p:cNvPr id="6" name="Picture 5" descr="A diagram of a diagram of a computer&#10;&#10;Description automatically generated with medium confidence">
            <a:extLst>
              <a:ext uri="{FF2B5EF4-FFF2-40B4-BE49-F238E27FC236}">
                <a16:creationId xmlns:a16="http://schemas.microsoft.com/office/drawing/2014/main" id="{C7461620-89DF-8669-529F-B756151BF812}"/>
              </a:ext>
            </a:extLst>
          </p:cNvPr>
          <p:cNvPicPr>
            <a:picLocks noChangeAspect="1"/>
          </p:cNvPicPr>
          <p:nvPr/>
        </p:nvPicPr>
        <p:blipFill>
          <a:blip r:embed="rId5"/>
          <a:srcRect t="14071" r="-5" b="1112"/>
          <a:stretch/>
        </p:blipFill>
        <p:spPr>
          <a:xfrm>
            <a:off x="8875291" y="4128938"/>
            <a:ext cx="3302966" cy="2717299"/>
          </a:xfrm>
          <a:custGeom>
            <a:avLst/>
            <a:gdLst/>
            <a:ahLst/>
            <a:cxnLst/>
            <a:rect l="l" t="t" r="r" b="b"/>
            <a:pathLst>
              <a:path w="3039855" h="2500842">
                <a:moveTo>
                  <a:pt x="1663658" y="0"/>
                </a:moveTo>
                <a:cubicBezTo>
                  <a:pt x="2180490" y="0"/>
                  <a:pt x="2642278" y="235674"/>
                  <a:pt x="2947417" y="605417"/>
                </a:cubicBezTo>
                <a:lnTo>
                  <a:pt x="3039855" y="729032"/>
                </a:lnTo>
                <a:lnTo>
                  <a:pt x="3039855" y="2500842"/>
                </a:lnTo>
                <a:lnTo>
                  <a:pt x="226952" y="2500842"/>
                </a:lnTo>
                <a:lnTo>
                  <a:pt x="155401" y="2366679"/>
                </a:lnTo>
                <a:cubicBezTo>
                  <a:pt x="55691" y="2153127"/>
                  <a:pt x="0" y="1914896"/>
                  <a:pt x="0" y="1663658"/>
                </a:cubicBezTo>
                <a:cubicBezTo>
                  <a:pt x="0" y="744845"/>
                  <a:pt x="744845" y="0"/>
                  <a:pt x="1663658" y="0"/>
                </a:cubicBezTo>
                <a:close/>
              </a:path>
            </a:pathLst>
          </a:custGeom>
        </p:spPr>
      </p:pic>
      <p:sp>
        <p:nvSpPr>
          <p:cNvPr id="7" name="Slide Number Placeholder 6">
            <a:extLst>
              <a:ext uri="{FF2B5EF4-FFF2-40B4-BE49-F238E27FC236}">
                <a16:creationId xmlns:a16="http://schemas.microsoft.com/office/drawing/2014/main" id="{DA7BC3D1-BD80-3F1C-9DBC-B4B63CD61353}"/>
              </a:ext>
            </a:extLst>
          </p:cNvPr>
          <p:cNvSpPr>
            <a:spLocks noGrp="1"/>
          </p:cNvSpPr>
          <p:nvPr>
            <p:ph type="sldNum" sz="quarter" idx="12"/>
          </p:nvPr>
        </p:nvSpPr>
        <p:spPr/>
        <p:txBody>
          <a:bodyPr/>
          <a:lstStyle/>
          <a:p>
            <a:fld id="{05ACBD29-FD8C-2F47-B777-10B791794CEB}" type="slidenum">
              <a:rPr lang="en-IL" smtClean="0"/>
              <a:t>13</a:t>
            </a:fld>
            <a:endParaRPr lang="en-IL"/>
          </a:p>
        </p:txBody>
      </p:sp>
    </p:spTree>
    <p:extLst>
      <p:ext uri="{BB962C8B-B14F-4D97-AF65-F5344CB8AC3E}">
        <p14:creationId xmlns:p14="http://schemas.microsoft.com/office/powerpoint/2010/main" val="3471680147"/>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bg>
      <p:bgPr>
        <a:blipFill>
          <a:blip r:embed="rId2"/>
          <a:stretch/>
        </a:blip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69E3D28-3356-AC39-2EFE-3D04ED563CCD}"/>
              </a:ext>
            </a:extLst>
          </p:cNvPr>
          <p:cNvSpPr>
            <a:spLocks noGrp="1"/>
          </p:cNvSpPr>
          <p:nvPr>
            <p:ph type="title"/>
          </p:nvPr>
        </p:nvSpPr>
        <p:spPr>
          <a:xfrm>
            <a:off x="685801" y="609600"/>
            <a:ext cx="4681873" cy="1456267"/>
          </a:xfrm>
        </p:spPr>
        <p:txBody>
          <a:bodyPr>
            <a:normAutofit fontScale="90000"/>
          </a:bodyPr>
          <a:lstStyle/>
          <a:p>
            <a:r>
              <a:rPr lang="en-US" dirty="0"/>
              <a:t>S</a:t>
            </a:r>
            <a:r>
              <a:rPr lang="en-IL" dirty="0"/>
              <a:t>ensor plane: conductive gluE THICKNESS STUDY </a:t>
            </a:r>
          </a:p>
        </p:txBody>
      </p:sp>
      <p:sp>
        <p:nvSpPr>
          <p:cNvPr id="3" name="Content Placeholder 2">
            <a:extLst>
              <a:ext uri="{FF2B5EF4-FFF2-40B4-BE49-F238E27FC236}">
                <a16:creationId xmlns:a16="http://schemas.microsoft.com/office/drawing/2014/main" id="{BBE4A2C2-C56C-83D4-59CD-4448488517E3}"/>
              </a:ext>
            </a:extLst>
          </p:cNvPr>
          <p:cNvSpPr>
            <a:spLocks noGrp="1"/>
          </p:cNvSpPr>
          <p:nvPr>
            <p:ph idx="1"/>
          </p:nvPr>
        </p:nvSpPr>
        <p:spPr>
          <a:xfrm>
            <a:off x="685801" y="2142067"/>
            <a:ext cx="4681873" cy="3649133"/>
          </a:xfrm>
        </p:spPr>
        <p:txBody>
          <a:bodyPr>
            <a:normAutofit/>
          </a:bodyPr>
          <a:lstStyle/>
          <a:p>
            <a:r>
              <a:rPr lang="en-US" sz="2400" dirty="0"/>
              <a:t>N</a:t>
            </a:r>
            <a:r>
              <a:rPr lang="en-IL" sz="2400" dirty="0"/>
              <a:t>eed to glue the sensor to :</a:t>
            </a:r>
          </a:p>
          <a:p>
            <a:pPr lvl="1"/>
            <a:r>
              <a:rPr lang="en-US" sz="2000" dirty="0"/>
              <a:t>R</a:t>
            </a:r>
            <a:r>
              <a:rPr lang="en-IL" sz="2000" dirty="0"/>
              <a:t>eadout flexible PCB</a:t>
            </a:r>
          </a:p>
          <a:p>
            <a:pPr lvl="1"/>
            <a:r>
              <a:rPr lang="en-IL" sz="2000" dirty="0"/>
              <a:t>HV flexible PCB</a:t>
            </a:r>
          </a:p>
          <a:p>
            <a:endParaRPr lang="en-IL" sz="2400" dirty="0"/>
          </a:p>
        </p:txBody>
      </p:sp>
      <p:grpSp>
        <p:nvGrpSpPr>
          <p:cNvPr id="108" name="Group 107">
            <a:extLst>
              <a:ext uri="{FF2B5EF4-FFF2-40B4-BE49-F238E27FC236}">
                <a16:creationId xmlns:a16="http://schemas.microsoft.com/office/drawing/2014/main" id="{590820A0-B14B-4F1C-8DDA-174AC2B14715}"/>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rot="21267604">
            <a:off x="8565602" y="3905595"/>
            <a:ext cx="3639934" cy="3163289"/>
            <a:chOff x="5281603" y="104899"/>
            <a:chExt cx="6910397" cy="6005491"/>
          </a:xfrm>
        </p:grpSpPr>
        <p:sp>
          <p:nvSpPr>
            <p:cNvPr id="28" name="Freeform 98">
              <a:extLst>
                <a:ext uri="{FF2B5EF4-FFF2-40B4-BE49-F238E27FC236}">
                  <a16:creationId xmlns:a16="http://schemas.microsoft.com/office/drawing/2014/main" id="{A0B952A8-34E8-46AE-B7EC-D9FB3BF1EED9}"/>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5281603" y="104899"/>
              <a:ext cx="6896713" cy="6005491"/>
            </a:xfrm>
            <a:custGeom>
              <a:avLst/>
              <a:gdLst>
                <a:gd name="connsiteX0" fmla="*/ 3912717 w 6896713"/>
                <a:gd name="connsiteY0" fmla="*/ 0 h 6005491"/>
                <a:gd name="connsiteX1" fmla="*/ 6679426 w 6896713"/>
                <a:gd name="connsiteY1" fmla="*/ 1146008 h 6005491"/>
                <a:gd name="connsiteX2" fmla="*/ 6896713 w 6896713"/>
                <a:gd name="connsiteY2" fmla="*/ 1385085 h 6005491"/>
                <a:gd name="connsiteX3" fmla="*/ 6896713 w 6896713"/>
                <a:gd name="connsiteY3" fmla="*/ 1431256 h 6005491"/>
                <a:gd name="connsiteX4" fmla="*/ 6657442 w 6896713"/>
                <a:gd name="connsiteY4" fmla="*/ 1167992 h 6005491"/>
                <a:gd name="connsiteX5" fmla="*/ 3912717 w 6896713"/>
                <a:gd name="connsiteY5" fmla="*/ 31089 h 6005491"/>
                <a:gd name="connsiteX6" fmla="*/ 31089 w 6896713"/>
                <a:gd name="connsiteY6" fmla="*/ 3912717 h 6005491"/>
                <a:gd name="connsiteX7" fmla="*/ 593046 w 6896713"/>
                <a:gd name="connsiteY7" fmla="*/ 5925483 h 6005491"/>
                <a:gd name="connsiteX8" fmla="*/ 633874 w 6896713"/>
                <a:gd name="connsiteY8" fmla="*/ 5989169 h 6005491"/>
                <a:gd name="connsiteX9" fmla="*/ 607415 w 6896713"/>
                <a:gd name="connsiteY9" fmla="*/ 6005491 h 6005491"/>
                <a:gd name="connsiteX10" fmla="*/ 566458 w 6896713"/>
                <a:gd name="connsiteY10" fmla="*/ 5941603 h 6005491"/>
                <a:gd name="connsiteX11" fmla="*/ 0 w 6896713"/>
                <a:gd name="connsiteY11" fmla="*/ 3912717 h 6005491"/>
                <a:gd name="connsiteX12" fmla="*/ 3912717 w 6896713"/>
                <a:gd name="connsiteY12" fmla="*/ 0 h 6005491"/>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6896713" h="6005491">
                  <a:moveTo>
                    <a:pt x="3912717" y="0"/>
                  </a:moveTo>
                  <a:cubicBezTo>
                    <a:pt x="4993184" y="0"/>
                    <a:pt x="5971363" y="437946"/>
                    <a:pt x="6679426" y="1146008"/>
                  </a:cubicBezTo>
                  <a:lnTo>
                    <a:pt x="6896713" y="1385085"/>
                  </a:lnTo>
                  <a:lnTo>
                    <a:pt x="6896713" y="1431256"/>
                  </a:lnTo>
                  <a:lnTo>
                    <a:pt x="6657442" y="1167992"/>
                  </a:lnTo>
                  <a:cubicBezTo>
                    <a:pt x="5955006" y="465555"/>
                    <a:pt x="4984599" y="31089"/>
                    <a:pt x="3912717" y="31089"/>
                  </a:cubicBezTo>
                  <a:cubicBezTo>
                    <a:pt x="1768953" y="31089"/>
                    <a:pt x="31089" y="1768953"/>
                    <a:pt x="31089" y="3912717"/>
                  </a:cubicBezTo>
                  <a:cubicBezTo>
                    <a:pt x="31089" y="4649636"/>
                    <a:pt x="236442" y="5338592"/>
                    <a:pt x="593046" y="5925483"/>
                  </a:cubicBezTo>
                  <a:lnTo>
                    <a:pt x="633874" y="5989169"/>
                  </a:lnTo>
                  <a:lnTo>
                    <a:pt x="607415" y="6005491"/>
                  </a:lnTo>
                  <a:lnTo>
                    <a:pt x="566458" y="5941603"/>
                  </a:lnTo>
                  <a:cubicBezTo>
                    <a:pt x="206998" y="5350013"/>
                    <a:pt x="0" y="4655538"/>
                    <a:pt x="0" y="3912717"/>
                  </a:cubicBezTo>
                  <a:cubicBezTo>
                    <a:pt x="0" y="1751783"/>
                    <a:pt x="1751783" y="0"/>
                    <a:pt x="3912717" y="0"/>
                  </a:cubicBezTo>
                  <a:close/>
                </a:path>
              </a:pathLst>
            </a:custGeom>
            <a:solidFill>
              <a:srgbClr val="FFFFFF">
                <a:alpha val="15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nvGrpSpPr>
            <p:cNvPr id="29" name="Group 28">
              <a:extLst>
                <a:ext uri="{FF2B5EF4-FFF2-40B4-BE49-F238E27FC236}">
                  <a16:creationId xmlns:a16="http://schemas.microsoft.com/office/drawing/2014/main" id="{77C0821D-1BFC-498C-BEE4-6CE6B6B2C43E}"/>
                </a:ext>
                <a:ext uri="{C183D7F6-B498-43B3-948B-1728B52AA6E4}">
                  <adec:decorative xmlns:adec="http://schemas.microsoft.com/office/drawing/2017/decorative" val="1"/>
                </a:ext>
              </a:extLst>
            </p:cNvPr>
            <p:cNvGrpSpPr/>
            <p:nvPr>
              <p:extLst>
                <p:ext uri="{386F3935-93C4-4BCD-93E2-E3B085C9AB24}">
                  <p16:designElem xmlns:p16="http://schemas.microsoft.com/office/powerpoint/2015/main" val="1"/>
                </p:ext>
              </p:extLst>
            </p:nvPr>
          </p:nvGrpSpPr>
          <p:grpSpPr>
            <a:xfrm>
              <a:off x="5516018" y="331504"/>
              <a:ext cx="6675982" cy="5235326"/>
              <a:chOff x="5516018" y="331504"/>
              <a:chExt cx="6675982" cy="5235326"/>
            </a:xfrm>
          </p:grpSpPr>
          <p:cxnSp>
            <p:nvCxnSpPr>
              <p:cNvPr id="30" name="Straight Connector 29">
                <a:extLst>
                  <a:ext uri="{FF2B5EF4-FFF2-40B4-BE49-F238E27FC236}">
                    <a16:creationId xmlns:a16="http://schemas.microsoft.com/office/drawing/2014/main" id="{8CAE6635-A640-4DF6-8A57-8989A6B7B8A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flipH="1">
                <a:off x="9266830" y="33150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31" name="Straight Connector 30">
                <a:extLst>
                  <a:ext uri="{FF2B5EF4-FFF2-40B4-BE49-F238E27FC236}">
                    <a16:creationId xmlns:a16="http://schemas.microsoft.com/office/drawing/2014/main" id="{BA16D7B4-883D-4B71-A28E-8BDCD687E8C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20000" flipH="1">
                <a:off x="9408861" y="33832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32" name="Straight Connector 31">
                <a:extLst>
                  <a:ext uri="{FF2B5EF4-FFF2-40B4-BE49-F238E27FC236}">
                    <a16:creationId xmlns:a16="http://schemas.microsoft.com/office/drawing/2014/main" id="{B72A9B10-2C9E-4DDF-8C99-874229A492B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40000" flipH="1">
                <a:off x="9551700" y="34763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33" name="Straight Connector 32">
                <a:extLst>
                  <a:ext uri="{FF2B5EF4-FFF2-40B4-BE49-F238E27FC236}">
                    <a16:creationId xmlns:a16="http://schemas.microsoft.com/office/drawing/2014/main" id="{6EF75B38-CC94-4DE1-A968-D9E320A9268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60000" flipH="1">
                <a:off x="9688748" y="36808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34" name="Straight Connector 33">
                <a:extLst>
                  <a:ext uri="{FF2B5EF4-FFF2-40B4-BE49-F238E27FC236}">
                    <a16:creationId xmlns:a16="http://schemas.microsoft.com/office/drawing/2014/main" id="{F0E9350D-D958-4D62-8379-58ADFF954517}"/>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40000" flipH="1">
                <a:off x="9824866" y="38922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35" name="Straight Connector 34">
                <a:extLst>
                  <a:ext uri="{FF2B5EF4-FFF2-40B4-BE49-F238E27FC236}">
                    <a16:creationId xmlns:a16="http://schemas.microsoft.com/office/drawing/2014/main" id="{61CA4590-01F5-4F10-A727-F0EE16FD3E07}"/>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60000" flipH="1">
                <a:off x="9966867" y="41754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36" name="Straight Connector 35">
                <a:extLst>
                  <a:ext uri="{FF2B5EF4-FFF2-40B4-BE49-F238E27FC236}">
                    <a16:creationId xmlns:a16="http://schemas.microsoft.com/office/drawing/2014/main" id="{34D2BBC3-F36B-4D06-BCA7-F71AD669802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780000" flipH="1">
                <a:off x="10104425" y="44587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37" name="Straight Connector 36">
                <a:extLst>
                  <a:ext uri="{FF2B5EF4-FFF2-40B4-BE49-F238E27FC236}">
                    <a16:creationId xmlns:a16="http://schemas.microsoft.com/office/drawing/2014/main" id="{09AD5E0B-9B13-4228-A23D-83F17DD01A1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900000" flipH="1">
                <a:off x="10240513" y="47948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38" name="Straight Connector 37">
                <a:extLst>
                  <a:ext uri="{FF2B5EF4-FFF2-40B4-BE49-F238E27FC236}">
                    <a16:creationId xmlns:a16="http://schemas.microsoft.com/office/drawing/2014/main" id="{3E153321-B19E-4FA5-8A22-05A91F2AC43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080000" flipH="1">
                <a:off x="10373882" y="52435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39" name="Straight Connector 38">
                <a:extLst>
                  <a:ext uri="{FF2B5EF4-FFF2-40B4-BE49-F238E27FC236}">
                    <a16:creationId xmlns:a16="http://schemas.microsoft.com/office/drawing/2014/main" id="{8CB9B077-591C-4298-888F-32BB6D0AB6A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200000" flipH="1">
                <a:off x="10505632" y="57062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40" name="Straight Connector 39">
                <a:extLst>
                  <a:ext uri="{FF2B5EF4-FFF2-40B4-BE49-F238E27FC236}">
                    <a16:creationId xmlns:a16="http://schemas.microsoft.com/office/drawing/2014/main" id="{F6FAFF7A-3D2E-40E1-961C-C2875D67D351}"/>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320000" flipH="1">
                <a:off x="10637382" y="62134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41" name="Straight Connector 40">
                <a:extLst>
                  <a:ext uri="{FF2B5EF4-FFF2-40B4-BE49-F238E27FC236}">
                    <a16:creationId xmlns:a16="http://schemas.microsoft.com/office/drawing/2014/main" id="{37AB21FA-AE5F-4714-968F-356DEE791F56}"/>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440000" flipH="1">
                <a:off x="10760965" y="69043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42" name="Straight Connector 41">
                <a:extLst>
                  <a:ext uri="{FF2B5EF4-FFF2-40B4-BE49-F238E27FC236}">
                    <a16:creationId xmlns:a16="http://schemas.microsoft.com/office/drawing/2014/main" id="{6A657826-1C0D-47DD-9B11-E93A32B64C3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620000" flipH="1">
                <a:off x="10888991" y="75509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43" name="Straight Connector 42">
                <a:extLst>
                  <a:ext uri="{FF2B5EF4-FFF2-40B4-BE49-F238E27FC236}">
                    <a16:creationId xmlns:a16="http://schemas.microsoft.com/office/drawing/2014/main" id="{C0DC7092-7C59-441C-9840-7163FAB2D60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740000" flipH="1">
                <a:off x="11010193" y="81974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44" name="Straight Connector 43">
                <a:extLst>
                  <a:ext uri="{FF2B5EF4-FFF2-40B4-BE49-F238E27FC236}">
                    <a16:creationId xmlns:a16="http://schemas.microsoft.com/office/drawing/2014/main" id="{356E4341-2683-4149-A265-F498A3B79AA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860000" flipH="1">
                <a:off x="11129014" y="895662"/>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45" name="Straight Connector 44">
                <a:extLst>
                  <a:ext uri="{FF2B5EF4-FFF2-40B4-BE49-F238E27FC236}">
                    <a16:creationId xmlns:a16="http://schemas.microsoft.com/office/drawing/2014/main" id="{12D68886-7F13-46BC-9D15-BAF1B45EC3E5}"/>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980000" flipH="1">
                <a:off x="11249872" y="96809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46" name="Straight Connector 45">
                <a:extLst>
                  <a:ext uri="{FF2B5EF4-FFF2-40B4-BE49-F238E27FC236}">
                    <a16:creationId xmlns:a16="http://schemas.microsoft.com/office/drawing/2014/main" id="{B17C4A21-61C9-400C-B013-440B0338B67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160000" flipH="1">
                <a:off x="11366875" y="104808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47" name="Straight Connector 46">
                <a:extLst>
                  <a:ext uri="{FF2B5EF4-FFF2-40B4-BE49-F238E27FC236}">
                    <a16:creationId xmlns:a16="http://schemas.microsoft.com/office/drawing/2014/main" id="{FDB85B97-7A10-452C-95EB-4CBC73A72926}"/>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280000" flipH="1">
                <a:off x="11474058" y="113152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48" name="Straight Connector 47">
                <a:extLst>
                  <a:ext uri="{FF2B5EF4-FFF2-40B4-BE49-F238E27FC236}">
                    <a16:creationId xmlns:a16="http://schemas.microsoft.com/office/drawing/2014/main" id="{C5A1D773-A4DC-4A3D-BB9D-E056BAC3B7A5}"/>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400000" flipH="1">
                <a:off x="11583303" y="122179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49" name="Straight Connector 48">
                <a:extLst>
                  <a:ext uri="{FF2B5EF4-FFF2-40B4-BE49-F238E27FC236}">
                    <a16:creationId xmlns:a16="http://schemas.microsoft.com/office/drawing/2014/main" id="{9A7184E7-1D5B-4687-8ADC-B776C1EFB28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520000" flipH="1">
                <a:off x="11685344" y="1321772"/>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50" name="Straight Connector 49">
                <a:extLst>
                  <a:ext uri="{FF2B5EF4-FFF2-40B4-BE49-F238E27FC236}">
                    <a16:creationId xmlns:a16="http://schemas.microsoft.com/office/drawing/2014/main" id="{332D3DC5-864B-4B44-9E09-2FE1AD048A58}"/>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700000" flipH="1">
                <a:off x="11787704" y="141763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51" name="Straight Connector 50">
                <a:extLst>
                  <a:ext uri="{FF2B5EF4-FFF2-40B4-BE49-F238E27FC236}">
                    <a16:creationId xmlns:a16="http://schemas.microsoft.com/office/drawing/2014/main" id="{50DB5CCD-3BBF-45CE-B561-4579A82BD051}"/>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820000" flipH="1">
                <a:off x="11880859" y="151793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52" name="Straight Connector 51">
                <a:extLst>
                  <a:ext uri="{FF2B5EF4-FFF2-40B4-BE49-F238E27FC236}">
                    <a16:creationId xmlns:a16="http://schemas.microsoft.com/office/drawing/2014/main" id="{81DD1944-44B9-4A99-A105-7C364538CAC5}"/>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940000" flipH="1">
                <a:off x="11969252" y="1627437"/>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53" name="Straight Connector 52">
                <a:extLst>
                  <a:ext uri="{FF2B5EF4-FFF2-40B4-BE49-F238E27FC236}">
                    <a16:creationId xmlns:a16="http://schemas.microsoft.com/office/drawing/2014/main" id="{45ACDF35-7550-4E16-9914-613447CC0FF9}"/>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060000" flipH="1">
                <a:off x="12062016" y="173601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54" name="Straight Connector 53">
                <a:extLst>
                  <a:ext uri="{FF2B5EF4-FFF2-40B4-BE49-F238E27FC236}">
                    <a16:creationId xmlns:a16="http://schemas.microsoft.com/office/drawing/2014/main" id="{3BE9C83A-DEB3-4D63-A163-8223B6814065}"/>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flipH="1">
                <a:off x="12074680" y="1910249"/>
                <a:ext cx="117320" cy="82912"/>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55" name="Straight Connector 54">
                <a:extLst>
                  <a:ext uri="{FF2B5EF4-FFF2-40B4-BE49-F238E27FC236}">
                    <a16:creationId xmlns:a16="http://schemas.microsoft.com/office/drawing/2014/main" id="{76FFC901-4314-4DC8-BCF5-34E1ACC591C6}"/>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flipH="1">
                <a:off x="12149943" y="2083594"/>
                <a:ext cx="39676" cy="21436"/>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56" name="Straight Connector 55">
                <a:extLst>
                  <a:ext uri="{FF2B5EF4-FFF2-40B4-BE49-F238E27FC236}">
                    <a16:creationId xmlns:a16="http://schemas.microsoft.com/office/drawing/2014/main" id="{5ACA1D64-7220-4CB4-9BF1-69B45B4822A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80000" flipH="1">
                <a:off x="9127990" y="33425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57" name="Straight Connector 56">
                <a:extLst>
                  <a:ext uri="{FF2B5EF4-FFF2-40B4-BE49-F238E27FC236}">
                    <a16:creationId xmlns:a16="http://schemas.microsoft.com/office/drawing/2014/main" id="{E565C435-F20D-4ACD-921E-A46F19D671BA}"/>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00000" flipH="1">
                <a:off x="8987576" y="33663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58" name="Straight Connector 57">
                <a:extLst>
                  <a:ext uri="{FF2B5EF4-FFF2-40B4-BE49-F238E27FC236}">
                    <a16:creationId xmlns:a16="http://schemas.microsoft.com/office/drawing/2014/main" id="{988848F1-0711-4763-BC8B-76970B5C8609}"/>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20000" flipH="1">
                <a:off x="8844859" y="35117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59" name="Straight Connector 58">
                <a:extLst>
                  <a:ext uri="{FF2B5EF4-FFF2-40B4-BE49-F238E27FC236}">
                    <a16:creationId xmlns:a16="http://schemas.microsoft.com/office/drawing/2014/main" id="{CF1F2F9F-1FE7-4945-95B9-09731BE95495}"/>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40000" flipH="1">
                <a:off x="8706904" y="36571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60" name="Straight Connector 59">
                <a:extLst>
                  <a:ext uri="{FF2B5EF4-FFF2-40B4-BE49-F238E27FC236}">
                    <a16:creationId xmlns:a16="http://schemas.microsoft.com/office/drawing/2014/main" id="{FD030805-517F-4B88-A49B-B0E89A0A9CF6}"/>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720000" flipH="1">
                <a:off x="8568008" y="38789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61" name="Straight Connector 60">
                <a:extLst>
                  <a:ext uri="{FF2B5EF4-FFF2-40B4-BE49-F238E27FC236}">
                    <a16:creationId xmlns:a16="http://schemas.microsoft.com/office/drawing/2014/main" id="{A51D02D9-7DCC-42F6-BBD4-62F841ED4282}"/>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840000" flipH="1">
                <a:off x="8429112" y="41006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62" name="Straight Connector 61">
                <a:extLst>
                  <a:ext uri="{FF2B5EF4-FFF2-40B4-BE49-F238E27FC236}">
                    <a16:creationId xmlns:a16="http://schemas.microsoft.com/office/drawing/2014/main" id="{70B07484-4B4C-4B4E-9841-E455CCF19FC2}"/>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960000" flipH="1">
                <a:off x="8294968" y="44621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63" name="Straight Connector 62">
                <a:extLst>
                  <a:ext uri="{FF2B5EF4-FFF2-40B4-BE49-F238E27FC236}">
                    <a16:creationId xmlns:a16="http://schemas.microsoft.com/office/drawing/2014/main" id="{3183CA18-F3C2-4329-AC85-63B53C6A635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080000" flipH="1">
                <a:off x="8160824" y="48237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64" name="Straight Connector 63">
                <a:extLst>
                  <a:ext uri="{FF2B5EF4-FFF2-40B4-BE49-F238E27FC236}">
                    <a16:creationId xmlns:a16="http://schemas.microsoft.com/office/drawing/2014/main" id="{5F40AEE3-A69A-4F08-95EC-D4427E246122}"/>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260000" flipH="1">
                <a:off x="8027689" y="53184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65" name="Straight Connector 64">
                <a:extLst>
                  <a:ext uri="{FF2B5EF4-FFF2-40B4-BE49-F238E27FC236}">
                    <a16:creationId xmlns:a16="http://schemas.microsoft.com/office/drawing/2014/main" id="{192C26C7-E36B-4C29-9C8B-963C7C350DF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380000" flipH="1">
                <a:off x="7894554" y="58132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66" name="Straight Connector 65">
                <a:extLst>
                  <a:ext uri="{FF2B5EF4-FFF2-40B4-BE49-F238E27FC236}">
                    <a16:creationId xmlns:a16="http://schemas.microsoft.com/office/drawing/2014/main" id="{EA2AB60F-895F-49A6-A514-5EDE49E67C15}"/>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500000" flipH="1">
                <a:off x="7761419" y="63079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67" name="Straight Connector 66">
                <a:extLst>
                  <a:ext uri="{FF2B5EF4-FFF2-40B4-BE49-F238E27FC236}">
                    <a16:creationId xmlns:a16="http://schemas.microsoft.com/office/drawing/2014/main" id="{2A53213F-862F-474E-9DE6-F06F3F344CC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620000" flipH="1">
                <a:off x="7636645" y="68980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68" name="Straight Connector 67">
                <a:extLst>
                  <a:ext uri="{FF2B5EF4-FFF2-40B4-BE49-F238E27FC236}">
                    <a16:creationId xmlns:a16="http://schemas.microsoft.com/office/drawing/2014/main" id="{8D556880-E892-4297-B930-959E868A1FE9}"/>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800000" flipH="1">
                <a:off x="7511871" y="75119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69" name="Straight Connector 68">
                <a:extLst>
                  <a:ext uri="{FF2B5EF4-FFF2-40B4-BE49-F238E27FC236}">
                    <a16:creationId xmlns:a16="http://schemas.microsoft.com/office/drawing/2014/main" id="{F786BA14-25A0-4244-92EE-40B324E3236A}"/>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920000" flipH="1">
                <a:off x="7387899" y="81977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70" name="Straight Connector 69">
                <a:extLst>
                  <a:ext uri="{FF2B5EF4-FFF2-40B4-BE49-F238E27FC236}">
                    <a16:creationId xmlns:a16="http://schemas.microsoft.com/office/drawing/2014/main" id="{54A8FE26-68CA-4ED2-AC18-175CCD3855CA}"/>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040000" flipH="1">
                <a:off x="7268530" y="89316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71" name="Straight Connector 70">
                <a:extLst>
                  <a:ext uri="{FF2B5EF4-FFF2-40B4-BE49-F238E27FC236}">
                    <a16:creationId xmlns:a16="http://schemas.microsoft.com/office/drawing/2014/main" id="{A02032B0-7225-492F-A909-4A5FA8B1CA70}"/>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160000" flipH="1">
                <a:off x="7152030" y="97658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72" name="Straight Connector 71">
                <a:extLst>
                  <a:ext uri="{FF2B5EF4-FFF2-40B4-BE49-F238E27FC236}">
                    <a16:creationId xmlns:a16="http://schemas.microsoft.com/office/drawing/2014/main" id="{1AA3885E-E420-40C5-8B05-E5167027DD3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340000" flipH="1">
                <a:off x="7041695" y="106002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73" name="Straight Connector 72">
                <a:extLst>
                  <a:ext uri="{FF2B5EF4-FFF2-40B4-BE49-F238E27FC236}">
                    <a16:creationId xmlns:a16="http://schemas.microsoft.com/office/drawing/2014/main" id="{DA973D3B-A048-46C9-8DA7-6792F2F949F9}"/>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460000" flipH="1">
                <a:off x="6931360" y="114346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74" name="Straight Connector 73">
                <a:extLst>
                  <a:ext uri="{FF2B5EF4-FFF2-40B4-BE49-F238E27FC236}">
                    <a16:creationId xmlns:a16="http://schemas.microsoft.com/office/drawing/2014/main" id="{7BAEE237-4C03-4C0B-9951-EB14A53620C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580000" flipH="1">
                <a:off x="6819070" y="123586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75" name="Straight Connector 74">
                <a:extLst>
                  <a:ext uri="{FF2B5EF4-FFF2-40B4-BE49-F238E27FC236}">
                    <a16:creationId xmlns:a16="http://schemas.microsoft.com/office/drawing/2014/main" id="{4E1D87A6-7BC8-4BD7-A2B9-B64555B750B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700000" flipH="1">
                <a:off x="6721359" y="133274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76" name="Straight Connector 75">
                <a:extLst>
                  <a:ext uri="{FF2B5EF4-FFF2-40B4-BE49-F238E27FC236}">
                    <a16:creationId xmlns:a16="http://schemas.microsoft.com/office/drawing/2014/main" id="{617DFB34-0FF3-45E0-86D1-14367FD4E16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880000" flipH="1">
                <a:off x="6617467" y="142942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77" name="Straight Connector 76">
                <a:extLst>
                  <a:ext uri="{FF2B5EF4-FFF2-40B4-BE49-F238E27FC236}">
                    <a16:creationId xmlns:a16="http://schemas.microsoft.com/office/drawing/2014/main" id="{FB72F8F4-90B4-4099-B7E7-4F060A017DC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000000" flipH="1">
                <a:off x="6520032" y="152728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78" name="Straight Connector 77">
                <a:extLst>
                  <a:ext uri="{FF2B5EF4-FFF2-40B4-BE49-F238E27FC236}">
                    <a16:creationId xmlns:a16="http://schemas.microsoft.com/office/drawing/2014/main" id="{59A58548-CA86-4B09-9534-0B9F46F1C61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120000" flipH="1">
                <a:off x="6429579" y="164161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79" name="Straight Connector 78">
                <a:extLst>
                  <a:ext uri="{FF2B5EF4-FFF2-40B4-BE49-F238E27FC236}">
                    <a16:creationId xmlns:a16="http://schemas.microsoft.com/office/drawing/2014/main" id="{1395729B-8C0E-41B8-B3ED-3E25B3289D68}"/>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240000" flipH="1">
                <a:off x="6340532" y="175042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80" name="Straight Connector 79">
                <a:extLst>
                  <a:ext uri="{FF2B5EF4-FFF2-40B4-BE49-F238E27FC236}">
                    <a16:creationId xmlns:a16="http://schemas.microsoft.com/office/drawing/2014/main" id="{A3910024-5A98-44CB-96D6-6F18BEE2B1C6}"/>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420000" flipH="1">
                <a:off x="6261757" y="186017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81" name="Straight Connector 80">
                <a:extLst>
                  <a:ext uri="{FF2B5EF4-FFF2-40B4-BE49-F238E27FC236}">
                    <a16:creationId xmlns:a16="http://schemas.microsoft.com/office/drawing/2014/main" id="{271B185B-BD9C-4F33-A1CA-8053DC4F18F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540000" flipH="1">
                <a:off x="6184144" y="197961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82" name="Straight Connector 81">
                <a:extLst>
                  <a:ext uri="{FF2B5EF4-FFF2-40B4-BE49-F238E27FC236}">
                    <a16:creationId xmlns:a16="http://schemas.microsoft.com/office/drawing/2014/main" id="{7D04AC18-163B-4734-89C3-160679520D6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660000" flipH="1">
                <a:off x="6106531" y="209906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83" name="Straight Connector 82">
                <a:extLst>
                  <a:ext uri="{FF2B5EF4-FFF2-40B4-BE49-F238E27FC236}">
                    <a16:creationId xmlns:a16="http://schemas.microsoft.com/office/drawing/2014/main" id="{F08A3168-5207-4A96-AF77-4442A6DD406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780000" flipH="1">
                <a:off x="6043206" y="222255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84" name="Straight Connector 83">
                <a:extLst>
                  <a:ext uri="{FF2B5EF4-FFF2-40B4-BE49-F238E27FC236}">
                    <a16:creationId xmlns:a16="http://schemas.microsoft.com/office/drawing/2014/main" id="{F103104E-3B79-4584-BC67-1617345678CA}"/>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960000" flipH="1">
                <a:off x="5978913" y="234430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85" name="Straight Connector 84">
                <a:extLst>
                  <a:ext uri="{FF2B5EF4-FFF2-40B4-BE49-F238E27FC236}">
                    <a16:creationId xmlns:a16="http://schemas.microsoft.com/office/drawing/2014/main" id="{DAE2661F-465D-44F7-832A-93816854D492}"/>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080000" flipH="1">
                <a:off x="5912438" y="247067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86" name="Straight Connector 85">
                <a:extLst>
                  <a:ext uri="{FF2B5EF4-FFF2-40B4-BE49-F238E27FC236}">
                    <a16:creationId xmlns:a16="http://schemas.microsoft.com/office/drawing/2014/main" id="{26351CA6-C76B-4C66-9378-C385BBE4023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200000" flipH="1">
                <a:off x="5858875" y="2600922"/>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87" name="Straight Connector 86">
                <a:extLst>
                  <a:ext uri="{FF2B5EF4-FFF2-40B4-BE49-F238E27FC236}">
                    <a16:creationId xmlns:a16="http://schemas.microsoft.com/office/drawing/2014/main" id="{242756B9-0921-4B55-B129-1C794D4FDA7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320000" flipH="1">
                <a:off x="5808182" y="273404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88" name="Straight Connector 87">
                <a:extLst>
                  <a:ext uri="{FF2B5EF4-FFF2-40B4-BE49-F238E27FC236}">
                    <a16:creationId xmlns:a16="http://schemas.microsoft.com/office/drawing/2014/main" id="{737841ED-C77C-4824-BBDB-A4AD5CC4C770}"/>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500000" flipH="1">
                <a:off x="5773263" y="286686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89" name="Straight Connector 88">
                <a:extLst>
                  <a:ext uri="{FF2B5EF4-FFF2-40B4-BE49-F238E27FC236}">
                    <a16:creationId xmlns:a16="http://schemas.microsoft.com/office/drawing/2014/main" id="{04E74C45-8542-46B2-AAA4-9749090683F6}"/>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620000" flipH="1">
                <a:off x="5735963" y="300206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90" name="Straight Connector 89">
                <a:extLst>
                  <a:ext uri="{FF2B5EF4-FFF2-40B4-BE49-F238E27FC236}">
                    <a16:creationId xmlns:a16="http://schemas.microsoft.com/office/drawing/2014/main" id="{2B975665-5AAD-40D4-AC00-1047ED6593E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740000" flipH="1">
                <a:off x="5700105" y="313891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91" name="Straight Connector 90">
                <a:extLst>
                  <a:ext uri="{FF2B5EF4-FFF2-40B4-BE49-F238E27FC236}">
                    <a16:creationId xmlns:a16="http://schemas.microsoft.com/office/drawing/2014/main" id="{B046CFA9-FF2B-4D62-8063-8D68FF480177}"/>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860000" flipH="1">
                <a:off x="5665939" y="327548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92" name="Straight Connector 91">
                <a:extLst>
                  <a:ext uri="{FF2B5EF4-FFF2-40B4-BE49-F238E27FC236}">
                    <a16:creationId xmlns:a16="http://schemas.microsoft.com/office/drawing/2014/main" id="{E50C0FC6-86F2-4AAC-9174-25FB83DA6F9A}"/>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040000" flipH="1">
                <a:off x="5644476" y="341425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93" name="Straight Connector 92">
                <a:extLst>
                  <a:ext uri="{FF2B5EF4-FFF2-40B4-BE49-F238E27FC236}">
                    <a16:creationId xmlns:a16="http://schemas.microsoft.com/office/drawing/2014/main" id="{88652921-868F-4CCF-B70C-034DAD2E76D1}"/>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160000" flipH="1">
                <a:off x="5626530" y="355462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94" name="Straight Connector 93">
                <a:extLst>
                  <a:ext uri="{FF2B5EF4-FFF2-40B4-BE49-F238E27FC236}">
                    <a16:creationId xmlns:a16="http://schemas.microsoft.com/office/drawing/2014/main" id="{02A55E7D-1C8A-4438-A99F-3ACAC87A7744}"/>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280000" flipH="1">
                <a:off x="5616429" y="369183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95" name="Straight Connector 94">
                <a:extLst>
                  <a:ext uri="{FF2B5EF4-FFF2-40B4-BE49-F238E27FC236}">
                    <a16:creationId xmlns:a16="http://schemas.microsoft.com/office/drawing/2014/main" id="{43610C07-2EF7-4475-AF6C-9CA4C0645F54}"/>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400000" flipH="1">
                <a:off x="5611319" y="383537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96" name="Straight Connector 95">
                <a:extLst>
                  <a:ext uri="{FF2B5EF4-FFF2-40B4-BE49-F238E27FC236}">
                    <a16:creationId xmlns:a16="http://schemas.microsoft.com/office/drawing/2014/main" id="{B17D69AF-D03D-4514-A534-475B17591260}"/>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580000" flipH="1">
                <a:off x="5608540" y="397572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97" name="Straight Connector 96">
                <a:extLst>
                  <a:ext uri="{FF2B5EF4-FFF2-40B4-BE49-F238E27FC236}">
                    <a16:creationId xmlns:a16="http://schemas.microsoft.com/office/drawing/2014/main" id="{570FDC14-72EE-470D-876E-651741365825}"/>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700000" flipH="1">
                <a:off x="5605761" y="411607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98" name="Straight Connector 97">
                <a:extLst>
                  <a:ext uri="{FF2B5EF4-FFF2-40B4-BE49-F238E27FC236}">
                    <a16:creationId xmlns:a16="http://schemas.microsoft.com/office/drawing/2014/main" id="{8BEAC2A8-991D-4B96-ABE3-9A32625B2225}"/>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820000" flipH="1">
                <a:off x="5624195" y="425421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99" name="Straight Connector 98">
                <a:extLst>
                  <a:ext uri="{FF2B5EF4-FFF2-40B4-BE49-F238E27FC236}">
                    <a16:creationId xmlns:a16="http://schemas.microsoft.com/office/drawing/2014/main" id="{E4FDD02D-2AD2-4A6C-BBC9-15591F457B84}"/>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940000" flipH="1">
                <a:off x="5642629" y="439235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00" name="Straight Connector 99">
                <a:extLst>
                  <a:ext uri="{FF2B5EF4-FFF2-40B4-BE49-F238E27FC236}">
                    <a16:creationId xmlns:a16="http://schemas.microsoft.com/office/drawing/2014/main" id="{F6844DDA-5D96-4DEA-A208-28BBA359011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120000" flipH="1">
                <a:off x="5654818" y="453638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01" name="Straight Connector 100">
                <a:extLst>
                  <a:ext uri="{FF2B5EF4-FFF2-40B4-BE49-F238E27FC236}">
                    <a16:creationId xmlns:a16="http://schemas.microsoft.com/office/drawing/2014/main" id="{A96F2E86-56F4-4B0C-8D83-55D2865C87B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240000" flipH="1">
                <a:off x="5684446" y="4671367"/>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02" name="Straight Connector 101">
                <a:extLst>
                  <a:ext uri="{FF2B5EF4-FFF2-40B4-BE49-F238E27FC236}">
                    <a16:creationId xmlns:a16="http://schemas.microsoft.com/office/drawing/2014/main" id="{C193D075-DE33-4AD6-937B-FC2912872EE4}"/>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360000" flipH="1">
                <a:off x="5714074" y="480873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03" name="Straight Connector 102">
                <a:extLst>
                  <a:ext uri="{FF2B5EF4-FFF2-40B4-BE49-F238E27FC236}">
                    <a16:creationId xmlns:a16="http://schemas.microsoft.com/office/drawing/2014/main" id="{B59EA056-638E-430D-AE76-796F1ED38BD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480000" flipH="1">
                <a:off x="5748464" y="494847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04" name="Straight Connector 103">
                <a:extLst>
                  <a:ext uri="{FF2B5EF4-FFF2-40B4-BE49-F238E27FC236}">
                    <a16:creationId xmlns:a16="http://schemas.microsoft.com/office/drawing/2014/main" id="{8D75FB12-06AB-46A1-BFE4-D16F35625CB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660000" flipH="1">
                <a:off x="5792091" y="5077607"/>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05" name="Straight Connector 104">
                <a:extLst>
                  <a:ext uri="{FF2B5EF4-FFF2-40B4-BE49-F238E27FC236}">
                    <a16:creationId xmlns:a16="http://schemas.microsoft.com/office/drawing/2014/main" id="{351D4855-B924-45D6-A884-31A6BC96308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780000" flipH="1">
                <a:off x="5847441" y="521122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06" name="Straight Connector 105">
                <a:extLst>
                  <a:ext uri="{FF2B5EF4-FFF2-40B4-BE49-F238E27FC236}">
                    <a16:creationId xmlns:a16="http://schemas.microsoft.com/office/drawing/2014/main" id="{8397D34C-609D-44DB-AFF8-75858A4F3131}"/>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900000" flipH="1">
                <a:off x="5900410" y="534245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07" name="Straight Connector 106">
                <a:extLst>
                  <a:ext uri="{FF2B5EF4-FFF2-40B4-BE49-F238E27FC236}">
                    <a16:creationId xmlns:a16="http://schemas.microsoft.com/office/drawing/2014/main" id="{2EA17769-C4B1-4138-875F-A58D5D849792}"/>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7020000" flipH="1">
                <a:off x="5955760" y="547369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grpSp>
      </p:grpSp>
      <p:grpSp>
        <p:nvGrpSpPr>
          <p:cNvPr id="109" name="Group 108">
            <a:extLst>
              <a:ext uri="{FF2B5EF4-FFF2-40B4-BE49-F238E27FC236}">
                <a16:creationId xmlns:a16="http://schemas.microsoft.com/office/drawing/2014/main" id="{3B02E948-8CD2-4C3C-9E5D-262DAC3C9651}"/>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rot="15392608">
            <a:off x="7397406" y="-618857"/>
            <a:ext cx="4915057" cy="4271437"/>
            <a:chOff x="5281603" y="104899"/>
            <a:chExt cx="6910397" cy="6005491"/>
          </a:xfrm>
        </p:grpSpPr>
        <p:sp>
          <p:nvSpPr>
            <p:cNvPr id="110" name="Freeform 17">
              <a:extLst>
                <a:ext uri="{FF2B5EF4-FFF2-40B4-BE49-F238E27FC236}">
                  <a16:creationId xmlns:a16="http://schemas.microsoft.com/office/drawing/2014/main" id="{F8E025EC-8201-4DC5-B858-C2EEA8121D71}"/>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5281603" y="104899"/>
              <a:ext cx="6896713" cy="6005491"/>
            </a:xfrm>
            <a:custGeom>
              <a:avLst/>
              <a:gdLst>
                <a:gd name="connsiteX0" fmla="*/ 3912717 w 6896713"/>
                <a:gd name="connsiteY0" fmla="*/ 0 h 6005491"/>
                <a:gd name="connsiteX1" fmla="*/ 6679426 w 6896713"/>
                <a:gd name="connsiteY1" fmla="*/ 1146008 h 6005491"/>
                <a:gd name="connsiteX2" fmla="*/ 6896713 w 6896713"/>
                <a:gd name="connsiteY2" fmla="*/ 1385085 h 6005491"/>
                <a:gd name="connsiteX3" fmla="*/ 6896713 w 6896713"/>
                <a:gd name="connsiteY3" fmla="*/ 1431256 h 6005491"/>
                <a:gd name="connsiteX4" fmla="*/ 6657442 w 6896713"/>
                <a:gd name="connsiteY4" fmla="*/ 1167992 h 6005491"/>
                <a:gd name="connsiteX5" fmla="*/ 3912717 w 6896713"/>
                <a:gd name="connsiteY5" fmla="*/ 31089 h 6005491"/>
                <a:gd name="connsiteX6" fmla="*/ 31089 w 6896713"/>
                <a:gd name="connsiteY6" fmla="*/ 3912717 h 6005491"/>
                <a:gd name="connsiteX7" fmla="*/ 593046 w 6896713"/>
                <a:gd name="connsiteY7" fmla="*/ 5925483 h 6005491"/>
                <a:gd name="connsiteX8" fmla="*/ 633874 w 6896713"/>
                <a:gd name="connsiteY8" fmla="*/ 5989169 h 6005491"/>
                <a:gd name="connsiteX9" fmla="*/ 607415 w 6896713"/>
                <a:gd name="connsiteY9" fmla="*/ 6005491 h 6005491"/>
                <a:gd name="connsiteX10" fmla="*/ 566458 w 6896713"/>
                <a:gd name="connsiteY10" fmla="*/ 5941603 h 6005491"/>
                <a:gd name="connsiteX11" fmla="*/ 0 w 6896713"/>
                <a:gd name="connsiteY11" fmla="*/ 3912717 h 6005491"/>
                <a:gd name="connsiteX12" fmla="*/ 3912717 w 6896713"/>
                <a:gd name="connsiteY12" fmla="*/ 0 h 6005491"/>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6896713" h="6005491">
                  <a:moveTo>
                    <a:pt x="3912717" y="0"/>
                  </a:moveTo>
                  <a:cubicBezTo>
                    <a:pt x="4993184" y="0"/>
                    <a:pt x="5971363" y="437946"/>
                    <a:pt x="6679426" y="1146008"/>
                  </a:cubicBezTo>
                  <a:lnTo>
                    <a:pt x="6896713" y="1385085"/>
                  </a:lnTo>
                  <a:lnTo>
                    <a:pt x="6896713" y="1431256"/>
                  </a:lnTo>
                  <a:lnTo>
                    <a:pt x="6657442" y="1167992"/>
                  </a:lnTo>
                  <a:cubicBezTo>
                    <a:pt x="5955006" y="465555"/>
                    <a:pt x="4984599" y="31089"/>
                    <a:pt x="3912717" y="31089"/>
                  </a:cubicBezTo>
                  <a:cubicBezTo>
                    <a:pt x="1768953" y="31089"/>
                    <a:pt x="31089" y="1768953"/>
                    <a:pt x="31089" y="3912717"/>
                  </a:cubicBezTo>
                  <a:cubicBezTo>
                    <a:pt x="31089" y="4649636"/>
                    <a:pt x="236442" y="5338592"/>
                    <a:pt x="593046" y="5925483"/>
                  </a:cubicBezTo>
                  <a:lnTo>
                    <a:pt x="633874" y="5989169"/>
                  </a:lnTo>
                  <a:lnTo>
                    <a:pt x="607415" y="6005491"/>
                  </a:lnTo>
                  <a:lnTo>
                    <a:pt x="566458" y="5941603"/>
                  </a:lnTo>
                  <a:cubicBezTo>
                    <a:pt x="206998" y="5350013"/>
                    <a:pt x="0" y="4655538"/>
                    <a:pt x="0" y="3912717"/>
                  </a:cubicBezTo>
                  <a:cubicBezTo>
                    <a:pt x="0" y="1751783"/>
                    <a:pt x="1751783" y="0"/>
                    <a:pt x="3912717" y="0"/>
                  </a:cubicBezTo>
                  <a:close/>
                </a:path>
              </a:pathLst>
            </a:custGeom>
            <a:solidFill>
              <a:srgbClr val="FFFFFF">
                <a:alpha val="25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nvGrpSpPr>
            <p:cNvPr id="111" name="Group 110">
              <a:extLst>
                <a:ext uri="{FF2B5EF4-FFF2-40B4-BE49-F238E27FC236}">
                  <a16:creationId xmlns:a16="http://schemas.microsoft.com/office/drawing/2014/main" id="{5D00349E-7825-4D5D-81A3-6A5FB2D95D8A}"/>
                </a:ext>
                <a:ext uri="{C183D7F6-B498-43B3-948B-1728B52AA6E4}">
                  <adec:decorative xmlns:adec="http://schemas.microsoft.com/office/drawing/2017/decorative" val="1"/>
                </a:ext>
              </a:extLst>
            </p:cNvPr>
            <p:cNvGrpSpPr/>
            <p:nvPr>
              <p:extLst>
                <p:ext uri="{386F3935-93C4-4BCD-93E2-E3B085C9AB24}">
                  <p16:designElem xmlns:p16="http://schemas.microsoft.com/office/powerpoint/2015/main" val="1"/>
                </p:ext>
              </p:extLst>
            </p:nvPr>
          </p:nvGrpSpPr>
          <p:grpSpPr>
            <a:xfrm>
              <a:off x="5516018" y="331504"/>
              <a:ext cx="6675982" cy="5235326"/>
              <a:chOff x="5516018" y="331504"/>
              <a:chExt cx="6675982" cy="5235326"/>
            </a:xfrm>
          </p:grpSpPr>
          <p:cxnSp>
            <p:nvCxnSpPr>
              <p:cNvPr id="112" name="Straight Connector 111">
                <a:extLst>
                  <a:ext uri="{FF2B5EF4-FFF2-40B4-BE49-F238E27FC236}">
                    <a16:creationId xmlns:a16="http://schemas.microsoft.com/office/drawing/2014/main" id="{2B0493F4-7EE3-40BC-9693-4C3011697670}"/>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flipH="1">
                <a:off x="9266830" y="33150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13" name="Straight Connector 112">
                <a:extLst>
                  <a:ext uri="{FF2B5EF4-FFF2-40B4-BE49-F238E27FC236}">
                    <a16:creationId xmlns:a16="http://schemas.microsoft.com/office/drawing/2014/main" id="{05D627BB-BD2B-4E33-837E-94DABD948C19}"/>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20000" flipH="1">
                <a:off x="9408861" y="33832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14" name="Straight Connector 113">
                <a:extLst>
                  <a:ext uri="{FF2B5EF4-FFF2-40B4-BE49-F238E27FC236}">
                    <a16:creationId xmlns:a16="http://schemas.microsoft.com/office/drawing/2014/main" id="{0948FD7F-4A95-419F-9592-F1AE43EB39D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40000" flipH="1">
                <a:off x="9551700" y="34763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15" name="Straight Connector 114">
                <a:extLst>
                  <a:ext uri="{FF2B5EF4-FFF2-40B4-BE49-F238E27FC236}">
                    <a16:creationId xmlns:a16="http://schemas.microsoft.com/office/drawing/2014/main" id="{76D13955-7897-45BF-AE8D-F635DE7296B8}"/>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60000" flipH="1">
                <a:off x="9688748" y="36808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16" name="Straight Connector 115">
                <a:extLst>
                  <a:ext uri="{FF2B5EF4-FFF2-40B4-BE49-F238E27FC236}">
                    <a16:creationId xmlns:a16="http://schemas.microsoft.com/office/drawing/2014/main" id="{AD38C1DF-38DA-4D6D-AEDD-F23C5310458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40000" flipH="1">
                <a:off x="9824866" y="38922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17" name="Straight Connector 116">
                <a:extLst>
                  <a:ext uri="{FF2B5EF4-FFF2-40B4-BE49-F238E27FC236}">
                    <a16:creationId xmlns:a16="http://schemas.microsoft.com/office/drawing/2014/main" id="{5618B3C8-757B-4262-8325-56E79801FFF4}"/>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60000" flipH="1">
                <a:off x="9966867" y="41754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18" name="Straight Connector 117">
                <a:extLst>
                  <a:ext uri="{FF2B5EF4-FFF2-40B4-BE49-F238E27FC236}">
                    <a16:creationId xmlns:a16="http://schemas.microsoft.com/office/drawing/2014/main" id="{5BC63D8C-C95A-4588-AEC8-83438699A3A8}"/>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780000" flipH="1">
                <a:off x="10104425" y="44587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19" name="Straight Connector 118">
                <a:extLst>
                  <a:ext uri="{FF2B5EF4-FFF2-40B4-BE49-F238E27FC236}">
                    <a16:creationId xmlns:a16="http://schemas.microsoft.com/office/drawing/2014/main" id="{E1EBAFC9-1157-4512-A58B-E8DBDCB0E00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900000" flipH="1">
                <a:off x="10240513" y="47948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20" name="Straight Connector 119">
                <a:extLst>
                  <a:ext uri="{FF2B5EF4-FFF2-40B4-BE49-F238E27FC236}">
                    <a16:creationId xmlns:a16="http://schemas.microsoft.com/office/drawing/2014/main" id="{D5C42AD4-0C0A-44F8-BEF5-76D798BB1439}"/>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080000" flipH="1">
                <a:off x="10373882" y="52435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21" name="Straight Connector 120">
                <a:extLst>
                  <a:ext uri="{FF2B5EF4-FFF2-40B4-BE49-F238E27FC236}">
                    <a16:creationId xmlns:a16="http://schemas.microsoft.com/office/drawing/2014/main" id="{FA2FDF3F-1D8B-4D7F-9713-D2785051C429}"/>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200000" flipH="1">
                <a:off x="10505632" y="57062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22" name="Straight Connector 121">
                <a:extLst>
                  <a:ext uri="{FF2B5EF4-FFF2-40B4-BE49-F238E27FC236}">
                    <a16:creationId xmlns:a16="http://schemas.microsoft.com/office/drawing/2014/main" id="{CE5C02B7-5014-410B-A59B-ABA9017C96A0}"/>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320000" flipH="1">
                <a:off x="10637382" y="62134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23" name="Straight Connector 122">
                <a:extLst>
                  <a:ext uri="{FF2B5EF4-FFF2-40B4-BE49-F238E27FC236}">
                    <a16:creationId xmlns:a16="http://schemas.microsoft.com/office/drawing/2014/main" id="{FA738C92-C3B6-43D5-A718-230FE5A78AE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440000" flipH="1">
                <a:off x="10760965" y="69043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24" name="Straight Connector 123">
                <a:extLst>
                  <a:ext uri="{FF2B5EF4-FFF2-40B4-BE49-F238E27FC236}">
                    <a16:creationId xmlns:a16="http://schemas.microsoft.com/office/drawing/2014/main" id="{A7FDBFA0-A00A-4C49-A38C-5197E28B1E55}"/>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620000" flipH="1">
                <a:off x="10888991" y="75509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25" name="Straight Connector 124">
                <a:extLst>
                  <a:ext uri="{FF2B5EF4-FFF2-40B4-BE49-F238E27FC236}">
                    <a16:creationId xmlns:a16="http://schemas.microsoft.com/office/drawing/2014/main" id="{162F2930-B81B-47BF-BAB6-6CD862E0AC0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740000" flipH="1">
                <a:off x="11010193" y="81974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26" name="Straight Connector 125">
                <a:extLst>
                  <a:ext uri="{FF2B5EF4-FFF2-40B4-BE49-F238E27FC236}">
                    <a16:creationId xmlns:a16="http://schemas.microsoft.com/office/drawing/2014/main" id="{BDB0E661-1786-4C8B-B4AA-1C46DBB09FB4}"/>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860000" flipH="1">
                <a:off x="11129014" y="895662"/>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27" name="Straight Connector 126">
                <a:extLst>
                  <a:ext uri="{FF2B5EF4-FFF2-40B4-BE49-F238E27FC236}">
                    <a16:creationId xmlns:a16="http://schemas.microsoft.com/office/drawing/2014/main" id="{EAE039B6-9B91-4DF7-B2E1-BEC620E8AF7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980000" flipH="1">
                <a:off x="11249872" y="96809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28" name="Straight Connector 127">
                <a:extLst>
                  <a:ext uri="{FF2B5EF4-FFF2-40B4-BE49-F238E27FC236}">
                    <a16:creationId xmlns:a16="http://schemas.microsoft.com/office/drawing/2014/main" id="{A09B3898-68D4-4032-973C-3297FA2A0B7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160000" flipH="1">
                <a:off x="11366875" y="104808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29" name="Straight Connector 128">
                <a:extLst>
                  <a:ext uri="{FF2B5EF4-FFF2-40B4-BE49-F238E27FC236}">
                    <a16:creationId xmlns:a16="http://schemas.microsoft.com/office/drawing/2014/main" id="{56FDF469-A729-4C34-9A4E-FC7F50FB6EEA}"/>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280000" flipH="1">
                <a:off x="11474058" y="113152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30" name="Straight Connector 129">
                <a:extLst>
                  <a:ext uri="{FF2B5EF4-FFF2-40B4-BE49-F238E27FC236}">
                    <a16:creationId xmlns:a16="http://schemas.microsoft.com/office/drawing/2014/main" id="{B42661BA-C51F-493E-BA84-7E8E02647BE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400000" flipH="1">
                <a:off x="11583303" y="122179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31" name="Straight Connector 130">
                <a:extLst>
                  <a:ext uri="{FF2B5EF4-FFF2-40B4-BE49-F238E27FC236}">
                    <a16:creationId xmlns:a16="http://schemas.microsoft.com/office/drawing/2014/main" id="{BCA6BFC1-5596-4F25-8834-B82EC76C031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520000" flipH="1">
                <a:off x="11685344" y="1321772"/>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32" name="Straight Connector 131">
                <a:extLst>
                  <a:ext uri="{FF2B5EF4-FFF2-40B4-BE49-F238E27FC236}">
                    <a16:creationId xmlns:a16="http://schemas.microsoft.com/office/drawing/2014/main" id="{ADC0C4EA-8B26-488D-842A-8492C28EFA70}"/>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700000" flipH="1">
                <a:off x="11787704" y="141763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33" name="Straight Connector 132">
                <a:extLst>
                  <a:ext uri="{FF2B5EF4-FFF2-40B4-BE49-F238E27FC236}">
                    <a16:creationId xmlns:a16="http://schemas.microsoft.com/office/drawing/2014/main" id="{1365199F-3DA2-4ECE-8AA0-B37E7E3AFBB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820000" flipH="1">
                <a:off x="11880859" y="151793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34" name="Straight Connector 133">
                <a:extLst>
                  <a:ext uri="{FF2B5EF4-FFF2-40B4-BE49-F238E27FC236}">
                    <a16:creationId xmlns:a16="http://schemas.microsoft.com/office/drawing/2014/main" id="{9F8EAD3C-6628-48E5-A004-B34EFF17E231}"/>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940000" flipH="1">
                <a:off x="11969252" y="1627437"/>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35" name="Straight Connector 134">
                <a:extLst>
                  <a:ext uri="{FF2B5EF4-FFF2-40B4-BE49-F238E27FC236}">
                    <a16:creationId xmlns:a16="http://schemas.microsoft.com/office/drawing/2014/main" id="{8627E51D-F7F3-432F-B018-3390B0A3E27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060000" flipH="1">
                <a:off x="12062016" y="173601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36" name="Straight Connector 135">
                <a:extLst>
                  <a:ext uri="{FF2B5EF4-FFF2-40B4-BE49-F238E27FC236}">
                    <a16:creationId xmlns:a16="http://schemas.microsoft.com/office/drawing/2014/main" id="{B0A796D9-B9B7-497E-91F4-257D2CCAA2E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flipH="1">
                <a:off x="12074680" y="1910249"/>
                <a:ext cx="117320" cy="82912"/>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37" name="Straight Connector 136">
                <a:extLst>
                  <a:ext uri="{FF2B5EF4-FFF2-40B4-BE49-F238E27FC236}">
                    <a16:creationId xmlns:a16="http://schemas.microsoft.com/office/drawing/2014/main" id="{E4E17776-2D77-4801-AFE4-553D807E0140}"/>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flipH="1">
                <a:off x="12149943" y="2083594"/>
                <a:ext cx="39676" cy="21436"/>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38" name="Straight Connector 137">
                <a:extLst>
                  <a:ext uri="{FF2B5EF4-FFF2-40B4-BE49-F238E27FC236}">
                    <a16:creationId xmlns:a16="http://schemas.microsoft.com/office/drawing/2014/main" id="{AF653420-3C79-432A-9CAB-6A4AEC545BE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80000" flipH="1">
                <a:off x="9127990" y="33425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39" name="Straight Connector 138">
                <a:extLst>
                  <a:ext uri="{FF2B5EF4-FFF2-40B4-BE49-F238E27FC236}">
                    <a16:creationId xmlns:a16="http://schemas.microsoft.com/office/drawing/2014/main" id="{CB4F431F-451E-4136-B596-17B639632151}"/>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00000" flipH="1">
                <a:off x="8987576" y="33663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40" name="Straight Connector 139">
                <a:extLst>
                  <a:ext uri="{FF2B5EF4-FFF2-40B4-BE49-F238E27FC236}">
                    <a16:creationId xmlns:a16="http://schemas.microsoft.com/office/drawing/2014/main" id="{75E18572-BE7A-4234-B454-FD38ABFAE2F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20000" flipH="1">
                <a:off x="8844859" y="35117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41" name="Straight Connector 140">
                <a:extLst>
                  <a:ext uri="{FF2B5EF4-FFF2-40B4-BE49-F238E27FC236}">
                    <a16:creationId xmlns:a16="http://schemas.microsoft.com/office/drawing/2014/main" id="{5EB9F985-7C1A-4BFE-A4DC-F35AA0D04EC9}"/>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40000" flipH="1">
                <a:off x="8706904" y="36571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42" name="Straight Connector 141">
                <a:extLst>
                  <a:ext uri="{FF2B5EF4-FFF2-40B4-BE49-F238E27FC236}">
                    <a16:creationId xmlns:a16="http://schemas.microsoft.com/office/drawing/2014/main" id="{500648B4-39E6-409B-A151-2A6CC6D3C4A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720000" flipH="1">
                <a:off x="8568008" y="38789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43" name="Straight Connector 142">
                <a:extLst>
                  <a:ext uri="{FF2B5EF4-FFF2-40B4-BE49-F238E27FC236}">
                    <a16:creationId xmlns:a16="http://schemas.microsoft.com/office/drawing/2014/main" id="{013A2463-A9F5-45B4-804E-5595FAE42CF5}"/>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840000" flipH="1">
                <a:off x="8429112" y="41006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44" name="Straight Connector 143">
                <a:extLst>
                  <a:ext uri="{FF2B5EF4-FFF2-40B4-BE49-F238E27FC236}">
                    <a16:creationId xmlns:a16="http://schemas.microsoft.com/office/drawing/2014/main" id="{CBF3193A-025E-4BE6-9AD5-D3106F9D78C4}"/>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960000" flipH="1">
                <a:off x="8294968" y="44621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45" name="Straight Connector 144">
                <a:extLst>
                  <a:ext uri="{FF2B5EF4-FFF2-40B4-BE49-F238E27FC236}">
                    <a16:creationId xmlns:a16="http://schemas.microsoft.com/office/drawing/2014/main" id="{E2832A9B-55E5-494A-A717-3617EDD1F2CA}"/>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080000" flipH="1">
                <a:off x="8160824" y="48237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46" name="Straight Connector 145">
                <a:extLst>
                  <a:ext uri="{FF2B5EF4-FFF2-40B4-BE49-F238E27FC236}">
                    <a16:creationId xmlns:a16="http://schemas.microsoft.com/office/drawing/2014/main" id="{CC0DA7BF-4BD6-46F6-91A1-E38E259FC7F6}"/>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260000" flipH="1">
                <a:off x="8027689" y="53184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47" name="Straight Connector 146">
                <a:extLst>
                  <a:ext uri="{FF2B5EF4-FFF2-40B4-BE49-F238E27FC236}">
                    <a16:creationId xmlns:a16="http://schemas.microsoft.com/office/drawing/2014/main" id="{87B5F7E4-8A2A-468D-8EF3-6D7171EBC009}"/>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380000" flipH="1">
                <a:off x="7894554" y="58132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48" name="Straight Connector 147">
                <a:extLst>
                  <a:ext uri="{FF2B5EF4-FFF2-40B4-BE49-F238E27FC236}">
                    <a16:creationId xmlns:a16="http://schemas.microsoft.com/office/drawing/2014/main" id="{F6A8F3CE-3B42-4770-8933-7C9BCA91B639}"/>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500000" flipH="1">
                <a:off x="7761419" y="63079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49" name="Straight Connector 148">
                <a:extLst>
                  <a:ext uri="{FF2B5EF4-FFF2-40B4-BE49-F238E27FC236}">
                    <a16:creationId xmlns:a16="http://schemas.microsoft.com/office/drawing/2014/main" id="{6224EF38-8522-4A6A-BA96-BAAB1A136C4A}"/>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620000" flipH="1">
                <a:off x="7636645" y="68980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50" name="Straight Connector 149">
                <a:extLst>
                  <a:ext uri="{FF2B5EF4-FFF2-40B4-BE49-F238E27FC236}">
                    <a16:creationId xmlns:a16="http://schemas.microsoft.com/office/drawing/2014/main" id="{42B702F4-3A4F-475E-A874-62BA9C76A0D4}"/>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800000" flipH="1">
                <a:off x="7511871" y="75119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51" name="Straight Connector 150">
                <a:extLst>
                  <a:ext uri="{FF2B5EF4-FFF2-40B4-BE49-F238E27FC236}">
                    <a16:creationId xmlns:a16="http://schemas.microsoft.com/office/drawing/2014/main" id="{1BF12728-61DB-4CA7-BFEA-C67E21001E77}"/>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920000" flipH="1">
                <a:off x="7387899" y="81977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52" name="Straight Connector 151">
                <a:extLst>
                  <a:ext uri="{FF2B5EF4-FFF2-40B4-BE49-F238E27FC236}">
                    <a16:creationId xmlns:a16="http://schemas.microsoft.com/office/drawing/2014/main" id="{2A114F6C-B377-4620-9C72-92D0FA5095D2}"/>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040000" flipH="1">
                <a:off x="7268530" y="89316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53" name="Straight Connector 152">
                <a:extLst>
                  <a:ext uri="{FF2B5EF4-FFF2-40B4-BE49-F238E27FC236}">
                    <a16:creationId xmlns:a16="http://schemas.microsoft.com/office/drawing/2014/main" id="{185FB219-37DC-4CBB-BDEF-43EF98EB00C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160000" flipH="1">
                <a:off x="7152030" y="97658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54" name="Straight Connector 153">
                <a:extLst>
                  <a:ext uri="{FF2B5EF4-FFF2-40B4-BE49-F238E27FC236}">
                    <a16:creationId xmlns:a16="http://schemas.microsoft.com/office/drawing/2014/main" id="{2060F2EE-256C-4A23-A980-9C317EA5F16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340000" flipH="1">
                <a:off x="7041695" y="106002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55" name="Straight Connector 154">
                <a:extLst>
                  <a:ext uri="{FF2B5EF4-FFF2-40B4-BE49-F238E27FC236}">
                    <a16:creationId xmlns:a16="http://schemas.microsoft.com/office/drawing/2014/main" id="{52F37857-F893-4D54-B377-60870C91BC14}"/>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460000" flipH="1">
                <a:off x="6931360" y="114346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56" name="Straight Connector 155">
                <a:extLst>
                  <a:ext uri="{FF2B5EF4-FFF2-40B4-BE49-F238E27FC236}">
                    <a16:creationId xmlns:a16="http://schemas.microsoft.com/office/drawing/2014/main" id="{F5DEA293-2202-41FF-B5FE-71F06BAA6931}"/>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580000" flipH="1">
                <a:off x="6819070" y="123586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57" name="Straight Connector 156">
                <a:extLst>
                  <a:ext uri="{FF2B5EF4-FFF2-40B4-BE49-F238E27FC236}">
                    <a16:creationId xmlns:a16="http://schemas.microsoft.com/office/drawing/2014/main" id="{A9C59CAC-07BD-4C27-8926-C55E46BD1030}"/>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700000" flipH="1">
                <a:off x="6721359" y="133274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58" name="Straight Connector 157">
                <a:extLst>
                  <a:ext uri="{FF2B5EF4-FFF2-40B4-BE49-F238E27FC236}">
                    <a16:creationId xmlns:a16="http://schemas.microsoft.com/office/drawing/2014/main" id="{480FA13A-0B04-4946-9A24-2701584E2D09}"/>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880000" flipH="1">
                <a:off x="6617467" y="142942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59" name="Straight Connector 158">
                <a:extLst>
                  <a:ext uri="{FF2B5EF4-FFF2-40B4-BE49-F238E27FC236}">
                    <a16:creationId xmlns:a16="http://schemas.microsoft.com/office/drawing/2014/main" id="{488CE1CC-C8B3-470F-9512-B590AF9DEB9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000000" flipH="1">
                <a:off x="6520032" y="152728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60" name="Straight Connector 159">
                <a:extLst>
                  <a:ext uri="{FF2B5EF4-FFF2-40B4-BE49-F238E27FC236}">
                    <a16:creationId xmlns:a16="http://schemas.microsoft.com/office/drawing/2014/main" id="{7C1809CD-B912-4E69-A5A5-94EA27B28078}"/>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120000" flipH="1">
                <a:off x="6429579" y="164161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61" name="Straight Connector 160">
                <a:extLst>
                  <a:ext uri="{FF2B5EF4-FFF2-40B4-BE49-F238E27FC236}">
                    <a16:creationId xmlns:a16="http://schemas.microsoft.com/office/drawing/2014/main" id="{FB9E3C6C-40C8-4A98-B0AF-C45C414845A2}"/>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240000" flipH="1">
                <a:off x="6340532" y="175042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62" name="Straight Connector 161">
                <a:extLst>
                  <a:ext uri="{FF2B5EF4-FFF2-40B4-BE49-F238E27FC236}">
                    <a16:creationId xmlns:a16="http://schemas.microsoft.com/office/drawing/2014/main" id="{DBE61EAD-B3F8-4E77-B3B6-0A3374C0F22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420000" flipH="1">
                <a:off x="6261757" y="186017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63" name="Straight Connector 162">
                <a:extLst>
                  <a:ext uri="{FF2B5EF4-FFF2-40B4-BE49-F238E27FC236}">
                    <a16:creationId xmlns:a16="http://schemas.microsoft.com/office/drawing/2014/main" id="{4303657B-9569-4CB6-A870-F7D678DE67F8}"/>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540000" flipH="1">
                <a:off x="6184144" y="197961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64" name="Straight Connector 163">
                <a:extLst>
                  <a:ext uri="{FF2B5EF4-FFF2-40B4-BE49-F238E27FC236}">
                    <a16:creationId xmlns:a16="http://schemas.microsoft.com/office/drawing/2014/main" id="{C95E1DFB-B252-4CBC-95A8-D1DC68A18591}"/>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660000" flipH="1">
                <a:off x="6106531" y="209906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65" name="Straight Connector 164">
                <a:extLst>
                  <a:ext uri="{FF2B5EF4-FFF2-40B4-BE49-F238E27FC236}">
                    <a16:creationId xmlns:a16="http://schemas.microsoft.com/office/drawing/2014/main" id="{2D7B24AC-E1C7-4A27-BACA-0AE3C159FD6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780000" flipH="1">
                <a:off x="6043206" y="222255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66" name="Straight Connector 165">
                <a:extLst>
                  <a:ext uri="{FF2B5EF4-FFF2-40B4-BE49-F238E27FC236}">
                    <a16:creationId xmlns:a16="http://schemas.microsoft.com/office/drawing/2014/main" id="{97ECB039-4BBD-4991-8C57-7D90D4A22C18}"/>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960000" flipH="1">
                <a:off x="5978913" y="234430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67" name="Straight Connector 166">
                <a:extLst>
                  <a:ext uri="{FF2B5EF4-FFF2-40B4-BE49-F238E27FC236}">
                    <a16:creationId xmlns:a16="http://schemas.microsoft.com/office/drawing/2014/main" id="{38517C97-1250-4775-B725-2CBD677C3F2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080000" flipH="1">
                <a:off x="5912438" y="247067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68" name="Straight Connector 167">
                <a:extLst>
                  <a:ext uri="{FF2B5EF4-FFF2-40B4-BE49-F238E27FC236}">
                    <a16:creationId xmlns:a16="http://schemas.microsoft.com/office/drawing/2014/main" id="{C9679D68-007E-47A6-A882-07A8088B5C6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200000" flipH="1">
                <a:off x="5858875" y="2600922"/>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69" name="Straight Connector 168">
                <a:extLst>
                  <a:ext uri="{FF2B5EF4-FFF2-40B4-BE49-F238E27FC236}">
                    <a16:creationId xmlns:a16="http://schemas.microsoft.com/office/drawing/2014/main" id="{767BAF92-FB48-468A-B633-46749349E519}"/>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320000" flipH="1">
                <a:off x="5808182" y="273404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70" name="Straight Connector 169">
                <a:extLst>
                  <a:ext uri="{FF2B5EF4-FFF2-40B4-BE49-F238E27FC236}">
                    <a16:creationId xmlns:a16="http://schemas.microsoft.com/office/drawing/2014/main" id="{2875629C-FBE1-4E58-82B5-53DBC3ABD061}"/>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500000" flipH="1">
                <a:off x="5773263" y="286686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71" name="Straight Connector 170">
                <a:extLst>
                  <a:ext uri="{FF2B5EF4-FFF2-40B4-BE49-F238E27FC236}">
                    <a16:creationId xmlns:a16="http://schemas.microsoft.com/office/drawing/2014/main" id="{CC29FC6C-B918-40F3-AAAA-1A4F1DFBEA25}"/>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620000" flipH="1">
                <a:off x="5735963" y="300206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72" name="Straight Connector 171">
                <a:extLst>
                  <a:ext uri="{FF2B5EF4-FFF2-40B4-BE49-F238E27FC236}">
                    <a16:creationId xmlns:a16="http://schemas.microsoft.com/office/drawing/2014/main" id="{2D55E2D8-4D39-4F44-AAE7-B3B2DDDB5B51}"/>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740000" flipH="1">
                <a:off x="5700105" y="313891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73" name="Straight Connector 172">
                <a:extLst>
                  <a:ext uri="{FF2B5EF4-FFF2-40B4-BE49-F238E27FC236}">
                    <a16:creationId xmlns:a16="http://schemas.microsoft.com/office/drawing/2014/main" id="{8EF38C89-9B35-40D5-A2EC-AE4FFF17128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860000" flipH="1">
                <a:off x="5665939" y="327548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74" name="Straight Connector 173">
                <a:extLst>
                  <a:ext uri="{FF2B5EF4-FFF2-40B4-BE49-F238E27FC236}">
                    <a16:creationId xmlns:a16="http://schemas.microsoft.com/office/drawing/2014/main" id="{15C842FE-0918-4A9A-B4F3-F69C539B3542}"/>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040000" flipH="1">
                <a:off x="5644476" y="341425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75" name="Straight Connector 174">
                <a:extLst>
                  <a:ext uri="{FF2B5EF4-FFF2-40B4-BE49-F238E27FC236}">
                    <a16:creationId xmlns:a16="http://schemas.microsoft.com/office/drawing/2014/main" id="{C5A2FDBE-9CE6-41C7-A149-1FC75441C47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160000" flipH="1">
                <a:off x="5626530" y="355462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76" name="Straight Connector 175">
                <a:extLst>
                  <a:ext uri="{FF2B5EF4-FFF2-40B4-BE49-F238E27FC236}">
                    <a16:creationId xmlns:a16="http://schemas.microsoft.com/office/drawing/2014/main" id="{FE76B3FC-2648-4EF2-A363-8AED916B454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280000" flipH="1">
                <a:off x="5616429" y="369183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77" name="Straight Connector 176">
                <a:extLst>
                  <a:ext uri="{FF2B5EF4-FFF2-40B4-BE49-F238E27FC236}">
                    <a16:creationId xmlns:a16="http://schemas.microsoft.com/office/drawing/2014/main" id="{57AD43BF-C5AB-4324-B39E-5E3AFC887616}"/>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400000" flipH="1">
                <a:off x="5611319" y="383537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78" name="Straight Connector 177">
                <a:extLst>
                  <a:ext uri="{FF2B5EF4-FFF2-40B4-BE49-F238E27FC236}">
                    <a16:creationId xmlns:a16="http://schemas.microsoft.com/office/drawing/2014/main" id="{1D7FC0CC-E465-4316-A7B6-42441D27DCCA}"/>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580000" flipH="1">
                <a:off x="5608540" y="397572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79" name="Straight Connector 178">
                <a:extLst>
                  <a:ext uri="{FF2B5EF4-FFF2-40B4-BE49-F238E27FC236}">
                    <a16:creationId xmlns:a16="http://schemas.microsoft.com/office/drawing/2014/main" id="{5EF568F1-4905-4D65-8510-683A870976A1}"/>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700000" flipH="1">
                <a:off x="5605761" y="411607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80" name="Straight Connector 179">
                <a:extLst>
                  <a:ext uri="{FF2B5EF4-FFF2-40B4-BE49-F238E27FC236}">
                    <a16:creationId xmlns:a16="http://schemas.microsoft.com/office/drawing/2014/main" id="{B0779A11-5E9E-4455-8DB7-6BF1F0BA4EF8}"/>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820000" flipH="1">
                <a:off x="5624195" y="425421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81" name="Straight Connector 180">
                <a:extLst>
                  <a:ext uri="{FF2B5EF4-FFF2-40B4-BE49-F238E27FC236}">
                    <a16:creationId xmlns:a16="http://schemas.microsoft.com/office/drawing/2014/main" id="{2B884067-174C-4C5C-955E-462157D0FA76}"/>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940000" flipH="1">
                <a:off x="5642629" y="439235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82" name="Straight Connector 181">
                <a:extLst>
                  <a:ext uri="{FF2B5EF4-FFF2-40B4-BE49-F238E27FC236}">
                    <a16:creationId xmlns:a16="http://schemas.microsoft.com/office/drawing/2014/main" id="{BE5F0FA8-85D6-4B51-B2A8-027AC28D826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120000" flipH="1">
                <a:off x="5654818" y="453638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83" name="Straight Connector 182">
                <a:extLst>
                  <a:ext uri="{FF2B5EF4-FFF2-40B4-BE49-F238E27FC236}">
                    <a16:creationId xmlns:a16="http://schemas.microsoft.com/office/drawing/2014/main" id="{E76C2522-4938-48D4-9ACE-F61BC45271C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240000" flipH="1">
                <a:off x="5684446" y="4671367"/>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84" name="Straight Connector 183">
                <a:extLst>
                  <a:ext uri="{FF2B5EF4-FFF2-40B4-BE49-F238E27FC236}">
                    <a16:creationId xmlns:a16="http://schemas.microsoft.com/office/drawing/2014/main" id="{7119966D-0585-4354-991F-856ADF670D0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360000" flipH="1">
                <a:off x="5714074" y="480873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85" name="Straight Connector 184">
                <a:extLst>
                  <a:ext uri="{FF2B5EF4-FFF2-40B4-BE49-F238E27FC236}">
                    <a16:creationId xmlns:a16="http://schemas.microsoft.com/office/drawing/2014/main" id="{6931C16B-534C-413B-A404-870528429A56}"/>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480000" flipH="1">
                <a:off x="5748464" y="494847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86" name="Straight Connector 185">
                <a:extLst>
                  <a:ext uri="{FF2B5EF4-FFF2-40B4-BE49-F238E27FC236}">
                    <a16:creationId xmlns:a16="http://schemas.microsoft.com/office/drawing/2014/main" id="{888EA28D-0FC2-4BEA-B3EB-D9DEB3C4F76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660000" flipH="1">
                <a:off x="5792091" y="5077607"/>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87" name="Straight Connector 186">
                <a:extLst>
                  <a:ext uri="{FF2B5EF4-FFF2-40B4-BE49-F238E27FC236}">
                    <a16:creationId xmlns:a16="http://schemas.microsoft.com/office/drawing/2014/main" id="{1F2052B6-705D-484A-9856-BCC35D311EF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780000" flipH="1">
                <a:off x="5847441" y="521122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88" name="Straight Connector 187">
                <a:extLst>
                  <a:ext uri="{FF2B5EF4-FFF2-40B4-BE49-F238E27FC236}">
                    <a16:creationId xmlns:a16="http://schemas.microsoft.com/office/drawing/2014/main" id="{B357007E-5B0B-4BC1-96BB-2F9A55E28B8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900000" flipH="1">
                <a:off x="5900410" y="534245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89" name="Straight Connector 188">
                <a:extLst>
                  <a:ext uri="{FF2B5EF4-FFF2-40B4-BE49-F238E27FC236}">
                    <a16:creationId xmlns:a16="http://schemas.microsoft.com/office/drawing/2014/main" id="{144B8928-2E44-471E-818A-AC5F8B9B1D4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7020000" flipH="1">
                <a:off x="5955760" y="547369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grpSp>
      </p:grpSp>
      <p:grpSp>
        <p:nvGrpSpPr>
          <p:cNvPr id="191" name="Group 190">
            <a:extLst>
              <a:ext uri="{FF2B5EF4-FFF2-40B4-BE49-F238E27FC236}">
                <a16:creationId xmlns:a16="http://schemas.microsoft.com/office/drawing/2014/main" id="{D3F906D0-CE7C-484D-8C11-5011F768A5D7}"/>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rot="16739066">
            <a:off x="5520984" y="3122486"/>
            <a:ext cx="2928062" cy="2544637"/>
            <a:chOff x="5281603" y="104899"/>
            <a:chExt cx="6910397" cy="6005491"/>
          </a:xfrm>
        </p:grpSpPr>
        <p:sp>
          <p:nvSpPr>
            <p:cNvPr id="192" name="Freeform 183">
              <a:extLst>
                <a:ext uri="{FF2B5EF4-FFF2-40B4-BE49-F238E27FC236}">
                  <a16:creationId xmlns:a16="http://schemas.microsoft.com/office/drawing/2014/main" id="{0FE191C3-385B-4E2B-ADE9-0FA9E09CA2AB}"/>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5281603" y="104899"/>
              <a:ext cx="6896713" cy="6005491"/>
            </a:xfrm>
            <a:custGeom>
              <a:avLst/>
              <a:gdLst>
                <a:gd name="connsiteX0" fmla="*/ 3912717 w 6896713"/>
                <a:gd name="connsiteY0" fmla="*/ 0 h 6005491"/>
                <a:gd name="connsiteX1" fmla="*/ 6679426 w 6896713"/>
                <a:gd name="connsiteY1" fmla="*/ 1146008 h 6005491"/>
                <a:gd name="connsiteX2" fmla="*/ 6896713 w 6896713"/>
                <a:gd name="connsiteY2" fmla="*/ 1385085 h 6005491"/>
                <a:gd name="connsiteX3" fmla="*/ 6896713 w 6896713"/>
                <a:gd name="connsiteY3" fmla="*/ 1431256 h 6005491"/>
                <a:gd name="connsiteX4" fmla="*/ 6657442 w 6896713"/>
                <a:gd name="connsiteY4" fmla="*/ 1167992 h 6005491"/>
                <a:gd name="connsiteX5" fmla="*/ 3912717 w 6896713"/>
                <a:gd name="connsiteY5" fmla="*/ 31089 h 6005491"/>
                <a:gd name="connsiteX6" fmla="*/ 31089 w 6896713"/>
                <a:gd name="connsiteY6" fmla="*/ 3912717 h 6005491"/>
                <a:gd name="connsiteX7" fmla="*/ 593046 w 6896713"/>
                <a:gd name="connsiteY7" fmla="*/ 5925483 h 6005491"/>
                <a:gd name="connsiteX8" fmla="*/ 633874 w 6896713"/>
                <a:gd name="connsiteY8" fmla="*/ 5989169 h 6005491"/>
                <a:gd name="connsiteX9" fmla="*/ 607415 w 6896713"/>
                <a:gd name="connsiteY9" fmla="*/ 6005491 h 6005491"/>
                <a:gd name="connsiteX10" fmla="*/ 566458 w 6896713"/>
                <a:gd name="connsiteY10" fmla="*/ 5941603 h 6005491"/>
                <a:gd name="connsiteX11" fmla="*/ 0 w 6896713"/>
                <a:gd name="connsiteY11" fmla="*/ 3912717 h 6005491"/>
                <a:gd name="connsiteX12" fmla="*/ 3912717 w 6896713"/>
                <a:gd name="connsiteY12" fmla="*/ 0 h 6005491"/>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6896713" h="6005491">
                  <a:moveTo>
                    <a:pt x="3912717" y="0"/>
                  </a:moveTo>
                  <a:cubicBezTo>
                    <a:pt x="4993184" y="0"/>
                    <a:pt x="5971363" y="437946"/>
                    <a:pt x="6679426" y="1146008"/>
                  </a:cubicBezTo>
                  <a:lnTo>
                    <a:pt x="6896713" y="1385085"/>
                  </a:lnTo>
                  <a:lnTo>
                    <a:pt x="6896713" y="1431256"/>
                  </a:lnTo>
                  <a:lnTo>
                    <a:pt x="6657442" y="1167992"/>
                  </a:lnTo>
                  <a:cubicBezTo>
                    <a:pt x="5955006" y="465555"/>
                    <a:pt x="4984599" y="31089"/>
                    <a:pt x="3912717" y="31089"/>
                  </a:cubicBezTo>
                  <a:cubicBezTo>
                    <a:pt x="1768953" y="31089"/>
                    <a:pt x="31089" y="1768953"/>
                    <a:pt x="31089" y="3912717"/>
                  </a:cubicBezTo>
                  <a:cubicBezTo>
                    <a:pt x="31089" y="4649636"/>
                    <a:pt x="236442" y="5338592"/>
                    <a:pt x="593046" y="5925483"/>
                  </a:cubicBezTo>
                  <a:lnTo>
                    <a:pt x="633874" y="5989169"/>
                  </a:lnTo>
                  <a:lnTo>
                    <a:pt x="607415" y="6005491"/>
                  </a:lnTo>
                  <a:lnTo>
                    <a:pt x="566458" y="5941603"/>
                  </a:lnTo>
                  <a:cubicBezTo>
                    <a:pt x="206998" y="5350013"/>
                    <a:pt x="0" y="4655538"/>
                    <a:pt x="0" y="3912717"/>
                  </a:cubicBezTo>
                  <a:cubicBezTo>
                    <a:pt x="0" y="1751783"/>
                    <a:pt x="1751783" y="0"/>
                    <a:pt x="3912717" y="0"/>
                  </a:cubicBezTo>
                  <a:close/>
                </a:path>
              </a:pathLst>
            </a:custGeom>
            <a:solidFill>
              <a:srgbClr val="FFFFFF">
                <a:alpha val="41961"/>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nvGrpSpPr>
            <p:cNvPr id="193" name="Group 192">
              <a:extLst>
                <a:ext uri="{FF2B5EF4-FFF2-40B4-BE49-F238E27FC236}">
                  <a16:creationId xmlns:a16="http://schemas.microsoft.com/office/drawing/2014/main" id="{DF236ECF-9469-429F-B950-E6274E93F7DC}"/>
                </a:ext>
                <a:ext uri="{C183D7F6-B498-43B3-948B-1728B52AA6E4}">
                  <adec:decorative xmlns:adec="http://schemas.microsoft.com/office/drawing/2017/decorative" val="1"/>
                </a:ext>
              </a:extLst>
            </p:cNvPr>
            <p:cNvGrpSpPr/>
            <p:nvPr>
              <p:extLst>
                <p:ext uri="{386F3935-93C4-4BCD-93E2-E3B085C9AB24}">
                  <p16:designElem xmlns:p16="http://schemas.microsoft.com/office/powerpoint/2015/main" val="1"/>
                </p:ext>
              </p:extLst>
            </p:nvPr>
          </p:nvGrpSpPr>
          <p:grpSpPr>
            <a:xfrm>
              <a:off x="5516018" y="331504"/>
              <a:ext cx="6675982" cy="5235326"/>
              <a:chOff x="5516018" y="331504"/>
              <a:chExt cx="6675982" cy="5235326"/>
            </a:xfrm>
          </p:grpSpPr>
          <p:cxnSp>
            <p:nvCxnSpPr>
              <p:cNvPr id="194" name="Straight Connector 193">
                <a:extLst>
                  <a:ext uri="{FF2B5EF4-FFF2-40B4-BE49-F238E27FC236}">
                    <a16:creationId xmlns:a16="http://schemas.microsoft.com/office/drawing/2014/main" id="{ACFB9B6B-3B4B-406C-A9C4-9E15E8EDA9E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flipH="1">
                <a:off x="9266830" y="33150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95" name="Straight Connector 194">
                <a:extLst>
                  <a:ext uri="{FF2B5EF4-FFF2-40B4-BE49-F238E27FC236}">
                    <a16:creationId xmlns:a16="http://schemas.microsoft.com/office/drawing/2014/main" id="{1185F607-E801-4999-8E05-0C8486DAAAE5}"/>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20000" flipH="1">
                <a:off x="9408861" y="33832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96" name="Straight Connector 195">
                <a:extLst>
                  <a:ext uri="{FF2B5EF4-FFF2-40B4-BE49-F238E27FC236}">
                    <a16:creationId xmlns:a16="http://schemas.microsoft.com/office/drawing/2014/main" id="{2AE80DE6-1860-413C-83A4-3D16C772FC6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40000" flipH="1">
                <a:off x="9551700" y="34763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97" name="Straight Connector 196">
                <a:extLst>
                  <a:ext uri="{FF2B5EF4-FFF2-40B4-BE49-F238E27FC236}">
                    <a16:creationId xmlns:a16="http://schemas.microsoft.com/office/drawing/2014/main" id="{BCA67FE0-1324-427A-A3EB-EC0E27E8DA99}"/>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60000" flipH="1">
                <a:off x="9688748" y="36808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98" name="Straight Connector 197">
                <a:extLst>
                  <a:ext uri="{FF2B5EF4-FFF2-40B4-BE49-F238E27FC236}">
                    <a16:creationId xmlns:a16="http://schemas.microsoft.com/office/drawing/2014/main" id="{7426A4D5-E148-458E-81B7-A67551CC529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40000" flipH="1">
                <a:off x="9824866" y="38922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99" name="Straight Connector 198">
                <a:extLst>
                  <a:ext uri="{FF2B5EF4-FFF2-40B4-BE49-F238E27FC236}">
                    <a16:creationId xmlns:a16="http://schemas.microsoft.com/office/drawing/2014/main" id="{5AE534E1-BFC4-4B6F-B4A6-D0331A128D79}"/>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60000" flipH="1">
                <a:off x="9966867" y="41754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00" name="Straight Connector 199">
                <a:extLst>
                  <a:ext uri="{FF2B5EF4-FFF2-40B4-BE49-F238E27FC236}">
                    <a16:creationId xmlns:a16="http://schemas.microsoft.com/office/drawing/2014/main" id="{F6D2BC14-55E1-4250-A703-26EAE5BEB11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780000" flipH="1">
                <a:off x="10104425" y="44587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01" name="Straight Connector 200">
                <a:extLst>
                  <a:ext uri="{FF2B5EF4-FFF2-40B4-BE49-F238E27FC236}">
                    <a16:creationId xmlns:a16="http://schemas.microsoft.com/office/drawing/2014/main" id="{D28FA0B2-4451-4A40-A6A8-B5B2BFFD22A7}"/>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900000" flipH="1">
                <a:off x="10240513" y="47948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02" name="Straight Connector 201">
                <a:extLst>
                  <a:ext uri="{FF2B5EF4-FFF2-40B4-BE49-F238E27FC236}">
                    <a16:creationId xmlns:a16="http://schemas.microsoft.com/office/drawing/2014/main" id="{695551A0-FD49-4C51-9936-31AADCF8F03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080000" flipH="1">
                <a:off x="10373882" y="52435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03" name="Straight Connector 202">
                <a:extLst>
                  <a:ext uri="{FF2B5EF4-FFF2-40B4-BE49-F238E27FC236}">
                    <a16:creationId xmlns:a16="http://schemas.microsoft.com/office/drawing/2014/main" id="{21AA33D7-B8C3-4A4C-B04C-90496559F628}"/>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200000" flipH="1">
                <a:off x="10505632" y="57062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04" name="Straight Connector 203">
                <a:extLst>
                  <a:ext uri="{FF2B5EF4-FFF2-40B4-BE49-F238E27FC236}">
                    <a16:creationId xmlns:a16="http://schemas.microsoft.com/office/drawing/2014/main" id="{EC11C7CB-C8A3-4FA2-8919-4BDE08B8C08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320000" flipH="1">
                <a:off x="10637382" y="62134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05" name="Straight Connector 204">
                <a:extLst>
                  <a:ext uri="{FF2B5EF4-FFF2-40B4-BE49-F238E27FC236}">
                    <a16:creationId xmlns:a16="http://schemas.microsoft.com/office/drawing/2014/main" id="{04122C9F-7650-4E2A-BBDD-5ED1794298F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440000" flipH="1">
                <a:off x="10760965" y="69043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06" name="Straight Connector 205">
                <a:extLst>
                  <a:ext uri="{FF2B5EF4-FFF2-40B4-BE49-F238E27FC236}">
                    <a16:creationId xmlns:a16="http://schemas.microsoft.com/office/drawing/2014/main" id="{B2331B0F-4B2B-49FF-B210-A548BEE14B1A}"/>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620000" flipH="1">
                <a:off x="10888991" y="75509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07" name="Straight Connector 206">
                <a:extLst>
                  <a:ext uri="{FF2B5EF4-FFF2-40B4-BE49-F238E27FC236}">
                    <a16:creationId xmlns:a16="http://schemas.microsoft.com/office/drawing/2014/main" id="{9E66A3B2-EAB9-4D0F-8CC6-133C4B8D269A}"/>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740000" flipH="1">
                <a:off x="11010193" y="81974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08" name="Straight Connector 207">
                <a:extLst>
                  <a:ext uri="{FF2B5EF4-FFF2-40B4-BE49-F238E27FC236}">
                    <a16:creationId xmlns:a16="http://schemas.microsoft.com/office/drawing/2014/main" id="{A5D255CC-F767-47F3-9B04-0F597091D8B2}"/>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860000" flipH="1">
                <a:off x="11129014" y="895662"/>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09" name="Straight Connector 208">
                <a:extLst>
                  <a:ext uri="{FF2B5EF4-FFF2-40B4-BE49-F238E27FC236}">
                    <a16:creationId xmlns:a16="http://schemas.microsoft.com/office/drawing/2014/main" id="{DE6FFD6E-D10A-4E69-B92A-1C3D4AD9006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980000" flipH="1">
                <a:off x="11249872" y="96809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10" name="Straight Connector 209">
                <a:extLst>
                  <a:ext uri="{FF2B5EF4-FFF2-40B4-BE49-F238E27FC236}">
                    <a16:creationId xmlns:a16="http://schemas.microsoft.com/office/drawing/2014/main" id="{9BAE1242-2228-4493-81B5-F7807B8DAC8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160000" flipH="1">
                <a:off x="11366875" y="104808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11" name="Straight Connector 210">
                <a:extLst>
                  <a:ext uri="{FF2B5EF4-FFF2-40B4-BE49-F238E27FC236}">
                    <a16:creationId xmlns:a16="http://schemas.microsoft.com/office/drawing/2014/main" id="{7A6A8552-686E-44B0-AA9A-9488BB77FE1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280000" flipH="1">
                <a:off x="11474058" y="113152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12" name="Straight Connector 211">
                <a:extLst>
                  <a:ext uri="{FF2B5EF4-FFF2-40B4-BE49-F238E27FC236}">
                    <a16:creationId xmlns:a16="http://schemas.microsoft.com/office/drawing/2014/main" id="{7C45C190-42DB-4A86-A102-D04A25E1E1F6}"/>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400000" flipH="1">
                <a:off x="11583303" y="122179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13" name="Straight Connector 212">
                <a:extLst>
                  <a:ext uri="{FF2B5EF4-FFF2-40B4-BE49-F238E27FC236}">
                    <a16:creationId xmlns:a16="http://schemas.microsoft.com/office/drawing/2014/main" id="{DC2E5DE9-3511-45AE-9F95-710C8211A33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520000" flipH="1">
                <a:off x="11685344" y="1321772"/>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14" name="Straight Connector 213">
                <a:extLst>
                  <a:ext uri="{FF2B5EF4-FFF2-40B4-BE49-F238E27FC236}">
                    <a16:creationId xmlns:a16="http://schemas.microsoft.com/office/drawing/2014/main" id="{53F3C6F6-47A6-4265-878C-5092E9328055}"/>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700000" flipH="1">
                <a:off x="11787704" y="141763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15" name="Straight Connector 214">
                <a:extLst>
                  <a:ext uri="{FF2B5EF4-FFF2-40B4-BE49-F238E27FC236}">
                    <a16:creationId xmlns:a16="http://schemas.microsoft.com/office/drawing/2014/main" id="{82B1F3E7-F618-4E13-9E16-7118C45C77D2}"/>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820000" flipH="1">
                <a:off x="11880859" y="151793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16" name="Straight Connector 215">
                <a:extLst>
                  <a:ext uri="{FF2B5EF4-FFF2-40B4-BE49-F238E27FC236}">
                    <a16:creationId xmlns:a16="http://schemas.microsoft.com/office/drawing/2014/main" id="{A5E7DF9B-A62B-4C53-A661-B401D7195B9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940000" flipH="1">
                <a:off x="11969252" y="1627437"/>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17" name="Straight Connector 216">
                <a:extLst>
                  <a:ext uri="{FF2B5EF4-FFF2-40B4-BE49-F238E27FC236}">
                    <a16:creationId xmlns:a16="http://schemas.microsoft.com/office/drawing/2014/main" id="{EEE4847E-481F-4419-AE1F-90DED5344CC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060000" flipH="1">
                <a:off x="12062016" y="173601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18" name="Straight Connector 217">
                <a:extLst>
                  <a:ext uri="{FF2B5EF4-FFF2-40B4-BE49-F238E27FC236}">
                    <a16:creationId xmlns:a16="http://schemas.microsoft.com/office/drawing/2014/main" id="{B13E9C09-74A8-40D0-BC37-74CA31F5D0E4}"/>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flipH="1">
                <a:off x="12074680" y="1910249"/>
                <a:ext cx="117320" cy="82912"/>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19" name="Straight Connector 218">
                <a:extLst>
                  <a:ext uri="{FF2B5EF4-FFF2-40B4-BE49-F238E27FC236}">
                    <a16:creationId xmlns:a16="http://schemas.microsoft.com/office/drawing/2014/main" id="{B0009143-1101-4DF3-B01E-766F9BE63D37}"/>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flipH="1">
                <a:off x="12149943" y="2083594"/>
                <a:ext cx="39676" cy="21436"/>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20" name="Straight Connector 219">
                <a:extLst>
                  <a:ext uri="{FF2B5EF4-FFF2-40B4-BE49-F238E27FC236}">
                    <a16:creationId xmlns:a16="http://schemas.microsoft.com/office/drawing/2014/main" id="{995E8D24-3C05-4242-92BA-731FDA5AE644}"/>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80000" flipH="1">
                <a:off x="9127990" y="33425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21" name="Straight Connector 220">
                <a:extLst>
                  <a:ext uri="{FF2B5EF4-FFF2-40B4-BE49-F238E27FC236}">
                    <a16:creationId xmlns:a16="http://schemas.microsoft.com/office/drawing/2014/main" id="{A40A7CC8-D93E-41C0-8322-8EF549E1A5C1}"/>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00000" flipH="1">
                <a:off x="8987576" y="33663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22" name="Straight Connector 221">
                <a:extLst>
                  <a:ext uri="{FF2B5EF4-FFF2-40B4-BE49-F238E27FC236}">
                    <a16:creationId xmlns:a16="http://schemas.microsoft.com/office/drawing/2014/main" id="{0B91F070-941B-4307-9931-156C868BFF8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20000" flipH="1">
                <a:off x="8844859" y="35117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23" name="Straight Connector 222">
                <a:extLst>
                  <a:ext uri="{FF2B5EF4-FFF2-40B4-BE49-F238E27FC236}">
                    <a16:creationId xmlns:a16="http://schemas.microsoft.com/office/drawing/2014/main" id="{BF90A755-20A8-4274-A4F7-BD624FECFA9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40000" flipH="1">
                <a:off x="8706904" y="36571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24" name="Straight Connector 223">
                <a:extLst>
                  <a:ext uri="{FF2B5EF4-FFF2-40B4-BE49-F238E27FC236}">
                    <a16:creationId xmlns:a16="http://schemas.microsoft.com/office/drawing/2014/main" id="{4D87C615-9E34-495E-8406-FAEFC2F8456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720000" flipH="1">
                <a:off x="8568008" y="38789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25" name="Straight Connector 224">
                <a:extLst>
                  <a:ext uri="{FF2B5EF4-FFF2-40B4-BE49-F238E27FC236}">
                    <a16:creationId xmlns:a16="http://schemas.microsoft.com/office/drawing/2014/main" id="{11A383A9-4CA6-4FAB-9F61-C5E53DBF8B29}"/>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840000" flipH="1">
                <a:off x="8429112" y="41006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26" name="Straight Connector 225">
                <a:extLst>
                  <a:ext uri="{FF2B5EF4-FFF2-40B4-BE49-F238E27FC236}">
                    <a16:creationId xmlns:a16="http://schemas.microsoft.com/office/drawing/2014/main" id="{D7B6069C-3205-4BBB-ADDF-D85A07E550C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960000" flipH="1">
                <a:off x="8294968" y="44621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27" name="Straight Connector 226">
                <a:extLst>
                  <a:ext uri="{FF2B5EF4-FFF2-40B4-BE49-F238E27FC236}">
                    <a16:creationId xmlns:a16="http://schemas.microsoft.com/office/drawing/2014/main" id="{98083F5B-DC24-40B3-92D2-BF90631145D5}"/>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080000" flipH="1">
                <a:off x="8160824" y="48237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28" name="Straight Connector 227">
                <a:extLst>
                  <a:ext uri="{FF2B5EF4-FFF2-40B4-BE49-F238E27FC236}">
                    <a16:creationId xmlns:a16="http://schemas.microsoft.com/office/drawing/2014/main" id="{1AEA55FF-DDBB-4AA2-ACBD-9A4D56FFCC2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260000" flipH="1">
                <a:off x="8027689" y="53184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29" name="Straight Connector 228">
                <a:extLst>
                  <a:ext uri="{FF2B5EF4-FFF2-40B4-BE49-F238E27FC236}">
                    <a16:creationId xmlns:a16="http://schemas.microsoft.com/office/drawing/2014/main" id="{2E00B1FB-F492-483C-B4D3-893BE48D29E2}"/>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380000" flipH="1">
                <a:off x="7894554" y="58132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30" name="Straight Connector 229">
                <a:extLst>
                  <a:ext uri="{FF2B5EF4-FFF2-40B4-BE49-F238E27FC236}">
                    <a16:creationId xmlns:a16="http://schemas.microsoft.com/office/drawing/2014/main" id="{576CFD40-49E1-465A-9B23-F9D980D9A4D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500000" flipH="1">
                <a:off x="7761419" y="63079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31" name="Straight Connector 230">
                <a:extLst>
                  <a:ext uri="{FF2B5EF4-FFF2-40B4-BE49-F238E27FC236}">
                    <a16:creationId xmlns:a16="http://schemas.microsoft.com/office/drawing/2014/main" id="{5D63EDB7-C852-43C0-9954-6F2196FABE8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620000" flipH="1">
                <a:off x="7636645" y="68980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32" name="Straight Connector 231">
                <a:extLst>
                  <a:ext uri="{FF2B5EF4-FFF2-40B4-BE49-F238E27FC236}">
                    <a16:creationId xmlns:a16="http://schemas.microsoft.com/office/drawing/2014/main" id="{316E726A-0F37-45E3-9BDF-42ECAA68F69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800000" flipH="1">
                <a:off x="7511871" y="75119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33" name="Straight Connector 232">
                <a:extLst>
                  <a:ext uri="{FF2B5EF4-FFF2-40B4-BE49-F238E27FC236}">
                    <a16:creationId xmlns:a16="http://schemas.microsoft.com/office/drawing/2014/main" id="{29E8E54E-8FB5-4650-AD2D-C65F3F53A990}"/>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920000" flipH="1">
                <a:off x="7387899" y="81977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34" name="Straight Connector 233">
                <a:extLst>
                  <a:ext uri="{FF2B5EF4-FFF2-40B4-BE49-F238E27FC236}">
                    <a16:creationId xmlns:a16="http://schemas.microsoft.com/office/drawing/2014/main" id="{33018142-C705-4D1B-8C27-83842B8D18F2}"/>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040000" flipH="1">
                <a:off x="7268530" y="89316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35" name="Straight Connector 234">
                <a:extLst>
                  <a:ext uri="{FF2B5EF4-FFF2-40B4-BE49-F238E27FC236}">
                    <a16:creationId xmlns:a16="http://schemas.microsoft.com/office/drawing/2014/main" id="{4B029D1D-41B1-45D6-8FC5-9EBEEEBD51C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160000" flipH="1">
                <a:off x="7152030" y="97658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36" name="Straight Connector 235">
                <a:extLst>
                  <a:ext uri="{FF2B5EF4-FFF2-40B4-BE49-F238E27FC236}">
                    <a16:creationId xmlns:a16="http://schemas.microsoft.com/office/drawing/2014/main" id="{238CE0A4-BE74-4418-8DB6-FC0A39102939}"/>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340000" flipH="1">
                <a:off x="7041695" y="106002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37" name="Straight Connector 236">
                <a:extLst>
                  <a:ext uri="{FF2B5EF4-FFF2-40B4-BE49-F238E27FC236}">
                    <a16:creationId xmlns:a16="http://schemas.microsoft.com/office/drawing/2014/main" id="{C5DC5DB6-FAE4-45E0-A0E5-E613B8D7E151}"/>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460000" flipH="1">
                <a:off x="6931360" y="114346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38" name="Straight Connector 237">
                <a:extLst>
                  <a:ext uri="{FF2B5EF4-FFF2-40B4-BE49-F238E27FC236}">
                    <a16:creationId xmlns:a16="http://schemas.microsoft.com/office/drawing/2014/main" id="{3FBB2B3B-650C-4D6B-BA13-A71D6CB8CD5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580000" flipH="1">
                <a:off x="6819070" y="123586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39" name="Straight Connector 238">
                <a:extLst>
                  <a:ext uri="{FF2B5EF4-FFF2-40B4-BE49-F238E27FC236}">
                    <a16:creationId xmlns:a16="http://schemas.microsoft.com/office/drawing/2014/main" id="{AA61A363-0BE0-4381-9635-02A60AE9C1F4}"/>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700000" flipH="1">
                <a:off x="6721359" y="133274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40" name="Straight Connector 239">
                <a:extLst>
                  <a:ext uri="{FF2B5EF4-FFF2-40B4-BE49-F238E27FC236}">
                    <a16:creationId xmlns:a16="http://schemas.microsoft.com/office/drawing/2014/main" id="{F363EFF4-A1A6-4E57-8128-D13002EAD075}"/>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880000" flipH="1">
                <a:off x="6617467" y="142942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41" name="Straight Connector 240">
                <a:extLst>
                  <a:ext uri="{FF2B5EF4-FFF2-40B4-BE49-F238E27FC236}">
                    <a16:creationId xmlns:a16="http://schemas.microsoft.com/office/drawing/2014/main" id="{744B3004-D3A0-4C95-8618-02CD578CCD25}"/>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000000" flipH="1">
                <a:off x="6520032" y="152728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42" name="Straight Connector 241">
                <a:extLst>
                  <a:ext uri="{FF2B5EF4-FFF2-40B4-BE49-F238E27FC236}">
                    <a16:creationId xmlns:a16="http://schemas.microsoft.com/office/drawing/2014/main" id="{48511694-389A-4FA7-950D-D0B63A422C74}"/>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120000" flipH="1">
                <a:off x="6429579" y="164161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43" name="Straight Connector 242">
                <a:extLst>
                  <a:ext uri="{FF2B5EF4-FFF2-40B4-BE49-F238E27FC236}">
                    <a16:creationId xmlns:a16="http://schemas.microsoft.com/office/drawing/2014/main" id="{03CF007D-1A35-4653-994F-C5DC685C4392}"/>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240000" flipH="1">
                <a:off x="6340532" y="175042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44" name="Straight Connector 243">
                <a:extLst>
                  <a:ext uri="{FF2B5EF4-FFF2-40B4-BE49-F238E27FC236}">
                    <a16:creationId xmlns:a16="http://schemas.microsoft.com/office/drawing/2014/main" id="{E268873C-3BA1-4848-8A1E-55D4416950F4}"/>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420000" flipH="1">
                <a:off x="6261757" y="186017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45" name="Straight Connector 244">
                <a:extLst>
                  <a:ext uri="{FF2B5EF4-FFF2-40B4-BE49-F238E27FC236}">
                    <a16:creationId xmlns:a16="http://schemas.microsoft.com/office/drawing/2014/main" id="{6F28B5E8-5EF7-40C6-8012-75E3ADCB416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540000" flipH="1">
                <a:off x="6184144" y="197961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46" name="Straight Connector 245">
                <a:extLst>
                  <a:ext uri="{FF2B5EF4-FFF2-40B4-BE49-F238E27FC236}">
                    <a16:creationId xmlns:a16="http://schemas.microsoft.com/office/drawing/2014/main" id="{C4DD4F11-6920-4398-88A7-0C571FA3F940}"/>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660000" flipH="1">
                <a:off x="6106531" y="209906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47" name="Straight Connector 246">
                <a:extLst>
                  <a:ext uri="{FF2B5EF4-FFF2-40B4-BE49-F238E27FC236}">
                    <a16:creationId xmlns:a16="http://schemas.microsoft.com/office/drawing/2014/main" id="{B87C9D72-9386-43D4-9C27-2B0A676624B7}"/>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780000" flipH="1">
                <a:off x="6043206" y="222255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48" name="Straight Connector 247">
                <a:extLst>
                  <a:ext uri="{FF2B5EF4-FFF2-40B4-BE49-F238E27FC236}">
                    <a16:creationId xmlns:a16="http://schemas.microsoft.com/office/drawing/2014/main" id="{6903FC60-7B4A-4E8D-B64E-A6570168D8D0}"/>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960000" flipH="1">
                <a:off x="5978913" y="234430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49" name="Straight Connector 248">
                <a:extLst>
                  <a:ext uri="{FF2B5EF4-FFF2-40B4-BE49-F238E27FC236}">
                    <a16:creationId xmlns:a16="http://schemas.microsoft.com/office/drawing/2014/main" id="{1565646A-F4D1-434F-ACCE-BC14E5D04948}"/>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080000" flipH="1">
                <a:off x="5912438" y="247067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50" name="Straight Connector 249">
                <a:extLst>
                  <a:ext uri="{FF2B5EF4-FFF2-40B4-BE49-F238E27FC236}">
                    <a16:creationId xmlns:a16="http://schemas.microsoft.com/office/drawing/2014/main" id="{EB5384FB-B917-47C4-9BEF-B81DFEE8C202}"/>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200000" flipH="1">
                <a:off x="5858875" y="2600922"/>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51" name="Straight Connector 250">
                <a:extLst>
                  <a:ext uri="{FF2B5EF4-FFF2-40B4-BE49-F238E27FC236}">
                    <a16:creationId xmlns:a16="http://schemas.microsoft.com/office/drawing/2014/main" id="{03934C7C-17F3-44A9-96A6-AC1E3AFE016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320000" flipH="1">
                <a:off x="5808182" y="273404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52" name="Straight Connector 251">
                <a:extLst>
                  <a:ext uri="{FF2B5EF4-FFF2-40B4-BE49-F238E27FC236}">
                    <a16:creationId xmlns:a16="http://schemas.microsoft.com/office/drawing/2014/main" id="{88AF32D4-0DB1-4F6F-8B2B-27519AB902E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500000" flipH="1">
                <a:off x="5773263" y="286686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53" name="Straight Connector 252">
                <a:extLst>
                  <a:ext uri="{FF2B5EF4-FFF2-40B4-BE49-F238E27FC236}">
                    <a16:creationId xmlns:a16="http://schemas.microsoft.com/office/drawing/2014/main" id="{E8FB5CFF-2F83-4320-9CD0-CCD78775EC59}"/>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620000" flipH="1">
                <a:off x="5735963" y="300206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54" name="Straight Connector 253">
                <a:extLst>
                  <a:ext uri="{FF2B5EF4-FFF2-40B4-BE49-F238E27FC236}">
                    <a16:creationId xmlns:a16="http://schemas.microsoft.com/office/drawing/2014/main" id="{C85CC5D7-8944-4B99-92D2-D827AB9C4F17}"/>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740000" flipH="1">
                <a:off x="5700105" y="313891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55" name="Straight Connector 254">
                <a:extLst>
                  <a:ext uri="{FF2B5EF4-FFF2-40B4-BE49-F238E27FC236}">
                    <a16:creationId xmlns:a16="http://schemas.microsoft.com/office/drawing/2014/main" id="{F55CCF6E-2B52-4B36-872D-542D0CDD70B6}"/>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860000" flipH="1">
                <a:off x="5665939" y="327548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56" name="Straight Connector 255">
                <a:extLst>
                  <a:ext uri="{FF2B5EF4-FFF2-40B4-BE49-F238E27FC236}">
                    <a16:creationId xmlns:a16="http://schemas.microsoft.com/office/drawing/2014/main" id="{12D2E4E5-D86C-41AF-B664-F7E0773984A1}"/>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040000" flipH="1">
                <a:off x="5644476" y="341425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57" name="Straight Connector 256">
                <a:extLst>
                  <a:ext uri="{FF2B5EF4-FFF2-40B4-BE49-F238E27FC236}">
                    <a16:creationId xmlns:a16="http://schemas.microsoft.com/office/drawing/2014/main" id="{1B38EA97-5B13-4977-B58D-0B28E2D8BA80}"/>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160000" flipH="1">
                <a:off x="5626530" y="355462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58" name="Straight Connector 257">
                <a:extLst>
                  <a:ext uri="{FF2B5EF4-FFF2-40B4-BE49-F238E27FC236}">
                    <a16:creationId xmlns:a16="http://schemas.microsoft.com/office/drawing/2014/main" id="{0CC35DD3-5BF6-4C99-93A1-C0F5ACAB7A48}"/>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280000" flipH="1">
                <a:off x="5616429" y="369183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59" name="Straight Connector 258">
                <a:extLst>
                  <a:ext uri="{FF2B5EF4-FFF2-40B4-BE49-F238E27FC236}">
                    <a16:creationId xmlns:a16="http://schemas.microsoft.com/office/drawing/2014/main" id="{A69C8543-88BB-4CDA-8EF5-285068521066}"/>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400000" flipH="1">
                <a:off x="5611319" y="383537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60" name="Straight Connector 259">
                <a:extLst>
                  <a:ext uri="{FF2B5EF4-FFF2-40B4-BE49-F238E27FC236}">
                    <a16:creationId xmlns:a16="http://schemas.microsoft.com/office/drawing/2014/main" id="{A091AE30-82E9-4674-9E65-5042AB251C1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580000" flipH="1">
                <a:off x="5608540" y="397572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61" name="Straight Connector 260">
                <a:extLst>
                  <a:ext uri="{FF2B5EF4-FFF2-40B4-BE49-F238E27FC236}">
                    <a16:creationId xmlns:a16="http://schemas.microsoft.com/office/drawing/2014/main" id="{9A3D2800-7BCF-4C76-9CCD-6962D5E5E7C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700000" flipH="1">
                <a:off x="5605761" y="411607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62" name="Straight Connector 261">
                <a:extLst>
                  <a:ext uri="{FF2B5EF4-FFF2-40B4-BE49-F238E27FC236}">
                    <a16:creationId xmlns:a16="http://schemas.microsoft.com/office/drawing/2014/main" id="{2AD91264-05B7-4454-AE8C-BAC45B33175A}"/>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820000" flipH="1">
                <a:off x="5624195" y="425421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63" name="Straight Connector 262">
                <a:extLst>
                  <a:ext uri="{FF2B5EF4-FFF2-40B4-BE49-F238E27FC236}">
                    <a16:creationId xmlns:a16="http://schemas.microsoft.com/office/drawing/2014/main" id="{2047D64C-CE38-4EDA-8EA5-8A805D525AF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940000" flipH="1">
                <a:off x="5642629" y="439235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64" name="Straight Connector 263">
                <a:extLst>
                  <a:ext uri="{FF2B5EF4-FFF2-40B4-BE49-F238E27FC236}">
                    <a16:creationId xmlns:a16="http://schemas.microsoft.com/office/drawing/2014/main" id="{A3C33408-5D0E-4DE4-8945-9001979D3E81}"/>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120000" flipH="1">
                <a:off x="5654818" y="453638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65" name="Straight Connector 264">
                <a:extLst>
                  <a:ext uri="{FF2B5EF4-FFF2-40B4-BE49-F238E27FC236}">
                    <a16:creationId xmlns:a16="http://schemas.microsoft.com/office/drawing/2014/main" id="{E1AE14B5-3844-4A66-A8BC-CD8538C5624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240000" flipH="1">
                <a:off x="5684446" y="4671367"/>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66" name="Straight Connector 265">
                <a:extLst>
                  <a:ext uri="{FF2B5EF4-FFF2-40B4-BE49-F238E27FC236}">
                    <a16:creationId xmlns:a16="http://schemas.microsoft.com/office/drawing/2014/main" id="{5F78B15A-17F2-474B-A6B5-34B225EBA057}"/>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360000" flipH="1">
                <a:off x="5714074" y="480873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67" name="Straight Connector 266">
                <a:extLst>
                  <a:ext uri="{FF2B5EF4-FFF2-40B4-BE49-F238E27FC236}">
                    <a16:creationId xmlns:a16="http://schemas.microsoft.com/office/drawing/2014/main" id="{114C9FE9-2E7D-466C-978D-713D0A6624C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480000" flipH="1">
                <a:off x="5748464" y="494847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68" name="Straight Connector 267">
                <a:extLst>
                  <a:ext uri="{FF2B5EF4-FFF2-40B4-BE49-F238E27FC236}">
                    <a16:creationId xmlns:a16="http://schemas.microsoft.com/office/drawing/2014/main" id="{882ACEF4-C446-4969-92B5-8649558C27DA}"/>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660000" flipH="1">
                <a:off x="5792091" y="5077607"/>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69" name="Straight Connector 268">
                <a:extLst>
                  <a:ext uri="{FF2B5EF4-FFF2-40B4-BE49-F238E27FC236}">
                    <a16:creationId xmlns:a16="http://schemas.microsoft.com/office/drawing/2014/main" id="{DDA39D67-86FF-418E-9876-AB14AFD79334}"/>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780000" flipH="1">
                <a:off x="5847441" y="521122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70" name="Straight Connector 269">
                <a:extLst>
                  <a:ext uri="{FF2B5EF4-FFF2-40B4-BE49-F238E27FC236}">
                    <a16:creationId xmlns:a16="http://schemas.microsoft.com/office/drawing/2014/main" id="{2D3BF31F-EEDE-4027-BAE2-CD14B138C54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900000" flipH="1">
                <a:off x="5900410" y="534245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71" name="Straight Connector 270">
                <a:extLst>
                  <a:ext uri="{FF2B5EF4-FFF2-40B4-BE49-F238E27FC236}">
                    <a16:creationId xmlns:a16="http://schemas.microsoft.com/office/drawing/2014/main" id="{F37BBBCA-15AD-4E11-813C-E58EE564FDB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7020000" flipH="1">
                <a:off x="5955760" y="547369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grpSp>
      </p:grpSp>
      <p:pic>
        <p:nvPicPr>
          <p:cNvPr id="19" name="Picture 18" descr="A metal rectangular object with a wire connected to it&#10;&#10;Description automatically generated with medium confidence">
            <a:extLst>
              <a:ext uri="{FF2B5EF4-FFF2-40B4-BE49-F238E27FC236}">
                <a16:creationId xmlns:a16="http://schemas.microsoft.com/office/drawing/2014/main" id="{5E570BC5-7CA4-8216-79E7-6281A2200FF4}"/>
              </a:ext>
            </a:extLst>
          </p:cNvPr>
          <p:cNvPicPr>
            <a:picLocks noChangeAspect="1"/>
          </p:cNvPicPr>
          <p:nvPr/>
        </p:nvPicPr>
        <p:blipFill>
          <a:blip r:embed="rId3"/>
          <a:srcRect l="1340" r="26162" b="3"/>
          <a:stretch/>
        </p:blipFill>
        <p:spPr>
          <a:xfrm>
            <a:off x="5959325" y="2806240"/>
            <a:ext cx="2902538" cy="2902537"/>
          </a:xfrm>
          <a:custGeom>
            <a:avLst/>
            <a:gdLst/>
            <a:ahLst/>
            <a:cxnLst/>
            <a:rect l="l" t="t" r="r" b="b"/>
            <a:pathLst>
              <a:path w="2851962" h="2851962">
                <a:moveTo>
                  <a:pt x="1425981" y="0"/>
                </a:moveTo>
                <a:cubicBezTo>
                  <a:pt x="2213529" y="0"/>
                  <a:pt x="2851962" y="638433"/>
                  <a:pt x="2851962" y="1425981"/>
                </a:cubicBezTo>
                <a:cubicBezTo>
                  <a:pt x="2851962" y="2213529"/>
                  <a:pt x="2213529" y="2851962"/>
                  <a:pt x="1425981" y="2851962"/>
                </a:cubicBezTo>
                <a:cubicBezTo>
                  <a:pt x="638433" y="2851962"/>
                  <a:pt x="0" y="2213529"/>
                  <a:pt x="0" y="1425981"/>
                </a:cubicBezTo>
                <a:cubicBezTo>
                  <a:pt x="0" y="638433"/>
                  <a:pt x="638433" y="0"/>
                  <a:pt x="1425981" y="0"/>
                </a:cubicBezTo>
                <a:close/>
              </a:path>
            </a:pathLst>
          </a:custGeom>
        </p:spPr>
      </p:pic>
      <p:pic>
        <p:nvPicPr>
          <p:cNvPr id="13" name="Picture 12" descr="A machine with a piece of paper&#10;&#10;Description automatically generated">
            <a:extLst>
              <a:ext uri="{FF2B5EF4-FFF2-40B4-BE49-F238E27FC236}">
                <a16:creationId xmlns:a16="http://schemas.microsoft.com/office/drawing/2014/main" id="{56D79673-5C43-9270-F517-6014BE2FD54C}"/>
              </a:ext>
            </a:extLst>
          </p:cNvPr>
          <p:cNvPicPr>
            <a:picLocks noChangeAspect="1"/>
          </p:cNvPicPr>
          <p:nvPr/>
        </p:nvPicPr>
        <p:blipFill>
          <a:blip r:embed="rId4"/>
          <a:srcRect r="10655" b="4"/>
          <a:stretch/>
        </p:blipFill>
        <p:spPr>
          <a:xfrm>
            <a:off x="8055588" y="-3863"/>
            <a:ext cx="4132754" cy="3445946"/>
          </a:xfrm>
          <a:custGeom>
            <a:avLst/>
            <a:gdLst/>
            <a:ahLst/>
            <a:cxnLst/>
            <a:rect l="l" t="t" r="r" b="b"/>
            <a:pathLst>
              <a:path w="4638368" h="3867534">
                <a:moveTo>
                  <a:pt x="303228" y="0"/>
                </a:moveTo>
                <a:lnTo>
                  <a:pt x="4638368" y="0"/>
                </a:lnTo>
                <a:lnTo>
                  <a:pt x="4638368" y="2952747"/>
                </a:lnTo>
                <a:lnTo>
                  <a:pt x="4585825" y="3013864"/>
                </a:lnTo>
                <a:cubicBezTo>
                  <a:pt x="4103088" y="3538671"/>
                  <a:pt x="3410622" y="3867534"/>
                  <a:pt x="2641346" y="3867534"/>
                </a:cubicBezTo>
                <a:cubicBezTo>
                  <a:pt x="1182571" y="3867534"/>
                  <a:pt x="0" y="2684963"/>
                  <a:pt x="0" y="1226188"/>
                </a:cubicBezTo>
                <a:cubicBezTo>
                  <a:pt x="0" y="815907"/>
                  <a:pt x="93544" y="427475"/>
                  <a:pt x="260466" y="81056"/>
                </a:cubicBezTo>
                <a:close/>
              </a:path>
            </a:pathLst>
          </a:custGeom>
        </p:spPr>
      </p:pic>
      <p:pic>
        <p:nvPicPr>
          <p:cNvPr id="15" name="Picture 14" descr="A metal surface with holes and screws&#10;&#10;Description automatically generated">
            <a:extLst>
              <a:ext uri="{FF2B5EF4-FFF2-40B4-BE49-F238E27FC236}">
                <a16:creationId xmlns:a16="http://schemas.microsoft.com/office/drawing/2014/main" id="{A873BEFD-6EA0-6830-B7E7-B220D20D4AEB}"/>
              </a:ext>
            </a:extLst>
          </p:cNvPr>
          <p:cNvPicPr>
            <a:picLocks noChangeAspect="1"/>
          </p:cNvPicPr>
          <p:nvPr/>
        </p:nvPicPr>
        <p:blipFill>
          <a:blip r:embed="rId5"/>
          <a:srcRect l="5189" r="-3" b="-3"/>
          <a:stretch/>
        </p:blipFill>
        <p:spPr>
          <a:xfrm>
            <a:off x="8888133" y="4144246"/>
            <a:ext cx="3302966" cy="2717299"/>
          </a:xfrm>
          <a:custGeom>
            <a:avLst/>
            <a:gdLst/>
            <a:ahLst/>
            <a:cxnLst/>
            <a:rect l="l" t="t" r="r" b="b"/>
            <a:pathLst>
              <a:path w="3039855" h="2500842">
                <a:moveTo>
                  <a:pt x="1663658" y="0"/>
                </a:moveTo>
                <a:cubicBezTo>
                  <a:pt x="2180490" y="0"/>
                  <a:pt x="2642278" y="235674"/>
                  <a:pt x="2947417" y="605417"/>
                </a:cubicBezTo>
                <a:lnTo>
                  <a:pt x="3039855" y="729032"/>
                </a:lnTo>
                <a:lnTo>
                  <a:pt x="3039855" y="2500842"/>
                </a:lnTo>
                <a:lnTo>
                  <a:pt x="226952" y="2500842"/>
                </a:lnTo>
                <a:lnTo>
                  <a:pt x="155401" y="2366679"/>
                </a:lnTo>
                <a:cubicBezTo>
                  <a:pt x="55691" y="2153127"/>
                  <a:pt x="0" y="1914896"/>
                  <a:pt x="0" y="1663658"/>
                </a:cubicBezTo>
                <a:cubicBezTo>
                  <a:pt x="0" y="744845"/>
                  <a:pt x="744845" y="0"/>
                  <a:pt x="1663658" y="0"/>
                </a:cubicBezTo>
                <a:close/>
              </a:path>
            </a:pathLst>
          </a:custGeom>
        </p:spPr>
      </p:pic>
      <p:sp>
        <p:nvSpPr>
          <p:cNvPr id="21" name="Slide Number Placeholder 20">
            <a:extLst>
              <a:ext uri="{FF2B5EF4-FFF2-40B4-BE49-F238E27FC236}">
                <a16:creationId xmlns:a16="http://schemas.microsoft.com/office/drawing/2014/main" id="{8918D956-60F2-0A59-6831-1295CBEFF933}"/>
              </a:ext>
            </a:extLst>
          </p:cNvPr>
          <p:cNvSpPr>
            <a:spLocks noGrp="1"/>
          </p:cNvSpPr>
          <p:nvPr>
            <p:ph type="sldNum" sz="quarter" idx="12"/>
          </p:nvPr>
        </p:nvSpPr>
        <p:spPr/>
        <p:txBody>
          <a:bodyPr/>
          <a:lstStyle/>
          <a:p>
            <a:fld id="{05ACBD29-FD8C-2F47-B777-10B791794CEB}" type="slidenum">
              <a:rPr lang="en-IL" smtClean="0"/>
              <a:t>14</a:t>
            </a:fld>
            <a:endParaRPr lang="en-IL"/>
          </a:p>
        </p:txBody>
      </p:sp>
      <p:sp>
        <p:nvSpPr>
          <p:cNvPr id="4" name="TextBox 3">
            <a:extLst>
              <a:ext uri="{FF2B5EF4-FFF2-40B4-BE49-F238E27FC236}">
                <a16:creationId xmlns:a16="http://schemas.microsoft.com/office/drawing/2014/main" id="{DE7DF8F8-85AA-8166-198B-54E0ACB2FB1E}"/>
              </a:ext>
            </a:extLst>
          </p:cNvPr>
          <p:cNvSpPr txBox="1"/>
          <p:nvPr/>
        </p:nvSpPr>
        <p:spPr>
          <a:xfrm>
            <a:off x="1789043" y="164068"/>
            <a:ext cx="1486304" cy="369332"/>
          </a:xfrm>
          <a:prstGeom prst="rect">
            <a:avLst/>
          </a:prstGeom>
          <a:solidFill>
            <a:schemeClr val="bg1"/>
          </a:solidFill>
        </p:spPr>
        <p:txBody>
          <a:bodyPr wrap="none" rtlCol="0">
            <a:spAutoFit/>
          </a:bodyPr>
          <a:lstStyle/>
          <a:p>
            <a:r>
              <a:rPr lang="en-IL" dirty="0"/>
              <a:t>IFIC - Valencia</a:t>
            </a:r>
          </a:p>
        </p:txBody>
      </p:sp>
    </p:spTree>
    <p:extLst>
      <p:ext uri="{BB962C8B-B14F-4D97-AF65-F5344CB8AC3E}">
        <p14:creationId xmlns:p14="http://schemas.microsoft.com/office/powerpoint/2010/main" val="1954906304"/>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bg>
      <p:bgPr>
        <a:blipFill>
          <a:blip r:embed="rId2"/>
          <a:stretch/>
        </a:blipFill>
        <a:effectLst/>
      </p:bgPr>
    </p:bg>
    <p:spTree>
      <p:nvGrpSpPr>
        <p:cNvPr id="1" name=""/>
        <p:cNvGrpSpPr/>
        <p:nvPr/>
      </p:nvGrpSpPr>
      <p:grpSpPr>
        <a:xfrm>
          <a:off x="0" y="0"/>
          <a:ext cx="0" cy="0"/>
          <a:chOff x="0" y="0"/>
          <a:chExt cx="0" cy="0"/>
        </a:xfrm>
      </p:grpSpPr>
      <p:pic>
        <p:nvPicPr>
          <p:cNvPr id="222" name="Picture 221">
            <a:extLst>
              <a:ext uri="{FF2B5EF4-FFF2-40B4-BE49-F238E27FC236}">
                <a16:creationId xmlns:a16="http://schemas.microsoft.com/office/drawing/2014/main" id="{E5AA88FA-FA9B-40A0-AB33-86E7729DA88E}"/>
              </a:ext>
              <a:ext uri="{C183D7F6-B498-43B3-948B-1728B52AA6E4}">
                <adec:decorative xmlns:adec="http://schemas.microsoft.com/office/drawing/2017/decorative" val="1"/>
              </a:ext>
            </a:extLst>
          </p:cNvPr>
          <p:cNvPicPr>
            <a:picLocks noGrp="1" noRot="1" noChangeAspect="1" noMove="1" noResize="1" noEditPoints="1" noAdjustHandles="1" noChangeArrowheads="1" noChangeShapeType="1" noCrop="1"/>
          </p:cNvPicPr>
          <p:nvPr>
            <p:extLst>
              <p:ext uri="{386F3935-93C4-4BCD-93E2-E3B085C9AB24}">
                <p16:designElem xmlns:p16="http://schemas.microsoft.com/office/powerpoint/2015/main" val="1"/>
              </p:ext>
            </p:extLst>
          </p:nvPr>
        </p:nvPicPr>
        <p:blipFill>
          <a:blip r:embed="rId3">
            <a:extLst>
              <a:ext uri="{28A0092B-C50C-407E-A947-70E740481C1C}">
                <a14:useLocalDpi xmlns:a14="http://schemas.microsoft.com/office/drawing/2010/main" val="0"/>
              </a:ext>
            </a:extLst>
          </a:blip>
          <a:stretch>
            <a:fillRect/>
          </a:stretch>
        </p:blipFill>
        <p:spPr>
          <a:xfrm>
            <a:off x="0" y="0"/>
            <a:ext cx="12188825" cy="6856214"/>
          </a:xfrm>
          <a:prstGeom prst="rect">
            <a:avLst/>
          </a:prstGeom>
        </p:spPr>
      </p:pic>
      <p:sp>
        <p:nvSpPr>
          <p:cNvPr id="4" name="Title 1">
            <a:extLst>
              <a:ext uri="{FF2B5EF4-FFF2-40B4-BE49-F238E27FC236}">
                <a16:creationId xmlns:a16="http://schemas.microsoft.com/office/drawing/2014/main" id="{B6605A3A-C7D7-BB21-A7DC-93A3A156FBB3}"/>
              </a:ext>
            </a:extLst>
          </p:cNvPr>
          <p:cNvSpPr txBox="1">
            <a:spLocks/>
          </p:cNvSpPr>
          <p:nvPr/>
        </p:nvSpPr>
        <p:spPr>
          <a:xfrm>
            <a:off x="-13527" y="3184458"/>
            <a:ext cx="5076230" cy="1672853"/>
          </a:xfrm>
          <a:prstGeom prst="rect">
            <a:avLst/>
          </a:prstGeom>
        </p:spPr>
        <p:txBody>
          <a:bodyPr vert="horz" lIns="91440" tIns="45720" rIns="91440" bIns="45720" rtlCol="0" anchor="b">
            <a:normAutofit fontScale="85000" lnSpcReduction="20000"/>
          </a:bodyPr>
          <a:lstStyle>
            <a:lvl1pPr algn="l" defTabSz="457200" rtl="0" eaLnBrk="1" latinLnBrk="0" hangingPunct="1">
              <a:spcBef>
                <a:spcPct val="0"/>
              </a:spcBef>
              <a:buNone/>
              <a:defRPr sz="3600" kern="1200" cap="all">
                <a:ln w="3175" cmpd="sng">
                  <a:noFill/>
                </a:ln>
                <a:solidFill>
                  <a:schemeClr val="tx1"/>
                </a:solidFill>
                <a:effectLst/>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r">
              <a:spcAft>
                <a:spcPts val="600"/>
              </a:spcAft>
            </a:pPr>
            <a:r>
              <a:rPr lang="en-US" sz="4800" dirty="0"/>
              <a:t>Sensor plane: conductive glue THICKNESS STUDY </a:t>
            </a:r>
          </a:p>
        </p:txBody>
      </p:sp>
      <p:pic>
        <p:nvPicPr>
          <p:cNvPr id="8" name="Picture 7" descr="A graph with different colored triangles&#10;&#10;Description automatically generated">
            <a:extLst>
              <a:ext uri="{FF2B5EF4-FFF2-40B4-BE49-F238E27FC236}">
                <a16:creationId xmlns:a16="http://schemas.microsoft.com/office/drawing/2014/main" id="{13D17FE7-9799-EABD-73D6-0F3914925C3E}"/>
              </a:ext>
            </a:extLst>
          </p:cNvPr>
          <p:cNvPicPr>
            <a:picLocks noChangeAspect="1"/>
          </p:cNvPicPr>
          <p:nvPr/>
        </p:nvPicPr>
        <p:blipFill>
          <a:blip r:embed="rId4"/>
          <a:stretch>
            <a:fillRect/>
          </a:stretch>
        </p:blipFill>
        <p:spPr>
          <a:xfrm>
            <a:off x="8922206" y="1311965"/>
            <a:ext cx="3160329" cy="1872493"/>
          </a:xfrm>
          <a:prstGeom prst="roundRect">
            <a:avLst>
              <a:gd name="adj" fmla="val 6267"/>
            </a:avLst>
          </a:prstGeom>
          <a:ln w="50800" cap="sq" cmpd="dbl">
            <a:gradFill flip="none" rotWithShape="1">
              <a:gsLst>
                <a:gs pos="0">
                  <a:srgbClr val="FFFFFF"/>
                </a:gs>
                <a:gs pos="100000">
                  <a:schemeClr val="tx1">
                    <a:alpha val="0"/>
                  </a:schemeClr>
                </a:gs>
              </a:gsLst>
              <a:path path="circle">
                <a:fillToRect l="50000" t="50000" r="50000" b="50000"/>
              </a:path>
              <a:tileRect/>
            </a:gradFill>
            <a:miter lim="800000"/>
          </a:ln>
          <a:effectLst>
            <a:outerShdw blurRad="254000" algn="tl" rotWithShape="0">
              <a:srgbClr val="000000">
                <a:alpha val="43000"/>
              </a:srgbClr>
            </a:outerShdw>
          </a:effectLst>
        </p:spPr>
      </p:pic>
      <p:pic>
        <p:nvPicPr>
          <p:cNvPr id="10" name="Picture 9" descr="A graph with numbers and rhombuses&#10;&#10;Description automatically generated">
            <a:extLst>
              <a:ext uri="{FF2B5EF4-FFF2-40B4-BE49-F238E27FC236}">
                <a16:creationId xmlns:a16="http://schemas.microsoft.com/office/drawing/2014/main" id="{8F1A558E-FEC0-85E1-DA2E-123F762DAC7F}"/>
              </a:ext>
            </a:extLst>
          </p:cNvPr>
          <p:cNvPicPr>
            <a:picLocks noChangeAspect="1"/>
          </p:cNvPicPr>
          <p:nvPr/>
        </p:nvPicPr>
        <p:blipFill>
          <a:blip r:embed="rId5"/>
          <a:stretch>
            <a:fillRect/>
          </a:stretch>
        </p:blipFill>
        <p:spPr>
          <a:xfrm>
            <a:off x="6275268" y="3598687"/>
            <a:ext cx="5293877" cy="3043978"/>
          </a:xfrm>
          <a:prstGeom prst="roundRect">
            <a:avLst>
              <a:gd name="adj" fmla="val 6267"/>
            </a:avLst>
          </a:prstGeom>
          <a:ln w="50800" cap="sq" cmpd="dbl">
            <a:gradFill flip="none" rotWithShape="1">
              <a:gsLst>
                <a:gs pos="0">
                  <a:srgbClr val="FFFFFF"/>
                </a:gs>
                <a:gs pos="100000">
                  <a:schemeClr val="tx1">
                    <a:alpha val="0"/>
                  </a:schemeClr>
                </a:gs>
              </a:gsLst>
              <a:path path="circle">
                <a:fillToRect l="50000" t="50000" r="50000" b="50000"/>
              </a:path>
              <a:tileRect/>
            </a:gradFill>
            <a:miter lim="800000"/>
          </a:ln>
          <a:effectLst>
            <a:outerShdw blurRad="254000" algn="tl" rotWithShape="0">
              <a:srgbClr val="000000">
                <a:alpha val="43000"/>
              </a:srgbClr>
            </a:outerShdw>
          </a:effectLst>
        </p:spPr>
      </p:pic>
      <p:pic>
        <p:nvPicPr>
          <p:cNvPr id="6" name="Picture 5" descr="A graph with red and blue squares&#10;&#10;Description automatically generated">
            <a:extLst>
              <a:ext uri="{FF2B5EF4-FFF2-40B4-BE49-F238E27FC236}">
                <a16:creationId xmlns:a16="http://schemas.microsoft.com/office/drawing/2014/main" id="{3E263115-E403-8B78-664A-E2CFE9E0741F}"/>
              </a:ext>
            </a:extLst>
          </p:cNvPr>
          <p:cNvPicPr>
            <a:picLocks noChangeAspect="1"/>
          </p:cNvPicPr>
          <p:nvPr/>
        </p:nvPicPr>
        <p:blipFill>
          <a:blip r:embed="rId6"/>
          <a:stretch>
            <a:fillRect/>
          </a:stretch>
        </p:blipFill>
        <p:spPr>
          <a:xfrm>
            <a:off x="5062703" y="1311965"/>
            <a:ext cx="3358732" cy="1872493"/>
          </a:xfrm>
          <a:prstGeom prst="roundRect">
            <a:avLst>
              <a:gd name="adj" fmla="val 6267"/>
            </a:avLst>
          </a:prstGeom>
          <a:ln w="50800" cap="sq" cmpd="dbl">
            <a:gradFill flip="none" rotWithShape="1">
              <a:gsLst>
                <a:gs pos="0">
                  <a:srgbClr val="FFFFFF"/>
                </a:gs>
                <a:gs pos="100000">
                  <a:schemeClr val="tx1">
                    <a:alpha val="0"/>
                  </a:schemeClr>
                </a:gs>
              </a:gsLst>
              <a:path path="circle">
                <a:fillToRect l="50000" t="50000" r="50000" b="50000"/>
              </a:path>
              <a:tileRect/>
            </a:gradFill>
            <a:miter lim="800000"/>
          </a:ln>
          <a:effectLst>
            <a:outerShdw blurRad="254000" algn="tl" rotWithShape="0">
              <a:srgbClr val="000000">
                <a:alpha val="43000"/>
              </a:srgbClr>
            </a:outerShdw>
          </a:effectLst>
        </p:spPr>
      </p:pic>
      <p:sp>
        <p:nvSpPr>
          <p:cNvPr id="11" name="Slide Number Placeholder 10">
            <a:extLst>
              <a:ext uri="{FF2B5EF4-FFF2-40B4-BE49-F238E27FC236}">
                <a16:creationId xmlns:a16="http://schemas.microsoft.com/office/drawing/2014/main" id="{51A8EB52-370F-8906-9B57-114DE248AFBF}"/>
              </a:ext>
            </a:extLst>
          </p:cNvPr>
          <p:cNvSpPr>
            <a:spLocks noGrp="1"/>
          </p:cNvSpPr>
          <p:nvPr>
            <p:ph type="sldNum" sz="quarter" idx="12"/>
          </p:nvPr>
        </p:nvSpPr>
        <p:spPr/>
        <p:txBody>
          <a:bodyPr/>
          <a:lstStyle/>
          <a:p>
            <a:fld id="{05ACBD29-FD8C-2F47-B777-10B791794CEB}" type="slidenum">
              <a:rPr lang="en-IL" smtClean="0"/>
              <a:t>15</a:t>
            </a:fld>
            <a:endParaRPr lang="en-IL"/>
          </a:p>
        </p:txBody>
      </p:sp>
    </p:spTree>
    <p:extLst>
      <p:ext uri="{BB962C8B-B14F-4D97-AF65-F5344CB8AC3E}">
        <p14:creationId xmlns:p14="http://schemas.microsoft.com/office/powerpoint/2010/main" val="1060819223"/>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bg>
      <p:bgPr>
        <a:blipFill>
          <a:blip r:embed="rId2"/>
          <a:stretch/>
        </a:blipFill>
        <a:effectLst/>
      </p:bgPr>
    </p:bg>
    <p:spTree>
      <p:nvGrpSpPr>
        <p:cNvPr id="1" name=""/>
        <p:cNvGrpSpPr/>
        <p:nvPr/>
      </p:nvGrpSpPr>
      <p:grpSpPr>
        <a:xfrm>
          <a:off x="0" y="0"/>
          <a:ext cx="0" cy="0"/>
          <a:chOff x="0" y="0"/>
          <a:chExt cx="0" cy="0"/>
        </a:xfrm>
      </p:grpSpPr>
      <p:pic>
        <p:nvPicPr>
          <p:cNvPr id="12" name="Picture 11">
            <a:extLst>
              <a:ext uri="{FF2B5EF4-FFF2-40B4-BE49-F238E27FC236}">
                <a16:creationId xmlns:a16="http://schemas.microsoft.com/office/drawing/2014/main" id="{FA4A8332-6151-481A-9DEC-D3D2FA1A2A8B}"/>
              </a:ext>
              <a:ext uri="{C183D7F6-B498-43B3-948B-1728B52AA6E4}">
                <adec:decorative xmlns:adec="http://schemas.microsoft.com/office/drawing/2017/decorative" val="1"/>
              </a:ext>
            </a:extLst>
          </p:cNvPr>
          <p:cNvPicPr>
            <a:picLocks noGrp="1" noRot="1" noChangeAspect="1" noMove="1" noResize="1" noEditPoints="1" noAdjustHandles="1" noChangeArrowheads="1" noChangeShapeType="1" noCrop="1"/>
          </p:cNvPicPr>
          <p:nvPr>
            <p:extLst>
              <p:ext uri="{386F3935-93C4-4BCD-93E2-E3B085C9AB24}">
                <p16:designElem xmlns:p16="http://schemas.microsoft.com/office/powerpoint/2015/main" val="1"/>
              </p:ext>
            </p:extLst>
          </p:nvPr>
        </p:nvPicPr>
        <p:blipFill>
          <a:blip r:embed="rId3">
            <a:extLst>
              <a:ext uri="{28A0092B-C50C-407E-A947-70E740481C1C}">
                <a14:useLocalDpi xmlns:a14="http://schemas.microsoft.com/office/drawing/2010/main" val="0"/>
              </a:ext>
            </a:extLst>
          </a:blip>
          <a:stretch>
            <a:fillRect/>
          </a:stretch>
        </p:blipFill>
        <p:spPr>
          <a:xfrm>
            <a:off x="0" y="0"/>
            <a:ext cx="12188825" cy="6856214"/>
          </a:xfrm>
          <a:prstGeom prst="rect">
            <a:avLst/>
          </a:prstGeom>
        </p:spPr>
      </p:pic>
      <p:sp>
        <p:nvSpPr>
          <p:cNvPr id="2" name="Title 1">
            <a:extLst>
              <a:ext uri="{FF2B5EF4-FFF2-40B4-BE49-F238E27FC236}">
                <a16:creationId xmlns:a16="http://schemas.microsoft.com/office/drawing/2014/main" id="{CD640A76-6687-B9D3-0A55-E590B3841B77}"/>
              </a:ext>
            </a:extLst>
          </p:cNvPr>
          <p:cNvSpPr>
            <a:spLocks noGrp="1"/>
          </p:cNvSpPr>
          <p:nvPr>
            <p:ph type="title"/>
          </p:nvPr>
        </p:nvSpPr>
        <p:spPr>
          <a:xfrm>
            <a:off x="5459709" y="4050264"/>
            <a:ext cx="5700416" cy="1412858"/>
          </a:xfrm>
        </p:spPr>
        <p:txBody>
          <a:bodyPr vert="horz" lIns="91440" tIns="45720" rIns="91440" bIns="45720" rtlCol="0" anchor="b">
            <a:normAutofit/>
          </a:bodyPr>
          <a:lstStyle/>
          <a:p>
            <a:pPr algn="r"/>
            <a:r>
              <a:rPr lang="en-US" sz="3700" dirty="0"/>
              <a:t>Sensor plane: non conductive glue study</a:t>
            </a:r>
          </a:p>
        </p:txBody>
      </p:sp>
      <p:sp>
        <p:nvSpPr>
          <p:cNvPr id="3" name="TextBox 2">
            <a:extLst>
              <a:ext uri="{FF2B5EF4-FFF2-40B4-BE49-F238E27FC236}">
                <a16:creationId xmlns:a16="http://schemas.microsoft.com/office/drawing/2014/main" id="{79956EA0-1EA7-6179-0B8C-B8989E9A0F27}"/>
              </a:ext>
            </a:extLst>
          </p:cNvPr>
          <p:cNvSpPr txBox="1"/>
          <p:nvPr/>
        </p:nvSpPr>
        <p:spPr>
          <a:xfrm>
            <a:off x="2788309" y="5911572"/>
            <a:ext cx="7453892" cy="944642"/>
          </a:xfrm>
          <a:prstGeom prst="rect">
            <a:avLst/>
          </a:prstGeom>
        </p:spPr>
        <p:txBody>
          <a:bodyPr vert="horz" lIns="91440" tIns="45720" rIns="91440" bIns="45720" rtlCol="0" anchor="t">
            <a:normAutofit/>
          </a:bodyPr>
          <a:lstStyle/>
          <a:p>
            <a:pPr algn="r">
              <a:lnSpc>
                <a:spcPct val="90000"/>
              </a:lnSpc>
              <a:spcAft>
                <a:spcPts val="1000"/>
              </a:spcAft>
              <a:buClr>
                <a:schemeClr val="tx1"/>
              </a:buClr>
              <a:buSzPct val="100000"/>
            </a:pPr>
            <a:r>
              <a:rPr lang="en-US" sz="1600" cap="all" dirty="0"/>
              <a:t>Need to glue the sensor to the fiber carbon envelop </a:t>
            </a:r>
            <a:r>
              <a:rPr lang="en-US" sz="1600" b="1" cap="all" dirty="0"/>
              <a:t>: </a:t>
            </a:r>
            <a:r>
              <a:rPr lang="en-US" sz="1600" cap="all" dirty="0"/>
              <a:t>tests conducted </a:t>
            </a:r>
          </a:p>
          <a:p>
            <a:pPr algn="r">
              <a:lnSpc>
                <a:spcPct val="90000"/>
              </a:lnSpc>
              <a:spcAft>
                <a:spcPts val="1000"/>
              </a:spcAft>
              <a:buClr>
                <a:schemeClr val="tx1"/>
              </a:buClr>
              <a:buSzPct val="100000"/>
            </a:pPr>
            <a:r>
              <a:rPr lang="en-US" sz="1600" cap="all" dirty="0"/>
              <a:t>with conductive glue (H20) </a:t>
            </a:r>
            <a:r>
              <a:rPr lang="en-US" sz="1600" b="1" cap="all" dirty="0"/>
              <a:t>~ 45  microns</a:t>
            </a:r>
          </a:p>
        </p:txBody>
      </p:sp>
      <p:grpSp>
        <p:nvGrpSpPr>
          <p:cNvPr id="14" name="Group 13">
            <a:extLst>
              <a:ext uri="{FF2B5EF4-FFF2-40B4-BE49-F238E27FC236}">
                <a16:creationId xmlns:a16="http://schemas.microsoft.com/office/drawing/2014/main" id="{DC1A4634-CF00-456C-BBEC-CEAAAAD069DB}"/>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rot="11339066">
            <a:off x="6271701" y="-388326"/>
            <a:ext cx="4860947" cy="4224413"/>
            <a:chOff x="5281603" y="104899"/>
            <a:chExt cx="6910397" cy="6005491"/>
          </a:xfrm>
        </p:grpSpPr>
        <p:sp>
          <p:nvSpPr>
            <p:cNvPr id="15" name="Freeform 13">
              <a:extLst>
                <a:ext uri="{FF2B5EF4-FFF2-40B4-BE49-F238E27FC236}">
                  <a16:creationId xmlns:a16="http://schemas.microsoft.com/office/drawing/2014/main" id="{90EFC584-AC34-453E-8A9C-7BEB89F64A20}"/>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5281603" y="104899"/>
              <a:ext cx="6896713" cy="6005491"/>
            </a:xfrm>
            <a:custGeom>
              <a:avLst/>
              <a:gdLst>
                <a:gd name="connsiteX0" fmla="*/ 3912717 w 6896713"/>
                <a:gd name="connsiteY0" fmla="*/ 0 h 6005491"/>
                <a:gd name="connsiteX1" fmla="*/ 6679426 w 6896713"/>
                <a:gd name="connsiteY1" fmla="*/ 1146008 h 6005491"/>
                <a:gd name="connsiteX2" fmla="*/ 6896713 w 6896713"/>
                <a:gd name="connsiteY2" fmla="*/ 1385085 h 6005491"/>
                <a:gd name="connsiteX3" fmla="*/ 6896713 w 6896713"/>
                <a:gd name="connsiteY3" fmla="*/ 1431256 h 6005491"/>
                <a:gd name="connsiteX4" fmla="*/ 6657442 w 6896713"/>
                <a:gd name="connsiteY4" fmla="*/ 1167992 h 6005491"/>
                <a:gd name="connsiteX5" fmla="*/ 3912717 w 6896713"/>
                <a:gd name="connsiteY5" fmla="*/ 31089 h 6005491"/>
                <a:gd name="connsiteX6" fmla="*/ 31089 w 6896713"/>
                <a:gd name="connsiteY6" fmla="*/ 3912717 h 6005491"/>
                <a:gd name="connsiteX7" fmla="*/ 593046 w 6896713"/>
                <a:gd name="connsiteY7" fmla="*/ 5925483 h 6005491"/>
                <a:gd name="connsiteX8" fmla="*/ 633874 w 6896713"/>
                <a:gd name="connsiteY8" fmla="*/ 5989169 h 6005491"/>
                <a:gd name="connsiteX9" fmla="*/ 607415 w 6896713"/>
                <a:gd name="connsiteY9" fmla="*/ 6005491 h 6005491"/>
                <a:gd name="connsiteX10" fmla="*/ 566458 w 6896713"/>
                <a:gd name="connsiteY10" fmla="*/ 5941603 h 6005491"/>
                <a:gd name="connsiteX11" fmla="*/ 0 w 6896713"/>
                <a:gd name="connsiteY11" fmla="*/ 3912717 h 6005491"/>
                <a:gd name="connsiteX12" fmla="*/ 3912717 w 6896713"/>
                <a:gd name="connsiteY12" fmla="*/ 0 h 6005491"/>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6896713" h="6005491">
                  <a:moveTo>
                    <a:pt x="3912717" y="0"/>
                  </a:moveTo>
                  <a:cubicBezTo>
                    <a:pt x="4993184" y="0"/>
                    <a:pt x="5971363" y="437946"/>
                    <a:pt x="6679426" y="1146008"/>
                  </a:cubicBezTo>
                  <a:lnTo>
                    <a:pt x="6896713" y="1385085"/>
                  </a:lnTo>
                  <a:lnTo>
                    <a:pt x="6896713" y="1431256"/>
                  </a:lnTo>
                  <a:lnTo>
                    <a:pt x="6657442" y="1167992"/>
                  </a:lnTo>
                  <a:cubicBezTo>
                    <a:pt x="5955006" y="465555"/>
                    <a:pt x="4984599" y="31089"/>
                    <a:pt x="3912717" y="31089"/>
                  </a:cubicBezTo>
                  <a:cubicBezTo>
                    <a:pt x="1768953" y="31089"/>
                    <a:pt x="31089" y="1768953"/>
                    <a:pt x="31089" y="3912717"/>
                  </a:cubicBezTo>
                  <a:cubicBezTo>
                    <a:pt x="31089" y="4649636"/>
                    <a:pt x="236442" y="5338592"/>
                    <a:pt x="593046" y="5925483"/>
                  </a:cubicBezTo>
                  <a:lnTo>
                    <a:pt x="633874" y="5989169"/>
                  </a:lnTo>
                  <a:lnTo>
                    <a:pt x="607415" y="6005491"/>
                  </a:lnTo>
                  <a:lnTo>
                    <a:pt x="566458" y="5941603"/>
                  </a:lnTo>
                  <a:cubicBezTo>
                    <a:pt x="206998" y="5350013"/>
                    <a:pt x="0" y="4655538"/>
                    <a:pt x="0" y="3912717"/>
                  </a:cubicBezTo>
                  <a:cubicBezTo>
                    <a:pt x="0" y="1751783"/>
                    <a:pt x="1751783" y="0"/>
                    <a:pt x="3912717" y="0"/>
                  </a:cubicBezTo>
                  <a:close/>
                </a:path>
              </a:pathLst>
            </a:custGeom>
            <a:solidFill>
              <a:srgbClr val="FFFFFF">
                <a:alpha val="41961"/>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nvGrpSpPr>
            <p:cNvPr id="16" name="Group 15">
              <a:extLst>
                <a:ext uri="{FF2B5EF4-FFF2-40B4-BE49-F238E27FC236}">
                  <a16:creationId xmlns:a16="http://schemas.microsoft.com/office/drawing/2014/main" id="{35E9C08F-794C-4E4D-AFF0-0A985895667B}"/>
                </a:ext>
                <a:ext uri="{C183D7F6-B498-43B3-948B-1728B52AA6E4}">
                  <adec:decorative xmlns:adec="http://schemas.microsoft.com/office/drawing/2017/decorative" val="1"/>
                </a:ext>
              </a:extLst>
            </p:cNvPr>
            <p:cNvGrpSpPr/>
            <p:nvPr>
              <p:extLst>
                <p:ext uri="{386F3935-93C4-4BCD-93E2-E3B085C9AB24}">
                  <p16:designElem xmlns:p16="http://schemas.microsoft.com/office/powerpoint/2015/main" val="1"/>
                </p:ext>
              </p:extLst>
            </p:nvPr>
          </p:nvGrpSpPr>
          <p:grpSpPr>
            <a:xfrm>
              <a:off x="5516018" y="331504"/>
              <a:ext cx="6675982" cy="5235326"/>
              <a:chOff x="5516018" y="331504"/>
              <a:chExt cx="6675982" cy="5235326"/>
            </a:xfrm>
          </p:grpSpPr>
          <p:cxnSp>
            <p:nvCxnSpPr>
              <p:cNvPr id="17" name="Straight Connector 16">
                <a:extLst>
                  <a:ext uri="{FF2B5EF4-FFF2-40B4-BE49-F238E27FC236}">
                    <a16:creationId xmlns:a16="http://schemas.microsoft.com/office/drawing/2014/main" id="{F1C99F1A-BB7C-49E1-98CF-DE2892091551}"/>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flipH="1">
                <a:off x="9266830" y="33150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8" name="Straight Connector 17">
                <a:extLst>
                  <a:ext uri="{FF2B5EF4-FFF2-40B4-BE49-F238E27FC236}">
                    <a16:creationId xmlns:a16="http://schemas.microsoft.com/office/drawing/2014/main" id="{73B542F9-2D05-417C-A7AD-7AFFB7E0B0C0}"/>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20000" flipH="1">
                <a:off x="9408861" y="33832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9" name="Straight Connector 18">
                <a:extLst>
                  <a:ext uri="{FF2B5EF4-FFF2-40B4-BE49-F238E27FC236}">
                    <a16:creationId xmlns:a16="http://schemas.microsoft.com/office/drawing/2014/main" id="{6FF1997A-17D4-4819-9FC2-B884E3104458}"/>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40000" flipH="1">
                <a:off x="9551700" y="34763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0" name="Straight Connector 19">
                <a:extLst>
                  <a:ext uri="{FF2B5EF4-FFF2-40B4-BE49-F238E27FC236}">
                    <a16:creationId xmlns:a16="http://schemas.microsoft.com/office/drawing/2014/main" id="{321503FF-7286-464B-8630-3BA09AB8D0D6}"/>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60000" flipH="1">
                <a:off x="9688748" y="36808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1" name="Straight Connector 20">
                <a:extLst>
                  <a:ext uri="{FF2B5EF4-FFF2-40B4-BE49-F238E27FC236}">
                    <a16:creationId xmlns:a16="http://schemas.microsoft.com/office/drawing/2014/main" id="{E8A67DC0-D5C3-472C-AEAD-035EED2C690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40000" flipH="1">
                <a:off x="9824866" y="38922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2" name="Straight Connector 21">
                <a:extLst>
                  <a:ext uri="{FF2B5EF4-FFF2-40B4-BE49-F238E27FC236}">
                    <a16:creationId xmlns:a16="http://schemas.microsoft.com/office/drawing/2014/main" id="{5A07BA38-40D5-4536-B326-48FBBFA1035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60000" flipH="1">
                <a:off x="9966867" y="41754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3" name="Straight Connector 22">
                <a:extLst>
                  <a:ext uri="{FF2B5EF4-FFF2-40B4-BE49-F238E27FC236}">
                    <a16:creationId xmlns:a16="http://schemas.microsoft.com/office/drawing/2014/main" id="{96D5E409-3A71-49C0-95CE-D1538BDE0017}"/>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780000" flipH="1">
                <a:off x="10104425" y="44587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4" name="Straight Connector 23">
                <a:extLst>
                  <a:ext uri="{FF2B5EF4-FFF2-40B4-BE49-F238E27FC236}">
                    <a16:creationId xmlns:a16="http://schemas.microsoft.com/office/drawing/2014/main" id="{670021DA-07B9-4496-8207-A757FAB41D36}"/>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900000" flipH="1">
                <a:off x="10240513" y="47948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5" name="Straight Connector 24">
                <a:extLst>
                  <a:ext uri="{FF2B5EF4-FFF2-40B4-BE49-F238E27FC236}">
                    <a16:creationId xmlns:a16="http://schemas.microsoft.com/office/drawing/2014/main" id="{3B27B1A5-5C41-4BC2-9105-D39F5E0C4E82}"/>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080000" flipH="1">
                <a:off x="10373882" y="52435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6" name="Straight Connector 25">
                <a:extLst>
                  <a:ext uri="{FF2B5EF4-FFF2-40B4-BE49-F238E27FC236}">
                    <a16:creationId xmlns:a16="http://schemas.microsoft.com/office/drawing/2014/main" id="{D5B4BDD0-9FB4-452D-A638-BFD7F32AAC71}"/>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200000" flipH="1">
                <a:off x="10505632" y="57062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7" name="Straight Connector 26">
                <a:extLst>
                  <a:ext uri="{FF2B5EF4-FFF2-40B4-BE49-F238E27FC236}">
                    <a16:creationId xmlns:a16="http://schemas.microsoft.com/office/drawing/2014/main" id="{CCF1E199-162B-4EAA-B5F7-D9163A1FF5E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320000" flipH="1">
                <a:off x="10637382" y="62134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8" name="Straight Connector 27">
                <a:extLst>
                  <a:ext uri="{FF2B5EF4-FFF2-40B4-BE49-F238E27FC236}">
                    <a16:creationId xmlns:a16="http://schemas.microsoft.com/office/drawing/2014/main" id="{B0AE6598-0863-406C-ADA1-A77503262472}"/>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440000" flipH="1">
                <a:off x="10760965" y="69043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9" name="Straight Connector 28">
                <a:extLst>
                  <a:ext uri="{FF2B5EF4-FFF2-40B4-BE49-F238E27FC236}">
                    <a16:creationId xmlns:a16="http://schemas.microsoft.com/office/drawing/2014/main" id="{43371116-3488-4DB2-A304-1F3C5928D16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620000" flipH="1">
                <a:off x="10888991" y="75509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30" name="Straight Connector 29">
                <a:extLst>
                  <a:ext uri="{FF2B5EF4-FFF2-40B4-BE49-F238E27FC236}">
                    <a16:creationId xmlns:a16="http://schemas.microsoft.com/office/drawing/2014/main" id="{A908A675-2DB3-443D-9FD0-66C85E1CE704}"/>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740000" flipH="1">
                <a:off x="11010193" y="81974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31" name="Straight Connector 30">
                <a:extLst>
                  <a:ext uri="{FF2B5EF4-FFF2-40B4-BE49-F238E27FC236}">
                    <a16:creationId xmlns:a16="http://schemas.microsoft.com/office/drawing/2014/main" id="{DC278961-7F1D-429D-BEBE-98973C70647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860000" flipH="1">
                <a:off x="11129014" y="895662"/>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32" name="Straight Connector 31">
                <a:extLst>
                  <a:ext uri="{FF2B5EF4-FFF2-40B4-BE49-F238E27FC236}">
                    <a16:creationId xmlns:a16="http://schemas.microsoft.com/office/drawing/2014/main" id="{71ADF9F0-31DE-49C4-924E-888A58F0AC02}"/>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980000" flipH="1">
                <a:off x="11249872" y="96809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33" name="Straight Connector 32">
                <a:extLst>
                  <a:ext uri="{FF2B5EF4-FFF2-40B4-BE49-F238E27FC236}">
                    <a16:creationId xmlns:a16="http://schemas.microsoft.com/office/drawing/2014/main" id="{46107732-E440-421D-976A-BD8673768F7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160000" flipH="1">
                <a:off x="11366875" y="104808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34" name="Straight Connector 33">
                <a:extLst>
                  <a:ext uri="{FF2B5EF4-FFF2-40B4-BE49-F238E27FC236}">
                    <a16:creationId xmlns:a16="http://schemas.microsoft.com/office/drawing/2014/main" id="{D60366E1-EC44-4EFF-A8C6-ECDE627CB962}"/>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280000" flipH="1">
                <a:off x="11474058" y="113152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35" name="Straight Connector 34">
                <a:extLst>
                  <a:ext uri="{FF2B5EF4-FFF2-40B4-BE49-F238E27FC236}">
                    <a16:creationId xmlns:a16="http://schemas.microsoft.com/office/drawing/2014/main" id="{D9A78416-2D8B-4B20-98C8-1029FD46033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400000" flipH="1">
                <a:off x="11583303" y="122179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36" name="Straight Connector 35">
                <a:extLst>
                  <a:ext uri="{FF2B5EF4-FFF2-40B4-BE49-F238E27FC236}">
                    <a16:creationId xmlns:a16="http://schemas.microsoft.com/office/drawing/2014/main" id="{37BE981C-5C80-4E13-9FD8-B35455F759B0}"/>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520000" flipH="1">
                <a:off x="11685344" y="1321772"/>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37" name="Straight Connector 36">
                <a:extLst>
                  <a:ext uri="{FF2B5EF4-FFF2-40B4-BE49-F238E27FC236}">
                    <a16:creationId xmlns:a16="http://schemas.microsoft.com/office/drawing/2014/main" id="{18F430D8-931C-4E93-9D8C-1357AD8DB0E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700000" flipH="1">
                <a:off x="11787704" y="141763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38" name="Straight Connector 37">
                <a:extLst>
                  <a:ext uri="{FF2B5EF4-FFF2-40B4-BE49-F238E27FC236}">
                    <a16:creationId xmlns:a16="http://schemas.microsoft.com/office/drawing/2014/main" id="{F4C41E18-8B54-480B-83D8-8176A053910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820000" flipH="1">
                <a:off x="11880859" y="151793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39" name="Straight Connector 38">
                <a:extLst>
                  <a:ext uri="{FF2B5EF4-FFF2-40B4-BE49-F238E27FC236}">
                    <a16:creationId xmlns:a16="http://schemas.microsoft.com/office/drawing/2014/main" id="{AFC2AFA4-1C48-4D20-8B9F-8EEA48F3D67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940000" flipH="1">
                <a:off x="11969252" y="1627437"/>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40" name="Straight Connector 39">
                <a:extLst>
                  <a:ext uri="{FF2B5EF4-FFF2-40B4-BE49-F238E27FC236}">
                    <a16:creationId xmlns:a16="http://schemas.microsoft.com/office/drawing/2014/main" id="{1156742D-7511-44F3-BB8C-4F52C41B96C0}"/>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060000" flipH="1">
                <a:off x="12062016" y="173601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41" name="Straight Connector 40">
                <a:extLst>
                  <a:ext uri="{FF2B5EF4-FFF2-40B4-BE49-F238E27FC236}">
                    <a16:creationId xmlns:a16="http://schemas.microsoft.com/office/drawing/2014/main" id="{0F5B4A8E-5A92-468F-AFA9-29EE21CAB3A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flipH="1">
                <a:off x="12074680" y="1910249"/>
                <a:ext cx="117320" cy="82912"/>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42" name="Straight Connector 41">
                <a:extLst>
                  <a:ext uri="{FF2B5EF4-FFF2-40B4-BE49-F238E27FC236}">
                    <a16:creationId xmlns:a16="http://schemas.microsoft.com/office/drawing/2014/main" id="{0B1B3F74-161B-4BC9-9E53-04EAF4762739}"/>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flipH="1">
                <a:off x="12149943" y="2083594"/>
                <a:ext cx="39676" cy="21436"/>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43" name="Straight Connector 42">
                <a:extLst>
                  <a:ext uri="{FF2B5EF4-FFF2-40B4-BE49-F238E27FC236}">
                    <a16:creationId xmlns:a16="http://schemas.microsoft.com/office/drawing/2014/main" id="{DD4E709A-22B5-40DA-96AF-AC16C377B56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80000" flipH="1">
                <a:off x="9127990" y="33425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44" name="Straight Connector 43">
                <a:extLst>
                  <a:ext uri="{FF2B5EF4-FFF2-40B4-BE49-F238E27FC236}">
                    <a16:creationId xmlns:a16="http://schemas.microsoft.com/office/drawing/2014/main" id="{7CE75552-806C-4FF6-A5C3-3B8DEA629DC9}"/>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00000" flipH="1">
                <a:off x="8987576" y="33663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45" name="Straight Connector 44">
                <a:extLst>
                  <a:ext uri="{FF2B5EF4-FFF2-40B4-BE49-F238E27FC236}">
                    <a16:creationId xmlns:a16="http://schemas.microsoft.com/office/drawing/2014/main" id="{71B20381-8B16-4D78-9E15-1D8ED59DDB1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20000" flipH="1">
                <a:off x="8844859" y="35117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46" name="Straight Connector 45">
                <a:extLst>
                  <a:ext uri="{FF2B5EF4-FFF2-40B4-BE49-F238E27FC236}">
                    <a16:creationId xmlns:a16="http://schemas.microsoft.com/office/drawing/2014/main" id="{10C44C95-4178-4E32-BB3A-33475943AF7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40000" flipH="1">
                <a:off x="8706904" y="36571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47" name="Straight Connector 46">
                <a:extLst>
                  <a:ext uri="{FF2B5EF4-FFF2-40B4-BE49-F238E27FC236}">
                    <a16:creationId xmlns:a16="http://schemas.microsoft.com/office/drawing/2014/main" id="{8EE41B3A-EEFE-4CB9-872E-414F7958D55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720000" flipH="1">
                <a:off x="8568008" y="38789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48" name="Straight Connector 47">
                <a:extLst>
                  <a:ext uri="{FF2B5EF4-FFF2-40B4-BE49-F238E27FC236}">
                    <a16:creationId xmlns:a16="http://schemas.microsoft.com/office/drawing/2014/main" id="{52922CEA-12B3-483F-9178-4C62B3CF27A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840000" flipH="1">
                <a:off x="8429112" y="41006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49" name="Straight Connector 48">
                <a:extLst>
                  <a:ext uri="{FF2B5EF4-FFF2-40B4-BE49-F238E27FC236}">
                    <a16:creationId xmlns:a16="http://schemas.microsoft.com/office/drawing/2014/main" id="{03F5F6A6-C06F-42AE-9FBD-4B3BCB4ACCC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960000" flipH="1">
                <a:off x="8294968" y="44621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50" name="Straight Connector 49">
                <a:extLst>
                  <a:ext uri="{FF2B5EF4-FFF2-40B4-BE49-F238E27FC236}">
                    <a16:creationId xmlns:a16="http://schemas.microsoft.com/office/drawing/2014/main" id="{661ED679-2530-4361-B95B-B05F1C9415A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080000" flipH="1">
                <a:off x="8160824" y="48237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51" name="Straight Connector 50">
                <a:extLst>
                  <a:ext uri="{FF2B5EF4-FFF2-40B4-BE49-F238E27FC236}">
                    <a16:creationId xmlns:a16="http://schemas.microsoft.com/office/drawing/2014/main" id="{135C9826-4C9B-4A12-BC07-700ACCD405A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260000" flipH="1">
                <a:off x="8027689" y="53184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52" name="Straight Connector 51">
                <a:extLst>
                  <a:ext uri="{FF2B5EF4-FFF2-40B4-BE49-F238E27FC236}">
                    <a16:creationId xmlns:a16="http://schemas.microsoft.com/office/drawing/2014/main" id="{3C2E88E6-BE2E-4523-962A-86D55D7D1777}"/>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380000" flipH="1">
                <a:off x="7894554" y="58132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53" name="Straight Connector 52">
                <a:extLst>
                  <a:ext uri="{FF2B5EF4-FFF2-40B4-BE49-F238E27FC236}">
                    <a16:creationId xmlns:a16="http://schemas.microsoft.com/office/drawing/2014/main" id="{927BAF17-D38B-4F1C-B564-BC3B5E5A846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500000" flipH="1">
                <a:off x="7761419" y="63079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54" name="Straight Connector 53">
                <a:extLst>
                  <a:ext uri="{FF2B5EF4-FFF2-40B4-BE49-F238E27FC236}">
                    <a16:creationId xmlns:a16="http://schemas.microsoft.com/office/drawing/2014/main" id="{6FDD6921-0E35-49D0-B71C-28BBA43752B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620000" flipH="1">
                <a:off x="7636645" y="68980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55" name="Straight Connector 54">
                <a:extLst>
                  <a:ext uri="{FF2B5EF4-FFF2-40B4-BE49-F238E27FC236}">
                    <a16:creationId xmlns:a16="http://schemas.microsoft.com/office/drawing/2014/main" id="{9955FA46-DEA3-469F-B77D-93DC5E2663C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800000" flipH="1">
                <a:off x="7511871" y="75119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56" name="Straight Connector 55">
                <a:extLst>
                  <a:ext uri="{FF2B5EF4-FFF2-40B4-BE49-F238E27FC236}">
                    <a16:creationId xmlns:a16="http://schemas.microsoft.com/office/drawing/2014/main" id="{3669F542-38C0-48F1-8AAC-2969D20A5001}"/>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920000" flipH="1">
                <a:off x="7387899" y="81977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57" name="Straight Connector 56">
                <a:extLst>
                  <a:ext uri="{FF2B5EF4-FFF2-40B4-BE49-F238E27FC236}">
                    <a16:creationId xmlns:a16="http://schemas.microsoft.com/office/drawing/2014/main" id="{B710B796-9CE4-4EB4-BF7F-11851B718E2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040000" flipH="1">
                <a:off x="7268530" y="89316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58" name="Straight Connector 57">
                <a:extLst>
                  <a:ext uri="{FF2B5EF4-FFF2-40B4-BE49-F238E27FC236}">
                    <a16:creationId xmlns:a16="http://schemas.microsoft.com/office/drawing/2014/main" id="{8C0281A4-7AF1-4013-837D-31C95EEECF28}"/>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160000" flipH="1">
                <a:off x="7152030" y="97658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59" name="Straight Connector 58">
                <a:extLst>
                  <a:ext uri="{FF2B5EF4-FFF2-40B4-BE49-F238E27FC236}">
                    <a16:creationId xmlns:a16="http://schemas.microsoft.com/office/drawing/2014/main" id="{9EDB2E49-0514-48F8-BC6A-83DE95F1175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340000" flipH="1">
                <a:off x="7041695" y="106002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60" name="Straight Connector 59">
                <a:extLst>
                  <a:ext uri="{FF2B5EF4-FFF2-40B4-BE49-F238E27FC236}">
                    <a16:creationId xmlns:a16="http://schemas.microsoft.com/office/drawing/2014/main" id="{8B2B6D20-7D59-4DF1-BFD3-A4C5708CF79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460000" flipH="1">
                <a:off x="6931360" y="114346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61" name="Straight Connector 60">
                <a:extLst>
                  <a:ext uri="{FF2B5EF4-FFF2-40B4-BE49-F238E27FC236}">
                    <a16:creationId xmlns:a16="http://schemas.microsoft.com/office/drawing/2014/main" id="{5B00B150-B796-4C5C-AC31-98D060282FD2}"/>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580000" flipH="1">
                <a:off x="6819070" y="123586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62" name="Straight Connector 61">
                <a:extLst>
                  <a:ext uri="{FF2B5EF4-FFF2-40B4-BE49-F238E27FC236}">
                    <a16:creationId xmlns:a16="http://schemas.microsoft.com/office/drawing/2014/main" id="{A89CD9D5-F74D-4CE0-9C43-EC23B0397951}"/>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700000" flipH="1">
                <a:off x="6721359" y="133274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63" name="Straight Connector 62">
                <a:extLst>
                  <a:ext uri="{FF2B5EF4-FFF2-40B4-BE49-F238E27FC236}">
                    <a16:creationId xmlns:a16="http://schemas.microsoft.com/office/drawing/2014/main" id="{4C1AB5F8-6407-403F-B281-8B192B383F1A}"/>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880000" flipH="1">
                <a:off x="6617467" y="142942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64" name="Straight Connector 63">
                <a:extLst>
                  <a:ext uri="{FF2B5EF4-FFF2-40B4-BE49-F238E27FC236}">
                    <a16:creationId xmlns:a16="http://schemas.microsoft.com/office/drawing/2014/main" id="{1C7BFA8A-97EA-4088-A90E-A902C03FB29A}"/>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000000" flipH="1">
                <a:off x="6520032" y="152728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65" name="Straight Connector 64">
                <a:extLst>
                  <a:ext uri="{FF2B5EF4-FFF2-40B4-BE49-F238E27FC236}">
                    <a16:creationId xmlns:a16="http://schemas.microsoft.com/office/drawing/2014/main" id="{8D2DC1CD-8EC5-4976-ADEB-2E06164C096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120000" flipH="1">
                <a:off x="6429579" y="164161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66" name="Straight Connector 65">
                <a:extLst>
                  <a:ext uri="{FF2B5EF4-FFF2-40B4-BE49-F238E27FC236}">
                    <a16:creationId xmlns:a16="http://schemas.microsoft.com/office/drawing/2014/main" id="{67277F67-4C66-4421-AE77-90895E800BA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240000" flipH="1">
                <a:off x="6340532" y="175042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67" name="Straight Connector 66">
                <a:extLst>
                  <a:ext uri="{FF2B5EF4-FFF2-40B4-BE49-F238E27FC236}">
                    <a16:creationId xmlns:a16="http://schemas.microsoft.com/office/drawing/2014/main" id="{3E05E8F7-5B28-4E47-924C-90D8456CD7E1}"/>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420000" flipH="1">
                <a:off x="6261757" y="186017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68" name="Straight Connector 67">
                <a:extLst>
                  <a:ext uri="{FF2B5EF4-FFF2-40B4-BE49-F238E27FC236}">
                    <a16:creationId xmlns:a16="http://schemas.microsoft.com/office/drawing/2014/main" id="{5A85ACD6-DBB1-401A-BBBA-003F9B77AE94}"/>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540000" flipH="1">
                <a:off x="6184144" y="197961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69" name="Straight Connector 68">
                <a:extLst>
                  <a:ext uri="{FF2B5EF4-FFF2-40B4-BE49-F238E27FC236}">
                    <a16:creationId xmlns:a16="http://schemas.microsoft.com/office/drawing/2014/main" id="{7B2C7E58-C86A-4951-B94C-D73FA7FDA40A}"/>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660000" flipH="1">
                <a:off x="6106531" y="209906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70" name="Straight Connector 69">
                <a:extLst>
                  <a:ext uri="{FF2B5EF4-FFF2-40B4-BE49-F238E27FC236}">
                    <a16:creationId xmlns:a16="http://schemas.microsoft.com/office/drawing/2014/main" id="{D02D4B54-E8D9-4A8E-A8AF-D0BA9FDC4A20}"/>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780000" flipH="1">
                <a:off x="6043206" y="222255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71" name="Straight Connector 70">
                <a:extLst>
                  <a:ext uri="{FF2B5EF4-FFF2-40B4-BE49-F238E27FC236}">
                    <a16:creationId xmlns:a16="http://schemas.microsoft.com/office/drawing/2014/main" id="{D90138EB-1F72-421B-AEFA-A56128397B07}"/>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960000" flipH="1">
                <a:off x="5978913" y="234430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72" name="Straight Connector 71">
                <a:extLst>
                  <a:ext uri="{FF2B5EF4-FFF2-40B4-BE49-F238E27FC236}">
                    <a16:creationId xmlns:a16="http://schemas.microsoft.com/office/drawing/2014/main" id="{5F559951-B6A6-4E50-BC91-2E2C2D55F274}"/>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080000" flipH="1">
                <a:off x="5912438" y="247067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73" name="Straight Connector 72">
                <a:extLst>
                  <a:ext uri="{FF2B5EF4-FFF2-40B4-BE49-F238E27FC236}">
                    <a16:creationId xmlns:a16="http://schemas.microsoft.com/office/drawing/2014/main" id="{D77725C9-CDB3-41D2-AFD0-4BFC5F90835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200000" flipH="1">
                <a:off x="5858875" y="2600922"/>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74" name="Straight Connector 73">
                <a:extLst>
                  <a:ext uri="{FF2B5EF4-FFF2-40B4-BE49-F238E27FC236}">
                    <a16:creationId xmlns:a16="http://schemas.microsoft.com/office/drawing/2014/main" id="{5C36F5EB-F912-43CE-8DBF-86CBC786C6EA}"/>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320000" flipH="1">
                <a:off x="5808182" y="273404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75" name="Straight Connector 74">
                <a:extLst>
                  <a:ext uri="{FF2B5EF4-FFF2-40B4-BE49-F238E27FC236}">
                    <a16:creationId xmlns:a16="http://schemas.microsoft.com/office/drawing/2014/main" id="{635FAFC1-CD70-4F35-BEAC-92156D10F29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500000" flipH="1">
                <a:off x="5773263" y="286686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76" name="Straight Connector 75">
                <a:extLst>
                  <a:ext uri="{FF2B5EF4-FFF2-40B4-BE49-F238E27FC236}">
                    <a16:creationId xmlns:a16="http://schemas.microsoft.com/office/drawing/2014/main" id="{754F09C1-35B1-4C5D-AFCE-0FF5E4334921}"/>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620000" flipH="1">
                <a:off x="5735963" y="300206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77" name="Straight Connector 76">
                <a:extLst>
                  <a:ext uri="{FF2B5EF4-FFF2-40B4-BE49-F238E27FC236}">
                    <a16:creationId xmlns:a16="http://schemas.microsoft.com/office/drawing/2014/main" id="{23EF58D0-8110-451E-82EC-9D42493F171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740000" flipH="1">
                <a:off x="5700105" y="313891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78" name="Straight Connector 77">
                <a:extLst>
                  <a:ext uri="{FF2B5EF4-FFF2-40B4-BE49-F238E27FC236}">
                    <a16:creationId xmlns:a16="http://schemas.microsoft.com/office/drawing/2014/main" id="{C014D619-9F4F-484E-B941-8476F8B1BA9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860000" flipH="1">
                <a:off x="5665939" y="327548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79" name="Straight Connector 78">
                <a:extLst>
                  <a:ext uri="{FF2B5EF4-FFF2-40B4-BE49-F238E27FC236}">
                    <a16:creationId xmlns:a16="http://schemas.microsoft.com/office/drawing/2014/main" id="{42C3904F-B896-45BD-B89B-F91A95535056}"/>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040000" flipH="1">
                <a:off x="5644476" y="341425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80" name="Straight Connector 79">
                <a:extLst>
                  <a:ext uri="{FF2B5EF4-FFF2-40B4-BE49-F238E27FC236}">
                    <a16:creationId xmlns:a16="http://schemas.microsoft.com/office/drawing/2014/main" id="{3C857C33-5660-41D2-85EF-8DF89C7A1808}"/>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160000" flipH="1">
                <a:off x="5626530" y="355462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81" name="Straight Connector 80">
                <a:extLst>
                  <a:ext uri="{FF2B5EF4-FFF2-40B4-BE49-F238E27FC236}">
                    <a16:creationId xmlns:a16="http://schemas.microsoft.com/office/drawing/2014/main" id="{CD37B5DF-F507-4477-BDDA-A16D86603935}"/>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280000" flipH="1">
                <a:off x="5616429" y="369183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82" name="Straight Connector 81">
                <a:extLst>
                  <a:ext uri="{FF2B5EF4-FFF2-40B4-BE49-F238E27FC236}">
                    <a16:creationId xmlns:a16="http://schemas.microsoft.com/office/drawing/2014/main" id="{82059CCF-A142-4899-9CB2-96989FDB0C9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400000" flipH="1">
                <a:off x="5611319" y="383537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83" name="Straight Connector 82">
                <a:extLst>
                  <a:ext uri="{FF2B5EF4-FFF2-40B4-BE49-F238E27FC236}">
                    <a16:creationId xmlns:a16="http://schemas.microsoft.com/office/drawing/2014/main" id="{9D54F23F-3CCE-4230-9450-7E0F57C832E6}"/>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580000" flipH="1">
                <a:off x="5608540" y="397572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84" name="Straight Connector 83">
                <a:extLst>
                  <a:ext uri="{FF2B5EF4-FFF2-40B4-BE49-F238E27FC236}">
                    <a16:creationId xmlns:a16="http://schemas.microsoft.com/office/drawing/2014/main" id="{7A327725-CC82-4EC4-BC62-404DF8C9284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700000" flipH="1">
                <a:off x="5605761" y="411607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85" name="Straight Connector 84">
                <a:extLst>
                  <a:ext uri="{FF2B5EF4-FFF2-40B4-BE49-F238E27FC236}">
                    <a16:creationId xmlns:a16="http://schemas.microsoft.com/office/drawing/2014/main" id="{D43BC259-8300-4DA0-B0F4-9D4F96A76AA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820000" flipH="1">
                <a:off x="5624195" y="425421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86" name="Straight Connector 85">
                <a:extLst>
                  <a:ext uri="{FF2B5EF4-FFF2-40B4-BE49-F238E27FC236}">
                    <a16:creationId xmlns:a16="http://schemas.microsoft.com/office/drawing/2014/main" id="{4587A259-7B5F-4BB1-ACBB-9F8AFE340EE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940000" flipH="1">
                <a:off x="5642629" y="439235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87" name="Straight Connector 86">
                <a:extLst>
                  <a:ext uri="{FF2B5EF4-FFF2-40B4-BE49-F238E27FC236}">
                    <a16:creationId xmlns:a16="http://schemas.microsoft.com/office/drawing/2014/main" id="{2D793FA1-D76B-4059-9FC6-4A43614CD03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120000" flipH="1">
                <a:off x="5654818" y="453638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88" name="Straight Connector 87">
                <a:extLst>
                  <a:ext uri="{FF2B5EF4-FFF2-40B4-BE49-F238E27FC236}">
                    <a16:creationId xmlns:a16="http://schemas.microsoft.com/office/drawing/2014/main" id="{865E1101-60DE-4A2E-83CB-F2120F3EE884}"/>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240000" flipH="1">
                <a:off x="5684446" y="4671367"/>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89" name="Straight Connector 88">
                <a:extLst>
                  <a:ext uri="{FF2B5EF4-FFF2-40B4-BE49-F238E27FC236}">
                    <a16:creationId xmlns:a16="http://schemas.microsoft.com/office/drawing/2014/main" id="{5FC297E9-5BAF-4DFE-98C5-D210C07A6248}"/>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360000" flipH="1">
                <a:off x="5714074" y="480873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90" name="Straight Connector 89">
                <a:extLst>
                  <a:ext uri="{FF2B5EF4-FFF2-40B4-BE49-F238E27FC236}">
                    <a16:creationId xmlns:a16="http://schemas.microsoft.com/office/drawing/2014/main" id="{3088415C-6522-4AB4-8D73-0BEFB4E71B1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480000" flipH="1">
                <a:off x="5748464" y="494847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91" name="Straight Connector 90">
                <a:extLst>
                  <a:ext uri="{FF2B5EF4-FFF2-40B4-BE49-F238E27FC236}">
                    <a16:creationId xmlns:a16="http://schemas.microsoft.com/office/drawing/2014/main" id="{FCD617DB-B3D3-4213-A9DD-8BA7932B15E8}"/>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660000" flipH="1">
                <a:off x="5792091" y="5077607"/>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92" name="Straight Connector 91">
                <a:extLst>
                  <a:ext uri="{FF2B5EF4-FFF2-40B4-BE49-F238E27FC236}">
                    <a16:creationId xmlns:a16="http://schemas.microsoft.com/office/drawing/2014/main" id="{1450E7E0-1ACD-47BB-9687-C3FBFEEE806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780000" flipH="1">
                <a:off x="5847441" y="521122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93" name="Straight Connector 92">
                <a:extLst>
                  <a:ext uri="{FF2B5EF4-FFF2-40B4-BE49-F238E27FC236}">
                    <a16:creationId xmlns:a16="http://schemas.microsoft.com/office/drawing/2014/main" id="{A595F51C-2E95-4044-B3D8-A2F596443852}"/>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900000" flipH="1">
                <a:off x="5900410" y="534245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94" name="Straight Connector 93">
                <a:extLst>
                  <a:ext uri="{FF2B5EF4-FFF2-40B4-BE49-F238E27FC236}">
                    <a16:creationId xmlns:a16="http://schemas.microsoft.com/office/drawing/2014/main" id="{A87D73B1-3A33-491F-BA89-51B28391063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7020000" flipH="1">
                <a:off x="5955760" y="547369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grpSp>
      </p:grpSp>
      <p:pic>
        <p:nvPicPr>
          <p:cNvPr id="7" name="Picture 6" descr="A black and white dotted pattern&#10;&#10;Description automatically generated">
            <a:extLst>
              <a:ext uri="{FF2B5EF4-FFF2-40B4-BE49-F238E27FC236}">
                <a16:creationId xmlns:a16="http://schemas.microsoft.com/office/drawing/2014/main" id="{837D557F-3CDA-C466-7E09-F1F6EE1AC5BC}"/>
              </a:ext>
            </a:extLst>
          </p:cNvPr>
          <p:cNvPicPr>
            <a:picLocks noChangeAspect="1"/>
          </p:cNvPicPr>
          <p:nvPr/>
        </p:nvPicPr>
        <p:blipFill>
          <a:blip r:embed="rId4"/>
          <a:srcRect t="18237" r="-1" b="27369"/>
          <a:stretch/>
        </p:blipFill>
        <p:spPr>
          <a:xfrm>
            <a:off x="6080591" y="-2008"/>
            <a:ext cx="4787317" cy="3415082"/>
          </a:xfrm>
          <a:custGeom>
            <a:avLst/>
            <a:gdLst/>
            <a:ahLst/>
            <a:cxnLst/>
            <a:rect l="l" t="t" r="r" b="b"/>
            <a:pathLst>
              <a:path w="4411344" h="3146878">
                <a:moveTo>
                  <a:pt x="211873" y="0"/>
                </a:moveTo>
                <a:lnTo>
                  <a:pt x="4199471" y="0"/>
                </a:lnTo>
                <a:lnTo>
                  <a:pt x="4205314" y="11242"/>
                </a:lnTo>
                <a:cubicBezTo>
                  <a:pt x="4337510" y="294369"/>
                  <a:pt x="4411344" y="610214"/>
                  <a:pt x="4411344" y="943304"/>
                </a:cubicBezTo>
                <a:cubicBezTo>
                  <a:pt x="4411344" y="2085328"/>
                  <a:pt x="3543413" y="3024636"/>
                  <a:pt x="2431189" y="3137588"/>
                </a:cubicBezTo>
                <a:lnTo>
                  <a:pt x="2247220" y="3146878"/>
                </a:lnTo>
                <a:lnTo>
                  <a:pt x="2164124" y="3146878"/>
                </a:lnTo>
                <a:lnTo>
                  <a:pt x="1980155" y="3137588"/>
                </a:lnTo>
                <a:cubicBezTo>
                  <a:pt x="867932" y="3024636"/>
                  <a:pt x="0" y="2085328"/>
                  <a:pt x="0" y="943304"/>
                </a:cubicBezTo>
                <a:cubicBezTo>
                  <a:pt x="0" y="610214"/>
                  <a:pt x="73835" y="294369"/>
                  <a:pt x="206030" y="11242"/>
                </a:cubicBezTo>
                <a:close/>
              </a:path>
            </a:pathLst>
          </a:custGeom>
        </p:spPr>
      </p:pic>
      <p:sp>
        <p:nvSpPr>
          <p:cNvPr id="96" name="Rectangle 95">
            <a:extLst>
              <a:ext uri="{FF2B5EF4-FFF2-40B4-BE49-F238E27FC236}">
                <a16:creationId xmlns:a16="http://schemas.microsoft.com/office/drawing/2014/main" id="{73710393-C767-43F2-8FBD-DFC6C6DE6FF5}"/>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309033" y="4357158"/>
            <a:ext cx="723900" cy="177800"/>
          </a:xfrm>
          <a:prstGeom prst="rect">
            <a:avLst/>
          </a:prstGeom>
          <a:solidFill>
            <a:schemeClr val="accent4">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grpSp>
        <p:nvGrpSpPr>
          <p:cNvPr id="98" name="Group 97">
            <a:extLst>
              <a:ext uri="{FF2B5EF4-FFF2-40B4-BE49-F238E27FC236}">
                <a16:creationId xmlns:a16="http://schemas.microsoft.com/office/drawing/2014/main" id="{24BFFD1D-EF0D-48A3-9398-5E7B37687796}"/>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rot="9884888">
            <a:off x="-455822" y="254671"/>
            <a:ext cx="6564414" cy="5704814"/>
            <a:chOff x="5281603" y="104899"/>
            <a:chExt cx="6910397" cy="6005491"/>
          </a:xfrm>
        </p:grpSpPr>
        <p:sp>
          <p:nvSpPr>
            <p:cNvPr id="99" name="Freeform 97">
              <a:extLst>
                <a:ext uri="{FF2B5EF4-FFF2-40B4-BE49-F238E27FC236}">
                  <a16:creationId xmlns:a16="http://schemas.microsoft.com/office/drawing/2014/main" id="{689353F2-B99A-4264-BFDB-C10D8AD9C2D5}"/>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5281603" y="104899"/>
              <a:ext cx="6896713" cy="6005491"/>
            </a:xfrm>
            <a:custGeom>
              <a:avLst/>
              <a:gdLst>
                <a:gd name="connsiteX0" fmla="*/ 3912717 w 6896713"/>
                <a:gd name="connsiteY0" fmla="*/ 0 h 6005491"/>
                <a:gd name="connsiteX1" fmla="*/ 6679426 w 6896713"/>
                <a:gd name="connsiteY1" fmla="*/ 1146008 h 6005491"/>
                <a:gd name="connsiteX2" fmla="*/ 6896713 w 6896713"/>
                <a:gd name="connsiteY2" fmla="*/ 1385085 h 6005491"/>
                <a:gd name="connsiteX3" fmla="*/ 6896713 w 6896713"/>
                <a:gd name="connsiteY3" fmla="*/ 1431256 h 6005491"/>
                <a:gd name="connsiteX4" fmla="*/ 6657442 w 6896713"/>
                <a:gd name="connsiteY4" fmla="*/ 1167992 h 6005491"/>
                <a:gd name="connsiteX5" fmla="*/ 3912717 w 6896713"/>
                <a:gd name="connsiteY5" fmla="*/ 31089 h 6005491"/>
                <a:gd name="connsiteX6" fmla="*/ 31089 w 6896713"/>
                <a:gd name="connsiteY6" fmla="*/ 3912717 h 6005491"/>
                <a:gd name="connsiteX7" fmla="*/ 593046 w 6896713"/>
                <a:gd name="connsiteY7" fmla="*/ 5925483 h 6005491"/>
                <a:gd name="connsiteX8" fmla="*/ 633874 w 6896713"/>
                <a:gd name="connsiteY8" fmla="*/ 5989169 h 6005491"/>
                <a:gd name="connsiteX9" fmla="*/ 607415 w 6896713"/>
                <a:gd name="connsiteY9" fmla="*/ 6005491 h 6005491"/>
                <a:gd name="connsiteX10" fmla="*/ 566458 w 6896713"/>
                <a:gd name="connsiteY10" fmla="*/ 5941603 h 6005491"/>
                <a:gd name="connsiteX11" fmla="*/ 0 w 6896713"/>
                <a:gd name="connsiteY11" fmla="*/ 3912717 h 6005491"/>
                <a:gd name="connsiteX12" fmla="*/ 3912717 w 6896713"/>
                <a:gd name="connsiteY12" fmla="*/ 0 h 6005491"/>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6896713" h="6005491">
                  <a:moveTo>
                    <a:pt x="3912717" y="0"/>
                  </a:moveTo>
                  <a:cubicBezTo>
                    <a:pt x="4993184" y="0"/>
                    <a:pt x="5971363" y="437946"/>
                    <a:pt x="6679426" y="1146008"/>
                  </a:cubicBezTo>
                  <a:lnTo>
                    <a:pt x="6896713" y="1385085"/>
                  </a:lnTo>
                  <a:lnTo>
                    <a:pt x="6896713" y="1431256"/>
                  </a:lnTo>
                  <a:lnTo>
                    <a:pt x="6657442" y="1167992"/>
                  </a:lnTo>
                  <a:cubicBezTo>
                    <a:pt x="5955006" y="465555"/>
                    <a:pt x="4984599" y="31089"/>
                    <a:pt x="3912717" y="31089"/>
                  </a:cubicBezTo>
                  <a:cubicBezTo>
                    <a:pt x="1768953" y="31089"/>
                    <a:pt x="31089" y="1768953"/>
                    <a:pt x="31089" y="3912717"/>
                  </a:cubicBezTo>
                  <a:cubicBezTo>
                    <a:pt x="31089" y="4649636"/>
                    <a:pt x="236442" y="5338592"/>
                    <a:pt x="593046" y="5925483"/>
                  </a:cubicBezTo>
                  <a:lnTo>
                    <a:pt x="633874" y="5989169"/>
                  </a:lnTo>
                  <a:lnTo>
                    <a:pt x="607415" y="6005491"/>
                  </a:lnTo>
                  <a:lnTo>
                    <a:pt x="566458" y="5941603"/>
                  </a:lnTo>
                  <a:cubicBezTo>
                    <a:pt x="206998" y="5350013"/>
                    <a:pt x="0" y="4655538"/>
                    <a:pt x="0" y="3912717"/>
                  </a:cubicBezTo>
                  <a:cubicBezTo>
                    <a:pt x="0" y="1751783"/>
                    <a:pt x="1751783" y="0"/>
                    <a:pt x="3912717" y="0"/>
                  </a:cubicBezTo>
                  <a:close/>
                </a:path>
              </a:pathLst>
            </a:custGeom>
            <a:solidFill>
              <a:srgbClr val="FFFFFF">
                <a:alpha val="41961"/>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nvGrpSpPr>
            <p:cNvPr id="100" name="Group 99">
              <a:extLst>
                <a:ext uri="{FF2B5EF4-FFF2-40B4-BE49-F238E27FC236}">
                  <a16:creationId xmlns:a16="http://schemas.microsoft.com/office/drawing/2014/main" id="{9F98F031-719D-4CBA-9C8B-E0A16DED2CE2}"/>
                </a:ext>
                <a:ext uri="{C183D7F6-B498-43B3-948B-1728B52AA6E4}">
                  <adec:decorative xmlns:adec="http://schemas.microsoft.com/office/drawing/2017/decorative" val="1"/>
                </a:ext>
              </a:extLst>
            </p:cNvPr>
            <p:cNvGrpSpPr/>
            <p:nvPr>
              <p:extLst>
                <p:ext uri="{386F3935-93C4-4BCD-93E2-E3B085C9AB24}">
                  <p16:designElem xmlns:p16="http://schemas.microsoft.com/office/powerpoint/2015/main" val="1"/>
                </p:ext>
              </p:extLst>
            </p:nvPr>
          </p:nvGrpSpPr>
          <p:grpSpPr>
            <a:xfrm>
              <a:off x="5516018" y="331504"/>
              <a:ext cx="6675982" cy="5235326"/>
              <a:chOff x="5516018" y="331504"/>
              <a:chExt cx="6675982" cy="5235326"/>
            </a:xfrm>
          </p:grpSpPr>
          <p:cxnSp>
            <p:nvCxnSpPr>
              <p:cNvPr id="101" name="Straight Connector 100">
                <a:extLst>
                  <a:ext uri="{FF2B5EF4-FFF2-40B4-BE49-F238E27FC236}">
                    <a16:creationId xmlns:a16="http://schemas.microsoft.com/office/drawing/2014/main" id="{7F0BF977-B855-4AE5-99C3-F8550048EA9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flipH="1">
                <a:off x="9266830" y="33150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02" name="Straight Connector 101">
                <a:extLst>
                  <a:ext uri="{FF2B5EF4-FFF2-40B4-BE49-F238E27FC236}">
                    <a16:creationId xmlns:a16="http://schemas.microsoft.com/office/drawing/2014/main" id="{C05AF72D-9C25-41BB-AFCB-D81AB9F0D1D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20000" flipH="1">
                <a:off x="9408861" y="33832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03" name="Straight Connector 102">
                <a:extLst>
                  <a:ext uri="{FF2B5EF4-FFF2-40B4-BE49-F238E27FC236}">
                    <a16:creationId xmlns:a16="http://schemas.microsoft.com/office/drawing/2014/main" id="{4409F544-D26B-4B8D-A0B1-2B69366CAF1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40000" flipH="1">
                <a:off x="9551700" y="34763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04" name="Straight Connector 103">
                <a:extLst>
                  <a:ext uri="{FF2B5EF4-FFF2-40B4-BE49-F238E27FC236}">
                    <a16:creationId xmlns:a16="http://schemas.microsoft.com/office/drawing/2014/main" id="{6140E36F-2ED8-4E26-A0A6-22A45C16F006}"/>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60000" flipH="1">
                <a:off x="9688748" y="36808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05" name="Straight Connector 104">
                <a:extLst>
                  <a:ext uri="{FF2B5EF4-FFF2-40B4-BE49-F238E27FC236}">
                    <a16:creationId xmlns:a16="http://schemas.microsoft.com/office/drawing/2014/main" id="{B0B721E5-9AB8-40F1-B00D-61675608998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40000" flipH="1">
                <a:off x="9824866" y="38922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06" name="Straight Connector 105">
                <a:extLst>
                  <a:ext uri="{FF2B5EF4-FFF2-40B4-BE49-F238E27FC236}">
                    <a16:creationId xmlns:a16="http://schemas.microsoft.com/office/drawing/2014/main" id="{009CFBE9-3E08-47A9-B687-16CF8470F5A7}"/>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60000" flipH="1">
                <a:off x="9966867" y="41754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07" name="Straight Connector 106">
                <a:extLst>
                  <a:ext uri="{FF2B5EF4-FFF2-40B4-BE49-F238E27FC236}">
                    <a16:creationId xmlns:a16="http://schemas.microsoft.com/office/drawing/2014/main" id="{545ECBDB-CBEA-4FE2-9E19-DE507EB6ACF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780000" flipH="1">
                <a:off x="10104425" y="44587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08" name="Straight Connector 107">
                <a:extLst>
                  <a:ext uri="{FF2B5EF4-FFF2-40B4-BE49-F238E27FC236}">
                    <a16:creationId xmlns:a16="http://schemas.microsoft.com/office/drawing/2014/main" id="{51074F87-299E-4574-9457-E4F77FCE152A}"/>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900000" flipH="1">
                <a:off x="10240513" y="47948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09" name="Straight Connector 108">
                <a:extLst>
                  <a:ext uri="{FF2B5EF4-FFF2-40B4-BE49-F238E27FC236}">
                    <a16:creationId xmlns:a16="http://schemas.microsoft.com/office/drawing/2014/main" id="{CE00CA3D-9F09-45AE-A510-200EA63E7B18}"/>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080000" flipH="1">
                <a:off x="10373882" y="52435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10" name="Straight Connector 109">
                <a:extLst>
                  <a:ext uri="{FF2B5EF4-FFF2-40B4-BE49-F238E27FC236}">
                    <a16:creationId xmlns:a16="http://schemas.microsoft.com/office/drawing/2014/main" id="{63163250-DF2D-468F-B58F-00BAA42AA124}"/>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200000" flipH="1">
                <a:off x="10505632" y="57062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11" name="Straight Connector 110">
                <a:extLst>
                  <a:ext uri="{FF2B5EF4-FFF2-40B4-BE49-F238E27FC236}">
                    <a16:creationId xmlns:a16="http://schemas.microsoft.com/office/drawing/2014/main" id="{681CDB55-0C2A-4128-AFAE-E4E44AF7A4E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320000" flipH="1">
                <a:off x="10637382" y="62134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12" name="Straight Connector 111">
                <a:extLst>
                  <a:ext uri="{FF2B5EF4-FFF2-40B4-BE49-F238E27FC236}">
                    <a16:creationId xmlns:a16="http://schemas.microsoft.com/office/drawing/2014/main" id="{A1A5269C-2089-465D-A3AE-65A3CE6CBBE8}"/>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440000" flipH="1">
                <a:off x="10760965" y="69043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13" name="Straight Connector 112">
                <a:extLst>
                  <a:ext uri="{FF2B5EF4-FFF2-40B4-BE49-F238E27FC236}">
                    <a16:creationId xmlns:a16="http://schemas.microsoft.com/office/drawing/2014/main" id="{8819BCAD-CAB9-4FE6-9F21-B85071FB525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620000" flipH="1">
                <a:off x="10888991" y="75509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14" name="Straight Connector 113">
                <a:extLst>
                  <a:ext uri="{FF2B5EF4-FFF2-40B4-BE49-F238E27FC236}">
                    <a16:creationId xmlns:a16="http://schemas.microsoft.com/office/drawing/2014/main" id="{FB5EC56C-C8D8-4050-A2D1-B7B3FCCAA17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740000" flipH="1">
                <a:off x="11010193" y="81974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15" name="Straight Connector 114">
                <a:extLst>
                  <a:ext uri="{FF2B5EF4-FFF2-40B4-BE49-F238E27FC236}">
                    <a16:creationId xmlns:a16="http://schemas.microsoft.com/office/drawing/2014/main" id="{54491DEA-A55D-4C28-8AA6-9691A9A623E0}"/>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860000" flipH="1">
                <a:off x="11129014" y="895662"/>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16" name="Straight Connector 115">
                <a:extLst>
                  <a:ext uri="{FF2B5EF4-FFF2-40B4-BE49-F238E27FC236}">
                    <a16:creationId xmlns:a16="http://schemas.microsoft.com/office/drawing/2014/main" id="{C3D2A244-B4BB-40E3-B23C-5A15E1136B18}"/>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980000" flipH="1">
                <a:off x="11249872" y="96809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17" name="Straight Connector 116">
                <a:extLst>
                  <a:ext uri="{FF2B5EF4-FFF2-40B4-BE49-F238E27FC236}">
                    <a16:creationId xmlns:a16="http://schemas.microsoft.com/office/drawing/2014/main" id="{A00BE7D9-15CD-4F76-8597-011B589BD95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160000" flipH="1">
                <a:off x="11366875" y="104808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18" name="Straight Connector 117">
                <a:extLst>
                  <a:ext uri="{FF2B5EF4-FFF2-40B4-BE49-F238E27FC236}">
                    <a16:creationId xmlns:a16="http://schemas.microsoft.com/office/drawing/2014/main" id="{C2903E31-22BB-47A0-BDF6-353CA627EBD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280000" flipH="1">
                <a:off x="11474058" y="113152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19" name="Straight Connector 118">
                <a:extLst>
                  <a:ext uri="{FF2B5EF4-FFF2-40B4-BE49-F238E27FC236}">
                    <a16:creationId xmlns:a16="http://schemas.microsoft.com/office/drawing/2014/main" id="{28FBC987-7B23-444C-9FC8-ADF3DB98AC46}"/>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400000" flipH="1">
                <a:off x="11583303" y="122179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20" name="Straight Connector 119">
                <a:extLst>
                  <a:ext uri="{FF2B5EF4-FFF2-40B4-BE49-F238E27FC236}">
                    <a16:creationId xmlns:a16="http://schemas.microsoft.com/office/drawing/2014/main" id="{2BD496B3-1F2A-4819-87F8-C5495A447827}"/>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520000" flipH="1">
                <a:off x="11685344" y="1321772"/>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21" name="Straight Connector 120">
                <a:extLst>
                  <a:ext uri="{FF2B5EF4-FFF2-40B4-BE49-F238E27FC236}">
                    <a16:creationId xmlns:a16="http://schemas.microsoft.com/office/drawing/2014/main" id="{78223F66-B81A-4BA8-898A-9296BA7715D1}"/>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700000" flipH="1">
                <a:off x="11787704" y="141763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22" name="Straight Connector 121">
                <a:extLst>
                  <a:ext uri="{FF2B5EF4-FFF2-40B4-BE49-F238E27FC236}">
                    <a16:creationId xmlns:a16="http://schemas.microsoft.com/office/drawing/2014/main" id="{A4F6E2F1-3B98-4D0D-A2CC-CD3D340222A9}"/>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820000" flipH="1">
                <a:off x="11880859" y="151793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23" name="Straight Connector 122">
                <a:extLst>
                  <a:ext uri="{FF2B5EF4-FFF2-40B4-BE49-F238E27FC236}">
                    <a16:creationId xmlns:a16="http://schemas.microsoft.com/office/drawing/2014/main" id="{0B0DE108-EDF9-4067-B14D-3F17C4178FC6}"/>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940000" flipH="1">
                <a:off x="11969252" y="1627437"/>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24" name="Straight Connector 123">
                <a:extLst>
                  <a:ext uri="{FF2B5EF4-FFF2-40B4-BE49-F238E27FC236}">
                    <a16:creationId xmlns:a16="http://schemas.microsoft.com/office/drawing/2014/main" id="{F055FFCF-CA93-4598-B922-5EA1194432E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060000" flipH="1">
                <a:off x="12062016" y="173601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25" name="Straight Connector 124">
                <a:extLst>
                  <a:ext uri="{FF2B5EF4-FFF2-40B4-BE49-F238E27FC236}">
                    <a16:creationId xmlns:a16="http://schemas.microsoft.com/office/drawing/2014/main" id="{87523144-7D36-41B0-86AA-C3B35B135FC4}"/>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flipH="1">
                <a:off x="12074680" y="1910249"/>
                <a:ext cx="117320" cy="82912"/>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26" name="Straight Connector 125">
                <a:extLst>
                  <a:ext uri="{FF2B5EF4-FFF2-40B4-BE49-F238E27FC236}">
                    <a16:creationId xmlns:a16="http://schemas.microsoft.com/office/drawing/2014/main" id="{9D512F63-F2C0-48C7-82E7-2A84D3F29F08}"/>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flipH="1">
                <a:off x="12149943" y="2083594"/>
                <a:ext cx="39676" cy="21436"/>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27" name="Straight Connector 126">
                <a:extLst>
                  <a:ext uri="{FF2B5EF4-FFF2-40B4-BE49-F238E27FC236}">
                    <a16:creationId xmlns:a16="http://schemas.microsoft.com/office/drawing/2014/main" id="{D99DBCA8-4345-4F25-8A39-13AFB2301BE6}"/>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80000" flipH="1">
                <a:off x="9127990" y="33425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28" name="Straight Connector 127">
                <a:extLst>
                  <a:ext uri="{FF2B5EF4-FFF2-40B4-BE49-F238E27FC236}">
                    <a16:creationId xmlns:a16="http://schemas.microsoft.com/office/drawing/2014/main" id="{FE38C341-8388-4F81-8CBC-B056FC5B357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00000" flipH="1">
                <a:off x="8987576" y="33663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29" name="Straight Connector 128">
                <a:extLst>
                  <a:ext uri="{FF2B5EF4-FFF2-40B4-BE49-F238E27FC236}">
                    <a16:creationId xmlns:a16="http://schemas.microsoft.com/office/drawing/2014/main" id="{3D20619E-EAE0-4725-B705-3D96E4F2BCA0}"/>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20000" flipH="1">
                <a:off x="8844859" y="35117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30" name="Straight Connector 129">
                <a:extLst>
                  <a:ext uri="{FF2B5EF4-FFF2-40B4-BE49-F238E27FC236}">
                    <a16:creationId xmlns:a16="http://schemas.microsoft.com/office/drawing/2014/main" id="{C098F849-CF8B-4E75-97B7-14CB4C0AEE35}"/>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40000" flipH="1">
                <a:off x="8706904" y="36571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31" name="Straight Connector 130">
                <a:extLst>
                  <a:ext uri="{FF2B5EF4-FFF2-40B4-BE49-F238E27FC236}">
                    <a16:creationId xmlns:a16="http://schemas.microsoft.com/office/drawing/2014/main" id="{CBDDB4DD-24C7-4C8F-BE07-DC216C48D2A9}"/>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720000" flipH="1">
                <a:off x="8568008" y="38789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32" name="Straight Connector 131">
                <a:extLst>
                  <a:ext uri="{FF2B5EF4-FFF2-40B4-BE49-F238E27FC236}">
                    <a16:creationId xmlns:a16="http://schemas.microsoft.com/office/drawing/2014/main" id="{96E2ABB4-F943-4C41-B285-49F7197BB0E5}"/>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840000" flipH="1">
                <a:off x="8429112" y="41006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33" name="Straight Connector 132">
                <a:extLst>
                  <a:ext uri="{FF2B5EF4-FFF2-40B4-BE49-F238E27FC236}">
                    <a16:creationId xmlns:a16="http://schemas.microsoft.com/office/drawing/2014/main" id="{203E42AE-9861-4212-A16A-678589A4A9D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960000" flipH="1">
                <a:off x="8294968" y="44621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34" name="Straight Connector 133">
                <a:extLst>
                  <a:ext uri="{FF2B5EF4-FFF2-40B4-BE49-F238E27FC236}">
                    <a16:creationId xmlns:a16="http://schemas.microsoft.com/office/drawing/2014/main" id="{35CD4731-613E-42C2-A908-A29E0AF020F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080000" flipH="1">
                <a:off x="8160824" y="48237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35" name="Straight Connector 134">
                <a:extLst>
                  <a:ext uri="{FF2B5EF4-FFF2-40B4-BE49-F238E27FC236}">
                    <a16:creationId xmlns:a16="http://schemas.microsoft.com/office/drawing/2014/main" id="{11001F03-2B3E-4023-8260-E9EA19376B58}"/>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260000" flipH="1">
                <a:off x="8027689" y="53184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36" name="Straight Connector 135">
                <a:extLst>
                  <a:ext uri="{FF2B5EF4-FFF2-40B4-BE49-F238E27FC236}">
                    <a16:creationId xmlns:a16="http://schemas.microsoft.com/office/drawing/2014/main" id="{D7702AAD-5D5B-43DA-8A9F-6221A6FBB7B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380000" flipH="1">
                <a:off x="7894554" y="58132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37" name="Straight Connector 136">
                <a:extLst>
                  <a:ext uri="{FF2B5EF4-FFF2-40B4-BE49-F238E27FC236}">
                    <a16:creationId xmlns:a16="http://schemas.microsoft.com/office/drawing/2014/main" id="{76E0DD68-D9E9-4561-8866-9A2D4C773FD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500000" flipH="1">
                <a:off x="7761419" y="63079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38" name="Straight Connector 137">
                <a:extLst>
                  <a:ext uri="{FF2B5EF4-FFF2-40B4-BE49-F238E27FC236}">
                    <a16:creationId xmlns:a16="http://schemas.microsoft.com/office/drawing/2014/main" id="{77220253-1375-4EAE-9C85-48074FA20434}"/>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620000" flipH="1">
                <a:off x="7636645" y="68980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39" name="Straight Connector 138">
                <a:extLst>
                  <a:ext uri="{FF2B5EF4-FFF2-40B4-BE49-F238E27FC236}">
                    <a16:creationId xmlns:a16="http://schemas.microsoft.com/office/drawing/2014/main" id="{DAEA6172-DD83-42B0-A5F8-EF4B4CC9EFE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800000" flipH="1">
                <a:off x="7511871" y="75119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40" name="Straight Connector 139">
                <a:extLst>
                  <a:ext uri="{FF2B5EF4-FFF2-40B4-BE49-F238E27FC236}">
                    <a16:creationId xmlns:a16="http://schemas.microsoft.com/office/drawing/2014/main" id="{43A7DA82-BA46-4425-BD0B-179C4381EBC0}"/>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920000" flipH="1">
                <a:off x="7387899" y="81977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41" name="Straight Connector 140">
                <a:extLst>
                  <a:ext uri="{FF2B5EF4-FFF2-40B4-BE49-F238E27FC236}">
                    <a16:creationId xmlns:a16="http://schemas.microsoft.com/office/drawing/2014/main" id="{BB050357-22AB-495E-B0C2-817819D20750}"/>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040000" flipH="1">
                <a:off x="7268530" y="89316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42" name="Straight Connector 141">
                <a:extLst>
                  <a:ext uri="{FF2B5EF4-FFF2-40B4-BE49-F238E27FC236}">
                    <a16:creationId xmlns:a16="http://schemas.microsoft.com/office/drawing/2014/main" id="{95872618-FD07-41C6-A602-6BA800CA8D6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160000" flipH="1">
                <a:off x="7152030" y="97658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43" name="Straight Connector 142">
                <a:extLst>
                  <a:ext uri="{FF2B5EF4-FFF2-40B4-BE49-F238E27FC236}">
                    <a16:creationId xmlns:a16="http://schemas.microsoft.com/office/drawing/2014/main" id="{260EBF58-84D1-4B32-9EC8-DF37EB906975}"/>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340000" flipH="1">
                <a:off x="7041695" y="106002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44" name="Straight Connector 143">
                <a:extLst>
                  <a:ext uri="{FF2B5EF4-FFF2-40B4-BE49-F238E27FC236}">
                    <a16:creationId xmlns:a16="http://schemas.microsoft.com/office/drawing/2014/main" id="{46BFE94F-474A-453D-AE3A-E4D9D48B0548}"/>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460000" flipH="1">
                <a:off x="6931360" y="114346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45" name="Straight Connector 144">
                <a:extLst>
                  <a:ext uri="{FF2B5EF4-FFF2-40B4-BE49-F238E27FC236}">
                    <a16:creationId xmlns:a16="http://schemas.microsoft.com/office/drawing/2014/main" id="{7B3DA309-9228-4CBE-874D-94C7DDF0211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580000" flipH="1">
                <a:off x="6819070" y="123586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46" name="Straight Connector 145">
                <a:extLst>
                  <a:ext uri="{FF2B5EF4-FFF2-40B4-BE49-F238E27FC236}">
                    <a16:creationId xmlns:a16="http://schemas.microsoft.com/office/drawing/2014/main" id="{45109F74-E11C-47CD-8176-A40CB370C03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700000" flipH="1">
                <a:off x="6721359" y="133274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47" name="Straight Connector 146">
                <a:extLst>
                  <a:ext uri="{FF2B5EF4-FFF2-40B4-BE49-F238E27FC236}">
                    <a16:creationId xmlns:a16="http://schemas.microsoft.com/office/drawing/2014/main" id="{8E8D113C-6520-46F0-95D7-D91F597A6AC9}"/>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880000" flipH="1">
                <a:off x="6617467" y="142942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48" name="Straight Connector 147">
                <a:extLst>
                  <a:ext uri="{FF2B5EF4-FFF2-40B4-BE49-F238E27FC236}">
                    <a16:creationId xmlns:a16="http://schemas.microsoft.com/office/drawing/2014/main" id="{3B703F40-0099-48A5-B79D-D7FF353A647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000000" flipH="1">
                <a:off x="6520032" y="152728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49" name="Straight Connector 148">
                <a:extLst>
                  <a:ext uri="{FF2B5EF4-FFF2-40B4-BE49-F238E27FC236}">
                    <a16:creationId xmlns:a16="http://schemas.microsoft.com/office/drawing/2014/main" id="{46DEE307-85EF-4D2A-A1B3-A8D009DE4506}"/>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120000" flipH="1">
                <a:off x="6429579" y="164161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50" name="Straight Connector 149">
                <a:extLst>
                  <a:ext uri="{FF2B5EF4-FFF2-40B4-BE49-F238E27FC236}">
                    <a16:creationId xmlns:a16="http://schemas.microsoft.com/office/drawing/2014/main" id="{6600D9A5-388A-4962-914B-1E57A004C8B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240000" flipH="1">
                <a:off x="6340532" y="175042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51" name="Straight Connector 150">
                <a:extLst>
                  <a:ext uri="{FF2B5EF4-FFF2-40B4-BE49-F238E27FC236}">
                    <a16:creationId xmlns:a16="http://schemas.microsoft.com/office/drawing/2014/main" id="{D1D8C77F-83F8-4142-8766-2CDD2E28EA05}"/>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420000" flipH="1">
                <a:off x="6261757" y="186017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52" name="Straight Connector 151">
                <a:extLst>
                  <a:ext uri="{FF2B5EF4-FFF2-40B4-BE49-F238E27FC236}">
                    <a16:creationId xmlns:a16="http://schemas.microsoft.com/office/drawing/2014/main" id="{1214FE36-2FD1-49AD-AA59-F50D2BAB0159}"/>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540000" flipH="1">
                <a:off x="6184144" y="197961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53" name="Straight Connector 152">
                <a:extLst>
                  <a:ext uri="{FF2B5EF4-FFF2-40B4-BE49-F238E27FC236}">
                    <a16:creationId xmlns:a16="http://schemas.microsoft.com/office/drawing/2014/main" id="{B59FD549-6C27-406B-8154-0FEEC74C27E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660000" flipH="1">
                <a:off x="6106531" y="209906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54" name="Straight Connector 153">
                <a:extLst>
                  <a:ext uri="{FF2B5EF4-FFF2-40B4-BE49-F238E27FC236}">
                    <a16:creationId xmlns:a16="http://schemas.microsoft.com/office/drawing/2014/main" id="{ABBFD3F1-CDDE-47A0-89AD-80663926BF00}"/>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780000" flipH="1">
                <a:off x="6043206" y="222255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55" name="Straight Connector 154">
                <a:extLst>
                  <a:ext uri="{FF2B5EF4-FFF2-40B4-BE49-F238E27FC236}">
                    <a16:creationId xmlns:a16="http://schemas.microsoft.com/office/drawing/2014/main" id="{B1AFA091-C2EE-45A9-9D47-6641B3D0098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960000" flipH="1">
                <a:off x="5978913" y="234430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56" name="Straight Connector 155">
                <a:extLst>
                  <a:ext uri="{FF2B5EF4-FFF2-40B4-BE49-F238E27FC236}">
                    <a16:creationId xmlns:a16="http://schemas.microsoft.com/office/drawing/2014/main" id="{587CC879-926F-4955-AB23-62E0F3B6A41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080000" flipH="1">
                <a:off x="5912438" y="247067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57" name="Straight Connector 156">
                <a:extLst>
                  <a:ext uri="{FF2B5EF4-FFF2-40B4-BE49-F238E27FC236}">
                    <a16:creationId xmlns:a16="http://schemas.microsoft.com/office/drawing/2014/main" id="{4E6EA0EB-77AA-4D8F-A1C9-F0AFA039FC51}"/>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200000" flipH="1">
                <a:off x="5858875" y="2600922"/>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58" name="Straight Connector 157">
                <a:extLst>
                  <a:ext uri="{FF2B5EF4-FFF2-40B4-BE49-F238E27FC236}">
                    <a16:creationId xmlns:a16="http://schemas.microsoft.com/office/drawing/2014/main" id="{EEDD9179-D665-453B-8A0D-C8AB157747C6}"/>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320000" flipH="1">
                <a:off x="5808182" y="273404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59" name="Straight Connector 158">
                <a:extLst>
                  <a:ext uri="{FF2B5EF4-FFF2-40B4-BE49-F238E27FC236}">
                    <a16:creationId xmlns:a16="http://schemas.microsoft.com/office/drawing/2014/main" id="{BBC4C827-7F4E-4E60-A479-6CCAAC82AD81}"/>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500000" flipH="1">
                <a:off x="5773263" y="286686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60" name="Straight Connector 159">
                <a:extLst>
                  <a:ext uri="{FF2B5EF4-FFF2-40B4-BE49-F238E27FC236}">
                    <a16:creationId xmlns:a16="http://schemas.microsoft.com/office/drawing/2014/main" id="{B8DAB12A-BCD3-43ED-A83B-A624D1665F22}"/>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620000" flipH="1">
                <a:off x="5735963" y="300206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61" name="Straight Connector 160">
                <a:extLst>
                  <a:ext uri="{FF2B5EF4-FFF2-40B4-BE49-F238E27FC236}">
                    <a16:creationId xmlns:a16="http://schemas.microsoft.com/office/drawing/2014/main" id="{50401A41-60CB-4425-AA21-70CDEE8B2229}"/>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740000" flipH="1">
                <a:off x="5700105" y="313891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62" name="Straight Connector 161">
                <a:extLst>
                  <a:ext uri="{FF2B5EF4-FFF2-40B4-BE49-F238E27FC236}">
                    <a16:creationId xmlns:a16="http://schemas.microsoft.com/office/drawing/2014/main" id="{27DB940E-119E-46EA-8B0D-8048C979BFE5}"/>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860000" flipH="1">
                <a:off x="5665939" y="327548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63" name="Straight Connector 162">
                <a:extLst>
                  <a:ext uri="{FF2B5EF4-FFF2-40B4-BE49-F238E27FC236}">
                    <a16:creationId xmlns:a16="http://schemas.microsoft.com/office/drawing/2014/main" id="{9F999AF0-B77A-4AA0-9E7F-42E13BE7D272}"/>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040000" flipH="1">
                <a:off x="5644476" y="341425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64" name="Straight Connector 163">
                <a:extLst>
                  <a:ext uri="{FF2B5EF4-FFF2-40B4-BE49-F238E27FC236}">
                    <a16:creationId xmlns:a16="http://schemas.microsoft.com/office/drawing/2014/main" id="{5C14ECD8-D20A-4BB6-BF51-7CD2AF473CD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160000" flipH="1">
                <a:off x="5626530" y="355462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65" name="Straight Connector 164">
                <a:extLst>
                  <a:ext uri="{FF2B5EF4-FFF2-40B4-BE49-F238E27FC236}">
                    <a16:creationId xmlns:a16="http://schemas.microsoft.com/office/drawing/2014/main" id="{01E0E2E8-C70C-4BAC-AB01-192030B0E1A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280000" flipH="1">
                <a:off x="5616429" y="369183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66" name="Straight Connector 165">
                <a:extLst>
                  <a:ext uri="{FF2B5EF4-FFF2-40B4-BE49-F238E27FC236}">
                    <a16:creationId xmlns:a16="http://schemas.microsoft.com/office/drawing/2014/main" id="{1A03B16D-75A6-46C2-94F8-7606F808B605}"/>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400000" flipH="1">
                <a:off x="5611319" y="383537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67" name="Straight Connector 166">
                <a:extLst>
                  <a:ext uri="{FF2B5EF4-FFF2-40B4-BE49-F238E27FC236}">
                    <a16:creationId xmlns:a16="http://schemas.microsoft.com/office/drawing/2014/main" id="{E3410BDA-E31B-490A-B7C8-351F2FE9B78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580000" flipH="1">
                <a:off x="5608540" y="397572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68" name="Straight Connector 167">
                <a:extLst>
                  <a:ext uri="{FF2B5EF4-FFF2-40B4-BE49-F238E27FC236}">
                    <a16:creationId xmlns:a16="http://schemas.microsoft.com/office/drawing/2014/main" id="{43741A8F-ACE2-4F43-8F65-B04C4E633DD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700000" flipH="1">
                <a:off x="5605761" y="411607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69" name="Straight Connector 168">
                <a:extLst>
                  <a:ext uri="{FF2B5EF4-FFF2-40B4-BE49-F238E27FC236}">
                    <a16:creationId xmlns:a16="http://schemas.microsoft.com/office/drawing/2014/main" id="{0EB9D00F-067B-4545-AC39-D9265221680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820000" flipH="1">
                <a:off x="5624195" y="425421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70" name="Straight Connector 169">
                <a:extLst>
                  <a:ext uri="{FF2B5EF4-FFF2-40B4-BE49-F238E27FC236}">
                    <a16:creationId xmlns:a16="http://schemas.microsoft.com/office/drawing/2014/main" id="{B8D5F767-383B-4436-BEEA-66F30CACC574}"/>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940000" flipH="1">
                <a:off x="5642629" y="439235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71" name="Straight Connector 170">
                <a:extLst>
                  <a:ext uri="{FF2B5EF4-FFF2-40B4-BE49-F238E27FC236}">
                    <a16:creationId xmlns:a16="http://schemas.microsoft.com/office/drawing/2014/main" id="{99361825-C629-4530-AE2C-7FC66CDDD6B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120000" flipH="1">
                <a:off x="5654818" y="453638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72" name="Straight Connector 171">
                <a:extLst>
                  <a:ext uri="{FF2B5EF4-FFF2-40B4-BE49-F238E27FC236}">
                    <a16:creationId xmlns:a16="http://schemas.microsoft.com/office/drawing/2014/main" id="{7EE53B6E-474F-4D28-87BC-DB5811B9F04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240000" flipH="1">
                <a:off x="5684446" y="4671367"/>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73" name="Straight Connector 172">
                <a:extLst>
                  <a:ext uri="{FF2B5EF4-FFF2-40B4-BE49-F238E27FC236}">
                    <a16:creationId xmlns:a16="http://schemas.microsoft.com/office/drawing/2014/main" id="{6763B8F6-C347-40A9-B37B-4EECA39705B4}"/>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360000" flipH="1">
                <a:off x="5714074" y="480873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74" name="Straight Connector 173">
                <a:extLst>
                  <a:ext uri="{FF2B5EF4-FFF2-40B4-BE49-F238E27FC236}">
                    <a16:creationId xmlns:a16="http://schemas.microsoft.com/office/drawing/2014/main" id="{BC178CC7-64D9-4B97-B662-2114AEB8F24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480000" flipH="1">
                <a:off x="5748464" y="494847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75" name="Straight Connector 174">
                <a:extLst>
                  <a:ext uri="{FF2B5EF4-FFF2-40B4-BE49-F238E27FC236}">
                    <a16:creationId xmlns:a16="http://schemas.microsoft.com/office/drawing/2014/main" id="{3F746BDD-0A58-475C-88FC-C6DA717AE94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660000" flipH="1">
                <a:off x="5792091" y="5077607"/>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76" name="Straight Connector 175">
                <a:extLst>
                  <a:ext uri="{FF2B5EF4-FFF2-40B4-BE49-F238E27FC236}">
                    <a16:creationId xmlns:a16="http://schemas.microsoft.com/office/drawing/2014/main" id="{D7FA4519-C611-4777-AED5-EDDBCFDC13A9}"/>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780000" flipH="1">
                <a:off x="5847441" y="521122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77" name="Straight Connector 176">
                <a:extLst>
                  <a:ext uri="{FF2B5EF4-FFF2-40B4-BE49-F238E27FC236}">
                    <a16:creationId xmlns:a16="http://schemas.microsoft.com/office/drawing/2014/main" id="{6E45A983-6315-4DD7-9BB6-1F68AF308DA7}"/>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900000" flipH="1">
                <a:off x="5900410" y="534245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78" name="Straight Connector 177">
                <a:extLst>
                  <a:ext uri="{FF2B5EF4-FFF2-40B4-BE49-F238E27FC236}">
                    <a16:creationId xmlns:a16="http://schemas.microsoft.com/office/drawing/2014/main" id="{5FCA867F-6B2A-4332-98E3-F69F237772A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7020000" flipH="1">
                <a:off x="5955760" y="547369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grpSp>
      </p:grpSp>
      <p:pic>
        <p:nvPicPr>
          <p:cNvPr id="5" name="Picture 4" descr="A black and white dot pattern&#10;&#10;Description automatically generated">
            <a:extLst>
              <a:ext uri="{FF2B5EF4-FFF2-40B4-BE49-F238E27FC236}">
                <a16:creationId xmlns:a16="http://schemas.microsoft.com/office/drawing/2014/main" id="{16F72344-EE70-2B5C-8F08-306AB16B4CE6}"/>
              </a:ext>
            </a:extLst>
          </p:cNvPr>
          <p:cNvPicPr>
            <a:picLocks noChangeAspect="1"/>
          </p:cNvPicPr>
          <p:nvPr/>
        </p:nvPicPr>
        <p:blipFill>
          <a:blip r:embed="rId5"/>
          <a:srcRect t="10083" r="1" b="10422"/>
          <a:stretch/>
        </p:blipFill>
        <p:spPr>
          <a:xfrm>
            <a:off x="-2334" y="10"/>
            <a:ext cx="5441859" cy="5654930"/>
          </a:xfrm>
          <a:custGeom>
            <a:avLst/>
            <a:gdLst/>
            <a:ahLst/>
            <a:cxnLst/>
            <a:rect l="l" t="t" r="r" b="b"/>
            <a:pathLst>
              <a:path w="5067519" h="5265942">
                <a:moveTo>
                  <a:pt x="0" y="0"/>
                </a:moveTo>
                <a:lnTo>
                  <a:pt x="4097786" y="0"/>
                </a:lnTo>
                <a:lnTo>
                  <a:pt x="4176264" y="71326"/>
                </a:lnTo>
                <a:cubicBezTo>
                  <a:pt x="4726927" y="621989"/>
                  <a:pt x="5067519" y="1382723"/>
                  <a:pt x="5067519" y="2223006"/>
                </a:cubicBezTo>
                <a:cubicBezTo>
                  <a:pt x="5067519" y="3903573"/>
                  <a:pt x="3705150" y="5265942"/>
                  <a:pt x="2024583" y="5265942"/>
                </a:cubicBezTo>
                <a:cubicBezTo>
                  <a:pt x="1315594" y="5265942"/>
                  <a:pt x="663237" y="5023470"/>
                  <a:pt x="145914" y="4616926"/>
                </a:cubicBezTo>
                <a:lnTo>
                  <a:pt x="0" y="4489006"/>
                </a:lnTo>
                <a:close/>
              </a:path>
            </a:pathLst>
          </a:custGeom>
        </p:spPr>
      </p:pic>
      <p:sp>
        <p:nvSpPr>
          <p:cNvPr id="8" name="Slide Number Placeholder 7">
            <a:extLst>
              <a:ext uri="{FF2B5EF4-FFF2-40B4-BE49-F238E27FC236}">
                <a16:creationId xmlns:a16="http://schemas.microsoft.com/office/drawing/2014/main" id="{FB0437CC-6C67-7BE7-04E4-7EA09AE1385B}"/>
              </a:ext>
            </a:extLst>
          </p:cNvPr>
          <p:cNvSpPr>
            <a:spLocks noGrp="1"/>
          </p:cNvSpPr>
          <p:nvPr>
            <p:ph type="sldNum" sz="quarter" idx="12"/>
          </p:nvPr>
        </p:nvSpPr>
        <p:spPr/>
        <p:txBody>
          <a:bodyPr/>
          <a:lstStyle/>
          <a:p>
            <a:fld id="{05ACBD29-FD8C-2F47-B777-10B791794CEB}" type="slidenum">
              <a:rPr lang="en-IL" smtClean="0"/>
              <a:t>16</a:t>
            </a:fld>
            <a:endParaRPr lang="en-IL"/>
          </a:p>
        </p:txBody>
      </p:sp>
    </p:spTree>
    <p:extLst>
      <p:ext uri="{BB962C8B-B14F-4D97-AF65-F5344CB8AC3E}">
        <p14:creationId xmlns:p14="http://schemas.microsoft.com/office/powerpoint/2010/main" val="281672906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0" presetClass="entr" presetSubtype="0" fill="hold" grpId="0" nodeType="withEffect">
                                  <p:stCondLst>
                                    <p:cond delay="1000"/>
                                  </p:stCondLst>
                                  <p:iterate type="lt">
                                    <p:tmPct val="10000"/>
                                  </p:iterate>
                                  <p:childTnLst>
                                    <p:set>
                                      <p:cBhvr>
                                        <p:cTn id="6" dur="1" fill="hold">
                                          <p:stCondLst>
                                            <p:cond delay="0"/>
                                          </p:stCondLst>
                                        </p:cTn>
                                        <p:tgtEl>
                                          <p:spTgt spid="2"/>
                                        </p:tgtEl>
                                        <p:attrNameLst>
                                          <p:attrName>style.visibility</p:attrName>
                                        </p:attrNameLst>
                                      </p:cBhvr>
                                      <p:to>
                                        <p:strVal val="visible"/>
                                      </p:to>
                                    </p:set>
                                    <p:animEffect transition="in" filter="fade">
                                      <p:cBhvr>
                                        <p:cTn id="7" dur="400"/>
                                        <p:tgtEl>
                                          <p:spTgt spid="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Lst>
  </p:timing>
</p:sld>
</file>

<file path=ppt/slides/slide17.xml><?xml version="1.0" encoding="utf-8"?>
<p:sld xmlns:a="http://schemas.openxmlformats.org/drawingml/2006/main" xmlns:r="http://schemas.openxmlformats.org/officeDocument/2006/relationships" xmlns:p="http://schemas.openxmlformats.org/presentationml/2006/main">
  <p:cSld>
    <p:bg>
      <p:bgPr>
        <a:blipFill>
          <a:blip r:embed="rId2"/>
          <a:stretch/>
        </a:blipFill>
        <a:effectLst/>
      </p:bgPr>
    </p:bg>
    <p:spTree>
      <p:nvGrpSpPr>
        <p:cNvPr id="1" name=""/>
        <p:cNvGrpSpPr/>
        <p:nvPr/>
      </p:nvGrpSpPr>
      <p:grpSpPr>
        <a:xfrm>
          <a:off x="0" y="0"/>
          <a:ext cx="0" cy="0"/>
          <a:chOff x="0" y="0"/>
          <a:chExt cx="0" cy="0"/>
        </a:xfrm>
      </p:grpSpPr>
      <p:pic>
        <p:nvPicPr>
          <p:cNvPr id="6" name="Picture 5" descr="A transparent plastic plate with screws&#10;&#10;AI-generated content may be incorrect.">
            <a:extLst>
              <a:ext uri="{FF2B5EF4-FFF2-40B4-BE49-F238E27FC236}">
                <a16:creationId xmlns:a16="http://schemas.microsoft.com/office/drawing/2014/main" id="{C9CB05B5-FBBB-05A6-23D1-24F1AD27DDDB}"/>
              </a:ext>
            </a:extLst>
          </p:cNvPr>
          <p:cNvPicPr>
            <a:picLocks noChangeAspect="1"/>
          </p:cNvPicPr>
          <p:nvPr/>
        </p:nvPicPr>
        <p:blipFill>
          <a:blip r:embed="rId3"/>
          <a:srcRect t="2817"/>
          <a:stretch/>
        </p:blipFill>
        <p:spPr>
          <a:xfrm>
            <a:off x="5351592" y="899721"/>
            <a:ext cx="6639348" cy="4995630"/>
          </a:xfrm>
          <a:prstGeom prst="rect">
            <a:avLst/>
          </a:prstGeom>
        </p:spPr>
      </p:pic>
      <p:pic>
        <p:nvPicPr>
          <p:cNvPr id="12" name="Picture 11">
            <a:extLst>
              <a:ext uri="{FF2B5EF4-FFF2-40B4-BE49-F238E27FC236}">
                <a16:creationId xmlns:a16="http://schemas.microsoft.com/office/drawing/2014/main" id="{83543A10-04EE-49E0-A9DE-22E1FAB9AED9}"/>
              </a:ext>
              <a:ext uri="{C183D7F6-B498-43B3-948B-1728B52AA6E4}">
                <adec:decorative xmlns:adec="http://schemas.microsoft.com/office/drawing/2017/decorative" val="1"/>
              </a:ext>
            </a:extLst>
          </p:cNvPr>
          <p:cNvPicPr>
            <a:picLocks noGrp="1" noRot="1" noChangeAspect="1" noMove="1" noResize="1" noEditPoints="1" noAdjustHandles="1" noChangeArrowheads="1" noChangeShapeType="1" noCrop="1"/>
          </p:cNvPicPr>
          <p:nvPr>
            <p:extLst>
              <p:ext uri="{386F3935-93C4-4BCD-93E2-E3B085C9AB24}">
                <p16:designElem xmlns:p16="http://schemas.microsoft.com/office/powerpoint/2015/main" val="1"/>
              </p:ext>
            </p:extLst>
          </p:nvPr>
        </p:nvPicPr>
        <p:blipFill>
          <a:blip r:embed="rId4">
            <a:extLst>
              <a:ext uri="{28A0092B-C50C-407E-A947-70E740481C1C}">
                <a14:useLocalDpi xmlns:a14="http://schemas.microsoft.com/office/drawing/2010/main" val="0"/>
              </a:ext>
            </a:extLst>
          </a:blip>
          <a:stretch>
            <a:fillRect/>
          </a:stretch>
        </p:blipFill>
        <p:spPr>
          <a:xfrm>
            <a:off x="0" y="0"/>
            <a:ext cx="12188825" cy="6856214"/>
          </a:xfrm>
          <a:prstGeom prst="rect">
            <a:avLst/>
          </a:prstGeom>
        </p:spPr>
      </p:pic>
      <p:sp>
        <p:nvSpPr>
          <p:cNvPr id="2" name="Title 1">
            <a:extLst>
              <a:ext uri="{FF2B5EF4-FFF2-40B4-BE49-F238E27FC236}">
                <a16:creationId xmlns:a16="http://schemas.microsoft.com/office/drawing/2014/main" id="{C14DE5F3-9DF6-67E1-41C3-A7273BC01811}"/>
              </a:ext>
            </a:extLst>
          </p:cNvPr>
          <p:cNvSpPr>
            <a:spLocks noGrp="1"/>
          </p:cNvSpPr>
          <p:nvPr>
            <p:ph type="title"/>
          </p:nvPr>
        </p:nvSpPr>
        <p:spPr>
          <a:xfrm>
            <a:off x="23052" y="1510748"/>
            <a:ext cx="4280452" cy="2601011"/>
          </a:xfrm>
        </p:spPr>
        <p:txBody>
          <a:bodyPr vert="horz" lIns="91440" tIns="45720" rIns="91440" bIns="45720" rtlCol="0" anchor="b">
            <a:normAutofit/>
          </a:bodyPr>
          <a:lstStyle/>
          <a:p>
            <a:pPr algn="r"/>
            <a:r>
              <a:rPr lang="en-US" sz="4800" dirty="0"/>
              <a:t>Sensor plane: GLUING JIGS</a:t>
            </a:r>
          </a:p>
        </p:txBody>
      </p:sp>
      <p:sp>
        <p:nvSpPr>
          <p:cNvPr id="3" name="Content Placeholder 2">
            <a:extLst>
              <a:ext uri="{FF2B5EF4-FFF2-40B4-BE49-F238E27FC236}">
                <a16:creationId xmlns:a16="http://schemas.microsoft.com/office/drawing/2014/main" id="{64034E23-3CC1-6C34-0381-8B87CC5B7F71}"/>
              </a:ext>
            </a:extLst>
          </p:cNvPr>
          <p:cNvSpPr>
            <a:spLocks noGrp="1"/>
          </p:cNvSpPr>
          <p:nvPr>
            <p:ph idx="1"/>
          </p:nvPr>
        </p:nvSpPr>
        <p:spPr>
          <a:xfrm>
            <a:off x="116096" y="4317572"/>
            <a:ext cx="4187408" cy="914403"/>
          </a:xfrm>
        </p:spPr>
        <p:txBody>
          <a:bodyPr vert="horz" lIns="91440" tIns="45720" rIns="91440" bIns="45720" rtlCol="0" anchor="t">
            <a:normAutofit/>
          </a:bodyPr>
          <a:lstStyle/>
          <a:p>
            <a:pPr marL="0" indent="0" algn="r">
              <a:buNone/>
            </a:pPr>
            <a:r>
              <a:rPr lang="en-US" cap="all" dirty="0"/>
              <a:t>Study and creation of jigs to glue the different detector layers</a:t>
            </a:r>
          </a:p>
        </p:txBody>
      </p:sp>
      <p:sp>
        <p:nvSpPr>
          <p:cNvPr id="8" name="TextBox 7">
            <a:extLst>
              <a:ext uri="{FF2B5EF4-FFF2-40B4-BE49-F238E27FC236}">
                <a16:creationId xmlns:a16="http://schemas.microsoft.com/office/drawing/2014/main" id="{31EFD07B-85B2-6671-C236-53197BEA8D1E}"/>
              </a:ext>
            </a:extLst>
          </p:cNvPr>
          <p:cNvSpPr txBox="1"/>
          <p:nvPr/>
        </p:nvSpPr>
        <p:spPr>
          <a:xfrm>
            <a:off x="6094575" y="201284"/>
            <a:ext cx="1472070" cy="369332"/>
          </a:xfrm>
          <a:prstGeom prst="rect">
            <a:avLst/>
          </a:prstGeom>
          <a:noFill/>
        </p:spPr>
        <p:txBody>
          <a:bodyPr wrap="square" rtlCol="0">
            <a:spAutoFit/>
          </a:bodyPr>
          <a:lstStyle/>
          <a:p>
            <a:r>
              <a:rPr lang="en-US" dirty="0"/>
              <a:t>P</a:t>
            </a:r>
            <a:r>
              <a:rPr lang="en-IL" dirty="0"/>
              <a:t>recision pins</a:t>
            </a:r>
          </a:p>
        </p:txBody>
      </p:sp>
      <p:cxnSp>
        <p:nvCxnSpPr>
          <p:cNvPr id="9" name="Straight Arrow Connector 8">
            <a:extLst>
              <a:ext uri="{FF2B5EF4-FFF2-40B4-BE49-F238E27FC236}">
                <a16:creationId xmlns:a16="http://schemas.microsoft.com/office/drawing/2014/main" id="{2C3B4591-74CA-C602-3A22-901AD6A8DB3E}"/>
              </a:ext>
            </a:extLst>
          </p:cNvPr>
          <p:cNvCxnSpPr>
            <a:cxnSpLocks/>
            <a:stCxn id="8" idx="2"/>
          </p:cNvCxnSpPr>
          <p:nvPr/>
        </p:nvCxnSpPr>
        <p:spPr>
          <a:xfrm>
            <a:off x="6830610" y="570616"/>
            <a:ext cx="1840656" cy="3338775"/>
          </a:xfrm>
          <a:prstGeom prst="straightConnector1">
            <a:avLst/>
          </a:prstGeom>
          <a:ln w="31750">
            <a:tailEnd type="triangle"/>
          </a:ln>
        </p:spPr>
        <p:style>
          <a:lnRef idx="1">
            <a:schemeClr val="accent1"/>
          </a:lnRef>
          <a:fillRef idx="0">
            <a:schemeClr val="accent1"/>
          </a:fillRef>
          <a:effectRef idx="0">
            <a:schemeClr val="accent1"/>
          </a:effectRef>
          <a:fontRef idx="minor">
            <a:schemeClr val="tx1"/>
          </a:fontRef>
        </p:style>
      </p:cxnSp>
      <p:cxnSp>
        <p:nvCxnSpPr>
          <p:cNvPr id="10" name="Straight Arrow Connector 9">
            <a:extLst>
              <a:ext uri="{FF2B5EF4-FFF2-40B4-BE49-F238E27FC236}">
                <a16:creationId xmlns:a16="http://schemas.microsoft.com/office/drawing/2014/main" id="{29412629-19E5-5FCD-F76F-1F42408171A1}"/>
              </a:ext>
            </a:extLst>
          </p:cNvPr>
          <p:cNvCxnSpPr>
            <a:cxnSpLocks/>
            <a:stCxn id="8" idx="2"/>
          </p:cNvCxnSpPr>
          <p:nvPr/>
        </p:nvCxnSpPr>
        <p:spPr>
          <a:xfrm>
            <a:off x="6830610" y="570616"/>
            <a:ext cx="2710955" cy="3349140"/>
          </a:xfrm>
          <a:prstGeom prst="straightConnector1">
            <a:avLst/>
          </a:prstGeom>
          <a:ln w="28575">
            <a:tailEnd type="triangle"/>
          </a:ln>
        </p:spPr>
        <p:style>
          <a:lnRef idx="1">
            <a:schemeClr val="accent1"/>
          </a:lnRef>
          <a:fillRef idx="0">
            <a:schemeClr val="accent1"/>
          </a:fillRef>
          <a:effectRef idx="0">
            <a:schemeClr val="accent1"/>
          </a:effectRef>
          <a:fontRef idx="minor">
            <a:schemeClr val="tx1"/>
          </a:fontRef>
        </p:style>
      </p:cxnSp>
      <p:sp>
        <p:nvSpPr>
          <p:cNvPr id="14" name="Slide Number Placeholder 13">
            <a:extLst>
              <a:ext uri="{FF2B5EF4-FFF2-40B4-BE49-F238E27FC236}">
                <a16:creationId xmlns:a16="http://schemas.microsoft.com/office/drawing/2014/main" id="{7519F1F2-8613-116E-01F4-C89D35BE25EC}"/>
              </a:ext>
            </a:extLst>
          </p:cNvPr>
          <p:cNvSpPr>
            <a:spLocks noGrp="1"/>
          </p:cNvSpPr>
          <p:nvPr>
            <p:ph type="sldNum" sz="quarter" idx="12"/>
          </p:nvPr>
        </p:nvSpPr>
        <p:spPr/>
        <p:txBody>
          <a:bodyPr/>
          <a:lstStyle/>
          <a:p>
            <a:fld id="{05ACBD29-FD8C-2F47-B777-10B791794CEB}" type="slidenum">
              <a:rPr lang="en-IL" smtClean="0"/>
              <a:t>17</a:t>
            </a:fld>
            <a:endParaRPr lang="en-IL"/>
          </a:p>
        </p:txBody>
      </p:sp>
    </p:spTree>
    <p:extLst>
      <p:ext uri="{BB962C8B-B14F-4D97-AF65-F5344CB8AC3E}">
        <p14:creationId xmlns:p14="http://schemas.microsoft.com/office/powerpoint/2010/main" val="2835019551"/>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bg>
      <p:bgPr>
        <a:blipFill>
          <a:blip r:embed="rId2"/>
          <a:stretch/>
        </a:blipFill>
        <a:effectLst/>
      </p:bgPr>
    </p:bg>
    <p:spTree>
      <p:nvGrpSpPr>
        <p:cNvPr id="1" name=""/>
        <p:cNvGrpSpPr/>
        <p:nvPr/>
      </p:nvGrpSpPr>
      <p:grpSpPr>
        <a:xfrm>
          <a:off x="0" y="0"/>
          <a:ext cx="0" cy="0"/>
          <a:chOff x="0" y="0"/>
          <a:chExt cx="0" cy="0"/>
        </a:xfrm>
      </p:grpSpPr>
      <p:pic>
        <p:nvPicPr>
          <p:cNvPr id="14" name="Picture 13">
            <a:extLst>
              <a:ext uri="{FF2B5EF4-FFF2-40B4-BE49-F238E27FC236}">
                <a16:creationId xmlns:a16="http://schemas.microsoft.com/office/drawing/2014/main" id="{A183E0A0-23AC-4C43-8723-54948740E73B}"/>
              </a:ext>
              <a:ext uri="{C183D7F6-B498-43B3-948B-1728B52AA6E4}">
                <adec:decorative xmlns:adec="http://schemas.microsoft.com/office/drawing/2017/decorative" val="1"/>
              </a:ext>
            </a:extLst>
          </p:cNvPr>
          <p:cNvPicPr>
            <a:picLocks noGrp="1" noRot="1" noChangeAspect="1" noMove="1" noResize="1" noEditPoints="1" noAdjustHandles="1" noChangeArrowheads="1" noChangeShapeType="1" noCrop="1"/>
          </p:cNvPicPr>
          <p:nvPr>
            <p:extLst>
              <p:ext uri="{386F3935-93C4-4BCD-93E2-E3B085C9AB24}">
                <p16:designElem xmlns:p16="http://schemas.microsoft.com/office/powerpoint/2015/main" val="1"/>
              </p:ext>
            </p:extLst>
          </p:nvPr>
        </p:nvPicPr>
        <p:blipFill>
          <a:blip r:embed="rId3">
            <a:extLst>
              <a:ext uri="{28A0092B-C50C-407E-A947-70E740481C1C}">
                <a14:useLocalDpi xmlns:a14="http://schemas.microsoft.com/office/drawing/2010/main" val="0"/>
              </a:ext>
            </a:extLst>
          </a:blip>
          <a:stretch>
            <a:fillRect/>
          </a:stretch>
        </p:blipFill>
        <p:spPr>
          <a:xfrm>
            <a:off x="0" y="0"/>
            <a:ext cx="12188825" cy="6856214"/>
          </a:xfrm>
          <a:prstGeom prst="rect">
            <a:avLst/>
          </a:prstGeom>
        </p:spPr>
      </p:pic>
      <p:grpSp>
        <p:nvGrpSpPr>
          <p:cNvPr id="16" name="Group 15">
            <a:extLst>
              <a:ext uri="{FF2B5EF4-FFF2-40B4-BE49-F238E27FC236}">
                <a16:creationId xmlns:a16="http://schemas.microsoft.com/office/drawing/2014/main" id="{F6A3F1D4-DEF1-47DE-A12A-4C1B3F3BA34F}"/>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rot="8588008">
            <a:off x="-1106136" y="1065026"/>
            <a:ext cx="6011451" cy="5224230"/>
            <a:chOff x="5281603" y="104898"/>
            <a:chExt cx="6910438" cy="6005491"/>
          </a:xfrm>
        </p:grpSpPr>
        <p:sp>
          <p:nvSpPr>
            <p:cNvPr id="17" name="Freeform 270">
              <a:extLst>
                <a:ext uri="{FF2B5EF4-FFF2-40B4-BE49-F238E27FC236}">
                  <a16:creationId xmlns:a16="http://schemas.microsoft.com/office/drawing/2014/main" id="{E2E8FF96-97BA-454F-AA5D-5E7A493035AF}"/>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5281603" y="104898"/>
              <a:ext cx="6896713" cy="6005491"/>
            </a:xfrm>
            <a:custGeom>
              <a:avLst/>
              <a:gdLst>
                <a:gd name="connsiteX0" fmla="*/ 3912717 w 6896713"/>
                <a:gd name="connsiteY0" fmla="*/ 0 h 6005491"/>
                <a:gd name="connsiteX1" fmla="*/ 6679426 w 6896713"/>
                <a:gd name="connsiteY1" fmla="*/ 1146008 h 6005491"/>
                <a:gd name="connsiteX2" fmla="*/ 6896713 w 6896713"/>
                <a:gd name="connsiteY2" fmla="*/ 1385085 h 6005491"/>
                <a:gd name="connsiteX3" fmla="*/ 6896713 w 6896713"/>
                <a:gd name="connsiteY3" fmla="*/ 1431256 h 6005491"/>
                <a:gd name="connsiteX4" fmla="*/ 6657442 w 6896713"/>
                <a:gd name="connsiteY4" fmla="*/ 1167992 h 6005491"/>
                <a:gd name="connsiteX5" fmla="*/ 3912717 w 6896713"/>
                <a:gd name="connsiteY5" fmla="*/ 31089 h 6005491"/>
                <a:gd name="connsiteX6" fmla="*/ 31089 w 6896713"/>
                <a:gd name="connsiteY6" fmla="*/ 3912717 h 6005491"/>
                <a:gd name="connsiteX7" fmla="*/ 593046 w 6896713"/>
                <a:gd name="connsiteY7" fmla="*/ 5925483 h 6005491"/>
                <a:gd name="connsiteX8" fmla="*/ 633874 w 6896713"/>
                <a:gd name="connsiteY8" fmla="*/ 5989169 h 6005491"/>
                <a:gd name="connsiteX9" fmla="*/ 607415 w 6896713"/>
                <a:gd name="connsiteY9" fmla="*/ 6005491 h 6005491"/>
                <a:gd name="connsiteX10" fmla="*/ 566458 w 6896713"/>
                <a:gd name="connsiteY10" fmla="*/ 5941603 h 6005491"/>
                <a:gd name="connsiteX11" fmla="*/ 0 w 6896713"/>
                <a:gd name="connsiteY11" fmla="*/ 3912717 h 6005491"/>
                <a:gd name="connsiteX12" fmla="*/ 3912717 w 6896713"/>
                <a:gd name="connsiteY12" fmla="*/ 0 h 6005491"/>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6896713" h="6005491">
                  <a:moveTo>
                    <a:pt x="3912717" y="0"/>
                  </a:moveTo>
                  <a:cubicBezTo>
                    <a:pt x="4993184" y="0"/>
                    <a:pt x="5971363" y="437946"/>
                    <a:pt x="6679426" y="1146008"/>
                  </a:cubicBezTo>
                  <a:lnTo>
                    <a:pt x="6896713" y="1385085"/>
                  </a:lnTo>
                  <a:lnTo>
                    <a:pt x="6896713" y="1431256"/>
                  </a:lnTo>
                  <a:lnTo>
                    <a:pt x="6657442" y="1167992"/>
                  </a:lnTo>
                  <a:cubicBezTo>
                    <a:pt x="5955006" y="465555"/>
                    <a:pt x="4984599" y="31089"/>
                    <a:pt x="3912717" y="31089"/>
                  </a:cubicBezTo>
                  <a:cubicBezTo>
                    <a:pt x="1768953" y="31089"/>
                    <a:pt x="31089" y="1768953"/>
                    <a:pt x="31089" y="3912717"/>
                  </a:cubicBezTo>
                  <a:cubicBezTo>
                    <a:pt x="31089" y="4649636"/>
                    <a:pt x="236442" y="5338592"/>
                    <a:pt x="593046" y="5925483"/>
                  </a:cubicBezTo>
                  <a:lnTo>
                    <a:pt x="633874" y="5989169"/>
                  </a:lnTo>
                  <a:lnTo>
                    <a:pt x="607415" y="6005491"/>
                  </a:lnTo>
                  <a:lnTo>
                    <a:pt x="566458" y="5941603"/>
                  </a:lnTo>
                  <a:cubicBezTo>
                    <a:pt x="206998" y="5350013"/>
                    <a:pt x="0" y="4655538"/>
                    <a:pt x="0" y="3912717"/>
                  </a:cubicBezTo>
                  <a:cubicBezTo>
                    <a:pt x="0" y="1751783"/>
                    <a:pt x="1751783" y="0"/>
                    <a:pt x="3912717" y="0"/>
                  </a:cubicBezTo>
                  <a:close/>
                </a:path>
              </a:pathLst>
            </a:custGeom>
            <a:solidFill>
              <a:srgbClr val="FFFFFF">
                <a:alpha val="41961"/>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nvGrpSpPr>
            <p:cNvPr id="18" name="Group 17">
              <a:extLst>
                <a:ext uri="{FF2B5EF4-FFF2-40B4-BE49-F238E27FC236}">
                  <a16:creationId xmlns:a16="http://schemas.microsoft.com/office/drawing/2014/main" id="{AFE51DAE-C187-4524-BFE4-2FA20A12DC65}"/>
                </a:ext>
                <a:ext uri="{C183D7F6-B498-43B3-948B-1728B52AA6E4}">
                  <adec:decorative xmlns:adec="http://schemas.microsoft.com/office/drawing/2017/decorative" val="1"/>
                </a:ext>
              </a:extLst>
            </p:cNvPr>
            <p:cNvGrpSpPr/>
            <p:nvPr>
              <p:extLst>
                <p:ext uri="{386F3935-93C4-4BCD-93E2-E3B085C9AB24}">
                  <p16:designElem xmlns:p16="http://schemas.microsoft.com/office/powerpoint/2015/main" val="1"/>
                </p:ext>
              </p:extLst>
            </p:nvPr>
          </p:nvGrpSpPr>
          <p:grpSpPr>
            <a:xfrm>
              <a:off x="5516037" y="331503"/>
              <a:ext cx="6676004" cy="5235372"/>
              <a:chOff x="5516006" y="331455"/>
              <a:chExt cx="6676004" cy="5235374"/>
            </a:xfrm>
          </p:grpSpPr>
          <p:cxnSp>
            <p:nvCxnSpPr>
              <p:cNvPr id="19" name="Straight Connector 18">
                <a:extLst>
                  <a:ext uri="{FF2B5EF4-FFF2-40B4-BE49-F238E27FC236}">
                    <a16:creationId xmlns:a16="http://schemas.microsoft.com/office/drawing/2014/main" id="{44650558-19C1-4312-A6B0-F0CE493A0CA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flipH="1">
                <a:off x="9266837" y="331455"/>
                <a:ext cx="3393" cy="182855"/>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0" name="Straight Connector 19">
                <a:extLst>
                  <a:ext uri="{FF2B5EF4-FFF2-40B4-BE49-F238E27FC236}">
                    <a16:creationId xmlns:a16="http://schemas.microsoft.com/office/drawing/2014/main" id="{4E0D69AA-43C3-45CD-906F-2966EA72ABD5}"/>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20000" flipH="1">
                <a:off x="9408869" y="338277"/>
                <a:ext cx="3393" cy="182855"/>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1" name="Straight Connector 20">
                <a:extLst>
                  <a:ext uri="{FF2B5EF4-FFF2-40B4-BE49-F238E27FC236}">
                    <a16:creationId xmlns:a16="http://schemas.microsoft.com/office/drawing/2014/main" id="{66CD6ED4-9C15-4E3B-9A49-4ED5FD3891D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40000" flipH="1">
                <a:off x="9551708" y="347584"/>
                <a:ext cx="3393" cy="182855"/>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2" name="Straight Connector 21">
                <a:extLst>
                  <a:ext uri="{FF2B5EF4-FFF2-40B4-BE49-F238E27FC236}">
                    <a16:creationId xmlns:a16="http://schemas.microsoft.com/office/drawing/2014/main" id="{A6567160-597C-49C7-87FA-D4BE8650B6D2}"/>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60000" flipH="1">
                <a:off x="9688756" y="368034"/>
                <a:ext cx="3393" cy="182855"/>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3" name="Straight Connector 22">
                <a:extLst>
                  <a:ext uri="{FF2B5EF4-FFF2-40B4-BE49-F238E27FC236}">
                    <a16:creationId xmlns:a16="http://schemas.microsoft.com/office/drawing/2014/main" id="{629C9F29-E6B9-408B-97AF-86819559F892}"/>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40000" flipH="1">
                <a:off x="9824874" y="389167"/>
                <a:ext cx="3393" cy="182855"/>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4" name="Straight Connector 23">
                <a:extLst>
                  <a:ext uri="{FF2B5EF4-FFF2-40B4-BE49-F238E27FC236}">
                    <a16:creationId xmlns:a16="http://schemas.microsoft.com/office/drawing/2014/main" id="{06FA11DF-7FE8-4741-BAC0-9AF415A639C5}"/>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60000" flipH="1">
                <a:off x="9966876" y="417488"/>
                <a:ext cx="3393" cy="182855"/>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5" name="Straight Connector 24">
                <a:extLst>
                  <a:ext uri="{FF2B5EF4-FFF2-40B4-BE49-F238E27FC236}">
                    <a16:creationId xmlns:a16="http://schemas.microsoft.com/office/drawing/2014/main" id="{3FAE1D27-80BB-4F13-90E9-EEC930CE51C2}"/>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780000" flipH="1">
                <a:off x="10104433" y="445809"/>
                <a:ext cx="3393" cy="182855"/>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6" name="Straight Connector 25">
                <a:extLst>
                  <a:ext uri="{FF2B5EF4-FFF2-40B4-BE49-F238E27FC236}">
                    <a16:creationId xmlns:a16="http://schemas.microsoft.com/office/drawing/2014/main" id="{0CF56FBA-051E-4549-86A3-4B33A77C61D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900000" flipH="1">
                <a:off x="10240521" y="479412"/>
                <a:ext cx="3393" cy="182855"/>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7" name="Straight Connector 26">
                <a:extLst>
                  <a:ext uri="{FF2B5EF4-FFF2-40B4-BE49-F238E27FC236}">
                    <a16:creationId xmlns:a16="http://schemas.microsoft.com/office/drawing/2014/main" id="{6F2C49A1-67CC-4710-9B7C-CB80BEF657A7}"/>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080000" flipH="1">
                <a:off x="10373891" y="524278"/>
                <a:ext cx="3393" cy="182855"/>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8" name="Straight Connector 27">
                <a:extLst>
                  <a:ext uri="{FF2B5EF4-FFF2-40B4-BE49-F238E27FC236}">
                    <a16:creationId xmlns:a16="http://schemas.microsoft.com/office/drawing/2014/main" id="{FAF9D302-E5F1-44D8-93F1-35826123440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200000" flipH="1">
                <a:off x="10505641" y="570545"/>
                <a:ext cx="3393" cy="182855"/>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9" name="Straight Connector 28">
                <a:extLst>
                  <a:ext uri="{FF2B5EF4-FFF2-40B4-BE49-F238E27FC236}">
                    <a16:creationId xmlns:a16="http://schemas.microsoft.com/office/drawing/2014/main" id="{466723A2-4849-46BA-B503-984740D77E4A}"/>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320000" flipH="1">
                <a:off x="10637391" y="621254"/>
                <a:ext cx="3393" cy="182855"/>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30" name="Straight Connector 29">
                <a:extLst>
                  <a:ext uri="{FF2B5EF4-FFF2-40B4-BE49-F238E27FC236}">
                    <a16:creationId xmlns:a16="http://schemas.microsoft.com/office/drawing/2014/main" id="{8B0CAE57-FFB4-43A7-99E2-81C5B5CFF577}"/>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440000" flipH="1">
                <a:off x="10760975" y="690339"/>
                <a:ext cx="3393" cy="182855"/>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31" name="Straight Connector 30">
                <a:extLst>
                  <a:ext uri="{FF2B5EF4-FFF2-40B4-BE49-F238E27FC236}">
                    <a16:creationId xmlns:a16="http://schemas.microsoft.com/office/drawing/2014/main" id="{0A88CC0C-6FC4-448F-A395-E295A70AA394}"/>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620000" flipH="1">
                <a:off x="10889001" y="754982"/>
                <a:ext cx="3393" cy="182855"/>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32" name="Straight Connector 31">
                <a:extLst>
                  <a:ext uri="{FF2B5EF4-FFF2-40B4-BE49-F238E27FC236}">
                    <a16:creationId xmlns:a16="http://schemas.microsoft.com/office/drawing/2014/main" id="{A2CBDE23-8B3A-444A-B31C-BA26E754FCD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740000" flipH="1">
                <a:off x="11010202" y="819625"/>
                <a:ext cx="3393" cy="182855"/>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33" name="Straight Connector 32">
                <a:extLst>
                  <a:ext uri="{FF2B5EF4-FFF2-40B4-BE49-F238E27FC236}">
                    <a16:creationId xmlns:a16="http://schemas.microsoft.com/office/drawing/2014/main" id="{8B0A9BBC-9F8C-4D53-9CB7-D1460936C3D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860000" flipH="1">
                <a:off x="11129023" y="895534"/>
                <a:ext cx="3393" cy="182855"/>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34" name="Straight Connector 33">
                <a:extLst>
                  <a:ext uri="{FF2B5EF4-FFF2-40B4-BE49-F238E27FC236}">
                    <a16:creationId xmlns:a16="http://schemas.microsoft.com/office/drawing/2014/main" id="{7209C763-07CB-4E83-B4C0-B7077C73DBBA}"/>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980000" flipH="1">
                <a:off x="11249881" y="967953"/>
                <a:ext cx="3393" cy="182855"/>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35" name="Straight Connector 34">
                <a:extLst>
                  <a:ext uri="{FF2B5EF4-FFF2-40B4-BE49-F238E27FC236}">
                    <a16:creationId xmlns:a16="http://schemas.microsoft.com/office/drawing/2014/main" id="{D17C9D17-C51D-48FC-8395-8D765B7A328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160000" flipH="1">
                <a:off x="11366885" y="1047934"/>
                <a:ext cx="3393" cy="182855"/>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36" name="Straight Connector 35">
                <a:extLst>
                  <a:ext uri="{FF2B5EF4-FFF2-40B4-BE49-F238E27FC236}">
                    <a16:creationId xmlns:a16="http://schemas.microsoft.com/office/drawing/2014/main" id="{E1062495-0566-4C29-BDBD-0B717D268330}"/>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280000" flipH="1">
                <a:off x="11474068" y="1131363"/>
                <a:ext cx="3393" cy="182855"/>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37" name="Straight Connector 36">
                <a:extLst>
                  <a:ext uri="{FF2B5EF4-FFF2-40B4-BE49-F238E27FC236}">
                    <a16:creationId xmlns:a16="http://schemas.microsoft.com/office/drawing/2014/main" id="{DB71EE13-CCB1-425D-8C39-690452A399A0}"/>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400000" flipH="1">
                <a:off x="11583313" y="1221616"/>
                <a:ext cx="3393" cy="182855"/>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38" name="Straight Connector 37">
                <a:extLst>
                  <a:ext uri="{FF2B5EF4-FFF2-40B4-BE49-F238E27FC236}">
                    <a16:creationId xmlns:a16="http://schemas.microsoft.com/office/drawing/2014/main" id="{8C51C0F4-08A1-4771-9CE6-E54FE2F5BC0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520000" flipH="1">
                <a:off x="11685354" y="1321584"/>
                <a:ext cx="3393" cy="182855"/>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39" name="Straight Connector 38">
                <a:extLst>
                  <a:ext uri="{FF2B5EF4-FFF2-40B4-BE49-F238E27FC236}">
                    <a16:creationId xmlns:a16="http://schemas.microsoft.com/office/drawing/2014/main" id="{065D41C0-DC38-4625-9A1B-3A853DEA8415}"/>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700000" flipH="1">
                <a:off x="11787714" y="1417429"/>
                <a:ext cx="3393" cy="182855"/>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40" name="Straight Connector 39">
                <a:extLst>
                  <a:ext uri="{FF2B5EF4-FFF2-40B4-BE49-F238E27FC236}">
                    <a16:creationId xmlns:a16="http://schemas.microsoft.com/office/drawing/2014/main" id="{9174BFD9-4AE7-4956-B935-23A0E1245DD1}"/>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820000" flipH="1">
                <a:off x="11880869" y="1517702"/>
                <a:ext cx="3393"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41" name="Straight Connector 40">
                <a:extLst>
                  <a:ext uri="{FF2B5EF4-FFF2-40B4-BE49-F238E27FC236}">
                    <a16:creationId xmlns:a16="http://schemas.microsoft.com/office/drawing/2014/main" id="{3F5FBD61-C4D0-4879-AE01-02530C9D8A51}"/>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940000" flipH="1">
                <a:off x="11969263" y="1627194"/>
                <a:ext cx="3393"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42" name="Straight Connector 41">
                <a:extLst>
                  <a:ext uri="{FF2B5EF4-FFF2-40B4-BE49-F238E27FC236}">
                    <a16:creationId xmlns:a16="http://schemas.microsoft.com/office/drawing/2014/main" id="{FC0D2F64-664F-4AB8-8CFD-4AE423E3B6F4}"/>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060000" flipH="1">
                <a:off x="12062027" y="1735752"/>
                <a:ext cx="3393"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43" name="Straight Connector 42">
                <a:extLst>
                  <a:ext uri="{FF2B5EF4-FFF2-40B4-BE49-F238E27FC236}">
                    <a16:creationId xmlns:a16="http://schemas.microsoft.com/office/drawing/2014/main" id="{2646F3B3-5B9F-42A8-BBBE-3520A088B2E9}"/>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flipH="1">
                <a:off x="12074690" y="1909979"/>
                <a:ext cx="117320" cy="82901"/>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44" name="Straight Connector 43">
                <a:extLst>
                  <a:ext uri="{FF2B5EF4-FFF2-40B4-BE49-F238E27FC236}">
                    <a16:creationId xmlns:a16="http://schemas.microsoft.com/office/drawing/2014/main" id="{FE63B2AA-3CB5-49A4-8A39-F578840ADF9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flipH="1">
                <a:off x="12149952" y="2083300"/>
                <a:ext cx="39677" cy="21433"/>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45" name="Straight Connector 44">
                <a:extLst>
                  <a:ext uri="{FF2B5EF4-FFF2-40B4-BE49-F238E27FC236}">
                    <a16:creationId xmlns:a16="http://schemas.microsoft.com/office/drawing/2014/main" id="{06982DD0-0A68-4949-82D2-EF9EA2C51E20}"/>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1420000" flipH="1">
                <a:off x="9127996" y="334202"/>
                <a:ext cx="3393" cy="182855"/>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46" name="Straight Connector 45">
                <a:extLst>
                  <a:ext uri="{FF2B5EF4-FFF2-40B4-BE49-F238E27FC236}">
                    <a16:creationId xmlns:a16="http://schemas.microsoft.com/office/drawing/2014/main" id="{D50AB0F4-F8E8-4CD9-A875-0471ED91B5C0}"/>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1300000" flipH="1">
                <a:off x="8987583" y="336583"/>
                <a:ext cx="3393" cy="182855"/>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47" name="Straight Connector 46">
                <a:extLst>
                  <a:ext uri="{FF2B5EF4-FFF2-40B4-BE49-F238E27FC236}">
                    <a16:creationId xmlns:a16="http://schemas.microsoft.com/office/drawing/2014/main" id="{1F9CE4DC-D0A9-4D32-95DA-5DBADC9D592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1180000" flipH="1">
                <a:off x="8844865" y="351124"/>
                <a:ext cx="3393" cy="182855"/>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48" name="Straight Connector 47">
                <a:extLst>
                  <a:ext uri="{FF2B5EF4-FFF2-40B4-BE49-F238E27FC236}">
                    <a16:creationId xmlns:a16="http://schemas.microsoft.com/office/drawing/2014/main" id="{745EB0F7-C93A-4BBD-A4C4-7B656048E86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1060000" flipH="1">
                <a:off x="8706910" y="365666"/>
                <a:ext cx="3393" cy="182855"/>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49" name="Straight Connector 48">
                <a:extLst>
                  <a:ext uri="{FF2B5EF4-FFF2-40B4-BE49-F238E27FC236}">
                    <a16:creationId xmlns:a16="http://schemas.microsoft.com/office/drawing/2014/main" id="{EA9D5E87-498B-41BF-8992-19C1AF51A2A7}"/>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0880000" flipH="1">
                <a:off x="8568015" y="387835"/>
                <a:ext cx="3393" cy="182855"/>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50" name="Straight Connector 49">
                <a:extLst>
                  <a:ext uri="{FF2B5EF4-FFF2-40B4-BE49-F238E27FC236}">
                    <a16:creationId xmlns:a16="http://schemas.microsoft.com/office/drawing/2014/main" id="{A34D3644-1E08-414D-A6DD-6462F4BB299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0760000" flipH="1">
                <a:off x="8429119" y="410003"/>
                <a:ext cx="3393" cy="182855"/>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51" name="Straight Connector 50">
                <a:extLst>
                  <a:ext uri="{FF2B5EF4-FFF2-40B4-BE49-F238E27FC236}">
                    <a16:creationId xmlns:a16="http://schemas.microsoft.com/office/drawing/2014/main" id="{854C51F5-5C6C-486D-BA4B-9D0BF5FEFD9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0640000" flipH="1">
                <a:off x="8294976" y="446154"/>
                <a:ext cx="3393" cy="182855"/>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52" name="Straight Connector 51">
                <a:extLst>
                  <a:ext uri="{FF2B5EF4-FFF2-40B4-BE49-F238E27FC236}">
                    <a16:creationId xmlns:a16="http://schemas.microsoft.com/office/drawing/2014/main" id="{F00E976F-532C-4A3D-967E-B63323068C0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0520000" flipH="1">
                <a:off x="8160831" y="482306"/>
                <a:ext cx="3393" cy="182855"/>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53" name="Straight Connector 52">
                <a:extLst>
                  <a:ext uri="{FF2B5EF4-FFF2-40B4-BE49-F238E27FC236}">
                    <a16:creationId xmlns:a16="http://schemas.microsoft.com/office/drawing/2014/main" id="{92134B01-0AAE-406B-8EF2-7E80DE7A5CB9}"/>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0340000" flipH="1">
                <a:off x="8027695" y="531772"/>
                <a:ext cx="3393" cy="182855"/>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54" name="Straight Connector 53">
                <a:extLst>
                  <a:ext uri="{FF2B5EF4-FFF2-40B4-BE49-F238E27FC236}">
                    <a16:creationId xmlns:a16="http://schemas.microsoft.com/office/drawing/2014/main" id="{738C6A49-6E42-4159-B96A-4794972F88D6}"/>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0220000" flipH="1">
                <a:off x="7894560" y="581239"/>
                <a:ext cx="3393" cy="182855"/>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55" name="Straight Connector 54">
                <a:extLst>
                  <a:ext uri="{FF2B5EF4-FFF2-40B4-BE49-F238E27FC236}">
                    <a16:creationId xmlns:a16="http://schemas.microsoft.com/office/drawing/2014/main" id="{8D18AE19-1192-4233-8B1D-BDA94EA78DF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0100000" flipH="1">
                <a:off x="7761424" y="630703"/>
                <a:ext cx="3393" cy="182855"/>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56" name="Straight Connector 55">
                <a:extLst>
                  <a:ext uri="{FF2B5EF4-FFF2-40B4-BE49-F238E27FC236}">
                    <a16:creationId xmlns:a16="http://schemas.microsoft.com/office/drawing/2014/main" id="{5843AB93-A7A2-4866-874C-88AAE01B7F9A}"/>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9980000" flipH="1">
                <a:off x="7636651" y="689706"/>
                <a:ext cx="3393" cy="182855"/>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57" name="Straight Connector 56">
                <a:extLst>
                  <a:ext uri="{FF2B5EF4-FFF2-40B4-BE49-F238E27FC236}">
                    <a16:creationId xmlns:a16="http://schemas.microsoft.com/office/drawing/2014/main" id="{D1F72998-6259-433F-A3EC-2478DEB05F5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9800000" flipH="1">
                <a:off x="7511876" y="751088"/>
                <a:ext cx="3393" cy="182855"/>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58" name="Straight Connector 57">
                <a:extLst>
                  <a:ext uri="{FF2B5EF4-FFF2-40B4-BE49-F238E27FC236}">
                    <a16:creationId xmlns:a16="http://schemas.microsoft.com/office/drawing/2014/main" id="{0BD2D18E-14F2-4F7D-A450-2843EE45231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9680000" flipH="1">
                <a:off x="7387903" y="819655"/>
                <a:ext cx="3393" cy="182855"/>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59" name="Straight Connector 58">
                <a:extLst>
                  <a:ext uri="{FF2B5EF4-FFF2-40B4-BE49-F238E27FC236}">
                    <a16:creationId xmlns:a16="http://schemas.microsoft.com/office/drawing/2014/main" id="{1EE16539-1E6D-4EDC-B6AE-E8A481570EA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9560000" flipH="1">
                <a:off x="7268535" y="893036"/>
                <a:ext cx="3393" cy="182855"/>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60" name="Straight Connector 59">
                <a:extLst>
                  <a:ext uri="{FF2B5EF4-FFF2-40B4-BE49-F238E27FC236}">
                    <a16:creationId xmlns:a16="http://schemas.microsoft.com/office/drawing/2014/main" id="{6FC1ED3E-1DE1-4359-B29F-F8063823E257}"/>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9440000" flipH="1">
                <a:off x="7152033" y="976447"/>
                <a:ext cx="3393" cy="182855"/>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61" name="Straight Connector 60">
                <a:extLst>
                  <a:ext uri="{FF2B5EF4-FFF2-40B4-BE49-F238E27FC236}">
                    <a16:creationId xmlns:a16="http://schemas.microsoft.com/office/drawing/2014/main" id="{5AA10AE8-2DA5-42FF-9047-51CF58067D44}"/>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9260000" flipH="1">
                <a:off x="7041697" y="1059876"/>
                <a:ext cx="3393" cy="182855"/>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62" name="Straight Connector 61">
                <a:extLst>
                  <a:ext uri="{FF2B5EF4-FFF2-40B4-BE49-F238E27FC236}">
                    <a16:creationId xmlns:a16="http://schemas.microsoft.com/office/drawing/2014/main" id="{BD831F2D-75A5-4C34-8E05-60329D414E6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9140000" flipH="1">
                <a:off x="6931361" y="1143305"/>
                <a:ext cx="3393" cy="182855"/>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63" name="Straight Connector 62">
                <a:extLst>
                  <a:ext uri="{FF2B5EF4-FFF2-40B4-BE49-F238E27FC236}">
                    <a16:creationId xmlns:a16="http://schemas.microsoft.com/office/drawing/2014/main" id="{BFF682BA-A723-4AF6-8885-D62B19CDC931}"/>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9020000" flipH="1">
                <a:off x="6819072" y="1235691"/>
                <a:ext cx="3393" cy="182855"/>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64" name="Straight Connector 63">
                <a:extLst>
                  <a:ext uri="{FF2B5EF4-FFF2-40B4-BE49-F238E27FC236}">
                    <a16:creationId xmlns:a16="http://schemas.microsoft.com/office/drawing/2014/main" id="{7F369DC7-CA5A-4A8E-9F45-1DFCD8D20916}"/>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8900000" flipH="1">
                <a:off x="6721362" y="1332546"/>
                <a:ext cx="3393"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65" name="Straight Connector 64">
                <a:extLst>
                  <a:ext uri="{FF2B5EF4-FFF2-40B4-BE49-F238E27FC236}">
                    <a16:creationId xmlns:a16="http://schemas.microsoft.com/office/drawing/2014/main" id="{3EB36D4B-B427-4B20-93E4-5EBB216A2FE1}"/>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8720000" flipH="1">
                <a:off x="6617467" y="1429210"/>
                <a:ext cx="3393"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66" name="Straight Connector 65">
                <a:extLst>
                  <a:ext uri="{FF2B5EF4-FFF2-40B4-BE49-F238E27FC236}">
                    <a16:creationId xmlns:a16="http://schemas.microsoft.com/office/drawing/2014/main" id="{4FA26BC5-9591-4DEB-AF9B-87519E8DB778}"/>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8600000" flipH="1">
                <a:off x="6520030" y="1527059"/>
                <a:ext cx="3393"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67" name="Straight Connector 66">
                <a:extLst>
                  <a:ext uri="{FF2B5EF4-FFF2-40B4-BE49-F238E27FC236}">
                    <a16:creationId xmlns:a16="http://schemas.microsoft.com/office/drawing/2014/main" id="{2D6160C5-35E0-4560-90E3-B04690C41E86}"/>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8480000" flipH="1">
                <a:off x="6429573" y="1641368"/>
                <a:ext cx="3393"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68" name="Straight Connector 67">
                <a:extLst>
                  <a:ext uri="{FF2B5EF4-FFF2-40B4-BE49-F238E27FC236}">
                    <a16:creationId xmlns:a16="http://schemas.microsoft.com/office/drawing/2014/main" id="{810F25BE-81EA-4B2E-807F-32D6532A779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8360000" flipH="1">
                <a:off x="6340531" y="1750166"/>
                <a:ext cx="3393"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69" name="Straight Connector 68">
                <a:extLst>
                  <a:ext uri="{FF2B5EF4-FFF2-40B4-BE49-F238E27FC236}">
                    <a16:creationId xmlns:a16="http://schemas.microsoft.com/office/drawing/2014/main" id="{33F45AAE-D664-4B0F-AE81-8003260BE245}"/>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8180000" flipH="1">
                <a:off x="6261752" y="1859905"/>
                <a:ext cx="3393"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70" name="Straight Connector 69">
                <a:extLst>
                  <a:ext uri="{FF2B5EF4-FFF2-40B4-BE49-F238E27FC236}">
                    <a16:creationId xmlns:a16="http://schemas.microsoft.com/office/drawing/2014/main" id="{029117F9-A32E-4584-87C9-553B5B0E201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8060000" flipH="1">
                <a:off x="6184139" y="1979330"/>
                <a:ext cx="3393"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71" name="Straight Connector 70">
                <a:extLst>
                  <a:ext uri="{FF2B5EF4-FFF2-40B4-BE49-F238E27FC236}">
                    <a16:creationId xmlns:a16="http://schemas.microsoft.com/office/drawing/2014/main" id="{7B304953-E67B-4A7C-9B6C-C82C57D04BE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7940000" flipH="1">
                <a:off x="6106524" y="2098753"/>
                <a:ext cx="3393"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72" name="Straight Connector 71">
                <a:extLst>
                  <a:ext uri="{FF2B5EF4-FFF2-40B4-BE49-F238E27FC236}">
                    <a16:creationId xmlns:a16="http://schemas.microsoft.com/office/drawing/2014/main" id="{1A0E47B5-33C1-4A9E-A992-54B6B561E73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7820000" flipH="1">
                <a:off x="6043200" y="2222232"/>
                <a:ext cx="3393"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73" name="Straight Connector 72">
                <a:extLst>
                  <a:ext uri="{FF2B5EF4-FFF2-40B4-BE49-F238E27FC236}">
                    <a16:creationId xmlns:a16="http://schemas.microsoft.com/office/drawing/2014/main" id="{4993CCC8-EA62-4172-8E02-A5399EA17BE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7640000" flipH="1">
                <a:off x="5978905" y="2343960"/>
                <a:ext cx="3393"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74" name="Straight Connector 73">
                <a:extLst>
                  <a:ext uri="{FF2B5EF4-FFF2-40B4-BE49-F238E27FC236}">
                    <a16:creationId xmlns:a16="http://schemas.microsoft.com/office/drawing/2014/main" id="{CD58479F-E818-4029-8615-72C422537E50}"/>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7520000" flipH="1">
                <a:off x="5912430" y="2470321"/>
                <a:ext cx="3393"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75" name="Straight Connector 74">
                <a:extLst>
                  <a:ext uri="{FF2B5EF4-FFF2-40B4-BE49-F238E27FC236}">
                    <a16:creationId xmlns:a16="http://schemas.microsoft.com/office/drawing/2014/main" id="{AC97C7F6-0AB1-4301-8F57-0ED702168932}"/>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7400000" flipH="1">
                <a:off x="5858867" y="2600547"/>
                <a:ext cx="3393"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76" name="Straight Connector 75">
                <a:extLst>
                  <a:ext uri="{FF2B5EF4-FFF2-40B4-BE49-F238E27FC236}">
                    <a16:creationId xmlns:a16="http://schemas.microsoft.com/office/drawing/2014/main" id="{225F55A2-73EF-4F9D-9591-876C8888344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7280000" flipH="1">
                <a:off x="5808174" y="2733646"/>
                <a:ext cx="3393"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77" name="Straight Connector 76">
                <a:extLst>
                  <a:ext uri="{FF2B5EF4-FFF2-40B4-BE49-F238E27FC236}">
                    <a16:creationId xmlns:a16="http://schemas.microsoft.com/office/drawing/2014/main" id="{2B3C0E72-51AB-4211-8F79-9E318C54D60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7100000" flipH="1">
                <a:off x="5773255" y="2866448"/>
                <a:ext cx="3393"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78" name="Straight Connector 77">
                <a:extLst>
                  <a:ext uri="{FF2B5EF4-FFF2-40B4-BE49-F238E27FC236}">
                    <a16:creationId xmlns:a16="http://schemas.microsoft.com/office/drawing/2014/main" id="{99AE6894-05AC-48E8-B4A5-D9D79B1C524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6980000" flipH="1">
                <a:off x="5735956" y="3001630"/>
                <a:ext cx="3393"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79" name="Straight Connector 78">
                <a:extLst>
                  <a:ext uri="{FF2B5EF4-FFF2-40B4-BE49-F238E27FC236}">
                    <a16:creationId xmlns:a16="http://schemas.microsoft.com/office/drawing/2014/main" id="{91779B3F-3B2F-4919-862E-B5B643A98EC7}"/>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6860000" flipH="1">
                <a:off x="5700097" y="3138459"/>
                <a:ext cx="3393"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80" name="Straight Connector 79">
                <a:extLst>
                  <a:ext uri="{FF2B5EF4-FFF2-40B4-BE49-F238E27FC236}">
                    <a16:creationId xmlns:a16="http://schemas.microsoft.com/office/drawing/2014/main" id="{7511FFE1-234F-45CB-92DF-BC737C9F76A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6740000" flipH="1">
                <a:off x="5665931" y="3275020"/>
                <a:ext cx="3393"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81" name="Straight Connector 80">
                <a:extLst>
                  <a:ext uri="{FF2B5EF4-FFF2-40B4-BE49-F238E27FC236}">
                    <a16:creationId xmlns:a16="http://schemas.microsoft.com/office/drawing/2014/main" id="{D0F4717B-868F-45B6-B17A-22D9C8E8DE1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6560000" flipH="1">
                <a:off x="5644468" y="3413763"/>
                <a:ext cx="3393"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82" name="Straight Connector 81">
                <a:extLst>
                  <a:ext uri="{FF2B5EF4-FFF2-40B4-BE49-F238E27FC236}">
                    <a16:creationId xmlns:a16="http://schemas.microsoft.com/office/drawing/2014/main" id="{AF064AC9-B2F5-447B-BFE7-75CDFCBDFA9A}"/>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6440000" flipH="1">
                <a:off x="5626522" y="3554120"/>
                <a:ext cx="3393"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83" name="Straight Connector 82">
                <a:extLst>
                  <a:ext uri="{FF2B5EF4-FFF2-40B4-BE49-F238E27FC236}">
                    <a16:creationId xmlns:a16="http://schemas.microsoft.com/office/drawing/2014/main" id="{A4AC90A0-49D3-42E6-8554-9D127B431D8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6320000" flipH="1">
                <a:off x="5616421" y="3691303"/>
                <a:ext cx="3393"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84" name="Straight Connector 83">
                <a:extLst>
                  <a:ext uri="{FF2B5EF4-FFF2-40B4-BE49-F238E27FC236}">
                    <a16:creationId xmlns:a16="http://schemas.microsoft.com/office/drawing/2014/main" id="{2E87C403-11F4-41FD-98E6-32F2DA74963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6200000" flipH="1">
                <a:off x="5611311" y="3834826"/>
                <a:ext cx="3393"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85" name="Straight Connector 84">
                <a:extLst>
                  <a:ext uri="{FF2B5EF4-FFF2-40B4-BE49-F238E27FC236}">
                    <a16:creationId xmlns:a16="http://schemas.microsoft.com/office/drawing/2014/main" id="{667E3667-DCEC-4E2E-BA92-7E2C4A5933DA}"/>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6020000" flipH="1">
                <a:off x="5608533" y="3975158"/>
                <a:ext cx="3393"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86" name="Straight Connector 85">
                <a:extLst>
                  <a:ext uri="{FF2B5EF4-FFF2-40B4-BE49-F238E27FC236}">
                    <a16:creationId xmlns:a16="http://schemas.microsoft.com/office/drawing/2014/main" id="{2FBF2DE5-4238-4352-8ECB-4214CE58C3F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5900000" flipH="1">
                <a:off x="5605749" y="4115489"/>
                <a:ext cx="3393"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87" name="Straight Connector 86">
                <a:extLst>
                  <a:ext uri="{FF2B5EF4-FFF2-40B4-BE49-F238E27FC236}">
                    <a16:creationId xmlns:a16="http://schemas.microsoft.com/office/drawing/2014/main" id="{CA614181-98EA-4D12-A70C-8A02EDCF8350}"/>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5780000" flipH="1">
                <a:off x="5624187" y="4253611"/>
                <a:ext cx="3393"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88" name="Straight Connector 87">
                <a:extLst>
                  <a:ext uri="{FF2B5EF4-FFF2-40B4-BE49-F238E27FC236}">
                    <a16:creationId xmlns:a16="http://schemas.microsoft.com/office/drawing/2014/main" id="{77407CA6-1E32-49D3-BCCC-D7E2132BB35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5660000" flipH="1">
                <a:off x="5642615" y="4391731"/>
                <a:ext cx="3393"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89" name="Straight Connector 88">
                <a:extLst>
                  <a:ext uri="{FF2B5EF4-FFF2-40B4-BE49-F238E27FC236}">
                    <a16:creationId xmlns:a16="http://schemas.microsoft.com/office/drawing/2014/main" id="{9B566D03-C62E-478D-8B5C-31A8C3C60E4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5480000" flipH="1">
                <a:off x="5654803" y="4535742"/>
                <a:ext cx="3393"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90" name="Straight Connector 89">
                <a:extLst>
                  <a:ext uri="{FF2B5EF4-FFF2-40B4-BE49-F238E27FC236}">
                    <a16:creationId xmlns:a16="http://schemas.microsoft.com/office/drawing/2014/main" id="{53913D97-AA52-423C-9DAF-0FA803B4EDF6}"/>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5360000" flipH="1">
                <a:off x="5684436" y="4670707"/>
                <a:ext cx="3393"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91" name="Straight Connector 90">
                <a:extLst>
                  <a:ext uri="{FF2B5EF4-FFF2-40B4-BE49-F238E27FC236}">
                    <a16:creationId xmlns:a16="http://schemas.microsoft.com/office/drawing/2014/main" id="{0D5BBE04-1A5D-40EF-8CF1-8235B0E4433A}"/>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5240000" flipH="1">
                <a:off x="5714065" y="4808049"/>
                <a:ext cx="3393"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92" name="Straight Connector 91">
                <a:extLst>
                  <a:ext uri="{FF2B5EF4-FFF2-40B4-BE49-F238E27FC236}">
                    <a16:creationId xmlns:a16="http://schemas.microsoft.com/office/drawing/2014/main" id="{769C5861-E4E8-4C08-A584-94AA37B1F715}"/>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5120000" flipH="1">
                <a:off x="5748457" y="4947772"/>
                <a:ext cx="3393"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93" name="Straight Connector 92">
                <a:extLst>
                  <a:ext uri="{FF2B5EF4-FFF2-40B4-BE49-F238E27FC236}">
                    <a16:creationId xmlns:a16="http://schemas.microsoft.com/office/drawing/2014/main" id="{F92E22AE-0811-4577-AA13-B7F5636F59B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4940000" flipH="1">
                <a:off x="5792089" y="5076885"/>
                <a:ext cx="3393"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94" name="Straight Connector 93">
                <a:extLst>
                  <a:ext uri="{FF2B5EF4-FFF2-40B4-BE49-F238E27FC236}">
                    <a16:creationId xmlns:a16="http://schemas.microsoft.com/office/drawing/2014/main" id="{DACB39E0-25C6-486D-85A5-FB67FA40AC70}"/>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4820000" flipH="1">
                <a:off x="5847437" y="5210485"/>
                <a:ext cx="3393"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95" name="Straight Connector 94">
                <a:extLst>
                  <a:ext uri="{FF2B5EF4-FFF2-40B4-BE49-F238E27FC236}">
                    <a16:creationId xmlns:a16="http://schemas.microsoft.com/office/drawing/2014/main" id="{8996AA2F-EDC0-4A25-A87C-F3899790096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4700000" flipH="1">
                <a:off x="5900407" y="5341724"/>
                <a:ext cx="3393"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96" name="Straight Connector 95">
                <a:extLst>
                  <a:ext uri="{FF2B5EF4-FFF2-40B4-BE49-F238E27FC236}">
                    <a16:creationId xmlns:a16="http://schemas.microsoft.com/office/drawing/2014/main" id="{B1B829D2-BB4C-400A-B4C4-1FBDB97B6E3A}"/>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4580000" flipH="1">
                <a:off x="5955761" y="5473693"/>
                <a:ext cx="3393"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grpSp>
      </p:grpSp>
      <p:grpSp>
        <p:nvGrpSpPr>
          <p:cNvPr id="98" name="Group 97">
            <a:extLst>
              <a:ext uri="{FF2B5EF4-FFF2-40B4-BE49-F238E27FC236}">
                <a16:creationId xmlns:a16="http://schemas.microsoft.com/office/drawing/2014/main" id="{AEB1C1D6-0E65-4622-A4D5-393D73B397A6}"/>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a:off x="8591089" y="40090"/>
            <a:ext cx="1139692" cy="4028867"/>
            <a:chOff x="8591089" y="40090"/>
            <a:chExt cx="1139692" cy="4028867"/>
          </a:xfrm>
        </p:grpSpPr>
        <p:sp>
          <p:nvSpPr>
            <p:cNvPr id="99" name="Freeform 435">
              <a:extLst>
                <a:ext uri="{FF2B5EF4-FFF2-40B4-BE49-F238E27FC236}">
                  <a16:creationId xmlns:a16="http://schemas.microsoft.com/office/drawing/2014/main" id="{8F0B0269-5E47-42B2-8748-B3D08D86C931}"/>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rot="20273242">
              <a:off x="8591089" y="40090"/>
              <a:ext cx="1051990" cy="4028867"/>
            </a:xfrm>
            <a:custGeom>
              <a:avLst/>
              <a:gdLst>
                <a:gd name="connsiteX0" fmla="*/ 1026114 w 1051990"/>
                <a:gd name="connsiteY0" fmla="*/ 0 h 4028867"/>
                <a:gd name="connsiteX1" fmla="*/ 1051990 w 1051990"/>
                <a:gd name="connsiteY1" fmla="*/ 10514 h 4028867"/>
                <a:gd name="connsiteX2" fmla="*/ 947223 w 1051990"/>
                <a:gd name="connsiteY2" fmla="*/ 105732 h 4028867"/>
                <a:gd name="connsiteX3" fmla="*/ 25213 w 1051990"/>
                <a:gd name="connsiteY3" fmla="*/ 2331661 h 4028867"/>
                <a:gd name="connsiteX4" fmla="*/ 480951 w 1051990"/>
                <a:gd name="connsiteY4" fmla="*/ 3963982 h 4028867"/>
                <a:gd name="connsiteX5" fmla="*/ 514062 w 1051990"/>
                <a:gd name="connsiteY5" fmla="*/ 4015630 h 4028867"/>
                <a:gd name="connsiteX6" fmla="*/ 492604 w 1051990"/>
                <a:gd name="connsiteY6" fmla="*/ 4028867 h 4028867"/>
                <a:gd name="connsiteX7" fmla="*/ 459388 w 1051990"/>
                <a:gd name="connsiteY7" fmla="*/ 3977055 h 4028867"/>
                <a:gd name="connsiteX8" fmla="*/ 0 w 1051990"/>
                <a:gd name="connsiteY8" fmla="*/ 2331661 h 4028867"/>
                <a:gd name="connsiteX9" fmla="*/ 929395 w 1051990"/>
                <a:gd name="connsiteY9" fmla="*/ 87904 h 402886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Lst>
              <a:rect l="l" t="t" r="r" b="b"/>
              <a:pathLst>
                <a:path w="1051990" h="4028867">
                  <a:moveTo>
                    <a:pt x="1026114" y="0"/>
                  </a:moveTo>
                  <a:lnTo>
                    <a:pt x="1051990" y="10514"/>
                  </a:lnTo>
                  <a:lnTo>
                    <a:pt x="947223" y="105732"/>
                  </a:lnTo>
                  <a:cubicBezTo>
                    <a:pt x="377558" y="675396"/>
                    <a:pt x="25213" y="1462381"/>
                    <a:pt x="25213" y="2331661"/>
                  </a:cubicBezTo>
                  <a:cubicBezTo>
                    <a:pt x="25212" y="2929290"/>
                    <a:pt x="191751" y="3488023"/>
                    <a:pt x="480951" y="3963982"/>
                  </a:cubicBezTo>
                  <a:lnTo>
                    <a:pt x="514062" y="4015630"/>
                  </a:lnTo>
                  <a:lnTo>
                    <a:pt x="492604" y="4028867"/>
                  </a:lnTo>
                  <a:lnTo>
                    <a:pt x="459388" y="3977055"/>
                  </a:lnTo>
                  <a:cubicBezTo>
                    <a:pt x="167872" y="3497285"/>
                    <a:pt x="0" y="2934077"/>
                    <a:pt x="0" y="2331661"/>
                  </a:cubicBezTo>
                  <a:cubicBezTo>
                    <a:pt x="0" y="1455419"/>
                    <a:pt x="355167" y="662131"/>
                    <a:pt x="929395" y="87904"/>
                  </a:cubicBezTo>
                  <a:close/>
                </a:path>
              </a:pathLst>
            </a:custGeom>
            <a:solidFill>
              <a:srgbClr val="FFFFFF">
                <a:alpha val="41961"/>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a:p>
          </p:txBody>
        </p:sp>
        <p:grpSp>
          <p:nvGrpSpPr>
            <p:cNvPr id="100" name="Group 99">
              <a:extLst>
                <a:ext uri="{FF2B5EF4-FFF2-40B4-BE49-F238E27FC236}">
                  <a16:creationId xmlns:a16="http://schemas.microsoft.com/office/drawing/2014/main" id="{4F8EC3A7-71C8-4492-A948-E96271A7D6F1}"/>
                </a:ext>
                <a:ext uri="{C183D7F6-B498-43B3-948B-1728B52AA6E4}">
                  <adec:decorative xmlns:adec="http://schemas.microsoft.com/office/drawing/2017/decorative" val="1"/>
                </a:ext>
              </a:extLst>
            </p:cNvPr>
            <p:cNvGrpSpPr/>
            <p:nvPr>
              <p:extLst>
                <p:ext uri="{386F3935-93C4-4BCD-93E2-E3B085C9AB24}">
                  <p16:designElem xmlns:p16="http://schemas.microsoft.com/office/powerpoint/2015/main" val="1"/>
                </p:ext>
              </p:extLst>
            </p:nvPr>
          </p:nvGrpSpPr>
          <p:grpSpPr>
            <a:xfrm>
              <a:off x="8705463" y="53848"/>
              <a:ext cx="1025318" cy="3523101"/>
              <a:chOff x="8705463" y="53848"/>
              <a:chExt cx="1025318" cy="3523101"/>
            </a:xfrm>
          </p:grpSpPr>
          <p:cxnSp>
            <p:nvCxnSpPr>
              <p:cNvPr id="101" name="Straight Connector 100">
                <a:extLst>
                  <a:ext uri="{FF2B5EF4-FFF2-40B4-BE49-F238E27FC236}">
                    <a16:creationId xmlns:a16="http://schemas.microsoft.com/office/drawing/2014/main" id="{CB12C727-45C3-4899-9881-69ED4E8A2779}"/>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7693242" flipH="1">
                <a:off x="9082948" y="-18933"/>
                <a:ext cx="2752" cy="148313"/>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02" name="Straight Connector 101">
                <a:extLst>
                  <a:ext uri="{FF2B5EF4-FFF2-40B4-BE49-F238E27FC236}">
                    <a16:creationId xmlns:a16="http://schemas.microsoft.com/office/drawing/2014/main" id="{BC879399-9859-47DA-A906-6DBD4DEEF255}"/>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7573242" flipH="1">
                <a:off x="9039111" y="83687"/>
                <a:ext cx="2752" cy="148313"/>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03" name="Straight Connector 102">
                <a:extLst>
                  <a:ext uri="{FF2B5EF4-FFF2-40B4-BE49-F238E27FC236}">
                    <a16:creationId xmlns:a16="http://schemas.microsoft.com/office/drawing/2014/main" id="{09C9659A-1759-4860-94DC-D1CF02A7B94A}"/>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7393242" flipH="1">
                <a:off x="8990567" y="188040"/>
                <a:ext cx="2752" cy="148313"/>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04" name="Straight Connector 103">
                <a:extLst>
                  <a:ext uri="{FF2B5EF4-FFF2-40B4-BE49-F238E27FC236}">
                    <a16:creationId xmlns:a16="http://schemas.microsoft.com/office/drawing/2014/main" id="{10C76547-B070-4F64-BEC8-BEFBF03D5B2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7273242" flipH="1">
                <a:off x="8947236" y="291311"/>
                <a:ext cx="2752" cy="148313"/>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05" name="Straight Connector 104">
                <a:extLst>
                  <a:ext uri="{FF2B5EF4-FFF2-40B4-BE49-F238E27FC236}">
                    <a16:creationId xmlns:a16="http://schemas.microsoft.com/office/drawing/2014/main" id="{A4E6801B-5BD1-449E-9134-6B687673C651}"/>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7153242" flipH="1">
                <a:off x="8914176" y="404821"/>
                <a:ext cx="2752" cy="148313"/>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06" name="Straight Connector 105">
                <a:extLst>
                  <a:ext uri="{FF2B5EF4-FFF2-40B4-BE49-F238E27FC236}">
                    <a16:creationId xmlns:a16="http://schemas.microsoft.com/office/drawing/2014/main" id="{A1E568C2-8448-4FA5-A216-0669A959DB3A}"/>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7033242" flipH="1">
                <a:off x="8880490" y="513759"/>
                <a:ext cx="2752" cy="148313"/>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07" name="Straight Connector 106">
                <a:extLst>
                  <a:ext uri="{FF2B5EF4-FFF2-40B4-BE49-F238E27FC236}">
                    <a16:creationId xmlns:a16="http://schemas.microsoft.com/office/drawing/2014/main" id="{152C1A8F-2D2F-4AF3-9399-EB3611EB2F90}"/>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6853242" flipH="1">
                <a:off x="8854810" y="620270"/>
                <a:ext cx="2752" cy="148313"/>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08" name="Straight Connector 107">
                <a:extLst>
                  <a:ext uri="{FF2B5EF4-FFF2-40B4-BE49-F238E27FC236}">
                    <a16:creationId xmlns:a16="http://schemas.microsoft.com/office/drawing/2014/main" id="{2B8813C4-A851-495E-B914-7DAD5286CDE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6733242" flipH="1">
                <a:off x="8832959" y="733704"/>
                <a:ext cx="2752" cy="148313"/>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09" name="Straight Connector 108">
                <a:extLst>
                  <a:ext uri="{FF2B5EF4-FFF2-40B4-BE49-F238E27FC236}">
                    <a16:creationId xmlns:a16="http://schemas.microsoft.com/office/drawing/2014/main" id="{96A11785-5A81-4C38-B731-6BA65A48CF87}"/>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6613242" flipH="1">
                <a:off x="8811109" y="847137"/>
                <a:ext cx="2752" cy="148313"/>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10" name="Straight Connector 109">
                <a:extLst>
                  <a:ext uri="{FF2B5EF4-FFF2-40B4-BE49-F238E27FC236}">
                    <a16:creationId xmlns:a16="http://schemas.microsoft.com/office/drawing/2014/main" id="{9575197C-AF10-4DC7-87EC-D73F7F459738}"/>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6493242" flipH="1">
                <a:off x="8801231" y="959255"/>
                <a:ext cx="2752" cy="148313"/>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11" name="Straight Connector 110">
                <a:extLst>
                  <a:ext uri="{FF2B5EF4-FFF2-40B4-BE49-F238E27FC236}">
                    <a16:creationId xmlns:a16="http://schemas.microsoft.com/office/drawing/2014/main" id="{F288669B-8936-411A-8417-689736FEB61A}"/>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6313242" flipH="1">
                <a:off x="8790092" y="1070354"/>
                <a:ext cx="2752" cy="148313"/>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12" name="Straight Connector 111">
                <a:extLst>
                  <a:ext uri="{FF2B5EF4-FFF2-40B4-BE49-F238E27FC236}">
                    <a16:creationId xmlns:a16="http://schemas.microsoft.com/office/drawing/2014/main" id="{CE18ED0B-14B5-4646-9F76-10ED1F10CD22}"/>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6193242" flipH="1">
                <a:off x="8778727" y="1185598"/>
                <a:ext cx="2752" cy="148313"/>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13" name="Straight Connector 112">
                <a:extLst>
                  <a:ext uri="{FF2B5EF4-FFF2-40B4-BE49-F238E27FC236}">
                    <a16:creationId xmlns:a16="http://schemas.microsoft.com/office/drawing/2014/main" id="{2CACE36E-7999-464F-AF18-499B74912AA4}"/>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6073242" flipH="1">
                <a:off x="8778244" y="1299806"/>
                <a:ext cx="2752" cy="148313"/>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14" name="Straight Connector 113">
                <a:extLst>
                  <a:ext uri="{FF2B5EF4-FFF2-40B4-BE49-F238E27FC236}">
                    <a16:creationId xmlns:a16="http://schemas.microsoft.com/office/drawing/2014/main" id="{FE32A79E-F275-494E-BF7D-366273BF361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5953242" flipH="1">
                <a:off x="8780794" y="1415298"/>
                <a:ext cx="2752" cy="148313"/>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15" name="Straight Connector 114">
                <a:extLst>
                  <a:ext uri="{FF2B5EF4-FFF2-40B4-BE49-F238E27FC236}">
                    <a16:creationId xmlns:a16="http://schemas.microsoft.com/office/drawing/2014/main" id="{5FB82425-6AF7-4F51-B9ED-616D0731D5A5}"/>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5773242" flipH="1">
                <a:off x="8795106" y="1525750"/>
                <a:ext cx="2752" cy="148313"/>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16" name="Straight Connector 115">
                <a:extLst>
                  <a:ext uri="{FF2B5EF4-FFF2-40B4-BE49-F238E27FC236}">
                    <a16:creationId xmlns:a16="http://schemas.microsoft.com/office/drawing/2014/main" id="{6B108817-61D4-4148-BDA6-7B8815C1D9F2}"/>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5653242" flipH="1">
                <a:off x="8808355" y="1638717"/>
                <a:ext cx="2752" cy="148313"/>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17" name="Straight Connector 116">
                <a:extLst>
                  <a:ext uri="{FF2B5EF4-FFF2-40B4-BE49-F238E27FC236}">
                    <a16:creationId xmlns:a16="http://schemas.microsoft.com/office/drawing/2014/main" id="{49197DE7-0A55-4F23-8E08-B1B007F09797}"/>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5533242" flipH="1">
                <a:off x="8823190" y="1752483"/>
                <a:ext cx="2752" cy="148313"/>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18" name="Straight Connector 117">
                <a:extLst>
                  <a:ext uri="{FF2B5EF4-FFF2-40B4-BE49-F238E27FC236}">
                    <a16:creationId xmlns:a16="http://schemas.microsoft.com/office/drawing/2014/main" id="{EC06078C-0E6D-40BB-A616-693FE32E45B6}"/>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5413242" flipH="1">
                <a:off x="8839215" y="1865530"/>
                <a:ext cx="2752" cy="148313"/>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19" name="Straight Connector 118">
                <a:extLst>
                  <a:ext uri="{FF2B5EF4-FFF2-40B4-BE49-F238E27FC236}">
                    <a16:creationId xmlns:a16="http://schemas.microsoft.com/office/drawing/2014/main" id="{DAB7721E-7A3E-414E-9092-EB20271BE99A}"/>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5233242" flipH="1">
                <a:off x="8865450" y="1976338"/>
                <a:ext cx="2752" cy="148313"/>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20" name="Straight Connector 119">
                <a:extLst>
                  <a:ext uri="{FF2B5EF4-FFF2-40B4-BE49-F238E27FC236}">
                    <a16:creationId xmlns:a16="http://schemas.microsoft.com/office/drawing/2014/main" id="{35C7249C-C793-4CD9-9DDE-5DE9B2A7716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5113242" flipH="1">
                <a:off x="8894820" y="2087286"/>
                <a:ext cx="2752" cy="148313"/>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21" name="Straight Connector 120">
                <a:extLst>
                  <a:ext uri="{FF2B5EF4-FFF2-40B4-BE49-F238E27FC236}">
                    <a16:creationId xmlns:a16="http://schemas.microsoft.com/office/drawing/2014/main" id="{58DF4730-402B-40B0-ACE5-AE777CEDFC35}"/>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4993242" flipH="1">
                <a:off x="8929116" y="2193455"/>
                <a:ext cx="2752" cy="148313"/>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22" name="Straight Connector 121">
                <a:extLst>
                  <a:ext uri="{FF2B5EF4-FFF2-40B4-BE49-F238E27FC236}">
                    <a16:creationId xmlns:a16="http://schemas.microsoft.com/office/drawing/2014/main" id="{6C6829AC-DF8A-4623-8C08-AB4DBB8D035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4873242" flipH="1">
                <a:off x="8969097" y="2302864"/>
                <a:ext cx="2752" cy="148313"/>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23" name="Straight Connector 122">
                <a:extLst>
                  <a:ext uri="{FF2B5EF4-FFF2-40B4-BE49-F238E27FC236}">
                    <a16:creationId xmlns:a16="http://schemas.microsoft.com/office/drawing/2014/main" id="{70BCB273-B75E-4FBD-965C-54E2DFEC91A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4693242" flipH="1">
                <a:off x="9009856" y="2409163"/>
                <a:ext cx="2752" cy="148313"/>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24" name="Straight Connector 123">
                <a:extLst>
                  <a:ext uri="{FF2B5EF4-FFF2-40B4-BE49-F238E27FC236}">
                    <a16:creationId xmlns:a16="http://schemas.microsoft.com/office/drawing/2014/main" id="{0695DA63-646F-4E57-82F4-F1B35C2FE409}"/>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4573242" flipH="1">
                <a:off x="9050614" y="2515462"/>
                <a:ext cx="2752" cy="148313"/>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25" name="Straight Connector 124">
                <a:extLst>
                  <a:ext uri="{FF2B5EF4-FFF2-40B4-BE49-F238E27FC236}">
                    <a16:creationId xmlns:a16="http://schemas.microsoft.com/office/drawing/2014/main" id="{7D9609E0-655F-44B2-9A7E-40EBC5E63E11}"/>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4453242" flipH="1">
                <a:off x="9106635" y="2613624"/>
                <a:ext cx="2752" cy="148313"/>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26" name="Straight Connector 125">
                <a:extLst>
                  <a:ext uri="{FF2B5EF4-FFF2-40B4-BE49-F238E27FC236}">
                    <a16:creationId xmlns:a16="http://schemas.microsoft.com/office/drawing/2014/main" id="{0F5A12B1-A906-47E4-B512-426D9B36B539}"/>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4333242" flipH="1">
                <a:off x="9162656" y="2711786"/>
                <a:ext cx="2752" cy="148313"/>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27" name="Straight Connector 126">
                <a:extLst>
                  <a:ext uri="{FF2B5EF4-FFF2-40B4-BE49-F238E27FC236}">
                    <a16:creationId xmlns:a16="http://schemas.microsoft.com/office/drawing/2014/main" id="{2DFAC3CF-9627-471E-BFE7-DD2DCC39FD2A}"/>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4153242" flipH="1">
                <a:off x="9215782" y="2816277"/>
                <a:ext cx="2752" cy="148313"/>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28" name="Straight Connector 127">
                <a:extLst>
                  <a:ext uri="{FF2B5EF4-FFF2-40B4-BE49-F238E27FC236}">
                    <a16:creationId xmlns:a16="http://schemas.microsoft.com/office/drawing/2014/main" id="{BFAEBB74-1690-46D8-88A9-6E32CB29243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4033242" flipH="1">
                <a:off x="9279250" y="2908648"/>
                <a:ext cx="2752" cy="148313"/>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29" name="Straight Connector 128">
                <a:extLst>
                  <a:ext uri="{FF2B5EF4-FFF2-40B4-BE49-F238E27FC236}">
                    <a16:creationId xmlns:a16="http://schemas.microsoft.com/office/drawing/2014/main" id="{34FB41D8-7DEE-46B5-9264-9C243AD494E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3913242" flipH="1">
                <a:off x="9343444" y="3002809"/>
                <a:ext cx="2752" cy="148313"/>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30" name="Straight Connector 129">
                <a:extLst>
                  <a:ext uri="{FF2B5EF4-FFF2-40B4-BE49-F238E27FC236}">
                    <a16:creationId xmlns:a16="http://schemas.microsoft.com/office/drawing/2014/main" id="{492B03A7-9340-4043-81A9-684988F3672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3793242" flipH="1">
                <a:off x="9411943" y="3097305"/>
                <a:ext cx="2752" cy="148313"/>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31" name="Straight Connector 130">
                <a:extLst>
                  <a:ext uri="{FF2B5EF4-FFF2-40B4-BE49-F238E27FC236}">
                    <a16:creationId xmlns:a16="http://schemas.microsoft.com/office/drawing/2014/main" id="{84B1507A-A11D-4A38-8163-0C859507B27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3613242" flipH="1">
                <a:off x="9484143" y="3181008"/>
                <a:ext cx="2752" cy="148313"/>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32" name="Straight Connector 131">
                <a:extLst>
                  <a:ext uri="{FF2B5EF4-FFF2-40B4-BE49-F238E27FC236}">
                    <a16:creationId xmlns:a16="http://schemas.microsoft.com/office/drawing/2014/main" id="{25293184-4AF0-4088-816E-185F172A5466}"/>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3493242" flipH="1">
                <a:off x="9566519" y="3264501"/>
                <a:ext cx="2752" cy="148313"/>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33" name="Straight Connector 132">
                <a:extLst>
                  <a:ext uri="{FF2B5EF4-FFF2-40B4-BE49-F238E27FC236}">
                    <a16:creationId xmlns:a16="http://schemas.microsoft.com/office/drawing/2014/main" id="{A2675846-D213-41A4-846D-230E9A419978}"/>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3373242" flipH="1">
                <a:off x="9646380" y="3346932"/>
                <a:ext cx="2752" cy="148313"/>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34" name="Straight Connector 133">
                <a:extLst>
                  <a:ext uri="{FF2B5EF4-FFF2-40B4-BE49-F238E27FC236}">
                    <a16:creationId xmlns:a16="http://schemas.microsoft.com/office/drawing/2014/main" id="{E14682B6-77B2-4A3A-984F-A463269FC86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3253242" flipH="1">
                <a:off x="9728029" y="3428636"/>
                <a:ext cx="2752" cy="148313"/>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grpSp>
      </p:grpSp>
      <p:grpSp>
        <p:nvGrpSpPr>
          <p:cNvPr id="136" name="Group 135">
            <a:extLst>
              <a:ext uri="{FF2B5EF4-FFF2-40B4-BE49-F238E27FC236}">
                <a16:creationId xmlns:a16="http://schemas.microsoft.com/office/drawing/2014/main" id="{D4DB6086-E2C5-44C8-997F-B4DF964F99C1}"/>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rot="13632934">
            <a:off x="4374451" y="372150"/>
            <a:ext cx="3775939" cy="3281485"/>
            <a:chOff x="5281603" y="104899"/>
            <a:chExt cx="6910397" cy="6005491"/>
          </a:xfrm>
        </p:grpSpPr>
        <p:sp>
          <p:nvSpPr>
            <p:cNvPr id="137" name="Freeform 472">
              <a:extLst>
                <a:ext uri="{FF2B5EF4-FFF2-40B4-BE49-F238E27FC236}">
                  <a16:creationId xmlns:a16="http://schemas.microsoft.com/office/drawing/2014/main" id="{52D6084D-B8D2-4126-8105-3278854A23F0}"/>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5281603" y="104899"/>
              <a:ext cx="6896713" cy="6005491"/>
            </a:xfrm>
            <a:custGeom>
              <a:avLst/>
              <a:gdLst>
                <a:gd name="connsiteX0" fmla="*/ 3912717 w 6896713"/>
                <a:gd name="connsiteY0" fmla="*/ 0 h 6005491"/>
                <a:gd name="connsiteX1" fmla="*/ 6679426 w 6896713"/>
                <a:gd name="connsiteY1" fmla="*/ 1146008 h 6005491"/>
                <a:gd name="connsiteX2" fmla="*/ 6896713 w 6896713"/>
                <a:gd name="connsiteY2" fmla="*/ 1385085 h 6005491"/>
                <a:gd name="connsiteX3" fmla="*/ 6896713 w 6896713"/>
                <a:gd name="connsiteY3" fmla="*/ 1431256 h 6005491"/>
                <a:gd name="connsiteX4" fmla="*/ 6657442 w 6896713"/>
                <a:gd name="connsiteY4" fmla="*/ 1167992 h 6005491"/>
                <a:gd name="connsiteX5" fmla="*/ 3912717 w 6896713"/>
                <a:gd name="connsiteY5" fmla="*/ 31089 h 6005491"/>
                <a:gd name="connsiteX6" fmla="*/ 31089 w 6896713"/>
                <a:gd name="connsiteY6" fmla="*/ 3912717 h 6005491"/>
                <a:gd name="connsiteX7" fmla="*/ 593046 w 6896713"/>
                <a:gd name="connsiteY7" fmla="*/ 5925483 h 6005491"/>
                <a:gd name="connsiteX8" fmla="*/ 633874 w 6896713"/>
                <a:gd name="connsiteY8" fmla="*/ 5989169 h 6005491"/>
                <a:gd name="connsiteX9" fmla="*/ 607415 w 6896713"/>
                <a:gd name="connsiteY9" fmla="*/ 6005491 h 6005491"/>
                <a:gd name="connsiteX10" fmla="*/ 566458 w 6896713"/>
                <a:gd name="connsiteY10" fmla="*/ 5941603 h 6005491"/>
                <a:gd name="connsiteX11" fmla="*/ 0 w 6896713"/>
                <a:gd name="connsiteY11" fmla="*/ 3912717 h 6005491"/>
                <a:gd name="connsiteX12" fmla="*/ 3912717 w 6896713"/>
                <a:gd name="connsiteY12" fmla="*/ 0 h 6005491"/>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6896713" h="6005491">
                  <a:moveTo>
                    <a:pt x="3912717" y="0"/>
                  </a:moveTo>
                  <a:cubicBezTo>
                    <a:pt x="4993184" y="0"/>
                    <a:pt x="5971363" y="437946"/>
                    <a:pt x="6679426" y="1146008"/>
                  </a:cubicBezTo>
                  <a:lnTo>
                    <a:pt x="6896713" y="1385085"/>
                  </a:lnTo>
                  <a:lnTo>
                    <a:pt x="6896713" y="1431256"/>
                  </a:lnTo>
                  <a:lnTo>
                    <a:pt x="6657442" y="1167992"/>
                  </a:lnTo>
                  <a:cubicBezTo>
                    <a:pt x="5955006" y="465555"/>
                    <a:pt x="4984599" y="31089"/>
                    <a:pt x="3912717" y="31089"/>
                  </a:cubicBezTo>
                  <a:cubicBezTo>
                    <a:pt x="1768953" y="31089"/>
                    <a:pt x="31089" y="1768953"/>
                    <a:pt x="31089" y="3912717"/>
                  </a:cubicBezTo>
                  <a:cubicBezTo>
                    <a:pt x="31089" y="4649636"/>
                    <a:pt x="236442" y="5338592"/>
                    <a:pt x="593046" y="5925483"/>
                  </a:cubicBezTo>
                  <a:lnTo>
                    <a:pt x="633874" y="5989169"/>
                  </a:lnTo>
                  <a:lnTo>
                    <a:pt x="607415" y="6005491"/>
                  </a:lnTo>
                  <a:lnTo>
                    <a:pt x="566458" y="5941603"/>
                  </a:lnTo>
                  <a:cubicBezTo>
                    <a:pt x="206998" y="5350013"/>
                    <a:pt x="0" y="4655538"/>
                    <a:pt x="0" y="3912717"/>
                  </a:cubicBezTo>
                  <a:cubicBezTo>
                    <a:pt x="0" y="1751783"/>
                    <a:pt x="1751783" y="0"/>
                    <a:pt x="3912717" y="0"/>
                  </a:cubicBezTo>
                  <a:close/>
                </a:path>
              </a:pathLst>
            </a:custGeom>
            <a:solidFill>
              <a:srgbClr val="FFFFFF">
                <a:alpha val="41961"/>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nvGrpSpPr>
            <p:cNvPr id="138" name="Group 137">
              <a:extLst>
                <a:ext uri="{FF2B5EF4-FFF2-40B4-BE49-F238E27FC236}">
                  <a16:creationId xmlns:a16="http://schemas.microsoft.com/office/drawing/2014/main" id="{370C8A93-37F7-4F97-8135-15D73B285703}"/>
                </a:ext>
                <a:ext uri="{C183D7F6-B498-43B3-948B-1728B52AA6E4}">
                  <adec:decorative xmlns:adec="http://schemas.microsoft.com/office/drawing/2017/decorative" val="1"/>
                </a:ext>
              </a:extLst>
            </p:cNvPr>
            <p:cNvGrpSpPr/>
            <p:nvPr>
              <p:extLst>
                <p:ext uri="{386F3935-93C4-4BCD-93E2-E3B085C9AB24}">
                  <p16:designElem xmlns:p16="http://schemas.microsoft.com/office/powerpoint/2015/main" val="1"/>
                </p:ext>
              </p:extLst>
            </p:nvPr>
          </p:nvGrpSpPr>
          <p:grpSpPr>
            <a:xfrm>
              <a:off x="5516018" y="331504"/>
              <a:ext cx="6675982" cy="5235326"/>
              <a:chOff x="5516018" y="331504"/>
              <a:chExt cx="6675982" cy="5235326"/>
            </a:xfrm>
          </p:grpSpPr>
          <p:cxnSp>
            <p:nvCxnSpPr>
              <p:cNvPr id="139" name="Straight Connector 138">
                <a:extLst>
                  <a:ext uri="{FF2B5EF4-FFF2-40B4-BE49-F238E27FC236}">
                    <a16:creationId xmlns:a16="http://schemas.microsoft.com/office/drawing/2014/main" id="{43C984B3-233F-478C-B4D6-816E60A84840}"/>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flipH="1">
                <a:off x="9266830" y="33150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40" name="Straight Connector 139">
                <a:extLst>
                  <a:ext uri="{FF2B5EF4-FFF2-40B4-BE49-F238E27FC236}">
                    <a16:creationId xmlns:a16="http://schemas.microsoft.com/office/drawing/2014/main" id="{2C7CA10A-A373-485C-8C08-FED590CD78F0}"/>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20000" flipH="1">
                <a:off x="9408861" y="33832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41" name="Straight Connector 140">
                <a:extLst>
                  <a:ext uri="{FF2B5EF4-FFF2-40B4-BE49-F238E27FC236}">
                    <a16:creationId xmlns:a16="http://schemas.microsoft.com/office/drawing/2014/main" id="{3176DC65-ED65-4CC1-9385-67A510A49AD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40000" flipH="1">
                <a:off x="9551700" y="34763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42" name="Straight Connector 141">
                <a:extLst>
                  <a:ext uri="{FF2B5EF4-FFF2-40B4-BE49-F238E27FC236}">
                    <a16:creationId xmlns:a16="http://schemas.microsoft.com/office/drawing/2014/main" id="{D86112CC-CEB2-4690-B3C6-B887D9DB203A}"/>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60000" flipH="1">
                <a:off x="9688748" y="36808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43" name="Straight Connector 142">
                <a:extLst>
                  <a:ext uri="{FF2B5EF4-FFF2-40B4-BE49-F238E27FC236}">
                    <a16:creationId xmlns:a16="http://schemas.microsoft.com/office/drawing/2014/main" id="{9486CF3F-6C58-4E66-AABD-FCE5FDBEE1C2}"/>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40000" flipH="1">
                <a:off x="9824866" y="38922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44" name="Straight Connector 143">
                <a:extLst>
                  <a:ext uri="{FF2B5EF4-FFF2-40B4-BE49-F238E27FC236}">
                    <a16:creationId xmlns:a16="http://schemas.microsoft.com/office/drawing/2014/main" id="{FEE6C3E4-ABF3-48E7-9BEF-6B9F24B8638A}"/>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60000" flipH="1">
                <a:off x="9966867" y="41754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45" name="Straight Connector 144">
                <a:extLst>
                  <a:ext uri="{FF2B5EF4-FFF2-40B4-BE49-F238E27FC236}">
                    <a16:creationId xmlns:a16="http://schemas.microsoft.com/office/drawing/2014/main" id="{A362DF61-1523-4B9F-B799-9ECB08143E77}"/>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780000" flipH="1">
                <a:off x="10104425" y="44587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46" name="Straight Connector 145">
                <a:extLst>
                  <a:ext uri="{FF2B5EF4-FFF2-40B4-BE49-F238E27FC236}">
                    <a16:creationId xmlns:a16="http://schemas.microsoft.com/office/drawing/2014/main" id="{04A9795A-2957-40C8-9B48-F4DAB77BB97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900000" flipH="1">
                <a:off x="10240513" y="47948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47" name="Straight Connector 146">
                <a:extLst>
                  <a:ext uri="{FF2B5EF4-FFF2-40B4-BE49-F238E27FC236}">
                    <a16:creationId xmlns:a16="http://schemas.microsoft.com/office/drawing/2014/main" id="{FEFC4F03-B3A6-4934-8A5D-78461224814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080000" flipH="1">
                <a:off x="10373882" y="52435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48" name="Straight Connector 147">
                <a:extLst>
                  <a:ext uri="{FF2B5EF4-FFF2-40B4-BE49-F238E27FC236}">
                    <a16:creationId xmlns:a16="http://schemas.microsoft.com/office/drawing/2014/main" id="{04515F2B-6262-4D33-9347-975B490BA4D7}"/>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200000" flipH="1">
                <a:off x="10505632" y="57062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49" name="Straight Connector 148">
                <a:extLst>
                  <a:ext uri="{FF2B5EF4-FFF2-40B4-BE49-F238E27FC236}">
                    <a16:creationId xmlns:a16="http://schemas.microsoft.com/office/drawing/2014/main" id="{C92DCE23-26DF-4970-9AA6-6D5C8D438959}"/>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320000" flipH="1">
                <a:off x="10637382" y="62134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50" name="Straight Connector 149">
                <a:extLst>
                  <a:ext uri="{FF2B5EF4-FFF2-40B4-BE49-F238E27FC236}">
                    <a16:creationId xmlns:a16="http://schemas.microsoft.com/office/drawing/2014/main" id="{B5FA3181-C98C-465B-84D6-E28910005A12}"/>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440000" flipH="1">
                <a:off x="10760965" y="69043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51" name="Straight Connector 150">
                <a:extLst>
                  <a:ext uri="{FF2B5EF4-FFF2-40B4-BE49-F238E27FC236}">
                    <a16:creationId xmlns:a16="http://schemas.microsoft.com/office/drawing/2014/main" id="{1817CAA4-C432-4775-A103-2DDE6F9AD7B7}"/>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620000" flipH="1">
                <a:off x="10888991" y="75509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52" name="Straight Connector 151">
                <a:extLst>
                  <a:ext uri="{FF2B5EF4-FFF2-40B4-BE49-F238E27FC236}">
                    <a16:creationId xmlns:a16="http://schemas.microsoft.com/office/drawing/2014/main" id="{1C4FDC1D-2EB8-4CFE-87BA-6246977A6A11}"/>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740000" flipH="1">
                <a:off x="11010193" y="81974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53" name="Straight Connector 152">
                <a:extLst>
                  <a:ext uri="{FF2B5EF4-FFF2-40B4-BE49-F238E27FC236}">
                    <a16:creationId xmlns:a16="http://schemas.microsoft.com/office/drawing/2014/main" id="{773D770C-217A-4C82-861B-01F7D66F0A24}"/>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860000" flipH="1">
                <a:off x="11129014" y="895662"/>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54" name="Straight Connector 153">
                <a:extLst>
                  <a:ext uri="{FF2B5EF4-FFF2-40B4-BE49-F238E27FC236}">
                    <a16:creationId xmlns:a16="http://schemas.microsoft.com/office/drawing/2014/main" id="{916E80CA-8D69-4A05-8FE3-978694EF91F8}"/>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980000" flipH="1">
                <a:off x="11249872" y="96809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55" name="Straight Connector 154">
                <a:extLst>
                  <a:ext uri="{FF2B5EF4-FFF2-40B4-BE49-F238E27FC236}">
                    <a16:creationId xmlns:a16="http://schemas.microsoft.com/office/drawing/2014/main" id="{10D1A02D-8D59-4614-BE57-2ADD4716A64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160000" flipH="1">
                <a:off x="11366875" y="104808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56" name="Straight Connector 155">
                <a:extLst>
                  <a:ext uri="{FF2B5EF4-FFF2-40B4-BE49-F238E27FC236}">
                    <a16:creationId xmlns:a16="http://schemas.microsoft.com/office/drawing/2014/main" id="{E98FF5ED-CE29-4136-B97A-A24B0F05F546}"/>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280000" flipH="1">
                <a:off x="11474058" y="113152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57" name="Straight Connector 156">
                <a:extLst>
                  <a:ext uri="{FF2B5EF4-FFF2-40B4-BE49-F238E27FC236}">
                    <a16:creationId xmlns:a16="http://schemas.microsoft.com/office/drawing/2014/main" id="{D58F14B1-7D3B-4553-AB98-AF6257B46006}"/>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400000" flipH="1">
                <a:off x="11583303" y="122179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58" name="Straight Connector 157">
                <a:extLst>
                  <a:ext uri="{FF2B5EF4-FFF2-40B4-BE49-F238E27FC236}">
                    <a16:creationId xmlns:a16="http://schemas.microsoft.com/office/drawing/2014/main" id="{06F48D93-1218-40F5-8096-56E5BF479BC2}"/>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520000" flipH="1">
                <a:off x="11685344" y="1321772"/>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59" name="Straight Connector 158">
                <a:extLst>
                  <a:ext uri="{FF2B5EF4-FFF2-40B4-BE49-F238E27FC236}">
                    <a16:creationId xmlns:a16="http://schemas.microsoft.com/office/drawing/2014/main" id="{69B07C3D-837B-42ED-9068-82EB62D8D2D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700000" flipH="1">
                <a:off x="11787704" y="141763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60" name="Straight Connector 159">
                <a:extLst>
                  <a:ext uri="{FF2B5EF4-FFF2-40B4-BE49-F238E27FC236}">
                    <a16:creationId xmlns:a16="http://schemas.microsoft.com/office/drawing/2014/main" id="{B3FC55E1-6658-472B-9FFD-AFA0FB8ED779}"/>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820000" flipH="1">
                <a:off x="11880859" y="151793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61" name="Straight Connector 160">
                <a:extLst>
                  <a:ext uri="{FF2B5EF4-FFF2-40B4-BE49-F238E27FC236}">
                    <a16:creationId xmlns:a16="http://schemas.microsoft.com/office/drawing/2014/main" id="{FB9AF5AC-26FD-4F36-9AB9-5F5DC3401AC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940000" flipH="1">
                <a:off x="11969252" y="1627437"/>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62" name="Straight Connector 161">
                <a:extLst>
                  <a:ext uri="{FF2B5EF4-FFF2-40B4-BE49-F238E27FC236}">
                    <a16:creationId xmlns:a16="http://schemas.microsoft.com/office/drawing/2014/main" id="{2CBA105D-4C27-4DD1-82B6-24B9C98DD26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060000" flipH="1">
                <a:off x="12062016" y="173601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63" name="Straight Connector 162">
                <a:extLst>
                  <a:ext uri="{FF2B5EF4-FFF2-40B4-BE49-F238E27FC236}">
                    <a16:creationId xmlns:a16="http://schemas.microsoft.com/office/drawing/2014/main" id="{73584084-293B-42F6-A13F-B1BFF4BDDBC7}"/>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flipH="1">
                <a:off x="12074680" y="1910249"/>
                <a:ext cx="117320" cy="82912"/>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64" name="Straight Connector 163">
                <a:extLst>
                  <a:ext uri="{FF2B5EF4-FFF2-40B4-BE49-F238E27FC236}">
                    <a16:creationId xmlns:a16="http://schemas.microsoft.com/office/drawing/2014/main" id="{87F01F2D-75C1-49F5-B9DB-8F339EAF0042}"/>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flipH="1">
                <a:off x="12149943" y="2083594"/>
                <a:ext cx="39676" cy="21436"/>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65" name="Straight Connector 164">
                <a:extLst>
                  <a:ext uri="{FF2B5EF4-FFF2-40B4-BE49-F238E27FC236}">
                    <a16:creationId xmlns:a16="http://schemas.microsoft.com/office/drawing/2014/main" id="{C2EF05FF-9695-4224-A3B6-7DFDA2EEC5B6}"/>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80000" flipH="1">
                <a:off x="9127990" y="33425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66" name="Straight Connector 165">
                <a:extLst>
                  <a:ext uri="{FF2B5EF4-FFF2-40B4-BE49-F238E27FC236}">
                    <a16:creationId xmlns:a16="http://schemas.microsoft.com/office/drawing/2014/main" id="{BEAAAF3E-BB77-468E-B991-93B7B7FE6619}"/>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00000" flipH="1">
                <a:off x="8987576" y="33663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67" name="Straight Connector 166">
                <a:extLst>
                  <a:ext uri="{FF2B5EF4-FFF2-40B4-BE49-F238E27FC236}">
                    <a16:creationId xmlns:a16="http://schemas.microsoft.com/office/drawing/2014/main" id="{84680EBC-58BC-41D1-B7AD-3728DDBD60D5}"/>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20000" flipH="1">
                <a:off x="8844859" y="35117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68" name="Straight Connector 167">
                <a:extLst>
                  <a:ext uri="{FF2B5EF4-FFF2-40B4-BE49-F238E27FC236}">
                    <a16:creationId xmlns:a16="http://schemas.microsoft.com/office/drawing/2014/main" id="{2B87FAFB-7FFB-4D00-918E-CE3C5FCB369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40000" flipH="1">
                <a:off x="8706904" y="36571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69" name="Straight Connector 168">
                <a:extLst>
                  <a:ext uri="{FF2B5EF4-FFF2-40B4-BE49-F238E27FC236}">
                    <a16:creationId xmlns:a16="http://schemas.microsoft.com/office/drawing/2014/main" id="{64DD0C5D-AD75-49D2-A14C-EA3AE791583A}"/>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720000" flipH="1">
                <a:off x="8568008" y="38789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70" name="Straight Connector 169">
                <a:extLst>
                  <a:ext uri="{FF2B5EF4-FFF2-40B4-BE49-F238E27FC236}">
                    <a16:creationId xmlns:a16="http://schemas.microsoft.com/office/drawing/2014/main" id="{BC75CB66-59D6-4695-8E12-37673384A2D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840000" flipH="1">
                <a:off x="8429112" y="41006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71" name="Straight Connector 170">
                <a:extLst>
                  <a:ext uri="{FF2B5EF4-FFF2-40B4-BE49-F238E27FC236}">
                    <a16:creationId xmlns:a16="http://schemas.microsoft.com/office/drawing/2014/main" id="{D34E503C-31A5-4B57-A4AD-BCF66D3FF1A8}"/>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960000" flipH="1">
                <a:off x="8294968" y="44621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72" name="Straight Connector 171">
                <a:extLst>
                  <a:ext uri="{FF2B5EF4-FFF2-40B4-BE49-F238E27FC236}">
                    <a16:creationId xmlns:a16="http://schemas.microsoft.com/office/drawing/2014/main" id="{7C56BEA3-10A1-4F5E-BD6C-FECA05A7D3E6}"/>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080000" flipH="1">
                <a:off x="8160824" y="48237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73" name="Straight Connector 172">
                <a:extLst>
                  <a:ext uri="{FF2B5EF4-FFF2-40B4-BE49-F238E27FC236}">
                    <a16:creationId xmlns:a16="http://schemas.microsoft.com/office/drawing/2014/main" id="{A3B5ECE6-43C8-406D-B7CB-0A883C53FCA4}"/>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260000" flipH="1">
                <a:off x="8027689" y="53184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74" name="Straight Connector 173">
                <a:extLst>
                  <a:ext uri="{FF2B5EF4-FFF2-40B4-BE49-F238E27FC236}">
                    <a16:creationId xmlns:a16="http://schemas.microsoft.com/office/drawing/2014/main" id="{CB842887-DBFC-4DB8-BE48-CE5676A56F81}"/>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380000" flipH="1">
                <a:off x="7894554" y="58132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75" name="Straight Connector 174">
                <a:extLst>
                  <a:ext uri="{FF2B5EF4-FFF2-40B4-BE49-F238E27FC236}">
                    <a16:creationId xmlns:a16="http://schemas.microsoft.com/office/drawing/2014/main" id="{761AA208-F378-4E15-85AD-E5DA36CC357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500000" flipH="1">
                <a:off x="7761419" y="63079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76" name="Straight Connector 175">
                <a:extLst>
                  <a:ext uri="{FF2B5EF4-FFF2-40B4-BE49-F238E27FC236}">
                    <a16:creationId xmlns:a16="http://schemas.microsoft.com/office/drawing/2014/main" id="{F7C1D268-F6FF-48B2-BE03-9E8995660096}"/>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620000" flipH="1">
                <a:off x="7636645" y="68980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77" name="Straight Connector 176">
                <a:extLst>
                  <a:ext uri="{FF2B5EF4-FFF2-40B4-BE49-F238E27FC236}">
                    <a16:creationId xmlns:a16="http://schemas.microsoft.com/office/drawing/2014/main" id="{3C3D4BFE-A81E-42F2-AD8F-D4422C1C502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800000" flipH="1">
                <a:off x="7511871" y="75119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78" name="Straight Connector 177">
                <a:extLst>
                  <a:ext uri="{FF2B5EF4-FFF2-40B4-BE49-F238E27FC236}">
                    <a16:creationId xmlns:a16="http://schemas.microsoft.com/office/drawing/2014/main" id="{B5BBA168-76FC-4A64-9175-76E63DE814B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920000" flipH="1">
                <a:off x="7387899" y="81977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79" name="Straight Connector 178">
                <a:extLst>
                  <a:ext uri="{FF2B5EF4-FFF2-40B4-BE49-F238E27FC236}">
                    <a16:creationId xmlns:a16="http://schemas.microsoft.com/office/drawing/2014/main" id="{57AAFE27-E046-45CD-AC49-76643DC0505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040000" flipH="1">
                <a:off x="7268530" y="89316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80" name="Straight Connector 179">
                <a:extLst>
                  <a:ext uri="{FF2B5EF4-FFF2-40B4-BE49-F238E27FC236}">
                    <a16:creationId xmlns:a16="http://schemas.microsoft.com/office/drawing/2014/main" id="{80978F47-E61B-4DF7-8D83-97C17667E7A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160000" flipH="1">
                <a:off x="7152030" y="97658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81" name="Straight Connector 180">
                <a:extLst>
                  <a:ext uri="{FF2B5EF4-FFF2-40B4-BE49-F238E27FC236}">
                    <a16:creationId xmlns:a16="http://schemas.microsoft.com/office/drawing/2014/main" id="{2C63C87A-C883-4AEF-89DB-BC6425308AC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340000" flipH="1">
                <a:off x="7041695" y="106002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82" name="Straight Connector 181">
                <a:extLst>
                  <a:ext uri="{FF2B5EF4-FFF2-40B4-BE49-F238E27FC236}">
                    <a16:creationId xmlns:a16="http://schemas.microsoft.com/office/drawing/2014/main" id="{09DC31C0-D014-43BC-ABBD-8A12C864DC06}"/>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460000" flipH="1">
                <a:off x="6931360" y="114346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83" name="Straight Connector 182">
                <a:extLst>
                  <a:ext uri="{FF2B5EF4-FFF2-40B4-BE49-F238E27FC236}">
                    <a16:creationId xmlns:a16="http://schemas.microsoft.com/office/drawing/2014/main" id="{B4445671-2B75-4DC1-B4D3-EFB34947332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580000" flipH="1">
                <a:off x="6819070" y="123586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84" name="Straight Connector 183">
                <a:extLst>
                  <a:ext uri="{FF2B5EF4-FFF2-40B4-BE49-F238E27FC236}">
                    <a16:creationId xmlns:a16="http://schemas.microsoft.com/office/drawing/2014/main" id="{7A0F2BB3-5EC9-48FF-B543-FF4A7F60C34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700000" flipH="1">
                <a:off x="6721359" y="133274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85" name="Straight Connector 184">
                <a:extLst>
                  <a:ext uri="{FF2B5EF4-FFF2-40B4-BE49-F238E27FC236}">
                    <a16:creationId xmlns:a16="http://schemas.microsoft.com/office/drawing/2014/main" id="{70ED6236-7FC1-461D-B5C6-07524882E556}"/>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880000" flipH="1">
                <a:off x="6617467" y="142942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86" name="Straight Connector 185">
                <a:extLst>
                  <a:ext uri="{FF2B5EF4-FFF2-40B4-BE49-F238E27FC236}">
                    <a16:creationId xmlns:a16="http://schemas.microsoft.com/office/drawing/2014/main" id="{67F09C31-58A6-48A3-9A7F-C191BECAD097}"/>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000000" flipH="1">
                <a:off x="6520032" y="152728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87" name="Straight Connector 186">
                <a:extLst>
                  <a:ext uri="{FF2B5EF4-FFF2-40B4-BE49-F238E27FC236}">
                    <a16:creationId xmlns:a16="http://schemas.microsoft.com/office/drawing/2014/main" id="{01B27542-B963-4676-BEC8-19D0205E900A}"/>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120000" flipH="1">
                <a:off x="6429579" y="164161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88" name="Straight Connector 187">
                <a:extLst>
                  <a:ext uri="{FF2B5EF4-FFF2-40B4-BE49-F238E27FC236}">
                    <a16:creationId xmlns:a16="http://schemas.microsoft.com/office/drawing/2014/main" id="{5DA8660C-6FB1-4EB5-9FE3-980C7BCFBD9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240000" flipH="1">
                <a:off x="6340532" y="175042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89" name="Straight Connector 188">
                <a:extLst>
                  <a:ext uri="{FF2B5EF4-FFF2-40B4-BE49-F238E27FC236}">
                    <a16:creationId xmlns:a16="http://schemas.microsoft.com/office/drawing/2014/main" id="{0B548321-7A54-4330-B558-B36E33424684}"/>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420000" flipH="1">
                <a:off x="6261757" y="186017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90" name="Straight Connector 189">
                <a:extLst>
                  <a:ext uri="{FF2B5EF4-FFF2-40B4-BE49-F238E27FC236}">
                    <a16:creationId xmlns:a16="http://schemas.microsoft.com/office/drawing/2014/main" id="{2B09DEEB-B8B6-4090-8F20-27D0A0243FF5}"/>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540000" flipH="1">
                <a:off x="6184144" y="197961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91" name="Straight Connector 190">
                <a:extLst>
                  <a:ext uri="{FF2B5EF4-FFF2-40B4-BE49-F238E27FC236}">
                    <a16:creationId xmlns:a16="http://schemas.microsoft.com/office/drawing/2014/main" id="{02A7F140-A45A-4E52-97BB-6A5F00281C30}"/>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660000" flipH="1">
                <a:off x="6106531" y="209906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92" name="Straight Connector 191">
                <a:extLst>
                  <a:ext uri="{FF2B5EF4-FFF2-40B4-BE49-F238E27FC236}">
                    <a16:creationId xmlns:a16="http://schemas.microsoft.com/office/drawing/2014/main" id="{711ADE4F-E157-41F5-AC0E-48DDFADCD4B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780000" flipH="1">
                <a:off x="6043206" y="222255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93" name="Straight Connector 192">
                <a:extLst>
                  <a:ext uri="{FF2B5EF4-FFF2-40B4-BE49-F238E27FC236}">
                    <a16:creationId xmlns:a16="http://schemas.microsoft.com/office/drawing/2014/main" id="{ADEEA2AC-D4DF-4A19-9CBA-83D93AFD1FFA}"/>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960000" flipH="1">
                <a:off x="5978913" y="234430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94" name="Straight Connector 193">
                <a:extLst>
                  <a:ext uri="{FF2B5EF4-FFF2-40B4-BE49-F238E27FC236}">
                    <a16:creationId xmlns:a16="http://schemas.microsoft.com/office/drawing/2014/main" id="{88BBFA55-0D07-4946-97C5-DB93A684CFC0}"/>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080000" flipH="1">
                <a:off x="5912438" y="247067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95" name="Straight Connector 194">
                <a:extLst>
                  <a:ext uri="{FF2B5EF4-FFF2-40B4-BE49-F238E27FC236}">
                    <a16:creationId xmlns:a16="http://schemas.microsoft.com/office/drawing/2014/main" id="{46F66E5F-5541-4C49-A417-E17453508BF6}"/>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200000" flipH="1">
                <a:off x="5858875" y="2600922"/>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96" name="Straight Connector 195">
                <a:extLst>
                  <a:ext uri="{FF2B5EF4-FFF2-40B4-BE49-F238E27FC236}">
                    <a16:creationId xmlns:a16="http://schemas.microsoft.com/office/drawing/2014/main" id="{AC5CF534-8173-4F73-9FBD-3EE5D31A542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320000" flipH="1">
                <a:off x="5808182" y="273404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97" name="Straight Connector 196">
                <a:extLst>
                  <a:ext uri="{FF2B5EF4-FFF2-40B4-BE49-F238E27FC236}">
                    <a16:creationId xmlns:a16="http://schemas.microsoft.com/office/drawing/2014/main" id="{4C007B8E-4AD9-405A-AAD7-E25D609648E9}"/>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500000" flipH="1">
                <a:off x="5773263" y="286686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98" name="Straight Connector 197">
                <a:extLst>
                  <a:ext uri="{FF2B5EF4-FFF2-40B4-BE49-F238E27FC236}">
                    <a16:creationId xmlns:a16="http://schemas.microsoft.com/office/drawing/2014/main" id="{C0A106E7-4842-411B-BA2D-BFA71348138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620000" flipH="1">
                <a:off x="5735963" y="300206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99" name="Straight Connector 198">
                <a:extLst>
                  <a:ext uri="{FF2B5EF4-FFF2-40B4-BE49-F238E27FC236}">
                    <a16:creationId xmlns:a16="http://schemas.microsoft.com/office/drawing/2014/main" id="{BF0AF7C7-BDF9-413B-AD79-D11D0C3FBB6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740000" flipH="1">
                <a:off x="5700105" y="313891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00" name="Straight Connector 199">
                <a:extLst>
                  <a:ext uri="{FF2B5EF4-FFF2-40B4-BE49-F238E27FC236}">
                    <a16:creationId xmlns:a16="http://schemas.microsoft.com/office/drawing/2014/main" id="{C1E3F3D4-DBC3-4F66-A81C-689EB1E18E8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860000" flipH="1">
                <a:off x="5665939" y="327548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01" name="Straight Connector 200">
                <a:extLst>
                  <a:ext uri="{FF2B5EF4-FFF2-40B4-BE49-F238E27FC236}">
                    <a16:creationId xmlns:a16="http://schemas.microsoft.com/office/drawing/2014/main" id="{CA85ABBD-8955-4383-B272-802941457EC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040000" flipH="1">
                <a:off x="5644476" y="341425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02" name="Straight Connector 201">
                <a:extLst>
                  <a:ext uri="{FF2B5EF4-FFF2-40B4-BE49-F238E27FC236}">
                    <a16:creationId xmlns:a16="http://schemas.microsoft.com/office/drawing/2014/main" id="{10354136-E28B-4627-A758-608A27196F39}"/>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160000" flipH="1">
                <a:off x="5626530" y="355462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03" name="Straight Connector 202">
                <a:extLst>
                  <a:ext uri="{FF2B5EF4-FFF2-40B4-BE49-F238E27FC236}">
                    <a16:creationId xmlns:a16="http://schemas.microsoft.com/office/drawing/2014/main" id="{A9234F5A-C499-4A94-93C6-DAC8C65ABF49}"/>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280000" flipH="1">
                <a:off x="5616429" y="369183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04" name="Straight Connector 203">
                <a:extLst>
                  <a:ext uri="{FF2B5EF4-FFF2-40B4-BE49-F238E27FC236}">
                    <a16:creationId xmlns:a16="http://schemas.microsoft.com/office/drawing/2014/main" id="{F351F694-067B-4739-B2EF-5033846B8C2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400000" flipH="1">
                <a:off x="5611319" y="383537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05" name="Straight Connector 204">
                <a:extLst>
                  <a:ext uri="{FF2B5EF4-FFF2-40B4-BE49-F238E27FC236}">
                    <a16:creationId xmlns:a16="http://schemas.microsoft.com/office/drawing/2014/main" id="{E462F2D2-EE8B-4BBE-B242-7C4167E8BAC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580000" flipH="1">
                <a:off x="5608540" y="397572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06" name="Straight Connector 205">
                <a:extLst>
                  <a:ext uri="{FF2B5EF4-FFF2-40B4-BE49-F238E27FC236}">
                    <a16:creationId xmlns:a16="http://schemas.microsoft.com/office/drawing/2014/main" id="{E6E6C4D0-0340-404C-972C-A46207B98414}"/>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700000" flipH="1">
                <a:off x="5605761" y="411607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07" name="Straight Connector 206">
                <a:extLst>
                  <a:ext uri="{FF2B5EF4-FFF2-40B4-BE49-F238E27FC236}">
                    <a16:creationId xmlns:a16="http://schemas.microsoft.com/office/drawing/2014/main" id="{7E338321-4BC9-4902-BE62-2D649695AD81}"/>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820000" flipH="1">
                <a:off x="5624195" y="425421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08" name="Straight Connector 207">
                <a:extLst>
                  <a:ext uri="{FF2B5EF4-FFF2-40B4-BE49-F238E27FC236}">
                    <a16:creationId xmlns:a16="http://schemas.microsoft.com/office/drawing/2014/main" id="{90523178-6303-47A7-8504-B447F781A41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940000" flipH="1">
                <a:off x="5642629" y="439235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09" name="Straight Connector 208">
                <a:extLst>
                  <a:ext uri="{FF2B5EF4-FFF2-40B4-BE49-F238E27FC236}">
                    <a16:creationId xmlns:a16="http://schemas.microsoft.com/office/drawing/2014/main" id="{0DFFEDD8-B34A-4E01-8B4A-9C1DDD5D7737}"/>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120000" flipH="1">
                <a:off x="5654818" y="453638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10" name="Straight Connector 209">
                <a:extLst>
                  <a:ext uri="{FF2B5EF4-FFF2-40B4-BE49-F238E27FC236}">
                    <a16:creationId xmlns:a16="http://schemas.microsoft.com/office/drawing/2014/main" id="{32F03313-3378-4737-9FFA-54989FDDCCD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240000" flipH="1">
                <a:off x="5684446" y="4671367"/>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11" name="Straight Connector 210">
                <a:extLst>
                  <a:ext uri="{FF2B5EF4-FFF2-40B4-BE49-F238E27FC236}">
                    <a16:creationId xmlns:a16="http://schemas.microsoft.com/office/drawing/2014/main" id="{414535F6-5BA6-42A3-83F1-2489A583EAD9}"/>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360000" flipH="1">
                <a:off x="5714074" y="480873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12" name="Straight Connector 211">
                <a:extLst>
                  <a:ext uri="{FF2B5EF4-FFF2-40B4-BE49-F238E27FC236}">
                    <a16:creationId xmlns:a16="http://schemas.microsoft.com/office/drawing/2014/main" id="{5CCBD965-0A72-4597-8960-104E0B4B84CA}"/>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480000" flipH="1">
                <a:off x="5748464" y="494847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13" name="Straight Connector 212">
                <a:extLst>
                  <a:ext uri="{FF2B5EF4-FFF2-40B4-BE49-F238E27FC236}">
                    <a16:creationId xmlns:a16="http://schemas.microsoft.com/office/drawing/2014/main" id="{38CD687B-30DC-4561-9CF5-6A260BDC2C9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660000" flipH="1">
                <a:off x="5792091" y="5077607"/>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14" name="Straight Connector 213">
                <a:extLst>
                  <a:ext uri="{FF2B5EF4-FFF2-40B4-BE49-F238E27FC236}">
                    <a16:creationId xmlns:a16="http://schemas.microsoft.com/office/drawing/2014/main" id="{23E690B1-82CC-44B1-B715-DC0B5CB3E61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780000" flipH="1">
                <a:off x="5847441" y="521122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15" name="Straight Connector 214">
                <a:extLst>
                  <a:ext uri="{FF2B5EF4-FFF2-40B4-BE49-F238E27FC236}">
                    <a16:creationId xmlns:a16="http://schemas.microsoft.com/office/drawing/2014/main" id="{B7A1267B-4A65-4786-9F5E-821D82754A34}"/>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900000" flipH="1">
                <a:off x="5900410" y="534245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16" name="Straight Connector 215">
                <a:extLst>
                  <a:ext uri="{FF2B5EF4-FFF2-40B4-BE49-F238E27FC236}">
                    <a16:creationId xmlns:a16="http://schemas.microsoft.com/office/drawing/2014/main" id="{5244EF3A-1B4A-461D-92EA-40CCAF40DD3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7020000" flipH="1">
                <a:off x="5955760" y="547369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grpSp>
      </p:grpSp>
      <p:pic>
        <p:nvPicPr>
          <p:cNvPr id="7" name="Picture 6" descr="A metal plate with holes and a blue cable&#10;&#10;AI-generated content may be incorrect.">
            <a:extLst>
              <a:ext uri="{FF2B5EF4-FFF2-40B4-BE49-F238E27FC236}">
                <a16:creationId xmlns:a16="http://schemas.microsoft.com/office/drawing/2014/main" id="{53FB6FE0-C286-9FEE-80E8-8D09A261B34C}"/>
              </a:ext>
            </a:extLst>
          </p:cNvPr>
          <p:cNvPicPr>
            <a:picLocks noChangeAspect="1"/>
          </p:cNvPicPr>
          <p:nvPr/>
        </p:nvPicPr>
        <p:blipFill>
          <a:blip r:embed="rId4"/>
          <a:srcRect t="1193" r="-2" b="16416"/>
          <a:stretch/>
        </p:blipFill>
        <p:spPr>
          <a:xfrm>
            <a:off x="-219" y="293834"/>
            <a:ext cx="4091483" cy="5992766"/>
          </a:xfrm>
          <a:custGeom>
            <a:avLst/>
            <a:gdLst/>
            <a:ahLst/>
            <a:cxnLst/>
            <a:rect l="l" t="t" r="r" b="b"/>
            <a:pathLst>
              <a:path w="4091483" h="5992766">
                <a:moveTo>
                  <a:pt x="1162381" y="781"/>
                </a:moveTo>
                <a:cubicBezTo>
                  <a:pt x="2329452" y="27509"/>
                  <a:pt x="3422973" y="739362"/>
                  <a:pt x="3880041" y="1892923"/>
                </a:cubicBezTo>
                <a:cubicBezTo>
                  <a:pt x="4489466" y="3431003"/>
                  <a:pt x="3736642" y="5171899"/>
                  <a:pt x="2198562" y="5781324"/>
                </a:cubicBezTo>
                <a:cubicBezTo>
                  <a:pt x="1525652" y="6047947"/>
                  <a:pt x="813921" y="6053827"/>
                  <a:pt x="175104" y="5847282"/>
                </a:cubicBezTo>
                <a:lnTo>
                  <a:pt x="0" y="5781284"/>
                </a:lnTo>
                <a:lnTo>
                  <a:pt x="0" y="208610"/>
                </a:lnTo>
                <a:lnTo>
                  <a:pt x="282082" y="112999"/>
                </a:lnTo>
                <a:cubicBezTo>
                  <a:pt x="574248" y="30237"/>
                  <a:pt x="870613" y="-5902"/>
                  <a:pt x="1162381" y="781"/>
                </a:cubicBezTo>
                <a:close/>
              </a:path>
            </a:pathLst>
          </a:custGeom>
        </p:spPr>
      </p:pic>
      <p:pic>
        <p:nvPicPr>
          <p:cNvPr id="6" name="Picture 5" descr="A white plastic piece of paper&#10;&#10;AI-generated content may be incorrect.">
            <a:extLst>
              <a:ext uri="{FF2B5EF4-FFF2-40B4-BE49-F238E27FC236}">
                <a16:creationId xmlns:a16="http://schemas.microsoft.com/office/drawing/2014/main" id="{9BD8AA7C-BF19-9D95-1E43-5A0C2BC1C403}"/>
              </a:ext>
            </a:extLst>
          </p:cNvPr>
          <p:cNvPicPr>
            <a:picLocks noChangeAspect="1"/>
          </p:cNvPicPr>
          <p:nvPr/>
        </p:nvPicPr>
        <p:blipFill>
          <a:blip r:embed="rId5"/>
          <a:srcRect t="16601" r="-2" b="16399"/>
          <a:stretch/>
        </p:blipFill>
        <p:spPr>
          <a:xfrm>
            <a:off x="4591378" y="1"/>
            <a:ext cx="3743179" cy="3343808"/>
          </a:xfrm>
          <a:custGeom>
            <a:avLst/>
            <a:gdLst/>
            <a:ahLst/>
            <a:cxnLst/>
            <a:rect l="l" t="t" r="r" b="b"/>
            <a:pathLst>
              <a:path w="3743179" h="3343808">
                <a:moveTo>
                  <a:pt x="717059" y="0"/>
                </a:moveTo>
                <a:lnTo>
                  <a:pt x="3026814" y="0"/>
                </a:lnTo>
                <a:lnTo>
                  <a:pt x="3029747" y="2108"/>
                </a:lnTo>
                <a:cubicBezTo>
                  <a:pt x="3841667" y="641741"/>
                  <a:pt x="3981333" y="1818456"/>
                  <a:pt x="3341701" y="2630376"/>
                </a:cubicBezTo>
                <a:cubicBezTo>
                  <a:pt x="2702068" y="3442296"/>
                  <a:pt x="1525353" y="3581962"/>
                  <a:pt x="713433" y="2942330"/>
                </a:cubicBezTo>
                <a:cubicBezTo>
                  <a:pt x="-98487" y="2302697"/>
                  <a:pt x="-238153" y="1125982"/>
                  <a:pt x="401479" y="314062"/>
                </a:cubicBezTo>
                <a:cubicBezTo>
                  <a:pt x="491428" y="199886"/>
                  <a:pt x="591997" y="99004"/>
                  <a:pt x="700680" y="11713"/>
                </a:cubicBezTo>
                <a:close/>
              </a:path>
            </a:pathLst>
          </a:custGeom>
        </p:spPr>
      </p:pic>
      <p:pic>
        <p:nvPicPr>
          <p:cNvPr id="9" name="Picture 8" descr="A close-up of a metal plate&#10;&#10;AI-generated content may be incorrect.">
            <a:extLst>
              <a:ext uri="{FF2B5EF4-FFF2-40B4-BE49-F238E27FC236}">
                <a16:creationId xmlns:a16="http://schemas.microsoft.com/office/drawing/2014/main" id="{B68F4BB4-4BE9-77BB-54A3-79ABEA5386A1}"/>
              </a:ext>
            </a:extLst>
          </p:cNvPr>
          <p:cNvPicPr>
            <a:picLocks noChangeAspect="1"/>
          </p:cNvPicPr>
          <p:nvPr/>
        </p:nvPicPr>
        <p:blipFill>
          <a:blip r:embed="rId6"/>
          <a:srcRect t="27236" r="-3" b="1127"/>
          <a:stretch/>
        </p:blipFill>
        <p:spPr>
          <a:xfrm>
            <a:off x="8935026" y="-1"/>
            <a:ext cx="3256974" cy="4147796"/>
          </a:xfrm>
          <a:custGeom>
            <a:avLst/>
            <a:gdLst/>
            <a:ahLst/>
            <a:cxnLst/>
            <a:rect l="l" t="t" r="r" b="b"/>
            <a:pathLst>
              <a:path w="3256974" h="4147796">
                <a:moveTo>
                  <a:pt x="363121" y="0"/>
                </a:moveTo>
                <a:lnTo>
                  <a:pt x="3256974" y="0"/>
                </a:lnTo>
                <a:lnTo>
                  <a:pt x="3256974" y="4105401"/>
                </a:lnTo>
                <a:lnTo>
                  <a:pt x="3224373" y="4112046"/>
                </a:lnTo>
                <a:cubicBezTo>
                  <a:pt x="2137480" y="4288566"/>
                  <a:pt x="1003120" y="3804950"/>
                  <a:pt x="399585" y="2804344"/>
                </a:cubicBezTo>
                <a:cubicBezTo>
                  <a:pt x="-120383" y="1942283"/>
                  <a:pt x="-117130" y="910716"/>
                  <a:pt x="317807" y="79446"/>
                </a:cubicBezTo>
                <a:close/>
              </a:path>
            </a:pathLst>
          </a:custGeom>
        </p:spPr>
      </p:pic>
      <p:sp>
        <p:nvSpPr>
          <p:cNvPr id="2" name="Title 1">
            <a:extLst>
              <a:ext uri="{FF2B5EF4-FFF2-40B4-BE49-F238E27FC236}">
                <a16:creationId xmlns:a16="http://schemas.microsoft.com/office/drawing/2014/main" id="{C614E40E-2A5B-02A0-1C0E-829481BDAE9A}"/>
              </a:ext>
            </a:extLst>
          </p:cNvPr>
          <p:cNvSpPr>
            <a:spLocks noGrp="1"/>
          </p:cNvSpPr>
          <p:nvPr>
            <p:ph type="title"/>
          </p:nvPr>
        </p:nvSpPr>
        <p:spPr>
          <a:xfrm>
            <a:off x="5459709" y="4050264"/>
            <a:ext cx="5700416" cy="1412858"/>
          </a:xfrm>
        </p:spPr>
        <p:txBody>
          <a:bodyPr vert="horz" lIns="91440" tIns="45720" rIns="91440" bIns="45720" rtlCol="0" anchor="b">
            <a:normAutofit/>
          </a:bodyPr>
          <a:lstStyle/>
          <a:p>
            <a:pPr algn="r"/>
            <a:r>
              <a:rPr lang="en-US" sz="4000"/>
              <a:t>Gluing jigs</a:t>
            </a:r>
          </a:p>
        </p:txBody>
      </p:sp>
      <p:sp>
        <p:nvSpPr>
          <p:cNvPr id="3" name="Slide Number Placeholder 2">
            <a:extLst>
              <a:ext uri="{FF2B5EF4-FFF2-40B4-BE49-F238E27FC236}">
                <a16:creationId xmlns:a16="http://schemas.microsoft.com/office/drawing/2014/main" id="{67B4D47E-CEA6-514A-BED5-ACF0E6848DDC}"/>
              </a:ext>
            </a:extLst>
          </p:cNvPr>
          <p:cNvSpPr>
            <a:spLocks noGrp="1"/>
          </p:cNvSpPr>
          <p:nvPr>
            <p:ph type="sldNum" sz="quarter" idx="12"/>
          </p:nvPr>
        </p:nvSpPr>
        <p:spPr>
          <a:xfrm>
            <a:off x="10608958" y="5870575"/>
            <a:ext cx="551167" cy="377825"/>
          </a:xfrm>
        </p:spPr>
        <p:txBody>
          <a:bodyPr vert="horz" lIns="91440" tIns="45720" rIns="91440" bIns="45720" rtlCol="0" anchor="ctr">
            <a:normAutofit/>
          </a:bodyPr>
          <a:lstStyle/>
          <a:p>
            <a:pPr defTabSz="914400">
              <a:spcAft>
                <a:spcPts val="600"/>
              </a:spcAft>
            </a:pPr>
            <a:fld id="{05ACBD29-FD8C-2F47-B777-10B791794CEB}" type="slidenum">
              <a:rPr lang="en-US" smtClean="0"/>
              <a:pPr defTabSz="914400">
                <a:spcAft>
                  <a:spcPts val="600"/>
                </a:spcAft>
              </a:pPr>
              <a:t>18</a:t>
            </a:fld>
            <a:endParaRPr lang="en-US"/>
          </a:p>
        </p:txBody>
      </p:sp>
    </p:spTree>
    <p:extLst>
      <p:ext uri="{BB962C8B-B14F-4D97-AF65-F5344CB8AC3E}">
        <p14:creationId xmlns:p14="http://schemas.microsoft.com/office/powerpoint/2010/main" val="2277735660"/>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bg>
      <p:bgPr>
        <a:blipFill>
          <a:blip r:embed="rId2"/>
          <a:stretch/>
        </a:blip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F9FA9A0-683D-23E9-B30A-1005B19D2D45}"/>
              </a:ext>
            </a:extLst>
          </p:cNvPr>
          <p:cNvSpPr>
            <a:spLocks noGrp="1"/>
          </p:cNvSpPr>
          <p:nvPr>
            <p:ph type="title"/>
          </p:nvPr>
        </p:nvSpPr>
        <p:spPr>
          <a:xfrm>
            <a:off x="6717278" y="1030288"/>
            <a:ext cx="4099947" cy="1035579"/>
          </a:xfrm>
        </p:spPr>
        <p:txBody>
          <a:bodyPr>
            <a:normAutofit fontScale="90000"/>
          </a:bodyPr>
          <a:lstStyle/>
          <a:p>
            <a:pPr>
              <a:lnSpc>
                <a:spcPct val="90000"/>
              </a:lnSpc>
            </a:pPr>
            <a:r>
              <a:rPr lang="en-IL" sz="3300" dirty="0"/>
              <a:t>Sensor plane: carbon fiber envelop</a:t>
            </a:r>
          </a:p>
        </p:txBody>
      </p:sp>
      <p:sp>
        <p:nvSpPr>
          <p:cNvPr id="12" name="Rounded Rectangle 35">
            <a:extLst>
              <a:ext uri="{FF2B5EF4-FFF2-40B4-BE49-F238E27FC236}">
                <a16:creationId xmlns:a16="http://schemas.microsoft.com/office/drawing/2014/main" id="{0FE40413-DAD3-4AA7-ACB7-7990057D96B2}"/>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60660" y="626261"/>
            <a:ext cx="5433751" cy="2711655"/>
          </a:xfrm>
          <a:prstGeom prst="roundRect">
            <a:avLst>
              <a:gd name="adj" fmla="val 7505"/>
            </a:avLst>
          </a:prstGeom>
          <a:solidFill>
            <a:schemeClr val="tx1"/>
          </a:solidFill>
          <a:ln w="50800" cap="sq" cmpd="dbl">
            <a:gradFill flip="none" rotWithShape="1">
              <a:gsLst>
                <a:gs pos="0">
                  <a:srgbClr val="FFFFFF"/>
                </a:gs>
                <a:gs pos="100000">
                  <a:schemeClr val="tx1">
                    <a:alpha val="0"/>
                  </a:schemeClr>
                </a:gs>
              </a:gsLst>
              <a:path path="circle">
                <a:fillToRect l="50000" t="50000" r="50000" b="50000"/>
              </a:path>
              <a:tileRect/>
            </a:gradFill>
            <a:miter lim="800000"/>
          </a:ln>
          <a:effectLst>
            <a:outerShdw blurRad="254000" algn="tl" rotWithShape="0">
              <a:srgbClr val="000000">
                <a:alpha val="43000"/>
              </a:srgb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4" name="Rounded Rectangle 37">
            <a:extLst>
              <a:ext uri="{FF2B5EF4-FFF2-40B4-BE49-F238E27FC236}">
                <a16:creationId xmlns:a16="http://schemas.microsoft.com/office/drawing/2014/main" id="{BA6D4FFB-0720-4309-929E-0CCD2E560BF8}"/>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60660" y="3515716"/>
            <a:ext cx="5433751" cy="2711655"/>
          </a:xfrm>
          <a:prstGeom prst="roundRect">
            <a:avLst>
              <a:gd name="adj" fmla="val 7505"/>
            </a:avLst>
          </a:prstGeom>
          <a:solidFill>
            <a:schemeClr val="tx1"/>
          </a:solidFill>
          <a:ln w="50800" cap="sq" cmpd="dbl">
            <a:gradFill flip="none" rotWithShape="1">
              <a:gsLst>
                <a:gs pos="0">
                  <a:srgbClr val="FFFFFF"/>
                </a:gs>
                <a:gs pos="100000">
                  <a:schemeClr val="tx1">
                    <a:alpha val="0"/>
                  </a:schemeClr>
                </a:gs>
              </a:gsLst>
              <a:path path="circle">
                <a:fillToRect l="50000" t="50000" r="50000" b="50000"/>
              </a:path>
              <a:tileRect/>
            </a:gradFill>
            <a:miter lim="800000"/>
          </a:ln>
          <a:effectLst>
            <a:outerShdw blurRad="254000" algn="tl" rotWithShape="0">
              <a:srgbClr val="000000">
                <a:alpha val="43000"/>
              </a:srgb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5" name="Picture 4" descr="A close-up of a piece of carbon fiber&#10;&#10;Description automatically generated">
            <a:extLst>
              <a:ext uri="{FF2B5EF4-FFF2-40B4-BE49-F238E27FC236}">
                <a16:creationId xmlns:a16="http://schemas.microsoft.com/office/drawing/2014/main" id="{0FCA4E59-5611-5F4E-4783-8150A145554C}"/>
              </a:ext>
            </a:extLst>
          </p:cNvPr>
          <p:cNvPicPr>
            <a:picLocks noChangeAspect="1"/>
          </p:cNvPicPr>
          <p:nvPr/>
        </p:nvPicPr>
        <p:blipFill>
          <a:blip r:embed="rId3"/>
          <a:stretch>
            <a:fillRect/>
          </a:stretch>
        </p:blipFill>
        <p:spPr>
          <a:xfrm>
            <a:off x="770785" y="970782"/>
            <a:ext cx="5204358" cy="1951633"/>
          </a:xfrm>
          <a:prstGeom prst="roundRect">
            <a:avLst>
              <a:gd name="adj" fmla="val 5453"/>
            </a:avLst>
          </a:prstGeom>
          <a:ln w="50800" cap="sq" cmpd="dbl">
            <a:noFill/>
            <a:miter lim="800000"/>
          </a:ln>
          <a:effectLst/>
        </p:spPr>
      </p:pic>
      <p:sp>
        <p:nvSpPr>
          <p:cNvPr id="3" name="Content Placeholder 2">
            <a:extLst>
              <a:ext uri="{FF2B5EF4-FFF2-40B4-BE49-F238E27FC236}">
                <a16:creationId xmlns:a16="http://schemas.microsoft.com/office/drawing/2014/main" id="{7E2E56E1-95DE-E05C-8F60-A544A89893CA}"/>
              </a:ext>
            </a:extLst>
          </p:cNvPr>
          <p:cNvSpPr>
            <a:spLocks noGrp="1"/>
          </p:cNvSpPr>
          <p:nvPr>
            <p:ph idx="1"/>
          </p:nvPr>
        </p:nvSpPr>
        <p:spPr>
          <a:xfrm>
            <a:off x="6717278" y="2142067"/>
            <a:ext cx="4099947" cy="3649133"/>
          </a:xfrm>
        </p:spPr>
        <p:txBody>
          <a:bodyPr>
            <a:normAutofit/>
          </a:bodyPr>
          <a:lstStyle/>
          <a:p>
            <a:r>
              <a:rPr lang="en-US" dirty="0"/>
              <a:t>C</a:t>
            </a:r>
            <a:r>
              <a:rPr lang="en-IL" dirty="0"/>
              <a:t>arbon fiber needs to be machined with precise holes</a:t>
            </a:r>
          </a:p>
          <a:p>
            <a:r>
              <a:rPr lang="en-IL" dirty="0"/>
              <a:t>High precision holes and low precision holes CF were produced</a:t>
            </a:r>
          </a:p>
        </p:txBody>
      </p:sp>
      <p:pic>
        <p:nvPicPr>
          <p:cNvPr id="7" name="Picture 6" descr="A diagram of a machine&#10;&#10;Description automatically generated with medium confidence">
            <a:extLst>
              <a:ext uri="{FF2B5EF4-FFF2-40B4-BE49-F238E27FC236}">
                <a16:creationId xmlns:a16="http://schemas.microsoft.com/office/drawing/2014/main" id="{1F7D2D89-9E65-C779-D952-DDE9A7DEDDD0}"/>
              </a:ext>
            </a:extLst>
          </p:cNvPr>
          <p:cNvPicPr>
            <a:picLocks noChangeAspect="1"/>
          </p:cNvPicPr>
          <p:nvPr/>
        </p:nvPicPr>
        <p:blipFill>
          <a:blip r:embed="rId4"/>
          <a:stretch>
            <a:fillRect/>
          </a:stretch>
        </p:blipFill>
        <p:spPr>
          <a:xfrm>
            <a:off x="774961" y="3826514"/>
            <a:ext cx="5204358" cy="2068732"/>
          </a:xfrm>
          <a:prstGeom prst="roundRect">
            <a:avLst>
              <a:gd name="adj" fmla="val 5453"/>
            </a:avLst>
          </a:prstGeom>
          <a:ln w="50800" cap="sq" cmpd="dbl">
            <a:noFill/>
            <a:miter lim="800000"/>
          </a:ln>
          <a:effectLst/>
        </p:spPr>
      </p:pic>
      <p:sp>
        <p:nvSpPr>
          <p:cNvPr id="8" name="Slide Number Placeholder 7">
            <a:extLst>
              <a:ext uri="{FF2B5EF4-FFF2-40B4-BE49-F238E27FC236}">
                <a16:creationId xmlns:a16="http://schemas.microsoft.com/office/drawing/2014/main" id="{E00B9201-6A62-2FF5-1BEA-6C0379C46C63}"/>
              </a:ext>
            </a:extLst>
          </p:cNvPr>
          <p:cNvSpPr>
            <a:spLocks noGrp="1"/>
          </p:cNvSpPr>
          <p:nvPr>
            <p:ph type="sldNum" sz="quarter" idx="12"/>
          </p:nvPr>
        </p:nvSpPr>
        <p:spPr/>
        <p:txBody>
          <a:bodyPr/>
          <a:lstStyle/>
          <a:p>
            <a:fld id="{05ACBD29-FD8C-2F47-B777-10B791794CEB}" type="slidenum">
              <a:rPr lang="en-IL" smtClean="0"/>
              <a:t>19</a:t>
            </a:fld>
            <a:endParaRPr lang="en-IL"/>
          </a:p>
        </p:txBody>
      </p:sp>
    </p:spTree>
    <p:extLst>
      <p:ext uri="{BB962C8B-B14F-4D97-AF65-F5344CB8AC3E}">
        <p14:creationId xmlns:p14="http://schemas.microsoft.com/office/powerpoint/2010/main" val="989594982"/>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bg>
      <p:bgPr>
        <a:blipFill>
          <a:blip r:embed="rId2"/>
          <a:stretch/>
        </a:blipFill>
        <a:effectLst/>
      </p:bgPr>
    </p:bg>
    <p:spTree>
      <p:nvGrpSpPr>
        <p:cNvPr id="1" name=""/>
        <p:cNvGrpSpPr/>
        <p:nvPr/>
      </p:nvGrpSpPr>
      <p:grpSpPr>
        <a:xfrm>
          <a:off x="0" y="0"/>
          <a:ext cx="0" cy="0"/>
          <a:chOff x="0" y="0"/>
          <a:chExt cx="0" cy="0"/>
        </a:xfrm>
      </p:grpSpPr>
      <p:pic>
        <p:nvPicPr>
          <p:cNvPr id="5" name="Picture 4" descr="A close-up of a metal surface&#10;&#10;Description automatically generated">
            <a:extLst>
              <a:ext uri="{FF2B5EF4-FFF2-40B4-BE49-F238E27FC236}">
                <a16:creationId xmlns:a16="http://schemas.microsoft.com/office/drawing/2014/main" id="{E70004B2-90AD-9789-0866-5F9FB0C60766}"/>
              </a:ext>
            </a:extLst>
          </p:cNvPr>
          <p:cNvPicPr>
            <a:picLocks noChangeAspect="1"/>
          </p:cNvPicPr>
          <p:nvPr/>
        </p:nvPicPr>
        <p:blipFill>
          <a:blip r:embed="rId3"/>
          <a:srcRect r="3592" b="1"/>
          <a:stretch/>
        </p:blipFill>
        <p:spPr>
          <a:xfrm>
            <a:off x="516466" y="10"/>
            <a:ext cx="11159068" cy="6857990"/>
          </a:xfrm>
          <a:custGeom>
            <a:avLst/>
            <a:gdLst/>
            <a:ahLst/>
            <a:cxnLst/>
            <a:rect l="l" t="t" r="r" b="b"/>
            <a:pathLst>
              <a:path w="11159068" h="6858000">
                <a:moveTo>
                  <a:pt x="1192024" y="0"/>
                </a:moveTo>
                <a:cubicBezTo>
                  <a:pt x="1192024" y="0"/>
                  <a:pt x="1192024" y="0"/>
                  <a:pt x="9967044" y="0"/>
                </a:cubicBezTo>
                <a:cubicBezTo>
                  <a:pt x="10713854" y="942975"/>
                  <a:pt x="11159068" y="2138363"/>
                  <a:pt x="11159068" y="3433763"/>
                </a:cubicBezTo>
                <a:cubicBezTo>
                  <a:pt x="11159068" y="4724400"/>
                  <a:pt x="10718641" y="5915025"/>
                  <a:pt x="9971831" y="6858000"/>
                </a:cubicBezTo>
                <a:cubicBezTo>
                  <a:pt x="9971831" y="6858000"/>
                  <a:pt x="9971831" y="6858000"/>
                  <a:pt x="1187237" y="6858000"/>
                </a:cubicBezTo>
                <a:cubicBezTo>
                  <a:pt x="440427" y="5915025"/>
                  <a:pt x="0" y="4724400"/>
                  <a:pt x="0" y="3433763"/>
                </a:cubicBezTo>
                <a:cubicBezTo>
                  <a:pt x="0" y="2138363"/>
                  <a:pt x="445214" y="942975"/>
                  <a:pt x="1192024" y="0"/>
                </a:cubicBezTo>
                <a:close/>
              </a:path>
            </a:pathLst>
          </a:custGeom>
          <a:ln w="50800" cap="sq" cmpd="dbl">
            <a:gradFill flip="none" rotWithShape="1">
              <a:gsLst>
                <a:gs pos="0">
                  <a:srgbClr val="FFFFFF"/>
                </a:gs>
                <a:gs pos="100000">
                  <a:schemeClr val="tx1">
                    <a:alpha val="0"/>
                  </a:schemeClr>
                </a:gs>
              </a:gsLst>
              <a:path path="circle">
                <a:fillToRect l="50000" t="50000" r="50000" b="50000"/>
              </a:path>
              <a:tileRect/>
            </a:gradFill>
            <a:miter lim="800000"/>
          </a:ln>
          <a:effectLst>
            <a:outerShdw blurRad="254000" algn="tl" rotWithShape="0">
              <a:srgbClr val="000000">
                <a:alpha val="43000"/>
              </a:srgbClr>
            </a:outerShdw>
          </a:effectLst>
        </p:spPr>
      </p:pic>
      <p:sp>
        <p:nvSpPr>
          <p:cNvPr id="8" name="Slide Number Placeholder 7">
            <a:extLst>
              <a:ext uri="{FF2B5EF4-FFF2-40B4-BE49-F238E27FC236}">
                <a16:creationId xmlns:a16="http://schemas.microsoft.com/office/drawing/2014/main" id="{FD221119-AA40-7F08-3D74-3FD680583388}"/>
              </a:ext>
            </a:extLst>
          </p:cNvPr>
          <p:cNvSpPr>
            <a:spLocks noGrp="1"/>
          </p:cNvSpPr>
          <p:nvPr>
            <p:ph type="sldNum" sz="quarter" idx="12"/>
          </p:nvPr>
        </p:nvSpPr>
        <p:spPr/>
        <p:txBody>
          <a:bodyPr/>
          <a:lstStyle/>
          <a:p>
            <a:fld id="{05ACBD29-FD8C-2F47-B777-10B791794CEB}" type="slidenum">
              <a:rPr lang="en-IL" smtClean="0"/>
              <a:t>20</a:t>
            </a:fld>
            <a:endParaRPr lang="en-IL"/>
          </a:p>
        </p:txBody>
      </p:sp>
    </p:spTree>
    <p:extLst>
      <p:ext uri="{BB962C8B-B14F-4D97-AF65-F5344CB8AC3E}">
        <p14:creationId xmlns:p14="http://schemas.microsoft.com/office/powerpoint/2010/main" val="970673237"/>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8E5A610-725D-54FB-DD7A-39ECC540D9A8}"/>
              </a:ext>
            </a:extLst>
          </p:cNvPr>
          <p:cNvSpPr>
            <a:spLocks noGrp="1"/>
          </p:cNvSpPr>
          <p:nvPr>
            <p:ph type="title"/>
          </p:nvPr>
        </p:nvSpPr>
        <p:spPr>
          <a:xfrm>
            <a:off x="685802" y="616812"/>
            <a:ext cx="5118651" cy="1060174"/>
          </a:xfrm>
        </p:spPr>
        <p:txBody>
          <a:bodyPr/>
          <a:lstStyle/>
          <a:p>
            <a:r>
              <a:rPr lang="en-US" dirty="0"/>
              <a:t>R</a:t>
            </a:r>
            <a:r>
              <a:rPr lang="en-IL" dirty="0"/>
              <a:t>eadout: FLAXE</a:t>
            </a:r>
          </a:p>
        </p:txBody>
      </p:sp>
      <p:sp>
        <p:nvSpPr>
          <p:cNvPr id="3" name="Content Placeholder 2">
            <a:extLst>
              <a:ext uri="{FF2B5EF4-FFF2-40B4-BE49-F238E27FC236}">
                <a16:creationId xmlns:a16="http://schemas.microsoft.com/office/drawing/2014/main" id="{089ACC00-013F-6855-5118-DBCF5C8161FA}"/>
              </a:ext>
            </a:extLst>
          </p:cNvPr>
          <p:cNvSpPr>
            <a:spLocks noGrp="1"/>
          </p:cNvSpPr>
          <p:nvPr>
            <p:ph idx="1"/>
          </p:nvPr>
        </p:nvSpPr>
        <p:spPr>
          <a:xfrm>
            <a:off x="552484" y="1404731"/>
            <a:ext cx="5648738" cy="2928730"/>
          </a:xfrm>
        </p:spPr>
        <p:txBody>
          <a:bodyPr/>
          <a:lstStyle/>
          <a:p>
            <a:r>
              <a:rPr lang="en-IL" dirty="0"/>
              <a:t>FLAME ASIC: developed for the luminosity detector at future e+e- accelerators.</a:t>
            </a:r>
          </a:p>
          <a:p>
            <a:pPr lvl="1"/>
            <a:r>
              <a:rPr lang="en-IL" dirty="0"/>
              <a:t>32 channels</a:t>
            </a:r>
          </a:p>
          <a:p>
            <a:pPr lvl="1"/>
            <a:r>
              <a:rPr lang="en-US" dirty="0"/>
              <a:t>A</a:t>
            </a:r>
            <a:r>
              <a:rPr lang="en-IL" dirty="0"/>
              <a:t>nalog  front end in each channel. CR-RC shaper of 50 ns</a:t>
            </a:r>
          </a:p>
          <a:p>
            <a:pPr lvl="1"/>
            <a:r>
              <a:rPr lang="en-IL" dirty="0"/>
              <a:t>10 bit ADC at 20 MHz</a:t>
            </a:r>
          </a:p>
          <a:p>
            <a:pPr lvl="1"/>
            <a:r>
              <a:rPr lang="en-IL" dirty="0"/>
              <a:t>High speed serializer</a:t>
            </a:r>
          </a:p>
        </p:txBody>
      </p:sp>
      <p:pic>
        <p:nvPicPr>
          <p:cNvPr id="5" name="Picture 4" descr="A diagram of a computer program&#10;&#10;Description automatically generated">
            <a:extLst>
              <a:ext uri="{FF2B5EF4-FFF2-40B4-BE49-F238E27FC236}">
                <a16:creationId xmlns:a16="http://schemas.microsoft.com/office/drawing/2014/main" id="{2E43CE1E-732F-A4D2-7817-59B52E6B1C8B}"/>
              </a:ext>
            </a:extLst>
          </p:cNvPr>
          <p:cNvPicPr>
            <a:picLocks noChangeAspect="1"/>
          </p:cNvPicPr>
          <p:nvPr/>
        </p:nvPicPr>
        <p:blipFill>
          <a:blip r:embed="rId2"/>
          <a:stretch>
            <a:fillRect/>
          </a:stretch>
        </p:blipFill>
        <p:spPr>
          <a:xfrm>
            <a:off x="6387549" y="118533"/>
            <a:ext cx="5755829" cy="3310467"/>
          </a:xfrm>
          <a:prstGeom prst="rect">
            <a:avLst/>
          </a:prstGeom>
        </p:spPr>
      </p:pic>
      <p:sp>
        <p:nvSpPr>
          <p:cNvPr id="6" name="Down Arrow 5">
            <a:extLst>
              <a:ext uri="{FF2B5EF4-FFF2-40B4-BE49-F238E27FC236}">
                <a16:creationId xmlns:a16="http://schemas.microsoft.com/office/drawing/2014/main" id="{EC6E5FAA-484C-DCE0-9517-692D4991EE72}"/>
              </a:ext>
            </a:extLst>
          </p:cNvPr>
          <p:cNvSpPr/>
          <p:nvPr/>
        </p:nvSpPr>
        <p:spPr>
          <a:xfrm>
            <a:off x="2178328" y="4706179"/>
            <a:ext cx="1842051" cy="906301"/>
          </a:xfrm>
          <a:prstGeom prst="downArrow">
            <a:avLst/>
          </a:prstGeom>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IL"/>
          </a:p>
        </p:txBody>
      </p:sp>
      <p:sp>
        <p:nvSpPr>
          <p:cNvPr id="7" name="TextBox 6">
            <a:extLst>
              <a:ext uri="{FF2B5EF4-FFF2-40B4-BE49-F238E27FC236}">
                <a16:creationId xmlns:a16="http://schemas.microsoft.com/office/drawing/2014/main" id="{7E591244-695B-4968-0687-EA63260E2F62}"/>
              </a:ext>
            </a:extLst>
          </p:cNvPr>
          <p:cNvSpPr txBox="1"/>
          <p:nvPr/>
        </p:nvSpPr>
        <p:spPr>
          <a:xfrm>
            <a:off x="685802" y="6126897"/>
            <a:ext cx="8970341" cy="461665"/>
          </a:xfrm>
          <a:prstGeom prst="rect">
            <a:avLst/>
          </a:prstGeom>
          <a:noFill/>
        </p:spPr>
        <p:txBody>
          <a:bodyPr wrap="none" rtlCol="0">
            <a:spAutoFit/>
          </a:bodyPr>
          <a:lstStyle/>
          <a:p>
            <a:r>
              <a:rPr lang="en-IL" sz="2400" dirty="0"/>
              <a:t>FLAXE is similar without the high speed serializer (not needed at LUXE)</a:t>
            </a:r>
          </a:p>
        </p:txBody>
      </p:sp>
      <p:pic>
        <p:nvPicPr>
          <p:cNvPr id="8" name="Picture 7">
            <a:extLst>
              <a:ext uri="{FF2B5EF4-FFF2-40B4-BE49-F238E27FC236}">
                <a16:creationId xmlns:a16="http://schemas.microsoft.com/office/drawing/2014/main" id="{26B44648-4D4C-8BAE-6360-0F60D2207003}"/>
              </a:ext>
            </a:extLst>
          </p:cNvPr>
          <p:cNvPicPr>
            <a:picLocks noChangeAspect="1"/>
          </p:cNvPicPr>
          <p:nvPr/>
        </p:nvPicPr>
        <p:blipFill>
          <a:blip r:embed="rId3"/>
          <a:stretch>
            <a:fillRect/>
          </a:stretch>
        </p:blipFill>
        <p:spPr>
          <a:xfrm>
            <a:off x="6201222" y="3839011"/>
            <a:ext cx="5942156" cy="1772222"/>
          </a:xfrm>
          <a:prstGeom prst="rect">
            <a:avLst/>
          </a:prstGeom>
          <a:solidFill>
            <a:schemeClr val="accent1">
              <a:lumMod val="40000"/>
              <a:lumOff val="60000"/>
            </a:schemeClr>
          </a:solidFill>
        </p:spPr>
      </p:pic>
      <p:sp>
        <p:nvSpPr>
          <p:cNvPr id="9" name="TextBox 8">
            <a:extLst>
              <a:ext uri="{FF2B5EF4-FFF2-40B4-BE49-F238E27FC236}">
                <a16:creationId xmlns:a16="http://schemas.microsoft.com/office/drawing/2014/main" id="{6FE1F1D7-8648-9D51-ECA9-6A09CCA90DF8}"/>
              </a:ext>
            </a:extLst>
          </p:cNvPr>
          <p:cNvSpPr txBox="1"/>
          <p:nvPr/>
        </p:nvSpPr>
        <p:spPr>
          <a:xfrm>
            <a:off x="6201222" y="5216623"/>
            <a:ext cx="766557" cy="369332"/>
          </a:xfrm>
          <a:prstGeom prst="rect">
            <a:avLst/>
          </a:prstGeom>
          <a:solidFill>
            <a:schemeClr val="accent1">
              <a:lumMod val="75000"/>
            </a:schemeClr>
          </a:solidFill>
        </p:spPr>
        <p:txBody>
          <a:bodyPr wrap="none" rtlCol="0">
            <a:spAutoFit/>
          </a:bodyPr>
          <a:lstStyle/>
          <a:p>
            <a:r>
              <a:rPr lang="en-IL" b="1" dirty="0"/>
              <a:t>FLAXE</a:t>
            </a:r>
          </a:p>
        </p:txBody>
      </p:sp>
      <p:sp>
        <p:nvSpPr>
          <p:cNvPr id="10" name="TextBox 9">
            <a:extLst>
              <a:ext uri="{FF2B5EF4-FFF2-40B4-BE49-F238E27FC236}">
                <a16:creationId xmlns:a16="http://schemas.microsoft.com/office/drawing/2014/main" id="{6EB86E26-343B-D22B-496A-0D5C829EB82A}"/>
              </a:ext>
            </a:extLst>
          </p:cNvPr>
          <p:cNvSpPr txBox="1"/>
          <p:nvPr/>
        </p:nvSpPr>
        <p:spPr>
          <a:xfrm>
            <a:off x="6782251" y="5643556"/>
            <a:ext cx="4966424" cy="276999"/>
          </a:xfrm>
          <a:prstGeom prst="rect">
            <a:avLst/>
          </a:prstGeom>
          <a:noFill/>
        </p:spPr>
        <p:txBody>
          <a:bodyPr wrap="none" rtlCol="0">
            <a:spAutoFit/>
          </a:bodyPr>
          <a:lstStyle/>
          <a:p>
            <a:r>
              <a:rPr lang="en-US" sz="1200" b="0" i="0" dirty="0">
                <a:effectLst/>
                <a:latin typeface="Helvetica" pitchFamily="2" charset="0"/>
                <a:hlinkClick r:id="rId4"/>
              </a:rPr>
              <a:t>https://iopscience.iop.org/article/10.1088/1748-0221/20/01/C01026/pdf</a:t>
            </a:r>
            <a:endParaRPr lang="en-IL" sz="1200" dirty="0"/>
          </a:p>
        </p:txBody>
      </p:sp>
      <p:sp>
        <p:nvSpPr>
          <p:cNvPr id="11" name="Slide Number Placeholder 10">
            <a:extLst>
              <a:ext uri="{FF2B5EF4-FFF2-40B4-BE49-F238E27FC236}">
                <a16:creationId xmlns:a16="http://schemas.microsoft.com/office/drawing/2014/main" id="{4F341949-B147-0CAB-4BC6-F8932356974B}"/>
              </a:ext>
            </a:extLst>
          </p:cNvPr>
          <p:cNvSpPr>
            <a:spLocks noGrp="1"/>
          </p:cNvSpPr>
          <p:nvPr>
            <p:ph type="sldNum" sz="quarter" idx="12"/>
          </p:nvPr>
        </p:nvSpPr>
        <p:spPr/>
        <p:txBody>
          <a:bodyPr/>
          <a:lstStyle/>
          <a:p>
            <a:fld id="{05ACBD29-FD8C-2F47-B777-10B791794CEB}" type="slidenum">
              <a:rPr lang="en-IL" smtClean="0"/>
              <a:t>21</a:t>
            </a:fld>
            <a:endParaRPr lang="en-IL"/>
          </a:p>
        </p:txBody>
      </p:sp>
      <p:sp>
        <p:nvSpPr>
          <p:cNvPr id="4" name="TextBox 3">
            <a:extLst>
              <a:ext uri="{FF2B5EF4-FFF2-40B4-BE49-F238E27FC236}">
                <a16:creationId xmlns:a16="http://schemas.microsoft.com/office/drawing/2014/main" id="{AEB6FAF3-AE9F-5491-7E6F-143A939FB959}"/>
              </a:ext>
            </a:extLst>
          </p:cNvPr>
          <p:cNvSpPr txBox="1"/>
          <p:nvPr/>
        </p:nvSpPr>
        <p:spPr>
          <a:xfrm>
            <a:off x="2239617" y="225287"/>
            <a:ext cx="1467646" cy="369332"/>
          </a:xfrm>
          <a:prstGeom prst="rect">
            <a:avLst/>
          </a:prstGeom>
          <a:solidFill>
            <a:schemeClr val="bg1"/>
          </a:solidFill>
        </p:spPr>
        <p:txBody>
          <a:bodyPr wrap="none" rtlCol="0">
            <a:spAutoFit/>
          </a:bodyPr>
          <a:lstStyle/>
          <a:p>
            <a:r>
              <a:rPr lang="en-IL" dirty="0"/>
              <a:t>AGH - Krakow</a:t>
            </a:r>
          </a:p>
        </p:txBody>
      </p:sp>
    </p:spTree>
    <p:extLst>
      <p:ext uri="{BB962C8B-B14F-4D97-AF65-F5344CB8AC3E}">
        <p14:creationId xmlns:p14="http://schemas.microsoft.com/office/powerpoint/2010/main" val="2658533292"/>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bg>
      <p:bgPr>
        <a:blipFill>
          <a:blip r:embed="rId2"/>
          <a:stretch/>
        </a:blip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81A42B0-BD51-2131-E2C7-A7ACDEF2B39C}"/>
              </a:ext>
            </a:extLst>
          </p:cNvPr>
          <p:cNvSpPr>
            <a:spLocks noGrp="1"/>
          </p:cNvSpPr>
          <p:nvPr>
            <p:ph type="title"/>
          </p:nvPr>
        </p:nvSpPr>
        <p:spPr>
          <a:xfrm>
            <a:off x="685801" y="609600"/>
            <a:ext cx="4681873" cy="1456267"/>
          </a:xfrm>
        </p:spPr>
        <p:txBody>
          <a:bodyPr>
            <a:normAutofit/>
          </a:bodyPr>
          <a:lstStyle/>
          <a:p>
            <a:r>
              <a:rPr lang="en-US" dirty="0"/>
              <a:t>R</a:t>
            </a:r>
            <a:r>
              <a:rPr lang="en-IL" dirty="0"/>
              <a:t>eadout: Flaxe production and test</a:t>
            </a:r>
          </a:p>
        </p:txBody>
      </p:sp>
      <p:sp>
        <p:nvSpPr>
          <p:cNvPr id="3" name="Content Placeholder 2">
            <a:extLst>
              <a:ext uri="{FF2B5EF4-FFF2-40B4-BE49-F238E27FC236}">
                <a16:creationId xmlns:a16="http://schemas.microsoft.com/office/drawing/2014/main" id="{32505BAC-F17A-233D-502E-5CAC1906DBA8}"/>
              </a:ext>
            </a:extLst>
          </p:cNvPr>
          <p:cNvSpPr>
            <a:spLocks noGrp="1"/>
          </p:cNvSpPr>
          <p:nvPr>
            <p:ph idx="1"/>
          </p:nvPr>
        </p:nvSpPr>
        <p:spPr>
          <a:xfrm>
            <a:off x="685801" y="2142067"/>
            <a:ext cx="4681873" cy="4106333"/>
          </a:xfrm>
        </p:spPr>
        <p:txBody>
          <a:bodyPr>
            <a:normAutofit/>
          </a:bodyPr>
          <a:lstStyle/>
          <a:p>
            <a:r>
              <a:rPr lang="en-US" dirty="0"/>
              <a:t>P</a:t>
            </a:r>
            <a:r>
              <a:rPr lang="en-IL" dirty="0"/>
              <a:t>roduction in April 2024</a:t>
            </a:r>
          </a:p>
          <a:p>
            <a:r>
              <a:rPr lang="en-IL" dirty="0"/>
              <a:t>100 bare dies and packaged ASIC where received in june-july</a:t>
            </a:r>
          </a:p>
          <a:p>
            <a:r>
              <a:rPr lang="en-US" sz="2400" b="1" dirty="0">
                <a:solidFill>
                  <a:srgbClr val="FF0000"/>
                </a:solidFill>
              </a:rPr>
              <a:t>A</a:t>
            </a:r>
            <a:r>
              <a:rPr lang="en-IL" sz="2400" b="1" dirty="0">
                <a:solidFill>
                  <a:srgbClr val="FF0000"/>
                </a:solidFill>
              </a:rPr>
              <a:t>lmost all the production failed because of manufacturing problems !!!</a:t>
            </a:r>
          </a:p>
          <a:p>
            <a:r>
              <a:rPr lang="en-IL" sz="2400" dirty="0"/>
              <a:t>Flame will be used until new production</a:t>
            </a:r>
          </a:p>
        </p:txBody>
      </p:sp>
      <p:grpSp>
        <p:nvGrpSpPr>
          <p:cNvPr id="14" name="Group 13">
            <a:extLst>
              <a:ext uri="{FF2B5EF4-FFF2-40B4-BE49-F238E27FC236}">
                <a16:creationId xmlns:a16="http://schemas.microsoft.com/office/drawing/2014/main" id="{590820A0-B14B-4F1C-8DDA-174AC2B14715}"/>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rot="21267604">
            <a:off x="8565602" y="3905595"/>
            <a:ext cx="3639934" cy="3163289"/>
            <a:chOff x="5281603" y="104899"/>
            <a:chExt cx="6910397" cy="6005491"/>
          </a:xfrm>
        </p:grpSpPr>
        <p:sp>
          <p:nvSpPr>
            <p:cNvPr id="15" name="Freeform 98">
              <a:extLst>
                <a:ext uri="{FF2B5EF4-FFF2-40B4-BE49-F238E27FC236}">
                  <a16:creationId xmlns:a16="http://schemas.microsoft.com/office/drawing/2014/main" id="{A0B952A8-34E8-46AE-B7EC-D9FB3BF1EED9}"/>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5281603" y="104899"/>
              <a:ext cx="6896713" cy="6005491"/>
            </a:xfrm>
            <a:custGeom>
              <a:avLst/>
              <a:gdLst>
                <a:gd name="connsiteX0" fmla="*/ 3912717 w 6896713"/>
                <a:gd name="connsiteY0" fmla="*/ 0 h 6005491"/>
                <a:gd name="connsiteX1" fmla="*/ 6679426 w 6896713"/>
                <a:gd name="connsiteY1" fmla="*/ 1146008 h 6005491"/>
                <a:gd name="connsiteX2" fmla="*/ 6896713 w 6896713"/>
                <a:gd name="connsiteY2" fmla="*/ 1385085 h 6005491"/>
                <a:gd name="connsiteX3" fmla="*/ 6896713 w 6896713"/>
                <a:gd name="connsiteY3" fmla="*/ 1431256 h 6005491"/>
                <a:gd name="connsiteX4" fmla="*/ 6657442 w 6896713"/>
                <a:gd name="connsiteY4" fmla="*/ 1167992 h 6005491"/>
                <a:gd name="connsiteX5" fmla="*/ 3912717 w 6896713"/>
                <a:gd name="connsiteY5" fmla="*/ 31089 h 6005491"/>
                <a:gd name="connsiteX6" fmla="*/ 31089 w 6896713"/>
                <a:gd name="connsiteY6" fmla="*/ 3912717 h 6005491"/>
                <a:gd name="connsiteX7" fmla="*/ 593046 w 6896713"/>
                <a:gd name="connsiteY7" fmla="*/ 5925483 h 6005491"/>
                <a:gd name="connsiteX8" fmla="*/ 633874 w 6896713"/>
                <a:gd name="connsiteY8" fmla="*/ 5989169 h 6005491"/>
                <a:gd name="connsiteX9" fmla="*/ 607415 w 6896713"/>
                <a:gd name="connsiteY9" fmla="*/ 6005491 h 6005491"/>
                <a:gd name="connsiteX10" fmla="*/ 566458 w 6896713"/>
                <a:gd name="connsiteY10" fmla="*/ 5941603 h 6005491"/>
                <a:gd name="connsiteX11" fmla="*/ 0 w 6896713"/>
                <a:gd name="connsiteY11" fmla="*/ 3912717 h 6005491"/>
                <a:gd name="connsiteX12" fmla="*/ 3912717 w 6896713"/>
                <a:gd name="connsiteY12" fmla="*/ 0 h 6005491"/>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6896713" h="6005491">
                  <a:moveTo>
                    <a:pt x="3912717" y="0"/>
                  </a:moveTo>
                  <a:cubicBezTo>
                    <a:pt x="4993184" y="0"/>
                    <a:pt x="5971363" y="437946"/>
                    <a:pt x="6679426" y="1146008"/>
                  </a:cubicBezTo>
                  <a:lnTo>
                    <a:pt x="6896713" y="1385085"/>
                  </a:lnTo>
                  <a:lnTo>
                    <a:pt x="6896713" y="1431256"/>
                  </a:lnTo>
                  <a:lnTo>
                    <a:pt x="6657442" y="1167992"/>
                  </a:lnTo>
                  <a:cubicBezTo>
                    <a:pt x="5955006" y="465555"/>
                    <a:pt x="4984599" y="31089"/>
                    <a:pt x="3912717" y="31089"/>
                  </a:cubicBezTo>
                  <a:cubicBezTo>
                    <a:pt x="1768953" y="31089"/>
                    <a:pt x="31089" y="1768953"/>
                    <a:pt x="31089" y="3912717"/>
                  </a:cubicBezTo>
                  <a:cubicBezTo>
                    <a:pt x="31089" y="4649636"/>
                    <a:pt x="236442" y="5338592"/>
                    <a:pt x="593046" y="5925483"/>
                  </a:cubicBezTo>
                  <a:lnTo>
                    <a:pt x="633874" y="5989169"/>
                  </a:lnTo>
                  <a:lnTo>
                    <a:pt x="607415" y="6005491"/>
                  </a:lnTo>
                  <a:lnTo>
                    <a:pt x="566458" y="5941603"/>
                  </a:lnTo>
                  <a:cubicBezTo>
                    <a:pt x="206998" y="5350013"/>
                    <a:pt x="0" y="4655538"/>
                    <a:pt x="0" y="3912717"/>
                  </a:cubicBezTo>
                  <a:cubicBezTo>
                    <a:pt x="0" y="1751783"/>
                    <a:pt x="1751783" y="0"/>
                    <a:pt x="3912717" y="0"/>
                  </a:cubicBezTo>
                  <a:close/>
                </a:path>
              </a:pathLst>
            </a:custGeom>
            <a:solidFill>
              <a:srgbClr val="FFFFFF">
                <a:alpha val="15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nvGrpSpPr>
            <p:cNvPr id="16" name="Group 15">
              <a:extLst>
                <a:ext uri="{FF2B5EF4-FFF2-40B4-BE49-F238E27FC236}">
                  <a16:creationId xmlns:a16="http://schemas.microsoft.com/office/drawing/2014/main" id="{77C0821D-1BFC-498C-BEE4-6CE6B6B2C43E}"/>
                </a:ext>
                <a:ext uri="{C183D7F6-B498-43B3-948B-1728B52AA6E4}">
                  <adec:decorative xmlns:adec="http://schemas.microsoft.com/office/drawing/2017/decorative" val="1"/>
                </a:ext>
              </a:extLst>
            </p:cNvPr>
            <p:cNvGrpSpPr/>
            <p:nvPr>
              <p:extLst>
                <p:ext uri="{386F3935-93C4-4BCD-93E2-E3B085C9AB24}">
                  <p16:designElem xmlns:p16="http://schemas.microsoft.com/office/powerpoint/2015/main" val="1"/>
                </p:ext>
              </p:extLst>
            </p:nvPr>
          </p:nvGrpSpPr>
          <p:grpSpPr>
            <a:xfrm>
              <a:off x="5516018" y="331504"/>
              <a:ext cx="6675982" cy="5235326"/>
              <a:chOff x="5516018" y="331504"/>
              <a:chExt cx="6675982" cy="5235326"/>
            </a:xfrm>
          </p:grpSpPr>
          <p:cxnSp>
            <p:nvCxnSpPr>
              <p:cNvPr id="17" name="Straight Connector 16">
                <a:extLst>
                  <a:ext uri="{FF2B5EF4-FFF2-40B4-BE49-F238E27FC236}">
                    <a16:creationId xmlns:a16="http://schemas.microsoft.com/office/drawing/2014/main" id="{8CAE6635-A640-4DF6-8A57-8989A6B7B8A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flipH="1">
                <a:off x="9266830" y="33150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8" name="Straight Connector 17">
                <a:extLst>
                  <a:ext uri="{FF2B5EF4-FFF2-40B4-BE49-F238E27FC236}">
                    <a16:creationId xmlns:a16="http://schemas.microsoft.com/office/drawing/2014/main" id="{BA16D7B4-883D-4B71-A28E-8BDCD687E8C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20000" flipH="1">
                <a:off x="9408861" y="33832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9" name="Straight Connector 18">
                <a:extLst>
                  <a:ext uri="{FF2B5EF4-FFF2-40B4-BE49-F238E27FC236}">
                    <a16:creationId xmlns:a16="http://schemas.microsoft.com/office/drawing/2014/main" id="{B72A9B10-2C9E-4DDF-8C99-874229A492B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40000" flipH="1">
                <a:off x="9551700" y="34763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0" name="Straight Connector 19">
                <a:extLst>
                  <a:ext uri="{FF2B5EF4-FFF2-40B4-BE49-F238E27FC236}">
                    <a16:creationId xmlns:a16="http://schemas.microsoft.com/office/drawing/2014/main" id="{6EF75B38-CC94-4DE1-A968-D9E320A9268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60000" flipH="1">
                <a:off x="9688748" y="36808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1" name="Straight Connector 20">
                <a:extLst>
                  <a:ext uri="{FF2B5EF4-FFF2-40B4-BE49-F238E27FC236}">
                    <a16:creationId xmlns:a16="http://schemas.microsoft.com/office/drawing/2014/main" id="{F0E9350D-D958-4D62-8379-58ADFF954517}"/>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40000" flipH="1">
                <a:off x="9824866" y="38922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2" name="Straight Connector 21">
                <a:extLst>
                  <a:ext uri="{FF2B5EF4-FFF2-40B4-BE49-F238E27FC236}">
                    <a16:creationId xmlns:a16="http://schemas.microsoft.com/office/drawing/2014/main" id="{61CA4590-01F5-4F10-A727-F0EE16FD3E07}"/>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60000" flipH="1">
                <a:off x="9966867" y="41754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3" name="Straight Connector 22">
                <a:extLst>
                  <a:ext uri="{FF2B5EF4-FFF2-40B4-BE49-F238E27FC236}">
                    <a16:creationId xmlns:a16="http://schemas.microsoft.com/office/drawing/2014/main" id="{34D2BBC3-F36B-4D06-BCA7-F71AD669802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780000" flipH="1">
                <a:off x="10104425" y="44587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4" name="Straight Connector 23">
                <a:extLst>
                  <a:ext uri="{FF2B5EF4-FFF2-40B4-BE49-F238E27FC236}">
                    <a16:creationId xmlns:a16="http://schemas.microsoft.com/office/drawing/2014/main" id="{09AD5E0B-9B13-4228-A23D-83F17DD01A1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900000" flipH="1">
                <a:off x="10240513" y="47948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5" name="Straight Connector 24">
                <a:extLst>
                  <a:ext uri="{FF2B5EF4-FFF2-40B4-BE49-F238E27FC236}">
                    <a16:creationId xmlns:a16="http://schemas.microsoft.com/office/drawing/2014/main" id="{3E153321-B19E-4FA5-8A22-05A91F2AC43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080000" flipH="1">
                <a:off x="10373882" y="52435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6" name="Straight Connector 25">
                <a:extLst>
                  <a:ext uri="{FF2B5EF4-FFF2-40B4-BE49-F238E27FC236}">
                    <a16:creationId xmlns:a16="http://schemas.microsoft.com/office/drawing/2014/main" id="{8CB9B077-591C-4298-888F-32BB6D0AB6A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200000" flipH="1">
                <a:off x="10505632" y="57062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7" name="Straight Connector 26">
                <a:extLst>
                  <a:ext uri="{FF2B5EF4-FFF2-40B4-BE49-F238E27FC236}">
                    <a16:creationId xmlns:a16="http://schemas.microsoft.com/office/drawing/2014/main" id="{F6FAFF7A-3D2E-40E1-961C-C2875D67D351}"/>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320000" flipH="1">
                <a:off x="10637382" y="62134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8" name="Straight Connector 27">
                <a:extLst>
                  <a:ext uri="{FF2B5EF4-FFF2-40B4-BE49-F238E27FC236}">
                    <a16:creationId xmlns:a16="http://schemas.microsoft.com/office/drawing/2014/main" id="{37AB21FA-AE5F-4714-968F-356DEE791F56}"/>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440000" flipH="1">
                <a:off x="10760965" y="69043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9" name="Straight Connector 28">
                <a:extLst>
                  <a:ext uri="{FF2B5EF4-FFF2-40B4-BE49-F238E27FC236}">
                    <a16:creationId xmlns:a16="http://schemas.microsoft.com/office/drawing/2014/main" id="{6A657826-1C0D-47DD-9B11-E93A32B64C3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620000" flipH="1">
                <a:off x="10888991" y="75509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30" name="Straight Connector 29">
                <a:extLst>
                  <a:ext uri="{FF2B5EF4-FFF2-40B4-BE49-F238E27FC236}">
                    <a16:creationId xmlns:a16="http://schemas.microsoft.com/office/drawing/2014/main" id="{C0DC7092-7C59-441C-9840-7163FAB2D60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740000" flipH="1">
                <a:off x="11010193" y="81974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31" name="Straight Connector 30">
                <a:extLst>
                  <a:ext uri="{FF2B5EF4-FFF2-40B4-BE49-F238E27FC236}">
                    <a16:creationId xmlns:a16="http://schemas.microsoft.com/office/drawing/2014/main" id="{356E4341-2683-4149-A265-F498A3B79AA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860000" flipH="1">
                <a:off x="11129014" y="895662"/>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32" name="Straight Connector 31">
                <a:extLst>
                  <a:ext uri="{FF2B5EF4-FFF2-40B4-BE49-F238E27FC236}">
                    <a16:creationId xmlns:a16="http://schemas.microsoft.com/office/drawing/2014/main" id="{12D68886-7F13-46BC-9D15-BAF1B45EC3E5}"/>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980000" flipH="1">
                <a:off x="11249872" y="96809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33" name="Straight Connector 32">
                <a:extLst>
                  <a:ext uri="{FF2B5EF4-FFF2-40B4-BE49-F238E27FC236}">
                    <a16:creationId xmlns:a16="http://schemas.microsoft.com/office/drawing/2014/main" id="{B17C4A21-61C9-400C-B013-440B0338B67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160000" flipH="1">
                <a:off x="11366875" y="104808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34" name="Straight Connector 33">
                <a:extLst>
                  <a:ext uri="{FF2B5EF4-FFF2-40B4-BE49-F238E27FC236}">
                    <a16:creationId xmlns:a16="http://schemas.microsoft.com/office/drawing/2014/main" id="{FDB85B97-7A10-452C-95EB-4CBC73A72926}"/>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280000" flipH="1">
                <a:off x="11474058" y="113152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35" name="Straight Connector 34">
                <a:extLst>
                  <a:ext uri="{FF2B5EF4-FFF2-40B4-BE49-F238E27FC236}">
                    <a16:creationId xmlns:a16="http://schemas.microsoft.com/office/drawing/2014/main" id="{C5A1D773-A4DC-4A3D-BB9D-E056BAC3B7A5}"/>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400000" flipH="1">
                <a:off x="11583303" y="122179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36" name="Straight Connector 35">
                <a:extLst>
                  <a:ext uri="{FF2B5EF4-FFF2-40B4-BE49-F238E27FC236}">
                    <a16:creationId xmlns:a16="http://schemas.microsoft.com/office/drawing/2014/main" id="{9A7184E7-1D5B-4687-8ADC-B776C1EFB28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520000" flipH="1">
                <a:off x="11685344" y="1321772"/>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37" name="Straight Connector 36">
                <a:extLst>
                  <a:ext uri="{FF2B5EF4-FFF2-40B4-BE49-F238E27FC236}">
                    <a16:creationId xmlns:a16="http://schemas.microsoft.com/office/drawing/2014/main" id="{332D3DC5-864B-4B44-9E09-2FE1AD048A58}"/>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700000" flipH="1">
                <a:off x="11787704" y="141763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38" name="Straight Connector 37">
                <a:extLst>
                  <a:ext uri="{FF2B5EF4-FFF2-40B4-BE49-F238E27FC236}">
                    <a16:creationId xmlns:a16="http://schemas.microsoft.com/office/drawing/2014/main" id="{50DB5CCD-3BBF-45CE-B561-4579A82BD051}"/>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820000" flipH="1">
                <a:off x="11880859" y="151793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39" name="Straight Connector 38">
                <a:extLst>
                  <a:ext uri="{FF2B5EF4-FFF2-40B4-BE49-F238E27FC236}">
                    <a16:creationId xmlns:a16="http://schemas.microsoft.com/office/drawing/2014/main" id="{81DD1944-44B9-4A99-A105-7C364538CAC5}"/>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940000" flipH="1">
                <a:off x="11969252" y="1627437"/>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40" name="Straight Connector 39">
                <a:extLst>
                  <a:ext uri="{FF2B5EF4-FFF2-40B4-BE49-F238E27FC236}">
                    <a16:creationId xmlns:a16="http://schemas.microsoft.com/office/drawing/2014/main" id="{45ACDF35-7550-4E16-9914-613447CC0FF9}"/>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060000" flipH="1">
                <a:off x="12062016" y="173601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41" name="Straight Connector 40">
                <a:extLst>
                  <a:ext uri="{FF2B5EF4-FFF2-40B4-BE49-F238E27FC236}">
                    <a16:creationId xmlns:a16="http://schemas.microsoft.com/office/drawing/2014/main" id="{3BE9C83A-DEB3-4D63-A163-8223B6814065}"/>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flipH="1">
                <a:off x="12074680" y="1910249"/>
                <a:ext cx="117320" cy="82912"/>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42" name="Straight Connector 41">
                <a:extLst>
                  <a:ext uri="{FF2B5EF4-FFF2-40B4-BE49-F238E27FC236}">
                    <a16:creationId xmlns:a16="http://schemas.microsoft.com/office/drawing/2014/main" id="{76FFC901-4314-4DC8-BCF5-34E1ACC591C6}"/>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flipH="1">
                <a:off x="12149943" y="2083594"/>
                <a:ext cx="39676" cy="21436"/>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43" name="Straight Connector 42">
                <a:extLst>
                  <a:ext uri="{FF2B5EF4-FFF2-40B4-BE49-F238E27FC236}">
                    <a16:creationId xmlns:a16="http://schemas.microsoft.com/office/drawing/2014/main" id="{5ACA1D64-7220-4CB4-9BF1-69B45B4822A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80000" flipH="1">
                <a:off x="9127990" y="33425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44" name="Straight Connector 43">
                <a:extLst>
                  <a:ext uri="{FF2B5EF4-FFF2-40B4-BE49-F238E27FC236}">
                    <a16:creationId xmlns:a16="http://schemas.microsoft.com/office/drawing/2014/main" id="{E565C435-F20D-4ACD-921E-A46F19D671BA}"/>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00000" flipH="1">
                <a:off x="8987576" y="33663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45" name="Straight Connector 44">
                <a:extLst>
                  <a:ext uri="{FF2B5EF4-FFF2-40B4-BE49-F238E27FC236}">
                    <a16:creationId xmlns:a16="http://schemas.microsoft.com/office/drawing/2014/main" id="{988848F1-0711-4763-BC8B-76970B5C8609}"/>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20000" flipH="1">
                <a:off x="8844859" y="35117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46" name="Straight Connector 45">
                <a:extLst>
                  <a:ext uri="{FF2B5EF4-FFF2-40B4-BE49-F238E27FC236}">
                    <a16:creationId xmlns:a16="http://schemas.microsoft.com/office/drawing/2014/main" id="{CF1F2F9F-1FE7-4945-95B9-09731BE95495}"/>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40000" flipH="1">
                <a:off x="8706904" y="36571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47" name="Straight Connector 46">
                <a:extLst>
                  <a:ext uri="{FF2B5EF4-FFF2-40B4-BE49-F238E27FC236}">
                    <a16:creationId xmlns:a16="http://schemas.microsoft.com/office/drawing/2014/main" id="{FD030805-517F-4B88-A49B-B0E89A0A9CF6}"/>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720000" flipH="1">
                <a:off x="8568008" y="38789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48" name="Straight Connector 47">
                <a:extLst>
                  <a:ext uri="{FF2B5EF4-FFF2-40B4-BE49-F238E27FC236}">
                    <a16:creationId xmlns:a16="http://schemas.microsoft.com/office/drawing/2014/main" id="{A51D02D9-7DCC-42F6-BBD4-62F841ED4282}"/>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840000" flipH="1">
                <a:off x="8429112" y="41006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49" name="Straight Connector 48">
                <a:extLst>
                  <a:ext uri="{FF2B5EF4-FFF2-40B4-BE49-F238E27FC236}">
                    <a16:creationId xmlns:a16="http://schemas.microsoft.com/office/drawing/2014/main" id="{70B07484-4B4C-4B4E-9841-E455CCF19FC2}"/>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960000" flipH="1">
                <a:off x="8294968" y="44621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50" name="Straight Connector 49">
                <a:extLst>
                  <a:ext uri="{FF2B5EF4-FFF2-40B4-BE49-F238E27FC236}">
                    <a16:creationId xmlns:a16="http://schemas.microsoft.com/office/drawing/2014/main" id="{3183CA18-F3C2-4329-AC85-63B53C6A635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080000" flipH="1">
                <a:off x="8160824" y="48237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51" name="Straight Connector 50">
                <a:extLst>
                  <a:ext uri="{FF2B5EF4-FFF2-40B4-BE49-F238E27FC236}">
                    <a16:creationId xmlns:a16="http://schemas.microsoft.com/office/drawing/2014/main" id="{5F40AEE3-A69A-4F08-95EC-D4427E246122}"/>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260000" flipH="1">
                <a:off x="8027689" y="53184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52" name="Straight Connector 51">
                <a:extLst>
                  <a:ext uri="{FF2B5EF4-FFF2-40B4-BE49-F238E27FC236}">
                    <a16:creationId xmlns:a16="http://schemas.microsoft.com/office/drawing/2014/main" id="{192C26C7-E36B-4C29-9C8B-963C7C350DF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380000" flipH="1">
                <a:off x="7894554" y="58132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53" name="Straight Connector 52">
                <a:extLst>
                  <a:ext uri="{FF2B5EF4-FFF2-40B4-BE49-F238E27FC236}">
                    <a16:creationId xmlns:a16="http://schemas.microsoft.com/office/drawing/2014/main" id="{EA2AB60F-895F-49A6-A514-5EDE49E67C15}"/>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500000" flipH="1">
                <a:off x="7761419" y="63079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54" name="Straight Connector 53">
                <a:extLst>
                  <a:ext uri="{FF2B5EF4-FFF2-40B4-BE49-F238E27FC236}">
                    <a16:creationId xmlns:a16="http://schemas.microsoft.com/office/drawing/2014/main" id="{2A53213F-862F-474E-9DE6-F06F3F344CC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620000" flipH="1">
                <a:off x="7636645" y="68980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55" name="Straight Connector 54">
                <a:extLst>
                  <a:ext uri="{FF2B5EF4-FFF2-40B4-BE49-F238E27FC236}">
                    <a16:creationId xmlns:a16="http://schemas.microsoft.com/office/drawing/2014/main" id="{8D556880-E892-4297-B930-959E868A1FE9}"/>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800000" flipH="1">
                <a:off x="7511871" y="75119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56" name="Straight Connector 55">
                <a:extLst>
                  <a:ext uri="{FF2B5EF4-FFF2-40B4-BE49-F238E27FC236}">
                    <a16:creationId xmlns:a16="http://schemas.microsoft.com/office/drawing/2014/main" id="{F786BA14-25A0-4244-92EE-40B324E3236A}"/>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920000" flipH="1">
                <a:off x="7387899" y="81977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57" name="Straight Connector 56">
                <a:extLst>
                  <a:ext uri="{FF2B5EF4-FFF2-40B4-BE49-F238E27FC236}">
                    <a16:creationId xmlns:a16="http://schemas.microsoft.com/office/drawing/2014/main" id="{54A8FE26-68CA-4ED2-AC18-175CCD3855CA}"/>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040000" flipH="1">
                <a:off x="7268530" y="89316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58" name="Straight Connector 57">
                <a:extLst>
                  <a:ext uri="{FF2B5EF4-FFF2-40B4-BE49-F238E27FC236}">
                    <a16:creationId xmlns:a16="http://schemas.microsoft.com/office/drawing/2014/main" id="{A02032B0-7225-492F-A909-4A5FA8B1CA70}"/>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160000" flipH="1">
                <a:off x="7152030" y="97658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59" name="Straight Connector 58">
                <a:extLst>
                  <a:ext uri="{FF2B5EF4-FFF2-40B4-BE49-F238E27FC236}">
                    <a16:creationId xmlns:a16="http://schemas.microsoft.com/office/drawing/2014/main" id="{1AA3885E-E420-40C5-8B05-E5167027DD3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340000" flipH="1">
                <a:off x="7041695" y="106002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60" name="Straight Connector 59">
                <a:extLst>
                  <a:ext uri="{FF2B5EF4-FFF2-40B4-BE49-F238E27FC236}">
                    <a16:creationId xmlns:a16="http://schemas.microsoft.com/office/drawing/2014/main" id="{DA973D3B-A048-46C9-8DA7-6792F2F949F9}"/>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460000" flipH="1">
                <a:off x="6931360" y="114346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61" name="Straight Connector 60">
                <a:extLst>
                  <a:ext uri="{FF2B5EF4-FFF2-40B4-BE49-F238E27FC236}">
                    <a16:creationId xmlns:a16="http://schemas.microsoft.com/office/drawing/2014/main" id="{7BAEE237-4C03-4C0B-9951-EB14A53620C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580000" flipH="1">
                <a:off x="6819070" y="123586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62" name="Straight Connector 61">
                <a:extLst>
                  <a:ext uri="{FF2B5EF4-FFF2-40B4-BE49-F238E27FC236}">
                    <a16:creationId xmlns:a16="http://schemas.microsoft.com/office/drawing/2014/main" id="{4E1D87A6-7BC8-4BD7-A2B9-B64555B750B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700000" flipH="1">
                <a:off x="6721359" y="133274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63" name="Straight Connector 62">
                <a:extLst>
                  <a:ext uri="{FF2B5EF4-FFF2-40B4-BE49-F238E27FC236}">
                    <a16:creationId xmlns:a16="http://schemas.microsoft.com/office/drawing/2014/main" id="{617DFB34-0FF3-45E0-86D1-14367FD4E16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880000" flipH="1">
                <a:off x="6617467" y="142942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64" name="Straight Connector 63">
                <a:extLst>
                  <a:ext uri="{FF2B5EF4-FFF2-40B4-BE49-F238E27FC236}">
                    <a16:creationId xmlns:a16="http://schemas.microsoft.com/office/drawing/2014/main" id="{FB72F8F4-90B4-4099-B7E7-4F060A017DC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000000" flipH="1">
                <a:off x="6520032" y="152728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65" name="Straight Connector 64">
                <a:extLst>
                  <a:ext uri="{FF2B5EF4-FFF2-40B4-BE49-F238E27FC236}">
                    <a16:creationId xmlns:a16="http://schemas.microsoft.com/office/drawing/2014/main" id="{59A58548-CA86-4B09-9534-0B9F46F1C61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120000" flipH="1">
                <a:off x="6429579" y="164161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66" name="Straight Connector 65">
                <a:extLst>
                  <a:ext uri="{FF2B5EF4-FFF2-40B4-BE49-F238E27FC236}">
                    <a16:creationId xmlns:a16="http://schemas.microsoft.com/office/drawing/2014/main" id="{1395729B-8C0E-41B8-B3ED-3E25B3289D68}"/>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240000" flipH="1">
                <a:off x="6340532" y="175042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67" name="Straight Connector 66">
                <a:extLst>
                  <a:ext uri="{FF2B5EF4-FFF2-40B4-BE49-F238E27FC236}">
                    <a16:creationId xmlns:a16="http://schemas.microsoft.com/office/drawing/2014/main" id="{A3910024-5A98-44CB-96D6-6F18BEE2B1C6}"/>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420000" flipH="1">
                <a:off x="6261757" y="186017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68" name="Straight Connector 67">
                <a:extLst>
                  <a:ext uri="{FF2B5EF4-FFF2-40B4-BE49-F238E27FC236}">
                    <a16:creationId xmlns:a16="http://schemas.microsoft.com/office/drawing/2014/main" id="{271B185B-BD9C-4F33-A1CA-8053DC4F18F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540000" flipH="1">
                <a:off x="6184144" y="197961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69" name="Straight Connector 68">
                <a:extLst>
                  <a:ext uri="{FF2B5EF4-FFF2-40B4-BE49-F238E27FC236}">
                    <a16:creationId xmlns:a16="http://schemas.microsoft.com/office/drawing/2014/main" id="{7D04AC18-163B-4734-89C3-160679520D6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660000" flipH="1">
                <a:off x="6106531" y="209906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70" name="Straight Connector 69">
                <a:extLst>
                  <a:ext uri="{FF2B5EF4-FFF2-40B4-BE49-F238E27FC236}">
                    <a16:creationId xmlns:a16="http://schemas.microsoft.com/office/drawing/2014/main" id="{F08A3168-5207-4A96-AF77-4442A6DD406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780000" flipH="1">
                <a:off x="6043206" y="222255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71" name="Straight Connector 70">
                <a:extLst>
                  <a:ext uri="{FF2B5EF4-FFF2-40B4-BE49-F238E27FC236}">
                    <a16:creationId xmlns:a16="http://schemas.microsoft.com/office/drawing/2014/main" id="{F103104E-3B79-4584-BC67-1617345678CA}"/>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960000" flipH="1">
                <a:off x="5978913" y="234430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72" name="Straight Connector 71">
                <a:extLst>
                  <a:ext uri="{FF2B5EF4-FFF2-40B4-BE49-F238E27FC236}">
                    <a16:creationId xmlns:a16="http://schemas.microsoft.com/office/drawing/2014/main" id="{DAE2661F-465D-44F7-832A-93816854D492}"/>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080000" flipH="1">
                <a:off x="5912438" y="247067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73" name="Straight Connector 72">
                <a:extLst>
                  <a:ext uri="{FF2B5EF4-FFF2-40B4-BE49-F238E27FC236}">
                    <a16:creationId xmlns:a16="http://schemas.microsoft.com/office/drawing/2014/main" id="{26351CA6-C76B-4C66-9378-C385BBE4023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200000" flipH="1">
                <a:off x="5858875" y="2600922"/>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74" name="Straight Connector 73">
                <a:extLst>
                  <a:ext uri="{FF2B5EF4-FFF2-40B4-BE49-F238E27FC236}">
                    <a16:creationId xmlns:a16="http://schemas.microsoft.com/office/drawing/2014/main" id="{242756B9-0921-4B55-B129-1C794D4FDA7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320000" flipH="1">
                <a:off x="5808182" y="273404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75" name="Straight Connector 74">
                <a:extLst>
                  <a:ext uri="{FF2B5EF4-FFF2-40B4-BE49-F238E27FC236}">
                    <a16:creationId xmlns:a16="http://schemas.microsoft.com/office/drawing/2014/main" id="{737841ED-C77C-4824-BBDB-A4AD5CC4C770}"/>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500000" flipH="1">
                <a:off x="5773263" y="286686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76" name="Straight Connector 75">
                <a:extLst>
                  <a:ext uri="{FF2B5EF4-FFF2-40B4-BE49-F238E27FC236}">
                    <a16:creationId xmlns:a16="http://schemas.microsoft.com/office/drawing/2014/main" id="{04E74C45-8542-46B2-AAA4-9749090683F6}"/>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620000" flipH="1">
                <a:off x="5735963" y="300206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77" name="Straight Connector 76">
                <a:extLst>
                  <a:ext uri="{FF2B5EF4-FFF2-40B4-BE49-F238E27FC236}">
                    <a16:creationId xmlns:a16="http://schemas.microsoft.com/office/drawing/2014/main" id="{2B975665-5AAD-40D4-AC00-1047ED6593E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740000" flipH="1">
                <a:off x="5700105" y="313891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78" name="Straight Connector 77">
                <a:extLst>
                  <a:ext uri="{FF2B5EF4-FFF2-40B4-BE49-F238E27FC236}">
                    <a16:creationId xmlns:a16="http://schemas.microsoft.com/office/drawing/2014/main" id="{B046CFA9-FF2B-4D62-8063-8D68FF480177}"/>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860000" flipH="1">
                <a:off x="5665939" y="327548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79" name="Straight Connector 78">
                <a:extLst>
                  <a:ext uri="{FF2B5EF4-FFF2-40B4-BE49-F238E27FC236}">
                    <a16:creationId xmlns:a16="http://schemas.microsoft.com/office/drawing/2014/main" id="{E50C0FC6-86F2-4AAC-9174-25FB83DA6F9A}"/>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040000" flipH="1">
                <a:off x="5644476" y="341425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80" name="Straight Connector 79">
                <a:extLst>
                  <a:ext uri="{FF2B5EF4-FFF2-40B4-BE49-F238E27FC236}">
                    <a16:creationId xmlns:a16="http://schemas.microsoft.com/office/drawing/2014/main" id="{88652921-868F-4CCF-B70C-034DAD2E76D1}"/>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160000" flipH="1">
                <a:off x="5626530" y="355462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81" name="Straight Connector 80">
                <a:extLst>
                  <a:ext uri="{FF2B5EF4-FFF2-40B4-BE49-F238E27FC236}">
                    <a16:creationId xmlns:a16="http://schemas.microsoft.com/office/drawing/2014/main" id="{02A55E7D-1C8A-4438-A99F-3ACAC87A7744}"/>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280000" flipH="1">
                <a:off x="5616429" y="369183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82" name="Straight Connector 81">
                <a:extLst>
                  <a:ext uri="{FF2B5EF4-FFF2-40B4-BE49-F238E27FC236}">
                    <a16:creationId xmlns:a16="http://schemas.microsoft.com/office/drawing/2014/main" id="{43610C07-2EF7-4475-AF6C-9CA4C0645F54}"/>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400000" flipH="1">
                <a:off x="5611319" y="383537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83" name="Straight Connector 82">
                <a:extLst>
                  <a:ext uri="{FF2B5EF4-FFF2-40B4-BE49-F238E27FC236}">
                    <a16:creationId xmlns:a16="http://schemas.microsoft.com/office/drawing/2014/main" id="{B17D69AF-D03D-4514-A534-475B17591260}"/>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580000" flipH="1">
                <a:off x="5608540" y="397572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84" name="Straight Connector 83">
                <a:extLst>
                  <a:ext uri="{FF2B5EF4-FFF2-40B4-BE49-F238E27FC236}">
                    <a16:creationId xmlns:a16="http://schemas.microsoft.com/office/drawing/2014/main" id="{570FDC14-72EE-470D-876E-651741365825}"/>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700000" flipH="1">
                <a:off x="5605761" y="411607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85" name="Straight Connector 84">
                <a:extLst>
                  <a:ext uri="{FF2B5EF4-FFF2-40B4-BE49-F238E27FC236}">
                    <a16:creationId xmlns:a16="http://schemas.microsoft.com/office/drawing/2014/main" id="{8BEAC2A8-991D-4B96-ABE3-9A32625B2225}"/>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820000" flipH="1">
                <a:off x="5624195" y="425421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86" name="Straight Connector 85">
                <a:extLst>
                  <a:ext uri="{FF2B5EF4-FFF2-40B4-BE49-F238E27FC236}">
                    <a16:creationId xmlns:a16="http://schemas.microsoft.com/office/drawing/2014/main" id="{E4FDD02D-2AD2-4A6C-BBC9-15591F457B84}"/>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940000" flipH="1">
                <a:off x="5642629" y="439235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87" name="Straight Connector 86">
                <a:extLst>
                  <a:ext uri="{FF2B5EF4-FFF2-40B4-BE49-F238E27FC236}">
                    <a16:creationId xmlns:a16="http://schemas.microsoft.com/office/drawing/2014/main" id="{F6844DDA-5D96-4DEA-A208-28BBA359011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120000" flipH="1">
                <a:off x="5654818" y="453638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88" name="Straight Connector 87">
                <a:extLst>
                  <a:ext uri="{FF2B5EF4-FFF2-40B4-BE49-F238E27FC236}">
                    <a16:creationId xmlns:a16="http://schemas.microsoft.com/office/drawing/2014/main" id="{A96F2E86-56F4-4B0C-8D83-55D2865C87B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240000" flipH="1">
                <a:off x="5684446" y="4671367"/>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89" name="Straight Connector 88">
                <a:extLst>
                  <a:ext uri="{FF2B5EF4-FFF2-40B4-BE49-F238E27FC236}">
                    <a16:creationId xmlns:a16="http://schemas.microsoft.com/office/drawing/2014/main" id="{C193D075-DE33-4AD6-937B-FC2912872EE4}"/>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360000" flipH="1">
                <a:off x="5714074" y="480873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90" name="Straight Connector 89">
                <a:extLst>
                  <a:ext uri="{FF2B5EF4-FFF2-40B4-BE49-F238E27FC236}">
                    <a16:creationId xmlns:a16="http://schemas.microsoft.com/office/drawing/2014/main" id="{B59EA056-638E-430D-AE76-796F1ED38BD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480000" flipH="1">
                <a:off x="5748464" y="494847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91" name="Straight Connector 90">
                <a:extLst>
                  <a:ext uri="{FF2B5EF4-FFF2-40B4-BE49-F238E27FC236}">
                    <a16:creationId xmlns:a16="http://schemas.microsoft.com/office/drawing/2014/main" id="{8D75FB12-06AB-46A1-BFE4-D16F35625CB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660000" flipH="1">
                <a:off x="5792091" y="5077607"/>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92" name="Straight Connector 91">
                <a:extLst>
                  <a:ext uri="{FF2B5EF4-FFF2-40B4-BE49-F238E27FC236}">
                    <a16:creationId xmlns:a16="http://schemas.microsoft.com/office/drawing/2014/main" id="{351D4855-B924-45D6-A884-31A6BC96308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780000" flipH="1">
                <a:off x="5847441" y="521122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93" name="Straight Connector 92">
                <a:extLst>
                  <a:ext uri="{FF2B5EF4-FFF2-40B4-BE49-F238E27FC236}">
                    <a16:creationId xmlns:a16="http://schemas.microsoft.com/office/drawing/2014/main" id="{8397D34C-609D-44DB-AFF8-75858A4F3131}"/>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900000" flipH="1">
                <a:off x="5900410" y="534245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94" name="Straight Connector 93">
                <a:extLst>
                  <a:ext uri="{FF2B5EF4-FFF2-40B4-BE49-F238E27FC236}">
                    <a16:creationId xmlns:a16="http://schemas.microsoft.com/office/drawing/2014/main" id="{2EA17769-C4B1-4138-875F-A58D5D849792}"/>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7020000" flipH="1">
                <a:off x="5955760" y="547369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grpSp>
      </p:grpSp>
      <p:grpSp>
        <p:nvGrpSpPr>
          <p:cNvPr id="96" name="Group 95">
            <a:extLst>
              <a:ext uri="{FF2B5EF4-FFF2-40B4-BE49-F238E27FC236}">
                <a16:creationId xmlns:a16="http://schemas.microsoft.com/office/drawing/2014/main" id="{3B02E948-8CD2-4C3C-9E5D-262DAC3C9651}"/>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rot="15392608">
            <a:off x="7397406" y="-618857"/>
            <a:ext cx="4915057" cy="4271437"/>
            <a:chOff x="5281603" y="104899"/>
            <a:chExt cx="6910397" cy="6005491"/>
          </a:xfrm>
        </p:grpSpPr>
        <p:sp>
          <p:nvSpPr>
            <p:cNvPr id="97" name="Freeform 17">
              <a:extLst>
                <a:ext uri="{FF2B5EF4-FFF2-40B4-BE49-F238E27FC236}">
                  <a16:creationId xmlns:a16="http://schemas.microsoft.com/office/drawing/2014/main" id="{F8E025EC-8201-4DC5-B858-C2EEA8121D71}"/>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5281603" y="104899"/>
              <a:ext cx="6896713" cy="6005491"/>
            </a:xfrm>
            <a:custGeom>
              <a:avLst/>
              <a:gdLst>
                <a:gd name="connsiteX0" fmla="*/ 3912717 w 6896713"/>
                <a:gd name="connsiteY0" fmla="*/ 0 h 6005491"/>
                <a:gd name="connsiteX1" fmla="*/ 6679426 w 6896713"/>
                <a:gd name="connsiteY1" fmla="*/ 1146008 h 6005491"/>
                <a:gd name="connsiteX2" fmla="*/ 6896713 w 6896713"/>
                <a:gd name="connsiteY2" fmla="*/ 1385085 h 6005491"/>
                <a:gd name="connsiteX3" fmla="*/ 6896713 w 6896713"/>
                <a:gd name="connsiteY3" fmla="*/ 1431256 h 6005491"/>
                <a:gd name="connsiteX4" fmla="*/ 6657442 w 6896713"/>
                <a:gd name="connsiteY4" fmla="*/ 1167992 h 6005491"/>
                <a:gd name="connsiteX5" fmla="*/ 3912717 w 6896713"/>
                <a:gd name="connsiteY5" fmla="*/ 31089 h 6005491"/>
                <a:gd name="connsiteX6" fmla="*/ 31089 w 6896713"/>
                <a:gd name="connsiteY6" fmla="*/ 3912717 h 6005491"/>
                <a:gd name="connsiteX7" fmla="*/ 593046 w 6896713"/>
                <a:gd name="connsiteY7" fmla="*/ 5925483 h 6005491"/>
                <a:gd name="connsiteX8" fmla="*/ 633874 w 6896713"/>
                <a:gd name="connsiteY8" fmla="*/ 5989169 h 6005491"/>
                <a:gd name="connsiteX9" fmla="*/ 607415 w 6896713"/>
                <a:gd name="connsiteY9" fmla="*/ 6005491 h 6005491"/>
                <a:gd name="connsiteX10" fmla="*/ 566458 w 6896713"/>
                <a:gd name="connsiteY10" fmla="*/ 5941603 h 6005491"/>
                <a:gd name="connsiteX11" fmla="*/ 0 w 6896713"/>
                <a:gd name="connsiteY11" fmla="*/ 3912717 h 6005491"/>
                <a:gd name="connsiteX12" fmla="*/ 3912717 w 6896713"/>
                <a:gd name="connsiteY12" fmla="*/ 0 h 6005491"/>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6896713" h="6005491">
                  <a:moveTo>
                    <a:pt x="3912717" y="0"/>
                  </a:moveTo>
                  <a:cubicBezTo>
                    <a:pt x="4993184" y="0"/>
                    <a:pt x="5971363" y="437946"/>
                    <a:pt x="6679426" y="1146008"/>
                  </a:cubicBezTo>
                  <a:lnTo>
                    <a:pt x="6896713" y="1385085"/>
                  </a:lnTo>
                  <a:lnTo>
                    <a:pt x="6896713" y="1431256"/>
                  </a:lnTo>
                  <a:lnTo>
                    <a:pt x="6657442" y="1167992"/>
                  </a:lnTo>
                  <a:cubicBezTo>
                    <a:pt x="5955006" y="465555"/>
                    <a:pt x="4984599" y="31089"/>
                    <a:pt x="3912717" y="31089"/>
                  </a:cubicBezTo>
                  <a:cubicBezTo>
                    <a:pt x="1768953" y="31089"/>
                    <a:pt x="31089" y="1768953"/>
                    <a:pt x="31089" y="3912717"/>
                  </a:cubicBezTo>
                  <a:cubicBezTo>
                    <a:pt x="31089" y="4649636"/>
                    <a:pt x="236442" y="5338592"/>
                    <a:pt x="593046" y="5925483"/>
                  </a:cubicBezTo>
                  <a:lnTo>
                    <a:pt x="633874" y="5989169"/>
                  </a:lnTo>
                  <a:lnTo>
                    <a:pt x="607415" y="6005491"/>
                  </a:lnTo>
                  <a:lnTo>
                    <a:pt x="566458" y="5941603"/>
                  </a:lnTo>
                  <a:cubicBezTo>
                    <a:pt x="206998" y="5350013"/>
                    <a:pt x="0" y="4655538"/>
                    <a:pt x="0" y="3912717"/>
                  </a:cubicBezTo>
                  <a:cubicBezTo>
                    <a:pt x="0" y="1751783"/>
                    <a:pt x="1751783" y="0"/>
                    <a:pt x="3912717" y="0"/>
                  </a:cubicBezTo>
                  <a:close/>
                </a:path>
              </a:pathLst>
            </a:custGeom>
            <a:solidFill>
              <a:srgbClr val="FFFFFF">
                <a:alpha val="25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nvGrpSpPr>
            <p:cNvPr id="98" name="Group 97">
              <a:extLst>
                <a:ext uri="{FF2B5EF4-FFF2-40B4-BE49-F238E27FC236}">
                  <a16:creationId xmlns:a16="http://schemas.microsoft.com/office/drawing/2014/main" id="{5D00349E-7825-4D5D-81A3-6A5FB2D95D8A}"/>
                </a:ext>
                <a:ext uri="{C183D7F6-B498-43B3-948B-1728B52AA6E4}">
                  <adec:decorative xmlns:adec="http://schemas.microsoft.com/office/drawing/2017/decorative" val="1"/>
                </a:ext>
              </a:extLst>
            </p:cNvPr>
            <p:cNvGrpSpPr/>
            <p:nvPr>
              <p:extLst>
                <p:ext uri="{386F3935-93C4-4BCD-93E2-E3B085C9AB24}">
                  <p16:designElem xmlns:p16="http://schemas.microsoft.com/office/powerpoint/2015/main" val="1"/>
                </p:ext>
              </p:extLst>
            </p:nvPr>
          </p:nvGrpSpPr>
          <p:grpSpPr>
            <a:xfrm>
              <a:off x="5516018" y="331504"/>
              <a:ext cx="6675982" cy="5235326"/>
              <a:chOff x="5516018" y="331504"/>
              <a:chExt cx="6675982" cy="5235326"/>
            </a:xfrm>
          </p:grpSpPr>
          <p:cxnSp>
            <p:nvCxnSpPr>
              <p:cNvPr id="99" name="Straight Connector 98">
                <a:extLst>
                  <a:ext uri="{FF2B5EF4-FFF2-40B4-BE49-F238E27FC236}">
                    <a16:creationId xmlns:a16="http://schemas.microsoft.com/office/drawing/2014/main" id="{2B0493F4-7EE3-40BC-9693-4C3011697670}"/>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flipH="1">
                <a:off x="9266830" y="33150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00" name="Straight Connector 99">
                <a:extLst>
                  <a:ext uri="{FF2B5EF4-FFF2-40B4-BE49-F238E27FC236}">
                    <a16:creationId xmlns:a16="http://schemas.microsoft.com/office/drawing/2014/main" id="{05D627BB-BD2B-4E33-837E-94DABD948C19}"/>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20000" flipH="1">
                <a:off x="9408861" y="33832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01" name="Straight Connector 100">
                <a:extLst>
                  <a:ext uri="{FF2B5EF4-FFF2-40B4-BE49-F238E27FC236}">
                    <a16:creationId xmlns:a16="http://schemas.microsoft.com/office/drawing/2014/main" id="{0948FD7F-4A95-419F-9592-F1AE43EB39D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40000" flipH="1">
                <a:off x="9551700" y="34763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02" name="Straight Connector 101">
                <a:extLst>
                  <a:ext uri="{FF2B5EF4-FFF2-40B4-BE49-F238E27FC236}">
                    <a16:creationId xmlns:a16="http://schemas.microsoft.com/office/drawing/2014/main" id="{76D13955-7897-45BF-AE8D-F635DE7296B8}"/>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60000" flipH="1">
                <a:off x="9688748" y="36808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03" name="Straight Connector 102">
                <a:extLst>
                  <a:ext uri="{FF2B5EF4-FFF2-40B4-BE49-F238E27FC236}">
                    <a16:creationId xmlns:a16="http://schemas.microsoft.com/office/drawing/2014/main" id="{AD38C1DF-38DA-4D6D-AEDD-F23C5310458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40000" flipH="1">
                <a:off x="9824866" y="38922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04" name="Straight Connector 103">
                <a:extLst>
                  <a:ext uri="{FF2B5EF4-FFF2-40B4-BE49-F238E27FC236}">
                    <a16:creationId xmlns:a16="http://schemas.microsoft.com/office/drawing/2014/main" id="{5618B3C8-757B-4262-8325-56E79801FFF4}"/>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60000" flipH="1">
                <a:off x="9966867" y="41754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05" name="Straight Connector 104">
                <a:extLst>
                  <a:ext uri="{FF2B5EF4-FFF2-40B4-BE49-F238E27FC236}">
                    <a16:creationId xmlns:a16="http://schemas.microsoft.com/office/drawing/2014/main" id="{5BC63D8C-C95A-4588-AEC8-83438699A3A8}"/>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780000" flipH="1">
                <a:off x="10104425" y="44587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06" name="Straight Connector 105">
                <a:extLst>
                  <a:ext uri="{FF2B5EF4-FFF2-40B4-BE49-F238E27FC236}">
                    <a16:creationId xmlns:a16="http://schemas.microsoft.com/office/drawing/2014/main" id="{E1EBAFC9-1157-4512-A58B-E8DBDCB0E00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900000" flipH="1">
                <a:off x="10240513" y="47948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07" name="Straight Connector 106">
                <a:extLst>
                  <a:ext uri="{FF2B5EF4-FFF2-40B4-BE49-F238E27FC236}">
                    <a16:creationId xmlns:a16="http://schemas.microsoft.com/office/drawing/2014/main" id="{D5C42AD4-0C0A-44F8-BEF5-76D798BB1439}"/>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080000" flipH="1">
                <a:off x="10373882" y="52435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08" name="Straight Connector 107">
                <a:extLst>
                  <a:ext uri="{FF2B5EF4-FFF2-40B4-BE49-F238E27FC236}">
                    <a16:creationId xmlns:a16="http://schemas.microsoft.com/office/drawing/2014/main" id="{FA2FDF3F-1D8B-4D7F-9713-D2785051C429}"/>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200000" flipH="1">
                <a:off x="10505632" y="57062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09" name="Straight Connector 108">
                <a:extLst>
                  <a:ext uri="{FF2B5EF4-FFF2-40B4-BE49-F238E27FC236}">
                    <a16:creationId xmlns:a16="http://schemas.microsoft.com/office/drawing/2014/main" id="{CE5C02B7-5014-410B-A59B-ABA9017C96A0}"/>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320000" flipH="1">
                <a:off x="10637382" y="62134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10" name="Straight Connector 109">
                <a:extLst>
                  <a:ext uri="{FF2B5EF4-FFF2-40B4-BE49-F238E27FC236}">
                    <a16:creationId xmlns:a16="http://schemas.microsoft.com/office/drawing/2014/main" id="{FA738C92-C3B6-43D5-A718-230FE5A78AE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440000" flipH="1">
                <a:off x="10760965" y="69043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11" name="Straight Connector 110">
                <a:extLst>
                  <a:ext uri="{FF2B5EF4-FFF2-40B4-BE49-F238E27FC236}">
                    <a16:creationId xmlns:a16="http://schemas.microsoft.com/office/drawing/2014/main" id="{A7FDBFA0-A00A-4C49-A38C-5197E28B1E55}"/>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620000" flipH="1">
                <a:off x="10888991" y="75509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12" name="Straight Connector 111">
                <a:extLst>
                  <a:ext uri="{FF2B5EF4-FFF2-40B4-BE49-F238E27FC236}">
                    <a16:creationId xmlns:a16="http://schemas.microsoft.com/office/drawing/2014/main" id="{162F2930-B81B-47BF-BAB6-6CD862E0AC0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740000" flipH="1">
                <a:off x="11010193" y="81974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13" name="Straight Connector 112">
                <a:extLst>
                  <a:ext uri="{FF2B5EF4-FFF2-40B4-BE49-F238E27FC236}">
                    <a16:creationId xmlns:a16="http://schemas.microsoft.com/office/drawing/2014/main" id="{BDB0E661-1786-4C8B-B4AA-1C46DBB09FB4}"/>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860000" flipH="1">
                <a:off x="11129014" y="895662"/>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14" name="Straight Connector 113">
                <a:extLst>
                  <a:ext uri="{FF2B5EF4-FFF2-40B4-BE49-F238E27FC236}">
                    <a16:creationId xmlns:a16="http://schemas.microsoft.com/office/drawing/2014/main" id="{EAE039B6-9B91-4DF7-B2E1-BEC620E8AF7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980000" flipH="1">
                <a:off x="11249872" y="96809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15" name="Straight Connector 114">
                <a:extLst>
                  <a:ext uri="{FF2B5EF4-FFF2-40B4-BE49-F238E27FC236}">
                    <a16:creationId xmlns:a16="http://schemas.microsoft.com/office/drawing/2014/main" id="{A09B3898-68D4-4032-973C-3297FA2A0B7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160000" flipH="1">
                <a:off x="11366875" y="104808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16" name="Straight Connector 115">
                <a:extLst>
                  <a:ext uri="{FF2B5EF4-FFF2-40B4-BE49-F238E27FC236}">
                    <a16:creationId xmlns:a16="http://schemas.microsoft.com/office/drawing/2014/main" id="{56FDF469-A729-4C34-9A4E-FC7F50FB6EEA}"/>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280000" flipH="1">
                <a:off x="11474058" y="113152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17" name="Straight Connector 116">
                <a:extLst>
                  <a:ext uri="{FF2B5EF4-FFF2-40B4-BE49-F238E27FC236}">
                    <a16:creationId xmlns:a16="http://schemas.microsoft.com/office/drawing/2014/main" id="{B42661BA-C51F-493E-BA84-7E8E02647BE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400000" flipH="1">
                <a:off x="11583303" y="122179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18" name="Straight Connector 117">
                <a:extLst>
                  <a:ext uri="{FF2B5EF4-FFF2-40B4-BE49-F238E27FC236}">
                    <a16:creationId xmlns:a16="http://schemas.microsoft.com/office/drawing/2014/main" id="{BCA6BFC1-5596-4F25-8834-B82EC76C031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520000" flipH="1">
                <a:off x="11685344" y="1321772"/>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19" name="Straight Connector 118">
                <a:extLst>
                  <a:ext uri="{FF2B5EF4-FFF2-40B4-BE49-F238E27FC236}">
                    <a16:creationId xmlns:a16="http://schemas.microsoft.com/office/drawing/2014/main" id="{ADC0C4EA-8B26-488D-842A-8492C28EFA70}"/>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700000" flipH="1">
                <a:off x="11787704" y="141763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20" name="Straight Connector 119">
                <a:extLst>
                  <a:ext uri="{FF2B5EF4-FFF2-40B4-BE49-F238E27FC236}">
                    <a16:creationId xmlns:a16="http://schemas.microsoft.com/office/drawing/2014/main" id="{1365199F-3DA2-4ECE-8AA0-B37E7E3AFBB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820000" flipH="1">
                <a:off x="11880859" y="151793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21" name="Straight Connector 120">
                <a:extLst>
                  <a:ext uri="{FF2B5EF4-FFF2-40B4-BE49-F238E27FC236}">
                    <a16:creationId xmlns:a16="http://schemas.microsoft.com/office/drawing/2014/main" id="{9F8EAD3C-6628-48E5-A004-B34EFF17E231}"/>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940000" flipH="1">
                <a:off x="11969252" y="1627437"/>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22" name="Straight Connector 121">
                <a:extLst>
                  <a:ext uri="{FF2B5EF4-FFF2-40B4-BE49-F238E27FC236}">
                    <a16:creationId xmlns:a16="http://schemas.microsoft.com/office/drawing/2014/main" id="{8627E51D-F7F3-432F-B018-3390B0A3E27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060000" flipH="1">
                <a:off x="12062016" y="173601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23" name="Straight Connector 122">
                <a:extLst>
                  <a:ext uri="{FF2B5EF4-FFF2-40B4-BE49-F238E27FC236}">
                    <a16:creationId xmlns:a16="http://schemas.microsoft.com/office/drawing/2014/main" id="{B0A796D9-B9B7-497E-91F4-257D2CCAA2E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flipH="1">
                <a:off x="12074680" y="1910249"/>
                <a:ext cx="117320" cy="82912"/>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24" name="Straight Connector 123">
                <a:extLst>
                  <a:ext uri="{FF2B5EF4-FFF2-40B4-BE49-F238E27FC236}">
                    <a16:creationId xmlns:a16="http://schemas.microsoft.com/office/drawing/2014/main" id="{E4E17776-2D77-4801-AFE4-553D807E0140}"/>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flipH="1">
                <a:off x="12149943" y="2083594"/>
                <a:ext cx="39676" cy="21436"/>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25" name="Straight Connector 124">
                <a:extLst>
                  <a:ext uri="{FF2B5EF4-FFF2-40B4-BE49-F238E27FC236}">
                    <a16:creationId xmlns:a16="http://schemas.microsoft.com/office/drawing/2014/main" id="{AF653420-3C79-432A-9CAB-6A4AEC545BE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80000" flipH="1">
                <a:off x="9127990" y="33425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26" name="Straight Connector 125">
                <a:extLst>
                  <a:ext uri="{FF2B5EF4-FFF2-40B4-BE49-F238E27FC236}">
                    <a16:creationId xmlns:a16="http://schemas.microsoft.com/office/drawing/2014/main" id="{CB4F431F-451E-4136-B596-17B639632151}"/>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00000" flipH="1">
                <a:off x="8987576" y="33663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27" name="Straight Connector 126">
                <a:extLst>
                  <a:ext uri="{FF2B5EF4-FFF2-40B4-BE49-F238E27FC236}">
                    <a16:creationId xmlns:a16="http://schemas.microsoft.com/office/drawing/2014/main" id="{75E18572-BE7A-4234-B454-FD38ABFAE2F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20000" flipH="1">
                <a:off x="8844859" y="35117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28" name="Straight Connector 127">
                <a:extLst>
                  <a:ext uri="{FF2B5EF4-FFF2-40B4-BE49-F238E27FC236}">
                    <a16:creationId xmlns:a16="http://schemas.microsoft.com/office/drawing/2014/main" id="{5EB9F985-7C1A-4BFE-A4DC-F35AA0D04EC9}"/>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40000" flipH="1">
                <a:off x="8706904" y="36571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29" name="Straight Connector 128">
                <a:extLst>
                  <a:ext uri="{FF2B5EF4-FFF2-40B4-BE49-F238E27FC236}">
                    <a16:creationId xmlns:a16="http://schemas.microsoft.com/office/drawing/2014/main" id="{500648B4-39E6-409B-A151-2A6CC6D3C4A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720000" flipH="1">
                <a:off x="8568008" y="38789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30" name="Straight Connector 129">
                <a:extLst>
                  <a:ext uri="{FF2B5EF4-FFF2-40B4-BE49-F238E27FC236}">
                    <a16:creationId xmlns:a16="http://schemas.microsoft.com/office/drawing/2014/main" id="{013A2463-A9F5-45B4-804E-5595FAE42CF5}"/>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840000" flipH="1">
                <a:off x="8429112" y="41006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31" name="Straight Connector 130">
                <a:extLst>
                  <a:ext uri="{FF2B5EF4-FFF2-40B4-BE49-F238E27FC236}">
                    <a16:creationId xmlns:a16="http://schemas.microsoft.com/office/drawing/2014/main" id="{CBF3193A-025E-4BE6-9AD5-D3106F9D78C4}"/>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960000" flipH="1">
                <a:off x="8294968" y="44621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32" name="Straight Connector 131">
                <a:extLst>
                  <a:ext uri="{FF2B5EF4-FFF2-40B4-BE49-F238E27FC236}">
                    <a16:creationId xmlns:a16="http://schemas.microsoft.com/office/drawing/2014/main" id="{E2832A9B-55E5-494A-A717-3617EDD1F2CA}"/>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080000" flipH="1">
                <a:off x="8160824" y="48237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33" name="Straight Connector 132">
                <a:extLst>
                  <a:ext uri="{FF2B5EF4-FFF2-40B4-BE49-F238E27FC236}">
                    <a16:creationId xmlns:a16="http://schemas.microsoft.com/office/drawing/2014/main" id="{CC0DA7BF-4BD6-46F6-91A1-E38E259FC7F6}"/>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260000" flipH="1">
                <a:off x="8027689" y="53184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34" name="Straight Connector 133">
                <a:extLst>
                  <a:ext uri="{FF2B5EF4-FFF2-40B4-BE49-F238E27FC236}">
                    <a16:creationId xmlns:a16="http://schemas.microsoft.com/office/drawing/2014/main" id="{87B5F7E4-8A2A-468D-8EF3-6D7171EBC009}"/>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380000" flipH="1">
                <a:off x="7894554" y="58132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35" name="Straight Connector 134">
                <a:extLst>
                  <a:ext uri="{FF2B5EF4-FFF2-40B4-BE49-F238E27FC236}">
                    <a16:creationId xmlns:a16="http://schemas.microsoft.com/office/drawing/2014/main" id="{F6A8F3CE-3B42-4770-8933-7C9BCA91B639}"/>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500000" flipH="1">
                <a:off x="7761419" y="63079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36" name="Straight Connector 135">
                <a:extLst>
                  <a:ext uri="{FF2B5EF4-FFF2-40B4-BE49-F238E27FC236}">
                    <a16:creationId xmlns:a16="http://schemas.microsoft.com/office/drawing/2014/main" id="{6224EF38-8522-4A6A-BA96-BAAB1A136C4A}"/>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620000" flipH="1">
                <a:off x="7636645" y="68980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37" name="Straight Connector 136">
                <a:extLst>
                  <a:ext uri="{FF2B5EF4-FFF2-40B4-BE49-F238E27FC236}">
                    <a16:creationId xmlns:a16="http://schemas.microsoft.com/office/drawing/2014/main" id="{42B702F4-3A4F-475E-A874-62BA9C76A0D4}"/>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800000" flipH="1">
                <a:off x="7511871" y="75119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38" name="Straight Connector 137">
                <a:extLst>
                  <a:ext uri="{FF2B5EF4-FFF2-40B4-BE49-F238E27FC236}">
                    <a16:creationId xmlns:a16="http://schemas.microsoft.com/office/drawing/2014/main" id="{1BF12728-61DB-4CA7-BFEA-C67E21001E77}"/>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920000" flipH="1">
                <a:off x="7387899" y="81977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39" name="Straight Connector 138">
                <a:extLst>
                  <a:ext uri="{FF2B5EF4-FFF2-40B4-BE49-F238E27FC236}">
                    <a16:creationId xmlns:a16="http://schemas.microsoft.com/office/drawing/2014/main" id="{2A114F6C-B377-4620-9C72-92D0FA5095D2}"/>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040000" flipH="1">
                <a:off x="7268530" y="89316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40" name="Straight Connector 139">
                <a:extLst>
                  <a:ext uri="{FF2B5EF4-FFF2-40B4-BE49-F238E27FC236}">
                    <a16:creationId xmlns:a16="http://schemas.microsoft.com/office/drawing/2014/main" id="{185FB219-37DC-4CBB-BDEF-43EF98EB00C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160000" flipH="1">
                <a:off x="7152030" y="97658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41" name="Straight Connector 140">
                <a:extLst>
                  <a:ext uri="{FF2B5EF4-FFF2-40B4-BE49-F238E27FC236}">
                    <a16:creationId xmlns:a16="http://schemas.microsoft.com/office/drawing/2014/main" id="{2060F2EE-256C-4A23-A980-9C317EA5F16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340000" flipH="1">
                <a:off x="7041695" y="106002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42" name="Straight Connector 141">
                <a:extLst>
                  <a:ext uri="{FF2B5EF4-FFF2-40B4-BE49-F238E27FC236}">
                    <a16:creationId xmlns:a16="http://schemas.microsoft.com/office/drawing/2014/main" id="{52F37857-F893-4D54-B377-60870C91BC14}"/>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460000" flipH="1">
                <a:off x="6931360" y="114346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43" name="Straight Connector 142">
                <a:extLst>
                  <a:ext uri="{FF2B5EF4-FFF2-40B4-BE49-F238E27FC236}">
                    <a16:creationId xmlns:a16="http://schemas.microsoft.com/office/drawing/2014/main" id="{F5DEA293-2202-41FF-B5FE-71F06BAA6931}"/>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580000" flipH="1">
                <a:off x="6819070" y="123586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44" name="Straight Connector 143">
                <a:extLst>
                  <a:ext uri="{FF2B5EF4-FFF2-40B4-BE49-F238E27FC236}">
                    <a16:creationId xmlns:a16="http://schemas.microsoft.com/office/drawing/2014/main" id="{A9C59CAC-07BD-4C27-8926-C55E46BD1030}"/>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700000" flipH="1">
                <a:off x="6721359" y="133274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45" name="Straight Connector 144">
                <a:extLst>
                  <a:ext uri="{FF2B5EF4-FFF2-40B4-BE49-F238E27FC236}">
                    <a16:creationId xmlns:a16="http://schemas.microsoft.com/office/drawing/2014/main" id="{480FA13A-0B04-4946-9A24-2701584E2D09}"/>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880000" flipH="1">
                <a:off x="6617467" y="142942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46" name="Straight Connector 145">
                <a:extLst>
                  <a:ext uri="{FF2B5EF4-FFF2-40B4-BE49-F238E27FC236}">
                    <a16:creationId xmlns:a16="http://schemas.microsoft.com/office/drawing/2014/main" id="{488CE1CC-C8B3-470F-9512-B590AF9DEB9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000000" flipH="1">
                <a:off x="6520032" y="152728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47" name="Straight Connector 146">
                <a:extLst>
                  <a:ext uri="{FF2B5EF4-FFF2-40B4-BE49-F238E27FC236}">
                    <a16:creationId xmlns:a16="http://schemas.microsoft.com/office/drawing/2014/main" id="{7C1809CD-B912-4E69-A5A5-94EA27B28078}"/>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120000" flipH="1">
                <a:off x="6429579" y="164161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48" name="Straight Connector 147">
                <a:extLst>
                  <a:ext uri="{FF2B5EF4-FFF2-40B4-BE49-F238E27FC236}">
                    <a16:creationId xmlns:a16="http://schemas.microsoft.com/office/drawing/2014/main" id="{FB9E3C6C-40C8-4A98-B0AF-C45C414845A2}"/>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240000" flipH="1">
                <a:off x="6340532" y="175042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49" name="Straight Connector 148">
                <a:extLst>
                  <a:ext uri="{FF2B5EF4-FFF2-40B4-BE49-F238E27FC236}">
                    <a16:creationId xmlns:a16="http://schemas.microsoft.com/office/drawing/2014/main" id="{DBE61EAD-B3F8-4E77-B3B6-0A3374C0F22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420000" flipH="1">
                <a:off x="6261757" y="186017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50" name="Straight Connector 149">
                <a:extLst>
                  <a:ext uri="{FF2B5EF4-FFF2-40B4-BE49-F238E27FC236}">
                    <a16:creationId xmlns:a16="http://schemas.microsoft.com/office/drawing/2014/main" id="{4303657B-9569-4CB6-A870-F7D678DE67F8}"/>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540000" flipH="1">
                <a:off x="6184144" y="197961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51" name="Straight Connector 150">
                <a:extLst>
                  <a:ext uri="{FF2B5EF4-FFF2-40B4-BE49-F238E27FC236}">
                    <a16:creationId xmlns:a16="http://schemas.microsoft.com/office/drawing/2014/main" id="{C95E1DFB-B252-4CBC-95A8-D1DC68A18591}"/>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660000" flipH="1">
                <a:off x="6106531" y="209906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52" name="Straight Connector 151">
                <a:extLst>
                  <a:ext uri="{FF2B5EF4-FFF2-40B4-BE49-F238E27FC236}">
                    <a16:creationId xmlns:a16="http://schemas.microsoft.com/office/drawing/2014/main" id="{2D7B24AC-E1C7-4A27-BACA-0AE3C159FD6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780000" flipH="1">
                <a:off x="6043206" y="222255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53" name="Straight Connector 152">
                <a:extLst>
                  <a:ext uri="{FF2B5EF4-FFF2-40B4-BE49-F238E27FC236}">
                    <a16:creationId xmlns:a16="http://schemas.microsoft.com/office/drawing/2014/main" id="{97ECB039-4BBD-4991-8C57-7D90D4A22C18}"/>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960000" flipH="1">
                <a:off x="5978913" y="234430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54" name="Straight Connector 153">
                <a:extLst>
                  <a:ext uri="{FF2B5EF4-FFF2-40B4-BE49-F238E27FC236}">
                    <a16:creationId xmlns:a16="http://schemas.microsoft.com/office/drawing/2014/main" id="{38517C97-1250-4775-B725-2CBD677C3F2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080000" flipH="1">
                <a:off x="5912438" y="247067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55" name="Straight Connector 154">
                <a:extLst>
                  <a:ext uri="{FF2B5EF4-FFF2-40B4-BE49-F238E27FC236}">
                    <a16:creationId xmlns:a16="http://schemas.microsoft.com/office/drawing/2014/main" id="{C9679D68-007E-47A6-A882-07A8088B5C6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200000" flipH="1">
                <a:off x="5858875" y="2600922"/>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56" name="Straight Connector 155">
                <a:extLst>
                  <a:ext uri="{FF2B5EF4-FFF2-40B4-BE49-F238E27FC236}">
                    <a16:creationId xmlns:a16="http://schemas.microsoft.com/office/drawing/2014/main" id="{767BAF92-FB48-468A-B633-46749349E519}"/>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320000" flipH="1">
                <a:off x="5808182" y="273404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57" name="Straight Connector 156">
                <a:extLst>
                  <a:ext uri="{FF2B5EF4-FFF2-40B4-BE49-F238E27FC236}">
                    <a16:creationId xmlns:a16="http://schemas.microsoft.com/office/drawing/2014/main" id="{2875629C-FBE1-4E58-82B5-53DBC3ABD061}"/>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500000" flipH="1">
                <a:off x="5773263" y="286686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58" name="Straight Connector 157">
                <a:extLst>
                  <a:ext uri="{FF2B5EF4-FFF2-40B4-BE49-F238E27FC236}">
                    <a16:creationId xmlns:a16="http://schemas.microsoft.com/office/drawing/2014/main" id="{CC29FC6C-B918-40F3-AAAA-1A4F1DFBEA25}"/>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620000" flipH="1">
                <a:off x="5735963" y="300206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59" name="Straight Connector 158">
                <a:extLst>
                  <a:ext uri="{FF2B5EF4-FFF2-40B4-BE49-F238E27FC236}">
                    <a16:creationId xmlns:a16="http://schemas.microsoft.com/office/drawing/2014/main" id="{2D55E2D8-4D39-4F44-AAE7-B3B2DDDB5B51}"/>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740000" flipH="1">
                <a:off x="5700105" y="313891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60" name="Straight Connector 159">
                <a:extLst>
                  <a:ext uri="{FF2B5EF4-FFF2-40B4-BE49-F238E27FC236}">
                    <a16:creationId xmlns:a16="http://schemas.microsoft.com/office/drawing/2014/main" id="{8EF38C89-9B35-40D5-A2EC-AE4FFF17128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860000" flipH="1">
                <a:off x="5665939" y="327548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61" name="Straight Connector 160">
                <a:extLst>
                  <a:ext uri="{FF2B5EF4-FFF2-40B4-BE49-F238E27FC236}">
                    <a16:creationId xmlns:a16="http://schemas.microsoft.com/office/drawing/2014/main" id="{15C842FE-0918-4A9A-B4F3-F69C539B3542}"/>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040000" flipH="1">
                <a:off x="5644476" y="341425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62" name="Straight Connector 161">
                <a:extLst>
                  <a:ext uri="{FF2B5EF4-FFF2-40B4-BE49-F238E27FC236}">
                    <a16:creationId xmlns:a16="http://schemas.microsoft.com/office/drawing/2014/main" id="{C5A2FDBE-9CE6-41C7-A149-1FC75441C47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160000" flipH="1">
                <a:off x="5626530" y="355462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63" name="Straight Connector 162">
                <a:extLst>
                  <a:ext uri="{FF2B5EF4-FFF2-40B4-BE49-F238E27FC236}">
                    <a16:creationId xmlns:a16="http://schemas.microsoft.com/office/drawing/2014/main" id="{FE76B3FC-2648-4EF2-A363-8AED916B454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280000" flipH="1">
                <a:off x="5616429" y="369183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64" name="Straight Connector 163">
                <a:extLst>
                  <a:ext uri="{FF2B5EF4-FFF2-40B4-BE49-F238E27FC236}">
                    <a16:creationId xmlns:a16="http://schemas.microsoft.com/office/drawing/2014/main" id="{57AD43BF-C5AB-4324-B39E-5E3AFC887616}"/>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400000" flipH="1">
                <a:off x="5611319" y="383537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65" name="Straight Connector 164">
                <a:extLst>
                  <a:ext uri="{FF2B5EF4-FFF2-40B4-BE49-F238E27FC236}">
                    <a16:creationId xmlns:a16="http://schemas.microsoft.com/office/drawing/2014/main" id="{1D7FC0CC-E465-4316-A7B6-42441D27DCCA}"/>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580000" flipH="1">
                <a:off x="5608540" y="397572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66" name="Straight Connector 165">
                <a:extLst>
                  <a:ext uri="{FF2B5EF4-FFF2-40B4-BE49-F238E27FC236}">
                    <a16:creationId xmlns:a16="http://schemas.microsoft.com/office/drawing/2014/main" id="{5EF568F1-4905-4D65-8510-683A870976A1}"/>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700000" flipH="1">
                <a:off x="5605761" y="411607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67" name="Straight Connector 166">
                <a:extLst>
                  <a:ext uri="{FF2B5EF4-FFF2-40B4-BE49-F238E27FC236}">
                    <a16:creationId xmlns:a16="http://schemas.microsoft.com/office/drawing/2014/main" id="{B0779A11-5E9E-4455-8DB7-6BF1F0BA4EF8}"/>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820000" flipH="1">
                <a:off x="5624195" y="425421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68" name="Straight Connector 167">
                <a:extLst>
                  <a:ext uri="{FF2B5EF4-FFF2-40B4-BE49-F238E27FC236}">
                    <a16:creationId xmlns:a16="http://schemas.microsoft.com/office/drawing/2014/main" id="{2B884067-174C-4C5C-955E-462157D0FA76}"/>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940000" flipH="1">
                <a:off x="5642629" y="439235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69" name="Straight Connector 168">
                <a:extLst>
                  <a:ext uri="{FF2B5EF4-FFF2-40B4-BE49-F238E27FC236}">
                    <a16:creationId xmlns:a16="http://schemas.microsoft.com/office/drawing/2014/main" id="{BE5F0FA8-85D6-4B51-B2A8-027AC28D826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120000" flipH="1">
                <a:off x="5654818" y="453638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70" name="Straight Connector 169">
                <a:extLst>
                  <a:ext uri="{FF2B5EF4-FFF2-40B4-BE49-F238E27FC236}">
                    <a16:creationId xmlns:a16="http://schemas.microsoft.com/office/drawing/2014/main" id="{E76C2522-4938-48D4-9ACE-F61BC45271C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240000" flipH="1">
                <a:off x="5684446" y="4671367"/>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71" name="Straight Connector 170">
                <a:extLst>
                  <a:ext uri="{FF2B5EF4-FFF2-40B4-BE49-F238E27FC236}">
                    <a16:creationId xmlns:a16="http://schemas.microsoft.com/office/drawing/2014/main" id="{7119966D-0585-4354-991F-856ADF670D0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360000" flipH="1">
                <a:off x="5714074" y="480873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72" name="Straight Connector 171">
                <a:extLst>
                  <a:ext uri="{FF2B5EF4-FFF2-40B4-BE49-F238E27FC236}">
                    <a16:creationId xmlns:a16="http://schemas.microsoft.com/office/drawing/2014/main" id="{6931C16B-534C-413B-A404-870528429A56}"/>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480000" flipH="1">
                <a:off x="5748464" y="494847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73" name="Straight Connector 172">
                <a:extLst>
                  <a:ext uri="{FF2B5EF4-FFF2-40B4-BE49-F238E27FC236}">
                    <a16:creationId xmlns:a16="http://schemas.microsoft.com/office/drawing/2014/main" id="{888EA28D-0FC2-4BEA-B3EB-D9DEB3C4F76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660000" flipH="1">
                <a:off x="5792091" y="5077607"/>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74" name="Straight Connector 173">
                <a:extLst>
                  <a:ext uri="{FF2B5EF4-FFF2-40B4-BE49-F238E27FC236}">
                    <a16:creationId xmlns:a16="http://schemas.microsoft.com/office/drawing/2014/main" id="{1F2052B6-705D-484A-9856-BCC35D311EF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780000" flipH="1">
                <a:off x="5847441" y="521122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75" name="Straight Connector 174">
                <a:extLst>
                  <a:ext uri="{FF2B5EF4-FFF2-40B4-BE49-F238E27FC236}">
                    <a16:creationId xmlns:a16="http://schemas.microsoft.com/office/drawing/2014/main" id="{B357007E-5B0B-4BC1-96BB-2F9A55E28B8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900000" flipH="1">
                <a:off x="5900410" y="534245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76" name="Straight Connector 175">
                <a:extLst>
                  <a:ext uri="{FF2B5EF4-FFF2-40B4-BE49-F238E27FC236}">
                    <a16:creationId xmlns:a16="http://schemas.microsoft.com/office/drawing/2014/main" id="{144B8928-2E44-471E-818A-AC5F8B9B1D4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7020000" flipH="1">
                <a:off x="5955760" y="547369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grpSp>
      </p:grpSp>
      <p:grpSp>
        <p:nvGrpSpPr>
          <p:cNvPr id="178" name="Group 177">
            <a:extLst>
              <a:ext uri="{FF2B5EF4-FFF2-40B4-BE49-F238E27FC236}">
                <a16:creationId xmlns:a16="http://schemas.microsoft.com/office/drawing/2014/main" id="{D3F906D0-CE7C-484D-8C11-5011F768A5D7}"/>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rot="16739066">
            <a:off x="5520984" y="3122486"/>
            <a:ext cx="2928062" cy="2544637"/>
            <a:chOff x="5281603" y="104899"/>
            <a:chExt cx="6910397" cy="6005491"/>
          </a:xfrm>
        </p:grpSpPr>
        <p:sp>
          <p:nvSpPr>
            <p:cNvPr id="179" name="Freeform 183">
              <a:extLst>
                <a:ext uri="{FF2B5EF4-FFF2-40B4-BE49-F238E27FC236}">
                  <a16:creationId xmlns:a16="http://schemas.microsoft.com/office/drawing/2014/main" id="{0FE191C3-385B-4E2B-ADE9-0FA9E09CA2AB}"/>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5281603" y="104899"/>
              <a:ext cx="6896713" cy="6005491"/>
            </a:xfrm>
            <a:custGeom>
              <a:avLst/>
              <a:gdLst>
                <a:gd name="connsiteX0" fmla="*/ 3912717 w 6896713"/>
                <a:gd name="connsiteY0" fmla="*/ 0 h 6005491"/>
                <a:gd name="connsiteX1" fmla="*/ 6679426 w 6896713"/>
                <a:gd name="connsiteY1" fmla="*/ 1146008 h 6005491"/>
                <a:gd name="connsiteX2" fmla="*/ 6896713 w 6896713"/>
                <a:gd name="connsiteY2" fmla="*/ 1385085 h 6005491"/>
                <a:gd name="connsiteX3" fmla="*/ 6896713 w 6896713"/>
                <a:gd name="connsiteY3" fmla="*/ 1431256 h 6005491"/>
                <a:gd name="connsiteX4" fmla="*/ 6657442 w 6896713"/>
                <a:gd name="connsiteY4" fmla="*/ 1167992 h 6005491"/>
                <a:gd name="connsiteX5" fmla="*/ 3912717 w 6896713"/>
                <a:gd name="connsiteY5" fmla="*/ 31089 h 6005491"/>
                <a:gd name="connsiteX6" fmla="*/ 31089 w 6896713"/>
                <a:gd name="connsiteY6" fmla="*/ 3912717 h 6005491"/>
                <a:gd name="connsiteX7" fmla="*/ 593046 w 6896713"/>
                <a:gd name="connsiteY7" fmla="*/ 5925483 h 6005491"/>
                <a:gd name="connsiteX8" fmla="*/ 633874 w 6896713"/>
                <a:gd name="connsiteY8" fmla="*/ 5989169 h 6005491"/>
                <a:gd name="connsiteX9" fmla="*/ 607415 w 6896713"/>
                <a:gd name="connsiteY9" fmla="*/ 6005491 h 6005491"/>
                <a:gd name="connsiteX10" fmla="*/ 566458 w 6896713"/>
                <a:gd name="connsiteY10" fmla="*/ 5941603 h 6005491"/>
                <a:gd name="connsiteX11" fmla="*/ 0 w 6896713"/>
                <a:gd name="connsiteY11" fmla="*/ 3912717 h 6005491"/>
                <a:gd name="connsiteX12" fmla="*/ 3912717 w 6896713"/>
                <a:gd name="connsiteY12" fmla="*/ 0 h 6005491"/>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6896713" h="6005491">
                  <a:moveTo>
                    <a:pt x="3912717" y="0"/>
                  </a:moveTo>
                  <a:cubicBezTo>
                    <a:pt x="4993184" y="0"/>
                    <a:pt x="5971363" y="437946"/>
                    <a:pt x="6679426" y="1146008"/>
                  </a:cubicBezTo>
                  <a:lnTo>
                    <a:pt x="6896713" y="1385085"/>
                  </a:lnTo>
                  <a:lnTo>
                    <a:pt x="6896713" y="1431256"/>
                  </a:lnTo>
                  <a:lnTo>
                    <a:pt x="6657442" y="1167992"/>
                  </a:lnTo>
                  <a:cubicBezTo>
                    <a:pt x="5955006" y="465555"/>
                    <a:pt x="4984599" y="31089"/>
                    <a:pt x="3912717" y="31089"/>
                  </a:cubicBezTo>
                  <a:cubicBezTo>
                    <a:pt x="1768953" y="31089"/>
                    <a:pt x="31089" y="1768953"/>
                    <a:pt x="31089" y="3912717"/>
                  </a:cubicBezTo>
                  <a:cubicBezTo>
                    <a:pt x="31089" y="4649636"/>
                    <a:pt x="236442" y="5338592"/>
                    <a:pt x="593046" y="5925483"/>
                  </a:cubicBezTo>
                  <a:lnTo>
                    <a:pt x="633874" y="5989169"/>
                  </a:lnTo>
                  <a:lnTo>
                    <a:pt x="607415" y="6005491"/>
                  </a:lnTo>
                  <a:lnTo>
                    <a:pt x="566458" y="5941603"/>
                  </a:lnTo>
                  <a:cubicBezTo>
                    <a:pt x="206998" y="5350013"/>
                    <a:pt x="0" y="4655538"/>
                    <a:pt x="0" y="3912717"/>
                  </a:cubicBezTo>
                  <a:cubicBezTo>
                    <a:pt x="0" y="1751783"/>
                    <a:pt x="1751783" y="0"/>
                    <a:pt x="3912717" y="0"/>
                  </a:cubicBezTo>
                  <a:close/>
                </a:path>
              </a:pathLst>
            </a:custGeom>
            <a:solidFill>
              <a:srgbClr val="FFFFFF">
                <a:alpha val="41961"/>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nvGrpSpPr>
            <p:cNvPr id="180" name="Group 179">
              <a:extLst>
                <a:ext uri="{FF2B5EF4-FFF2-40B4-BE49-F238E27FC236}">
                  <a16:creationId xmlns:a16="http://schemas.microsoft.com/office/drawing/2014/main" id="{DF236ECF-9469-429F-B950-E6274E93F7DC}"/>
                </a:ext>
                <a:ext uri="{C183D7F6-B498-43B3-948B-1728B52AA6E4}">
                  <adec:decorative xmlns:adec="http://schemas.microsoft.com/office/drawing/2017/decorative" val="1"/>
                </a:ext>
              </a:extLst>
            </p:cNvPr>
            <p:cNvGrpSpPr/>
            <p:nvPr>
              <p:extLst>
                <p:ext uri="{386F3935-93C4-4BCD-93E2-E3B085C9AB24}">
                  <p16:designElem xmlns:p16="http://schemas.microsoft.com/office/powerpoint/2015/main" val="1"/>
                </p:ext>
              </p:extLst>
            </p:nvPr>
          </p:nvGrpSpPr>
          <p:grpSpPr>
            <a:xfrm>
              <a:off x="5516018" y="331504"/>
              <a:ext cx="6675982" cy="5235326"/>
              <a:chOff x="5516018" y="331504"/>
              <a:chExt cx="6675982" cy="5235326"/>
            </a:xfrm>
          </p:grpSpPr>
          <p:cxnSp>
            <p:nvCxnSpPr>
              <p:cNvPr id="181" name="Straight Connector 180">
                <a:extLst>
                  <a:ext uri="{FF2B5EF4-FFF2-40B4-BE49-F238E27FC236}">
                    <a16:creationId xmlns:a16="http://schemas.microsoft.com/office/drawing/2014/main" id="{ACFB9B6B-3B4B-406C-A9C4-9E15E8EDA9E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flipH="1">
                <a:off x="9266830" y="33150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82" name="Straight Connector 181">
                <a:extLst>
                  <a:ext uri="{FF2B5EF4-FFF2-40B4-BE49-F238E27FC236}">
                    <a16:creationId xmlns:a16="http://schemas.microsoft.com/office/drawing/2014/main" id="{1185F607-E801-4999-8E05-0C8486DAAAE5}"/>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20000" flipH="1">
                <a:off x="9408861" y="33832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83" name="Straight Connector 182">
                <a:extLst>
                  <a:ext uri="{FF2B5EF4-FFF2-40B4-BE49-F238E27FC236}">
                    <a16:creationId xmlns:a16="http://schemas.microsoft.com/office/drawing/2014/main" id="{2AE80DE6-1860-413C-83A4-3D16C772FC6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40000" flipH="1">
                <a:off x="9551700" y="34763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84" name="Straight Connector 183">
                <a:extLst>
                  <a:ext uri="{FF2B5EF4-FFF2-40B4-BE49-F238E27FC236}">
                    <a16:creationId xmlns:a16="http://schemas.microsoft.com/office/drawing/2014/main" id="{BCA67FE0-1324-427A-A3EB-EC0E27E8DA99}"/>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60000" flipH="1">
                <a:off x="9688748" y="36808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85" name="Straight Connector 184">
                <a:extLst>
                  <a:ext uri="{FF2B5EF4-FFF2-40B4-BE49-F238E27FC236}">
                    <a16:creationId xmlns:a16="http://schemas.microsoft.com/office/drawing/2014/main" id="{7426A4D5-E148-458E-81B7-A67551CC529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40000" flipH="1">
                <a:off x="9824866" y="38922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86" name="Straight Connector 185">
                <a:extLst>
                  <a:ext uri="{FF2B5EF4-FFF2-40B4-BE49-F238E27FC236}">
                    <a16:creationId xmlns:a16="http://schemas.microsoft.com/office/drawing/2014/main" id="{5AE534E1-BFC4-4B6F-B4A6-D0331A128D79}"/>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60000" flipH="1">
                <a:off x="9966867" y="41754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87" name="Straight Connector 186">
                <a:extLst>
                  <a:ext uri="{FF2B5EF4-FFF2-40B4-BE49-F238E27FC236}">
                    <a16:creationId xmlns:a16="http://schemas.microsoft.com/office/drawing/2014/main" id="{F6D2BC14-55E1-4250-A703-26EAE5BEB11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780000" flipH="1">
                <a:off x="10104425" y="44587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88" name="Straight Connector 187">
                <a:extLst>
                  <a:ext uri="{FF2B5EF4-FFF2-40B4-BE49-F238E27FC236}">
                    <a16:creationId xmlns:a16="http://schemas.microsoft.com/office/drawing/2014/main" id="{D28FA0B2-4451-4A40-A6A8-B5B2BFFD22A7}"/>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900000" flipH="1">
                <a:off x="10240513" y="47948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89" name="Straight Connector 188">
                <a:extLst>
                  <a:ext uri="{FF2B5EF4-FFF2-40B4-BE49-F238E27FC236}">
                    <a16:creationId xmlns:a16="http://schemas.microsoft.com/office/drawing/2014/main" id="{695551A0-FD49-4C51-9936-31AADCF8F03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080000" flipH="1">
                <a:off x="10373882" y="52435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90" name="Straight Connector 189">
                <a:extLst>
                  <a:ext uri="{FF2B5EF4-FFF2-40B4-BE49-F238E27FC236}">
                    <a16:creationId xmlns:a16="http://schemas.microsoft.com/office/drawing/2014/main" id="{21AA33D7-B8C3-4A4C-B04C-90496559F628}"/>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200000" flipH="1">
                <a:off x="10505632" y="57062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91" name="Straight Connector 190">
                <a:extLst>
                  <a:ext uri="{FF2B5EF4-FFF2-40B4-BE49-F238E27FC236}">
                    <a16:creationId xmlns:a16="http://schemas.microsoft.com/office/drawing/2014/main" id="{EC11C7CB-C8A3-4FA2-8919-4BDE08B8C08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320000" flipH="1">
                <a:off x="10637382" y="62134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92" name="Straight Connector 191">
                <a:extLst>
                  <a:ext uri="{FF2B5EF4-FFF2-40B4-BE49-F238E27FC236}">
                    <a16:creationId xmlns:a16="http://schemas.microsoft.com/office/drawing/2014/main" id="{04122C9F-7650-4E2A-BBDD-5ED1794298F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440000" flipH="1">
                <a:off x="10760965" y="69043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93" name="Straight Connector 192">
                <a:extLst>
                  <a:ext uri="{FF2B5EF4-FFF2-40B4-BE49-F238E27FC236}">
                    <a16:creationId xmlns:a16="http://schemas.microsoft.com/office/drawing/2014/main" id="{B2331B0F-4B2B-49FF-B210-A548BEE14B1A}"/>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620000" flipH="1">
                <a:off x="10888991" y="75509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94" name="Straight Connector 193">
                <a:extLst>
                  <a:ext uri="{FF2B5EF4-FFF2-40B4-BE49-F238E27FC236}">
                    <a16:creationId xmlns:a16="http://schemas.microsoft.com/office/drawing/2014/main" id="{9E66A3B2-EAB9-4D0F-8CC6-133C4B8D269A}"/>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740000" flipH="1">
                <a:off x="11010193" y="81974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95" name="Straight Connector 194">
                <a:extLst>
                  <a:ext uri="{FF2B5EF4-FFF2-40B4-BE49-F238E27FC236}">
                    <a16:creationId xmlns:a16="http://schemas.microsoft.com/office/drawing/2014/main" id="{A5D255CC-F767-47F3-9B04-0F597091D8B2}"/>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860000" flipH="1">
                <a:off x="11129014" y="895662"/>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96" name="Straight Connector 195">
                <a:extLst>
                  <a:ext uri="{FF2B5EF4-FFF2-40B4-BE49-F238E27FC236}">
                    <a16:creationId xmlns:a16="http://schemas.microsoft.com/office/drawing/2014/main" id="{DE6FFD6E-D10A-4E69-B92A-1C3D4AD9006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980000" flipH="1">
                <a:off x="11249872" y="96809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97" name="Straight Connector 196">
                <a:extLst>
                  <a:ext uri="{FF2B5EF4-FFF2-40B4-BE49-F238E27FC236}">
                    <a16:creationId xmlns:a16="http://schemas.microsoft.com/office/drawing/2014/main" id="{9BAE1242-2228-4493-81B5-F7807B8DAC8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160000" flipH="1">
                <a:off x="11366875" y="104808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98" name="Straight Connector 197">
                <a:extLst>
                  <a:ext uri="{FF2B5EF4-FFF2-40B4-BE49-F238E27FC236}">
                    <a16:creationId xmlns:a16="http://schemas.microsoft.com/office/drawing/2014/main" id="{7A6A8552-686E-44B0-AA9A-9488BB77FE1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280000" flipH="1">
                <a:off x="11474058" y="113152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199" name="Straight Connector 198">
                <a:extLst>
                  <a:ext uri="{FF2B5EF4-FFF2-40B4-BE49-F238E27FC236}">
                    <a16:creationId xmlns:a16="http://schemas.microsoft.com/office/drawing/2014/main" id="{7C45C190-42DB-4A86-A102-D04A25E1E1F6}"/>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400000" flipH="1">
                <a:off x="11583303" y="122179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00" name="Straight Connector 199">
                <a:extLst>
                  <a:ext uri="{FF2B5EF4-FFF2-40B4-BE49-F238E27FC236}">
                    <a16:creationId xmlns:a16="http://schemas.microsoft.com/office/drawing/2014/main" id="{DC2E5DE9-3511-45AE-9F95-710C8211A33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520000" flipH="1">
                <a:off x="11685344" y="1321772"/>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01" name="Straight Connector 200">
                <a:extLst>
                  <a:ext uri="{FF2B5EF4-FFF2-40B4-BE49-F238E27FC236}">
                    <a16:creationId xmlns:a16="http://schemas.microsoft.com/office/drawing/2014/main" id="{53F3C6F6-47A6-4265-878C-5092E9328055}"/>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700000" flipH="1">
                <a:off x="11787704" y="141763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02" name="Straight Connector 201">
                <a:extLst>
                  <a:ext uri="{FF2B5EF4-FFF2-40B4-BE49-F238E27FC236}">
                    <a16:creationId xmlns:a16="http://schemas.microsoft.com/office/drawing/2014/main" id="{82B1F3E7-F618-4E13-9E16-7118C45C77D2}"/>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820000" flipH="1">
                <a:off x="11880859" y="151793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03" name="Straight Connector 202">
                <a:extLst>
                  <a:ext uri="{FF2B5EF4-FFF2-40B4-BE49-F238E27FC236}">
                    <a16:creationId xmlns:a16="http://schemas.microsoft.com/office/drawing/2014/main" id="{A5E7DF9B-A62B-4C53-A661-B401D7195B9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940000" flipH="1">
                <a:off x="11969252" y="1627437"/>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04" name="Straight Connector 203">
                <a:extLst>
                  <a:ext uri="{FF2B5EF4-FFF2-40B4-BE49-F238E27FC236}">
                    <a16:creationId xmlns:a16="http://schemas.microsoft.com/office/drawing/2014/main" id="{EEE4847E-481F-4419-AE1F-90DED5344CC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060000" flipH="1">
                <a:off x="12062016" y="173601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05" name="Straight Connector 204">
                <a:extLst>
                  <a:ext uri="{FF2B5EF4-FFF2-40B4-BE49-F238E27FC236}">
                    <a16:creationId xmlns:a16="http://schemas.microsoft.com/office/drawing/2014/main" id="{B13E9C09-74A8-40D0-BC37-74CA31F5D0E4}"/>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flipH="1">
                <a:off x="12074680" y="1910249"/>
                <a:ext cx="117320" cy="82912"/>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06" name="Straight Connector 205">
                <a:extLst>
                  <a:ext uri="{FF2B5EF4-FFF2-40B4-BE49-F238E27FC236}">
                    <a16:creationId xmlns:a16="http://schemas.microsoft.com/office/drawing/2014/main" id="{B0009143-1101-4DF3-B01E-766F9BE63D37}"/>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flipH="1">
                <a:off x="12149943" y="2083594"/>
                <a:ext cx="39676" cy="21436"/>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07" name="Straight Connector 206">
                <a:extLst>
                  <a:ext uri="{FF2B5EF4-FFF2-40B4-BE49-F238E27FC236}">
                    <a16:creationId xmlns:a16="http://schemas.microsoft.com/office/drawing/2014/main" id="{995E8D24-3C05-4242-92BA-731FDA5AE644}"/>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80000" flipH="1">
                <a:off x="9127990" y="33425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08" name="Straight Connector 207">
                <a:extLst>
                  <a:ext uri="{FF2B5EF4-FFF2-40B4-BE49-F238E27FC236}">
                    <a16:creationId xmlns:a16="http://schemas.microsoft.com/office/drawing/2014/main" id="{A40A7CC8-D93E-41C0-8322-8EF549E1A5C1}"/>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00000" flipH="1">
                <a:off x="8987576" y="33663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09" name="Straight Connector 208">
                <a:extLst>
                  <a:ext uri="{FF2B5EF4-FFF2-40B4-BE49-F238E27FC236}">
                    <a16:creationId xmlns:a16="http://schemas.microsoft.com/office/drawing/2014/main" id="{0B91F070-941B-4307-9931-156C868BFF8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20000" flipH="1">
                <a:off x="8844859" y="35117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10" name="Straight Connector 209">
                <a:extLst>
                  <a:ext uri="{FF2B5EF4-FFF2-40B4-BE49-F238E27FC236}">
                    <a16:creationId xmlns:a16="http://schemas.microsoft.com/office/drawing/2014/main" id="{BF90A755-20A8-4274-A4F7-BD624FECFA9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40000" flipH="1">
                <a:off x="8706904" y="36571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11" name="Straight Connector 210">
                <a:extLst>
                  <a:ext uri="{FF2B5EF4-FFF2-40B4-BE49-F238E27FC236}">
                    <a16:creationId xmlns:a16="http://schemas.microsoft.com/office/drawing/2014/main" id="{4D87C615-9E34-495E-8406-FAEFC2F8456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720000" flipH="1">
                <a:off x="8568008" y="38789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12" name="Straight Connector 211">
                <a:extLst>
                  <a:ext uri="{FF2B5EF4-FFF2-40B4-BE49-F238E27FC236}">
                    <a16:creationId xmlns:a16="http://schemas.microsoft.com/office/drawing/2014/main" id="{11A383A9-4CA6-4FAB-9F61-C5E53DBF8B29}"/>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840000" flipH="1">
                <a:off x="8429112" y="41006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13" name="Straight Connector 212">
                <a:extLst>
                  <a:ext uri="{FF2B5EF4-FFF2-40B4-BE49-F238E27FC236}">
                    <a16:creationId xmlns:a16="http://schemas.microsoft.com/office/drawing/2014/main" id="{D7B6069C-3205-4BBB-ADDF-D85A07E550C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960000" flipH="1">
                <a:off x="8294968" y="44621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14" name="Straight Connector 213">
                <a:extLst>
                  <a:ext uri="{FF2B5EF4-FFF2-40B4-BE49-F238E27FC236}">
                    <a16:creationId xmlns:a16="http://schemas.microsoft.com/office/drawing/2014/main" id="{98083F5B-DC24-40B3-92D2-BF90631145D5}"/>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080000" flipH="1">
                <a:off x="8160824" y="48237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15" name="Straight Connector 214">
                <a:extLst>
                  <a:ext uri="{FF2B5EF4-FFF2-40B4-BE49-F238E27FC236}">
                    <a16:creationId xmlns:a16="http://schemas.microsoft.com/office/drawing/2014/main" id="{1AEA55FF-DDBB-4AA2-ACBD-9A4D56FFCC2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260000" flipH="1">
                <a:off x="8027689" y="53184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16" name="Straight Connector 215">
                <a:extLst>
                  <a:ext uri="{FF2B5EF4-FFF2-40B4-BE49-F238E27FC236}">
                    <a16:creationId xmlns:a16="http://schemas.microsoft.com/office/drawing/2014/main" id="{2E00B1FB-F492-483C-B4D3-893BE48D29E2}"/>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380000" flipH="1">
                <a:off x="7894554" y="58132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17" name="Straight Connector 216">
                <a:extLst>
                  <a:ext uri="{FF2B5EF4-FFF2-40B4-BE49-F238E27FC236}">
                    <a16:creationId xmlns:a16="http://schemas.microsoft.com/office/drawing/2014/main" id="{576CFD40-49E1-465A-9B23-F9D980D9A4D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500000" flipH="1">
                <a:off x="7761419" y="63079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18" name="Straight Connector 217">
                <a:extLst>
                  <a:ext uri="{FF2B5EF4-FFF2-40B4-BE49-F238E27FC236}">
                    <a16:creationId xmlns:a16="http://schemas.microsoft.com/office/drawing/2014/main" id="{5D63EDB7-C852-43C0-9954-6F2196FABE8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620000" flipH="1">
                <a:off x="7636645" y="68980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19" name="Straight Connector 218">
                <a:extLst>
                  <a:ext uri="{FF2B5EF4-FFF2-40B4-BE49-F238E27FC236}">
                    <a16:creationId xmlns:a16="http://schemas.microsoft.com/office/drawing/2014/main" id="{316E726A-0F37-45E3-9BDF-42ECAA68F69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800000" flipH="1">
                <a:off x="7511871" y="75119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20" name="Straight Connector 219">
                <a:extLst>
                  <a:ext uri="{FF2B5EF4-FFF2-40B4-BE49-F238E27FC236}">
                    <a16:creationId xmlns:a16="http://schemas.microsoft.com/office/drawing/2014/main" id="{29E8E54E-8FB5-4650-AD2D-C65F3F53A990}"/>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1920000" flipH="1">
                <a:off x="7387899" y="81977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21" name="Straight Connector 220">
                <a:extLst>
                  <a:ext uri="{FF2B5EF4-FFF2-40B4-BE49-F238E27FC236}">
                    <a16:creationId xmlns:a16="http://schemas.microsoft.com/office/drawing/2014/main" id="{33018142-C705-4D1B-8C27-83842B8D18F2}"/>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040000" flipH="1">
                <a:off x="7268530" y="89316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22" name="Straight Connector 221">
                <a:extLst>
                  <a:ext uri="{FF2B5EF4-FFF2-40B4-BE49-F238E27FC236}">
                    <a16:creationId xmlns:a16="http://schemas.microsoft.com/office/drawing/2014/main" id="{4B029D1D-41B1-45D6-8FC5-9EBEEEBD51CC}"/>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160000" flipH="1">
                <a:off x="7152030" y="97658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23" name="Straight Connector 222">
                <a:extLst>
                  <a:ext uri="{FF2B5EF4-FFF2-40B4-BE49-F238E27FC236}">
                    <a16:creationId xmlns:a16="http://schemas.microsoft.com/office/drawing/2014/main" id="{238CE0A4-BE74-4418-8DB6-FC0A39102939}"/>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340000" flipH="1">
                <a:off x="7041695" y="106002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24" name="Straight Connector 223">
                <a:extLst>
                  <a:ext uri="{FF2B5EF4-FFF2-40B4-BE49-F238E27FC236}">
                    <a16:creationId xmlns:a16="http://schemas.microsoft.com/office/drawing/2014/main" id="{C5DC5DB6-FAE4-45E0-A0E5-E613B8D7E151}"/>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460000" flipH="1">
                <a:off x="6931360" y="114346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25" name="Straight Connector 224">
                <a:extLst>
                  <a:ext uri="{FF2B5EF4-FFF2-40B4-BE49-F238E27FC236}">
                    <a16:creationId xmlns:a16="http://schemas.microsoft.com/office/drawing/2014/main" id="{3FBB2B3B-650C-4D6B-BA13-A71D6CB8CD5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580000" flipH="1">
                <a:off x="6819070" y="123586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26" name="Straight Connector 225">
                <a:extLst>
                  <a:ext uri="{FF2B5EF4-FFF2-40B4-BE49-F238E27FC236}">
                    <a16:creationId xmlns:a16="http://schemas.microsoft.com/office/drawing/2014/main" id="{AA61A363-0BE0-4381-9635-02A60AE9C1F4}"/>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700000" flipH="1">
                <a:off x="6721359" y="133274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27" name="Straight Connector 226">
                <a:extLst>
                  <a:ext uri="{FF2B5EF4-FFF2-40B4-BE49-F238E27FC236}">
                    <a16:creationId xmlns:a16="http://schemas.microsoft.com/office/drawing/2014/main" id="{F363EFF4-A1A6-4E57-8128-D13002EAD075}"/>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2880000" flipH="1">
                <a:off x="6617467" y="142942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28" name="Straight Connector 227">
                <a:extLst>
                  <a:ext uri="{FF2B5EF4-FFF2-40B4-BE49-F238E27FC236}">
                    <a16:creationId xmlns:a16="http://schemas.microsoft.com/office/drawing/2014/main" id="{744B3004-D3A0-4C95-8618-02CD578CCD25}"/>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000000" flipH="1">
                <a:off x="6520032" y="152728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29" name="Straight Connector 228">
                <a:extLst>
                  <a:ext uri="{FF2B5EF4-FFF2-40B4-BE49-F238E27FC236}">
                    <a16:creationId xmlns:a16="http://schemas.microsoft.com/office/drawing/2014/main" id="{48511694-389A-4FA7-950D-D0B63A422C74}"/>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120000" flipH="1">
                <a:off x="6429579" y="164161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30" name="Straight Connector 229">
                <a:extLst>
                  <a:ext uri="{FF2B5EF4-FFF2-40B4-BE49-F238E27FC236}">
                    <a16:creationId xmlns:a16="http://schemas.microsoft.com/office/drawing/2014/main" id="{03CF007D-1A35-4653-994F-C5DC685C4392}"/>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240000" flipH="1">
                <a:off x="6340532" y="175042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31" name="Straight Connector 230">
                <a:extLst>
                  <a:ext uri="{FF2B5EF4-FFF2-40B4-BE49-F238E27FC236}">
                    <a16:creationId xmlns:a16="http://schemas.microsoft.com/office/drawing/2014/main" id="{E268873C-3BA1-4848-8A1E-55D4416950F4}"/>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420000" flipH="1">
                <a:off x="6261757" y="186017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32" name="Straight Connector 231">
                <a:extLst>
                  <a:ext uri="{FF2B5EF4-FFF2-40B4-BE49-F238E27FC236}">
                    <a16:creationId xmlns:a16="http://schemas.microsoft.com/office/drawing/2014/main" id="{6F28B5E8-5EF7-40C6-8012-75E3ADCB416D}"/>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540000" flipH="1">
                <a:off x="6184144" y="197961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33" name="Straight Connector 232">
                <a:extLst>
                  <a:ext uri="{FF2B5EF4-FFF2-40B4-BE49-F238E27FC236}">
                    <a16:creationId xmlns:a16="http://schemas.microsoft.com/office/drawing/2014/main" id="{C4DD4F11-6920-4398-88A7-0C571FA3F940}"/>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660000" flipH="1">
                <a:off x="6106531" y="209906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34" name="Straight Connector 233">
                <a:extLst>
                  <a:ext uri="{FF2B5EF4-FFF2-40B4-BE49-F238E27FC236}">
                    <a16:creationId xmlns:a16="http://schemas.microsoft.com/office/drawing/2014/main" id="{B87C9D72-9386-43D4-9C27-2B0A676624B7}"/>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780000" flipH="1">
                <a:off x="6043206" y="222255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35" name="Straight Connector 234">
                <a:extLst>
                  <a:ext uri="{FF2B5EF4-FFF2-40B4-BE49-F238E27FC236}">
                    <a16:creationId xmlns:a16="http://schemas.microsoft.com/office/drawing/2014/main" id="{6903FC60-7B4A-4E8D-B64E-A6570168D8D0}"/>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3960000" flipH="1">
                <a:off x="5978913" y="234430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36" name="Straight Connector 235">
                <a:extLst>
                  <a:ext uri="{FF2B5EF4-FFF2-40B4-BE49-F238E27FC236}">
                    <a16:creationId xmlns:a16="http://schemas.microsoft.com/office/drawing/2014/main" id="{1565646A-F4D1-434F-ACCE-BC14E5D04948}"/>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080000" flipH="1">
                <a:off x="5912438" y="247067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37" name="Straight Connector 236">
                <a:extLst>
                  <a:ext uri="{FF2B5EF4-FFF2-40B4-BE49-F238E27FC236}">
                    <a16:creationId xmlns:a16="http://schemas.microsoft.com/office/drawing/2014/main" id="{EB5384FB-B917-47C4-9BEF-B81DFEE8C202}"/>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200000" flipH="1">
                <a:off x="5858875" y="2600922"/>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38" name="Straight Connector 237">
                <a:extLst>
                  <a:ext uri="{FF2B5EF4-FFF2-40B4-BE49-F238E27FC236}">
                    <a16:creationId xmlns:a16="http://schemas.microsoft.com/office/drawing/2014/main" id="{03934C7C-17F3-44A9-96A6-AC1E3AFE016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320000" flipH="1">
                <a:off x="5808182" y="273404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39" name="Straight Connector 238">
                <a:extLst>
                  <a:ext uri="{FF2B5EF4-FFF2-40B4-BE49-F238E27FC236}">
                    <a16:creationId xmlns:a16="http://schemas.microsoft.com/office/drawing/2014/main" id="{88AF32D4-0DB1-4F6F-8B2B-27519AB902E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500000" flipH="1">
                <a:off x="5773263" y="286686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40" name="Straight Connector 239">
                <a:extLst>
                  <a:ext uri="{FF2B5EF4-FFF2-40B4-BE49-F238E27FC236}">
                    <a16:creationId xmlns:a16="http://schemas.microsoft.com/office/drawing/2014/main" id="{E8FB5CFF-2F83-4320-9CD0-CCD78775EC59}"/>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620000" flipH="1">
                <a:off x="5735963" y="300206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41" name="Straight Connector 240">
                <a:extLst>
                  <a:ext uri="{FF2B5EF4-FFF2-40B4-BE49-F238E27FC236}">
                    <a16:creationId xmlns:a16="http://schemas.microsoft.com/office/drawing/2014/main" id="{C85CC5D7-8944-4B99-92D2-D827AB9C4F17}"/>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740000" flipH="1">
                <a:off x="5700105" y="313891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42" name="Straight Connector 241">
                <a:extLst>
                  <a:ext uri="{FF2B5EF4-FFF2-40B4-BE49-F238E27FC236}">
                    <a16:creationId xmlns:a16="http://schemas.microsoft.com/office/drawing/2014/main" id="{F55CCF6E-2B52-4B36-872D-542D0CDD70B6}"/>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4860000" flipH="1">
                <a:off x="5665939" y="3275489"/>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43" name="Straight Connector 242">
                <a:extLst>
                  <a:ext uri="{FF2B5EF4-FFF2-40B4-BE49-F238E27FC236}">
                    <a16:creationId xmlns:a16="http://schemas.microsoft.com/office/drawing/2014/main" id="{12D2E4E5-D86C-41AF-B664-F7E0773984A1}"/>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040000" flipH="1">
                <a:off x="5644476" y="341425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44" name="Straight Connector 243">
                <a:extLst>
                  <a:ext uri="{FF2B5EF4-FFF2-40B4-BE49-F238E27FC236}">
                    <a16:creationId xmlns:a16="http://schemas.microsoft.com/office/drawing/2014/main" id="{1B38EA97-5B13-4977-B58D-0B28E2D8BA80}"/>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160000" flipH="1">
                <a:off x="5626530" y="355462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45" name="Straight Connector 244">
                <a:extLst>
                  <a:ext uri="{FF2B5EF4-FFF2-40B4-BE49-F238E27FC236}">
                    <a16:creationId xmlns:a16="http://schemas.microsoft.com/office/drawing/2014/main" id="{0CC35DD3-5BF6-4C99-93A1-C0F5ACAB7A48}"/>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280000" flipH="1">
                <a:off x="5616429" y="3691831"/>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46" name="Straight Connector 245">
                <a:extLst>
                  <a:ext uri="{FF2B5EF4-FFF2-40B4-BE49-F238E27FC236}">
                    <a16:creationId xmlns:a16="http://schemas.microsoft.com/office/drawing/2014/main" id="{A69C8543-88BB-4CDA-8EF5-285068521066}"/>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400000" flipH="1">
                <a:off x="5611319" y="383537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47" name="Straight Connector 246">
                <a:extLst>
                  <a:ext uri="{FF2B5EF4-FFF2-40B4-BE49-F238E27FC236}">
                    <a16:creationId xmlns:a16="http://schemas.microsoft.com/office/drawing/2014/main" id="{A091AE30-82E9-4674-9E65-5042AB251C1F}"/>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580000" flipH="1">
                <a:off x="5608540" y="3975726"/>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48" name="Straight Connector 247">
                <a:extLst>
                  <a:ext uri="{FF2B5EF4-FFF2-40B4-BE49-F238E27FC236}">
                    <a16:creationId xmlns:a16="http://schemas.microsoft.com/office/drawing/2014/main" id="{9A3D2800-7BCF-4C76-9CCD-6962D5E5E7C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700000" flipH="1">
                <a:off x="5605761" y="411607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49" name="Straight Connector 248">
                <a:extLst>
                  <a:ext uri="{FF2B5EF4-FFF2-40B4-BE49-F238E27FC236}">
                    <a16:creationId xmlns:a16="http://schemas.microsoft.com/office/drawing/2014/main" id="{2AD91264-05B7-4454-AE8C-BAC45B33175A}"/>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820000" flipH="1">
                <a:off x="5624195" y="425421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50" name="Straight Connector 249">
                <a:extLst>
                  <a:ext uri="{FF2B5EF4-FFF2-40B4-BE49-F238E27FC236}">
                    <a16:creationId xmlns:a16="http://schemas.microsoft.com/office/drawing/2014/main" id="{2047D64C-CE38-4EDA-8EA5-8A805D525AF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5940000" flipH="1">
                <a:off x="5642629" y="439235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51" name="Straight Connector 250">
                <a:extLst>
                  <a:ext uri="{FF2B5EF4-FFF2-40B4-BE49-F238E27FC236}">
                    <a16:creationId xmlns:a16="http://schemas.microsoft.com/office/drawing/2014/main" id="{A3C33408-5D0E-4DE4-8945-9001979D3E81}"/>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120000" flipH="1">
                <a:off x="5654818" y="4536385"/>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52" name="Straight Connector 251">
                <a:extLst>
                  <a:ext uri="{FF2B5EF4-FFF2-40B4-BE49-F238E27FC236}">
                    <a16:creationId xmlns:a16="http://schemas.microsoft.com/office/drawing/2014/main" id="{E1AE14B5-3844-4A66-A8BC-CD8538C5624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240000" flipH="1">
                <a:off x="5684446" y="4671367"/>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53" name="Straight Connector 252">
                <a:extLst>
                  <a:ext uri="{FF2B5EF4-FFF2-40B4-BE49-F238E27FC236}">
                    <a16:creationId xmlns:a16="http://schemas.microsoft.com/office/drawing/2014/main" id="{5F78B15A-17F2-474B-A6B5-34B225EBA057}"/>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360000" flipH="1">
                <a:off x="5714074" y="4808730"/>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54" name="Straight Connector 253">
                <a:extLst>
                  <a:ext uri="{FF2B5EF4-FFF2-40B4-BE49-F238E27FC236}">
                    <a16:creationId xmlns:a16="http://schemas.microsoft.com/office/drawing/2014/main" id="{114C9FE9-2E7D-466C-978D-713D0A6624CB}"/>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480000" flipH="1">
                <a:off x="5748464" y="4948474"/>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55" name="Straight Connector 254">
                <a:extLst>
                  <a:ext uri="{FF2B5EF4-FFF2-40B4-BE49-F238E27FC236}">
                    <a16:creationId xmlns:a16="http://schemas.microsoft.com/office/drawing/2014/main" id="{882ACEF4-C446-4969-92B5-8649558C27DA}"/>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660000" flipH="1">
                <a:off x="5792091" y="5077607"/>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56" name="Straight Connector 255">
                <a:extLst>
                  <a:ext uri="{FF2B5EF4-FFF2-40B4-BE49-F238E27FC236}">
                    <a16:creationId xmlns:a16="http://schemas.microsoft.com/office/drawing/2014/main" id="{DDA39D67-86FF-418E-9876-AB14AFD79334}"/>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780000" flipH="1">
                <a:off x="5847441" y="521122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57" name="Straight Connector 256">
                <a:extLst>
                  <a:ext uri="{FF2B5EF4-FFF2-40B4-BE49-F238E27FC236}">
                    <a16:creationId xmlns:a16="http://schemas.microsoft.com/office/drawing/2014/main" id="{2D3BF31F-EEDE-4027-BAE2-CD14B138C543}"/>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6900000" flipH="1">
                <a:off x="5900410" y="5342458"/>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cxnSp>
            <p:nvCxnSpPr>
              <p:cNvPr id="258" name="Straight Connector 257">
                <a:extLst>
                  <a:ext uri="{FF2B5EF4-FFF2-40B4-BE49-F238E27FC236}">
                    <a16:creationId xmlns:a16="http://schemas.microsoft.com/office/drawing/2014/main" id="{F37BBBCA-15AD-4E11-813C-E58EE564FDBE}"/>
                  </a:ext>
                  <a:ext uri="{C183D7F6-B498-43B3-948B-1728B52AA6E4}">
                    <adec:decorative xmlns:adec="http://schemas.microsoft.com/office/drawing/2017/decorative" val="1"/>
                  </a:ext>
                </a:extLst>
              </p:cNvPr>
              <p:cNvCxnSpPr/>
              <p:nvPr>
                <p:extLst>
                  <p:ext uri="{386F3935-93C4-4BCD-93E2-E3B085C9AB24}">
                    <p16:designElem xmlns:p16="http://schemas.microsoft.com/office/powerpoint/2015/main" val="1"/>
                  </p:ext>
                </p:extLst>
              </p:nvPr>
            </p:nvCxnSpPr>
            <p:spPr>
              <a:xfrm rot="-7020000" flipH="1">
                <a:off x="5955760" y="5473693"/>
                <a:ext cx="3394" cy="182880"/>
              </a:xfrm>
              <a:prstGeom prst="line">
                <a:avLst/>
              </a:prstGeom>
              <a:ln>
                <a:solidFill>
                  <a:srgbClr val="FFFFFF">
                    <a:alpha val="30196"/>
                  </a:srgbClr>
                </a:solidFill>
              </a:ln>
            </p:spPr>
            <p:style>
              <a:lnRef idx="1">
                <a:schemeClr val="accent1"/>
              </a:lnRef>
              <a:fillRef idx="0">
                <a:schemeClr val="accent1"/>
              </a:fillRef>
              <a:effectRef idx="0">
                <a:schemeClr val="accent1"/>
              </a:effectRef>
              <a:fontRef idx="minor">
                <a:schemeClr val="tx1"/>
              </a:fontRef>
            </p:style>
          </p:cxnSp>
        </p:grpSp>
      </p:grpSp>
      <p:pic>
        <p:nvPicPr>
          <p:cNvPr id="9" name="Picture 8" descr="A group of green electronic devices with wires&#10;&#10;Description automatically generated">
            <a:extLst>
              <a:ext uri="{FF2B5EF4-FFF2-40B4-BE49-F238E27FC236}">
                <a16:creationId xmlns:a16="http://schemas.microsoft.com/office/drawing/2014/main" id="{8526CDE1-C730-427A-673B-7F05EBE2EB5E}"/>
              </a:ext>
            </a:extLst>
          </p:cNvPr>
          <p:cNvPicPr>
            <a:picLocks noChangeAspect="1"/>
          </p:cNvPicPr>
          <p:nvPr/>
        </p:nvPicPr>
        <p:blipFill>
          <a:blip r:embed="rId3"/>
          <a:srcRect r="4" b="13254"/>
          <a:stretch/>
        </p:blipFill>
        <p:spPr>
          <a:xfrm>
            <a:off x="5959325" y="2806240"/>
            <a:ext cx="2902538" cy="2902537"/>
          </a:xfrm>
          <a:custGeom>
            <a:avLst/>
            <a:gdLst/>
            <a:ahLst/>
            <a:cxnLst/>
            <a:rect l="l" t="t" r="r" b="b"/>
            <a:pathLst>
              <a:path w="2851962" h="2851962">
                <a:moveTo>
                  <a:pt x="1425981" y="0"/>
                </a:moveTo>
                <a:cubicBezTo>
                  <a:pt x="2213529" y="0"/>
                  <a:pt x="2851962" y="638433"/>
                  <a:pt x="2851962" y="1425981"/>
                </a:cubicBezTo>
                <a:cubicBezTo>
                  <a:pt x="2851962" y="2213529"/>
                  <a:pt x="2213529" y="2851962"/>
                  <a:pt x="1425981" y="2851962"/>
                </a:cubicBezTo>
                <a:cubicBezTo>
                  <a:pt x="638433" y="2851962"/>
                  <a:pt x="0" y="2213529"/>
                  <a:pt x="0" y="1425981"/>
                </a:cubicBezTo>
                <a:cubicBezTo>
                  <a:pt x="0" y="638433"/>
                  <a:pt x="638433" y="0"/>
                  <a:pt x="1425981" y="0"/>
                </a:cubicBezTo>
                <a:close/>
              </a:path>
            </a:pathLst>
          </a:custGeom>
        </p:spPr>
      </p:pic>
      <p:pic>
        <p:nvPicPr>
          <p:cNvPr id="7" name="Picture 6" descr="A close up of a chip&#10;&#10;Description automatically generated">
            <a:extLst>
              <a:ext uri="{FF2B5EF4-FFF2-40B4-BE49-F238E27FC236}">
                <a16:creationId xmlns:a16="http://schemas.microsoft.com/office/drawing/2014/main" id="{C9584F7D-BB28-771C-A2B8-1E930815F622}"/>
              </a:ext>
            </a:extLst>
          </p:cNvPr>
          <p:cNvPicPr>
            <a:picLocks noChangeAspect="1"/>
          </p:cNvPicPr>
          <p:nvPr/>
        </p:nvPicPr>
        <p:blipFill>
          <a:blip r:embed="rId4"/>
          <a:srcRect t="2881" r="1" b="10264"/>
          <a:stretch/>
        </p:blipFill>
        <p:spPr>
          <a:xfrm>
            <a:off x="8055588" y="-3863"/>
            <a:ext cx="4132754" cy="3445946"/>
          </a:xfrm>
          <a:custGeom>
            <a:avLst/>
            <a:gdLst/>
            <a:ahLst/>
            <a:cxnLst/>
            <a:rect l="l" t="t" r="r" b="b"/>
            <a:pathLst>
              <a:path w="4638368" h="3867534">
                <a:moveTo>
                  <a:pt x="303228" y="0"/>
                </a:moveTo>
                <a:lnTo>
                  <a:pt x="4638368" y="0"/>
                </a:lnTo>
                <a:lnTo>
                  <a:pt x="4638368" y="2952747"/>
                </a:lnTo>
                <a:lnTo>
                  <a:pt x="4585825" y="3013864"/>
                </a:lnTo>
                <a:cubicBezTo>
                  <a:pt x="4103088" y="3538671"/>
                  <a:pt x="3410622" y="3867534"/>
                  <a:pt x="2641346" y="3867534"/>
                </a:cubicBezTo>
                <a:cubicBezTo>
                  <a:pt x="1182571" y="3867534"/>
                  <a:pt x="0" y="2684963"/>
                  <a:pt x="0" y="1226188"/>
                </a:cubicBezTo>
                <a:cubicBezTo>
                  <a:pt x="0" y="815907"/>
                  <a:pt x="93544" y="427475"/>
                  <a:pt x="260466" y="81056"/>
                </a:cubicBezTo>
                <a:close/>
              </a:path>
            </a:pathLst>
          </a:custGeom>
        </p:spPr>
      </p:pic>
      <p:pic>
        <p:nvPicPr>
          <p:cNvPr id="5" name="Picture 4" descr="A close-up of a computer chip&#10;&#10;Description automatically generated">
            <a:extLst>
              <a:ext uri="{FF2B5EF4-FFF2-40B4-BE49-F238E27FC236}">
                <a16:creationId xmlns:a16="http://schemas.microsoft.com/office/drawing/2014/main" id="{DC70DDB5-2E05-B350-2A03-1D4224AB1A49}"/>
              </a:ext>
            </a:extLst>
          </p:cNvPr>
          <p:cNvPicPr>
            <a:picLocks noChangeAspect="1"/>
          </p:cNvPicPr>
          <p:nvPr/>
        </p:nvPicPr>
        <p:blipFill>
          <a:blip r:embed="rId5"/>
          <a:srcRect t="3463" r="-5" b="7593"/>
          <a:stretch/>
        </p:blipFill>
        <p:spPr>
          <a:xfrm>
            <a:off x="8888133" y="4144246"/>
            <a:ext cx="3302966" cy="2717299"/>
          </a:xfrm>
          <a:custGeom>
            <a:avLst/>
            <a:gdLst/>
            <a:ahLst/>
            <a:cxnLst/>
            <a:rect l="l" t="t" r="r" b="b"/>
            <a:pathLst>
              <a:path w="3039855" h="2500842">
                <a:moveTo>
                  <a:pt x="1663658" y="0"/>
                </a:moveTo>
                <a:cubicBezTo>
                  <a:pt x="2180490" y="0"/>
                  <a:pt x="2642278" y="235674"/>
                  <a:pt x="2947417" y="605417"/>
                </a:cubicBezTo>
                <a:lnTo>
                  <a:pt x="3039855" y="729032"/>
                </a:lnTo>
                <a:lnTo>
                  <a:pt x="3039855" y="2500842"/>
                </a:lnTo>
                <a:lnTo>
                  <a:pt x="226952" y="2500842"/>
                </a:lnTo>
                <a:lnTo>
                  <a:pt x="155401" y="2366679"/>
                </a:lnTo>
                <a:cubicBezTo>
                  <a:pt x="55691" y="2153127"/>
                  <a:pt x="0" y="1914896"/>
                  <a:pt x="0" y="1663658"/>
                </a:cubicBezTo>
                <a:cubicBezTo>
                  <a:pt x="0" y="744845"/>
                  <a:pt x="744845" y="0"/>
                  <a:pt x="1663658" y="0"/>
                </a:cubicBezTo>
                <a:close/>
              </a:path>
            </a:pathLst>
          </a:custGeom>
        </p:spPr>
      </p:pic>
      <p:sp>
        <p:nvSpPr>
          <p:cNvPr id="10" name="Slide Number Placeholder 9">
            <a:extLst>
              <a:ext uri="{FF2B5EF4-FFF2-40B4-BE49-F238E27FC236}">
                <a16:creationId xmlns:a16="http://schemas.microsoft.com/office/drawing/2014/main" id="{E348E5D0-E5EA-4A86-F44B-E5B8328AE850}"/>
              </a:ext>
            </a:extLst>
          </p:cNvPr>
          <p:cNvSpPr>
            <a:spLocks noGrp="1"/>
          </p:cNvSpPr>
          <p:nvPr>
            <p:ph type="sldNum" sz="quarter" idx="12"/>
          </p:nvPr>
        </p:nvSpPr>
        <p:spPr/>
        <p:txBody>
          <a:bodyPr/>
          <a:lstStyle/>
          <a:p>
            <a:fld id="{05ACBD29-FD8C-2F47-B777-10B791794CEB}" type="slidenum">
              <a:rPr lang="en-IL" smtClean="0"/>
              <a:t>22</a:t>
            </a:fld>
            <a:endParaRPr lang="en-IL"/>
          </a:p>
        </p:txBody>
      </p:sp>
    </p:spTree>
    <p:extLst>
      <p:ext uri="{BB962C8B-B14F-4D97-AF65-F5344CB8AC3E}">
        <p14:creationId xmlns:p14="http://schemas.microsoft.com/office/powerpoint/2010/main" val="4030735099"/>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a:extLst>
              <a:ext uri="{FF2B5EF4-FFF2-40B4-BE49-F238E27FC236}">
                <a16:creationId xmlns:a16="http://schemas.microsoft.com/office/drawing/2014/main" id="{D33F438D-B31B-8348-B77C-14667BE9D93A}"/>
              </a:ext>
            </a:extLst>
          </p:cNvPr>
          <p:cNvSpPr>
            <a:spLocks noGrp="1"/>
          </p:cNvSpPr>
          <p:nvPr>
            <p:ph idx="1"/>
          </p:nvPr>
        </p:nvSpPr>
        <p:spPr>
          <a:xfrm>
            <a:off x="1621024" y="1051111"/>
            <a:ext cx="8915400" cy="2014818"/>
          </a:xfrm>
        </p:spPr>
        <p:txBody>
          <a:bodyPr/>
          <a:lstStyle/>
          <a:p>
            <a:r>
              <a:rPr lang="en-US" dirty="0"/>
              <a:t>5 GeV electron beam</a:t>
            </a:r>
          </a:p>
          <a:p>
            <a:r>
              <a:rPr lang="en-US" dirty="0"/>
              <a:t>Telescope based on the </a:t>
            </a:r>
            <a:r>
              <a:rPr lang="en-US" dirty="0" err="1"/>
              <a:t>Alpide</a:t>
            </a:r>
            <a:r>
              <a:rPr lang="en-US" dirty="0"/>
              <a:t> sensor (6 planes)</a:t>
            </a:r>
          </a:p>
          <a:p>
            <a:r>
              <a:rPr lang="en-US" dirty="0"/>
              <a:t>Two silicon sensors</a:t>
            </a:r>
          </a:p>
          <a:p>
            <a:r>
              <a:rPr lang="en-US" dirty="0"/>
              <a:t>Two GaAs sensors</a:t>
            </a:r>
          </a:p>
          <a:p>
            <a:r>
              <a:rPr lang="en-US" dirty="0"/>
              <a:t>Trigger with TLU</a:t>
            </a:r>
          </a:p>
        </p:txBody>
      </p:sp>
      <p:sp>
        <p:nvSpPr>
          <p:cNvPr id="6" name="Slide Number Placeholder 5">
            <a:extLst>
              <a:ext uri="{FF2B5EF4-FFF2-40B4-BE49-F238E27FC236}">
                <a16:creationId xmlns:a16="http://schemas.microsoft.com/office/drawing/2014/main" id="{46E6A349-F0EB-FB41-BED4-CB15A39CF1F4}"/>
              </a:ext>
            </a:extLst>
          </p:cNvPr>
          <p:cNvSpPr>
            <a:spLocks noGrp="1"/>
          </p:cNvSpPr>
          <p:nvPr>
            <p:ph type="sldNum" sz="quarter" idx="12"/>
          </p:nvPr>
        </p:nvSpPr>
        <p:spPr/>
        <p:txBody>
          <a:bodyPr/>
          <a:lstStyle/>
          <a:p>
            <a:fld id="{D57F1E4F-1CFF-5643-939E-217C01CDF565}" type="slidenum">
              <a:rPr lang="en-US" smtClean="0"/>
              <a:pPr/>
              <a:t>23</a:t>
            </a:fld>
            <a:endParaRPr lang="en-US" dirty="0"/>
          </a:p>
        </p:txBody>
      </p:sp>
      <p:sp>
        <p:nvSpPr>
          <p:cNvPr id="7" name="Title 1">
            <a:extLst>
              <a:ext uri="{FF2B5EF4-FFF2-40B4-BE49-F238E27FC236}">
                <a16:creationId xmlns:a16="http://schemas.microsoft.com/office/drawing/2014/main" id="{3DEBB8AB-D634-644F-BB6B-19D49E767CA5}"/>
              </a:ext>
            </a:extLst>
          </p:cNvPr>
          <p:cNvSpPr>
            <a:spLocks noGrp="1"/>
          </p:cNvSpPr>
          <p:nvPr>
            <p:ph type="title"/>
          </p:nvPr>
        </p:nvSpPr>
        <p:spPr>
          <a:xfrm>
            <a:off x="1922400" y="14400"/>
            <a:ext cx="8911687" cy="915578"/>
          </a:xfrm>
        </p:spPr>
        <p:txBody>
          <a:bodyPr>
            <a:noAutofit/>
          </a:bodyPr>
          <a:lstStyle/>
          <a:p>
            <a:r>
              <a:rPr lang="en-US" dirty="0"/>
              <a:t>2022 test beam @ DESY : setup</a:t>
            </a:r>
          </a:p>
        </p:txBody>
      </p:sp>
      <p:pic>
        <p:nvPicPr>
          <p:cNvPr id="5122" name="Picture 2" descr="page7image77413408">
            <a:extLst>
              <a:ext uri="{FF2B5EF4-FFF2-40B4-BE49-F238E27FC236}">
                <a16:creationId xmlns:a16="http://schemas.microsoft.com/office/drawing/2014/main" id="{03181C04-2D09-A642-9BB7-0C0C0E861A50}"/>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177177" y="3211709"/>
            <a:ext cx="9184435" cy="3204641"/>
          </a:xfrm>
          <a:prstGeom prst="rect">
            <a:avLst/>
          </a:prstGeom>
          <a:noFill/>
          <a:extLst>
            <a:ext uri="{909E8E84-426E-40DD-AFC4-6F175D3DCCD1}">
              <a14:hiddenFill xmlns:a14="http://schemas.microsoft.com/office/drawing/2010/main">
                <a:solidFill>
                  <a:srgbClr val="FFFFFF"/>
                </a:solidFill>
              </a14:hiddenFill>
            </a:ext>
          </a:extLst>
        </p:spPr>
      </p:pic>
      <p:sp>
        <p:nvSpPr>
          <p:cNvPr id="8" name="TextBox 7">
            <a:extLst>
              <a:ext uri="{FF2B5EF4-FFF2-40B4-BE49-F238E27FC236}">
                <a16:creationId xmlns:a16="http://schemas.microsoft.com/office/drawing/2014/main" id="{F0D5B0A0-D85E-1248-9AB0-5FAA0D19E83F}"/>
              </a:ext>
            </a:extLst>
          </p:cNvPr>
          <p:cNvSpPr txBox="1"/>
          <p:nvPr/>
        </p:nvSpPr>
        <p:spPr>
          <a:xfrm>
            <a:off x="9567582" y="4243257"/>
            <a:ext cx="1838965" cy="369332"/>
          </a:xfrm>
          <a:prstGeom prst="rect">
            <a:avLst/>
          </a:prstGeom>
          <a:noFill/>
        </p:spPr>
        <p:txBody>
          <a:bodyPr wrap="none" rtlCol="0">
            <a:spAutoFit/>
          </a:bodyPr>
          <a:lstStyle/>
          <a:p>
            <a:r>
              <a:rPr lang="en-US" i="1" dirty="0"/>
              <a:t>Electron beam</a:t>
            </a:r>
          </a:p>
        </p:txBody>
      </p:sp>
    </p:spTree>
    <p:extLst>
      <p:ext uri="{BB962C8B-B14F-4D97-AF65-F5344CB8AC3E}">
        <p14:creationId xmlns:p14="http://schemas.microsoft.com/office/powerpoint/2010/main" val="1475848431"/>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237F82D-361A-E446-A298-DEA191936017}"/>
              </a:ext>
            </a:extLst>
          </p:cNvPr>
          <p:cNvSpPr>
            <a:spLocks noGrp="1"/>
          </p:cNvSpPr>
          <p:nvPr>
            <p:ph type="title"/>
          </p:nvPr>
        </p:nvSpPr>
        <p:spPr>
          <a:xfrm>
            <a:off x="1924051" y="21618"/>
            <a:ext cx="8064500" cy="795066"/>
          </a:xfrm>
        </p:spPr>
        <p:txBody>
          <a:bodyPr/>
          <a:lstStyle/>
          <a:p>
            <a:r>
              <a:rPr lang="en-US" dirty="0"/>
              <a:t>2022 test beam @ DESY : detectors</a:t>
            </a:r>
          </a:p>
        </p:txBody>
      </p:sp>
      <p:sp>
        <p:nvSpPr>
          <p:cNvPr id="7" name="Text Placeholder 6">
            <a:extLst>
              <a:ext uri="{FF2B5EF4-FFF2-40B4-BE49-F238E27FC236}">
                <a16:creationId xmlns:a16="http://schemas.microsoft.com/office/drawing/2014/main" id="{3231524A-1DE7-C94F-8B0E-42BFDA533B07}"/>
              </a:ext>
            </a:extLst>
          </p:cNvPr>
          <p:cNvSpPr>
            <a:spLocks noGrp="1"/>
          </p:cNvSpPr>
          <p:nvPr>
            <p:ph type="body" idx="1"/>
          </p:nvPr>
        </p:nvSpPr>
        <p:spPr>
          <a:xfrm>
            <a:off x="639762" y="1086265"/>
            <a:ext cx="3992732" cy="576262"/>
          </a:xfrm>
        </p:spPr>
        <p:txBody>
          <a:bodyPr/>
          <a:lstStyle/>
          <a:p>
            <a:r>
              <a:rPr lang="en-US" dirty="0"/>
              <a:t>Silicon (CALICE)</a:t>
            </a:r>
          </a:p>
        </p:txBody>
      </p:sp>
      <p:sp>
        <p:nvSpPr>
          <p:cNvPr id="8" name="Content Placeholder 7">
            <a:extLst>
              <a:ext uri="{FF2B5EF4-FFF2-40B4-BE49-F238E27FC236}">
                <a16:creationId xmlns:a16="http://schemas.microsoft.com/office/drawing/2014/main" id="{6AA6EB71-6C35-E44A-8F24-B48D3B8D796A}"/>
              </a:ext>
            </a:extLst>
          </p:cNvPr>
          <p:cNvSpPr>
            <a:spLocks noGrp="1"/>
          </p:cNvSpPr>
          <p:nvPr>
            <p:ph sz="half" idx="2"/>
          </p:nvPr>
        </p:nvSpPr>
        <p:spPr>
          <a:xfrm>
            <a:off x="582249" y="1835598"/>
            <a:ext cx="6400294" cy="2228402"/>
          </a:xfrm>
        </p:spPr>
        <p:txBody>
          <a:bodyPr/>
          <a:lstStyle/>
          <a:p>
            <a:r>
              <a:rPr lang="en-US" dirty="0"/>
              <a:t>Array of 5.5x5.5 mm2</a:t>
            </a:r>
          </a:p>
          <a:p>
            <a:r>
              <a:rPr lang="en-US" dirty="0"/>
              <a:t>Thickness 500</a:t>
            </a:r>
            <a:r>
              <a:rPr lang="en-US" dirty="0">
                <a:latin typeface="Symbol" pitchFamily="2" charset="2"/>
              </a:rPr>
              <a:t>m</a:t>
            </a:r>
            <a:r>
              <a:rPr lang="en-US" dirty="0"/>
              <a:t>m</a:t>
            </a:r>
          </a:p>
          <a:p>
            <a:r>
              <a:rPr lang="en-US" dirty="0"/>
              <a:t>10</a:t>
            </a:r>
            <a:r>
              <a:rPr lang="en-US" dirty="0">
                <a:latin typeface="Symbol" pitchFamily="2" charset="2"/>
              </a:rPr>
              <a:t>m</a:t>
            </a:r>
            <a:r>
              <a:rPr lang="en-US" dirty="0"/>
              <a:t>m between pads</a:t>
            </a:r>
          </a:p>
          <a:p>
            <a:r>
              <a:rPr lang="en-US" dirty="0"/>
              <a:t>p+ on n substrate</a:t>
            </a:r>
          </a:p>
          <a:p>
            <a:r>
              <a:rPr lang="en-US" dirty="0"/>
              <a:t>Produced by Hamamatsu </a:t>
            </a:r>
          </a:p>
        </p:txBody>
      </p:sp>
      <p:sp>
        <p:nvSpPr>
          <p:cNvPr id="9" name="Text Placeholder 8">
            <a:extLst>
              <a:ext uri="{FF2B5EF4-FFF2-40B4-BE49-F238E27FC236}">
                <a16:creationId xmlns:a16="http://schemas.microsoft.com/office/drawing/2014/main" id="{BC2BF178-3450-834F-96D1-AA61F935CD71}"/>
              </a:ext>
            </a:extLst>
          </p:cNvPr>
          <p:cNvSpPr>
            <a:spLocks noGrp="1"/>
          </p:cNvSpPr>
          <p:nvPr>
            <p:ph type="body" sz="quarter" idx="3"/>
          </p:nvPr>
        </p:nvSpPr>
        <p:spPr>
          <a:xfrm>
            <a:off x="6309988" y="1158384"/>
            <a:ext cx="2703601" cy="576262"/>
          </a:xfrm>
        </p:spPr>
        <p:txBody>
          <a:bodyPr/>
          <a:lstStyle/>
          <a:p>
            <a:r>
              <a:rPr lang="en-US" dirty="0"/>
              <a:t>Gallium Arsenide</a:t>
            </a:r>
          </a:p>
        </p:txBody>
      </p:sp>
      <p:pic>
        <p:nvPicPr>
          <p:cNvPr id="12" name="Content Placeholder 11">
            <a:extLst>
              <a:ext uri="{FF2B5EF4-FFF2-40B4-BE49-F238E27FC236}">
                <a16:creationId xmlns:a16="http://schemas.microsoft.com/office/drawing/2014/main" id="{174E05FD-6324-644D-A546-C6AFC0024D0A}"/>
              </a:ext>
            </a:extLst>
          </p:cNvPr>
          <p:cNvPicPr>
            <a:picLocks noGrp="1" noChangeAspect="1"/>
          </p:cNvPicPr>
          <p:nvPr>
            <p:ph sz="quarter" idx="4"/>
          </p:nvPr>
        </p:nvPicPr>
        <p:blipFill>
          <a:blip r:embed="rId2"/>
          <a:stretch>
            <a:fillRect/>
          </a:stretch>
        </p:blipFill>
        <p:spPr>
          <a:xfrm>
            <a:off x="842916" y="3875319"/>
            <a:ext cx="3627483" cy="2961556"/>
          </a:xfrm>
        </p:spPr>
      </p:pic>
      <p:sp>
        <p:nvSpPr>
          <p:cNvPr id="6" name="Slide Number Placeholder 5">
            <a:extLst>
              <a:ext uri="{FF2B5EF4-FFF2-40B4-BE49-F238E27FC236}">
                <a16:creationId xmlns:a16="http://schemas.microsoft.com/office/drawing/2014/main" id="{C1D9620E-C6FC-894A-ABA6-FB10DB1E2A98}"/>
              </a:ext>
            </a:extLst>
          </p:cNvPr>
          <p:cNvSpPr>
            <a:spLocks noGrp="1"/>
          </p:cNvSpPr>
          <p:nvPr>
            <p:ph type="sldNum" sz="quarter" idx="12"/>
          </p:nvPr>
        </p:nvSpPr>
        <p:spPr/>
        <p:txBody>
          <a:bodyPr/>
          <a:lstStyle/>
          <a:p>
            <a:fld id="{D57F1E4F-1CFF-5643-939E-217C01CDF565}" type="slidenum">
              <a:rPr lang="en-US" smtClean="0"/>
              <a:pPr/>
              <a:t>24</a:t>
            </a:fld>
            <a:endParaRPr lang="en-US" dirty="0"/>
          </a:p>
        </p:txBody>
      </p:sp>
      <p:sp>
        <p:nvSpPr>
          <p:cNvPr id="14" name="Content Placeholder 7">
            <a:extLst>
              <a:ext uri="{FF2B5EF4-FFF2-40B4-BE49-F238E27FC236}">
                <a16:creationId xmlns:a16="http://schemas.microsoft.com/office/drawing/2014/main" id="{F9844BD9-92E3-2D4D-A5E9-71F7DE5F320F}"/>
              </a:ext>
            </a:extLst>
          </p:cNvPr>
          <p:cNvSpPr txBox="1">
            <a:spLocks/>
          </p:cNvSpPr>
          <p:nvPr/>
        </p:nvSpPr>
        <p:spPr>
          <a:xfrm>
            <a:off x="6175678" y="1835598"/>
            <a:ext cx="6067122" cy="1932051"/>
          </a:xfrm>
          <a:prstGeom prst="rect">
            <a:avLst/>
          </a:prstGeom>
        </p:spPr>
        <p:txBody>
          <a:bodyPr vert="horz" lIns="91440" tIns="45720" rIns="91440" bIns="45720" rtlCol="0">
            <a:normAutofit/>
          </a:bodyPr>
          <a:lstStyle>
            <a:lvl1pPr marL="342900" indent="-342900" algn="l" defTabSz="457200" rtl="0" eaLnBrk="1" latinLnBrk="0" hangingPunct="1">
              <a:spcBef>
                <a:spcPts val="1000"/>
              </a:spcBef>
              <a:spcAft>
                <a:spcPts val="0"/>
              </a:spcAft>
              <a:buClr>
                <a:schemeClr val="accent1"/>
              </a:buClr>
              <a:buFont typeface="Wingdings 3" charset="2"/>
              <a:buChar char=""/>
              <a:defRPr sz="1800" kern="1200">
                <a:solidFill>
                  <a:schemeClr val="tx1">
                    <a:lumMod val="75000"/>
                    <a:lumOff val="25000"/>
                  </a:schemeClr>
                </a:solidFill>
                <a:latin typeface="+mn-lt"/>
                <a:ea typeface="+mn-ea"/>
                <a:cs typeface="+mn-cs"/>
              </a:defRPr>
            </a:lvl1pPr>
            <a:lvl2pPr marL="742950" indent="-285750" algn="l" defTabSz="457200" rtl="0" eaLnBrk="1" latinLnBrk="0" hangingPunct="1">
              <a:spcBef>
                <a:spcPts val="1000"/>
              </a:spcBef>
              <a:spcAft>
                <a:spcPts val="0"/>
              </a:spcAft>
              <a:buClr>
                <a:schemeClr val="accent1"/>
              </a:buClr>
              <a:buFont typeface="Wingdings 3" charset="2"/>
              <a:buChar char=""/>
              <a:defRPr sz="1600" kern="1200">
                <a:solidFill>
                  <a:schemeClr val="tx1">
                    <a:lumMod val="75000"/>
                    <a:lumOff val="25000"/>
                  </a:schemeClr>
                </a:solidFill>
                <a:latin typeface="+mn-lt"/>
                <a:ea typeface="+mn-ea"/>
                <a:cs typeface="+mn-cs"/>
              </a:defRPr>
            </a:lvl2pPr>
            <a:lvl3pPr marL="1143000" indent="-228600" algn="l" defTabSz="457200" rtl="0" eaLnBrk="1" latinLnBrk="0" hangingPunct="1">
              <a:spcBef>
                <a:spcPts val="1000"/>
              </a:spcBef>
              <a:spcAft>
                <a:spcPts val="0"/>
              </a:spcAft>
              <a:buClr>
                <a:schemeClr val="accent1"/>
              </a:buClr>
              <a:buFont typeface="Wingdings 3" charset="2"/>
              <a:buChar char=""/>
              <a:defRPr sz="1400" kern="1200">
                <a:solidFill>
                  <a:schemeClr val="tx1">
                    <a:lumMod val="75000"/>
                    <a:lumOff val="25000"/>
                  </a:schemeClr>
                </a:solidFill>
                <a:latin typeface="+mn-lt"/>
                <a:ea typeface="+mn-ea"/>
                <a:cs typeface="+mn-cs"/>
              </a:defRPr>
            </a:lvl3pPr>
            <a:lvl4pPr marL="1600200" indent="-228600" algn="l" defTabSz="457200" rtl="0" eaLnBrk="1" latinLnBrk="0" hangingPunct="1">
              <a:spcBef>
                <a:spcPts val="1000"/>
              </a:spcBef>
              <a:spcAft>
                <a:spcPts val="0"/>
              </a:spcAft>
              <a:buClr>
                <a:schemeClr val="accent1"/>
              </a:buClr>
              <a:buFont typeface="Wingdings 3" charset="2"/>
              <a:buChar char=""/>
              <a:defRPr sz="1200" kern="1200">
                <a:solidFill>
                  <a:schemeClr val="tx1">
                    <a:lumMod val="75000"/>
                    <a:lumOff val="25000"/>
                  </a:schemeClr>
                </a:solidFill>
                <a:latin typeface="+mn-lt"/>
                <a:ea typeface="+mn-ea"/>
                <a:cs typeface="+mn-cs"/>
              </a:defRPr>
            </a:lvl4pPr>
            <a:lvl5pPr marL="2057400" indent="-228600" algn="l" defTabSz="457200" rtl="0" eaLnBrk="1" latinLnBrk="0" hangingPunct="1">
              <a:spcBef>
                <a:spcPts val="1000"/>
              </a:spcBef>
              <a:spcAft>
                <a:spcPts val="0"/>
              </a:spcAft>
              <a:buClr>
                <a:schemeClr val="accent1"/>
              </a:buClr>
              <a:buFont typeface="Wingdings 3" charset="2"/>
              <a:buChar char=""/>
              <a:defRPr sz="1200" kern="1200">
                <a:solidFill>
                  <a:schemeClr val="tx1">
                    <a:lumMod val="75000"/>
                    <a:lumOff val="25000"/>
                  </a:schemeClr>
                </a:solidFill>
                <a:latin typeface="+mn-lt"/>
                <a:ea typeface="+mn-ea"/>
                <a:cs typeface="+mn-cs"/>
              </a:defRPr>
            </a:lvl5pPr>
            <a:lvl6pPr marL="2514600" indent="-228600" algn="l" defTabSz="457200" rtl="0" eaLnBrk="1" latinLnBrk="0" hangingPunct="1">
              <a:spcBef>
                <a:spcPts val="1000"/>
              </a:spcBef>
              <a:spcAft>
                <a:spcPts val="0"/>
              </a:spcAft>
              <a:buClr>
                <a:schemeClr val="accent1"/>
              </a:buClr>
              <a:buFont typeface="Wingdings 3" charset="2"/>
              <a:buChar char=""/>
              <a:defRPr sz="1200" kern="1200">
                <a:solidFill>
                  <a:schemeClr val="tx1">
                    <a:lumMod val="75000"/>
                    <a:lumOff val="25000"/>
                  </a:schemeClr>
                </a:solidFill>
                <a:latin typeface="+mn-lt"/>
                <a:ea typeface="+mn-ea"/>
                <a:cs typeface="+mn-cs"/>
              </a:defRPr>
            </a:lvl6pPr>
            <a:lvl7pPr marL="2971800" indent="-228600" algn="l" defTabSz="457200" rtl="0" eaLnBrk="1" latinLnBrk="0" hangingPunct="1">
              <a:spcBef>
                <a:spcPts val="1000"/>
              </a:spcBef>
              <a:spcAft>
                <a:spcPts val="0"/>
              </a:spcAft>
              <a:buClr>
                <a:schemeClr val="accent1"/>
              </a:buClr>
              <a:buFont typeface="Wingdings 3" charset="2"/>
              <a:buChar char=""/>
              <a:defRPr sz="1200" kern="1200">
                <a:solidFill>
                  <a:schemeClr val="tx1">
                    <a:lumMod val="75000"/>
                    <a:lumOff val="25000"/>
                  </a:schemeClr>
                </a:solidFill>
                <a:latin typeface="+mn-lt"/>
                <a:ea typeface="+mn-ea"/>
                <a:cs typeface="+mn-cs"/>
              </a:defRPr>
            </a:lvl7pPr>
            <a:lvl8pPr marL="3429000" indent="-228600" algn="l" defTabSz="457200" rtl="0" eaLnBrk="1" latinLnBrk="0" hangingPunct="1">
              <a:spcBef>
                <a:spcPts val="1000"/>
              </a:spcBef>
              <a:spcAft>
                <a:spcPts val="0"/>
              </a:spcAft>
              <a:buClr>
                <a:schemeClr val="accent1"/>
              </a:buClr>
              <a:buFont typeface="Wingdings 3" charset="2"/>
              <a:buChar char=""/>
              <a:defRPr sz="1200" kern="1200">
                <a:solidFill>
                  <a:schemeClr val="tx1">
                    <a:lumMod val="75000"/>
                    <a:lumOff val="25000"/>
                  </a:schemeClr>
                </a:solidFill>
                <a:latin typeface="+mn-lt"/>
                <a:ea typeface="+mn-ea"/>
                <a:cs typeface="+mn-cs"/>
              </a:defRPr>
            </a:lvl8pPr>
            <a:lvl9pPr marL="3886200" indent="-228600" algn="l" defTabSz="457200" rtl="0" eaLnBrk="1" latinLnBrk="0" hangingPunct="1">
              <a:spcBef>
                <a:spcPts val="1000"/>
              </a:spcBef>
              <a:spcAft>
                <a:spcPts val="0"/>
              </a:spcAft>
              <a:buClr>
                <a:schemeClr val="accent1"/>
              </a:buClr>
              <a:buFont typeface="Wingdings 3" charset="2"/>
              <a:buChar char=""/>
              <a:defRPr sz="1200" kern="1200">
                <a:solidFill>
                  <a:schemeClr val="tx1">
                    <a:lumMod val="75000"/>
                    <a:lumOff val="25000"/>
                  </a:schemeClr>
                </a:solidFill>
                <a:latin typeface="+mn-lt"/>
                <a:ea typeface="+mn-ea"/>
                <a:cs typeface="+mn-cs"/>
              </a:defRPr>
            </a:lvl9pPr>
          </a:lstStyle>
          <a:p>
            <a:r>
              <a:rPr lang="en-US" dirty="0"/>
              <a:t>Array of 4.7x4.7 mm2</a:t>
            </a:r>
          </a:p>
          <a:p>
            <a:r>
              <a:rPr lang="en-US" dirty="0"/>
              <a:t>Thickness 500</a:t>
            </a:r>
            <a:r>
              <a:rPr lang="en-US" dirty="0">
                <a:latin typeface="Symbol" pitchFamily="2" charset="2"/>
              </a:rPr>
              <a:t>m</a:t>
            </a:r>
            <a:r>
              <a:rPr lang="en-US" dirty="0"/>
              <a:t>m</a:t>
            </a:r>
          </a:p>
          <a:p>
            <a:r>
              <a:rPr lang="en-US" dirty="0"/>
              <a:t>300</a:t>
            </a:r>
            <a:r>
              <a:rPr lang="en-US" dirty="0">
                <a:latin typeface="Symbol" pitchFamily="2" charset="2"/>
              </a:rPr>
              <a:t>m</a:t>
            </a:r>
            <a:r>
              <a:rPr lang="en-US" dirty="0"/>
              <a:t>m between pads</a:t>
            </a:r>
          </a:p>
          <a:p>
            <a:r>
              <a:rPr lang="en-US" dirty="0"/>
              <a:t>Produced by Tomsk State University </a:t>
            </a:r>
          </a:p>
        </p:txBody>
      </p:sp>
      <p:pic>
        <p:nvPicPr>
          <p:cNvPr id="18" name="Picture 17">
            <a:extLst>
              <a:ext uri="{FF2B5EF4-FFF2-40B4-BE49-F238E27FC236}">
                <a16:creationId xmlns:a16="http://schemas.microsoft.com/office/drawing/2014/main" id="{96577393-11FC-9040-82F5-38D6C139B90A}"/>
              </a:ext>
            </a:extLst>
          </p:cNvPr>
          <p:cNvPicPr>
            <a:picLocks noChangeAspect="1"/>
          </p:cNvPicPr>
          <p:nvPr/>
        </p:nvPicPr>
        <p:blipFill rotWithShape="1">
          <a:blip r:embed="rId3"/>
          <a:srcRect l="7222" t="37593" r="26597" b="23518"/>
          <a:stretch/>
        </p:blipFill>
        <p:spPr>
          <a:xfrm>
            <a:off x="6175677" y="4164952"/>
            <a:ext cx="6004691" cy="2646349"/>
          </a:xfrm>
          <a:prstGeom prst="rect">
            <a:avLst/>
          </a:prstGeom>
        </p:spPr>
      </p:pic>
    </p:spTree>
    <p:extLst>
      <p:ext uri="{BB962C8B-B14F-4D97-AF65-F5344CB8AC3E}">
        <p14:creationId xmlns:p14="http://schemas.microsoft.com/office/powerpoint/2010/main" val="584630784"/>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237F82D-361A-E446-A298-DEA191936017}"/>
              </a:ext>
            </a:extLst>
          </p:cNvPr>
          <p:cNvSpPr>
            <a:spLocks noGrp="1"/>
          </p:cNvSpPr>
          <p:nvPr>
            <p:ph type="title"/>
          </p:nvPr>
        </p:nvSpPr>
        <p:spPr>
          <a:xfrm>
            <a:off x="1924051" y="21618"/>
            <a:ext cx="8285160" cy="795066"/>
          </a:xfrm>
        </p:spPr>
        <p:txBody>
          <a:bodyPr>
            <a:noAutofit/>
          </a:bodyPr>
          <a:lstStyle/>
          <a:p>
            <a:r>
              <a:rPr lang="en-US" dirty="0"/>
              <a:t>2022 test beam @ DESY : connection</a:t>
            </a:r>
          </a:p>
        </p:txBody>
      </p:sp>
      <p:sp>
        <p:nvSpPr>
          <p:cNvPr id="7" name="Text Placeholder 6">
            <a:extLst>
              <a:ext uri="{FF2B5EF4-FFF2-40B4-BE49-F238E27FC236}">
                <a16:creationId xmlns:a16="http://schemas.microsoft.com/office/drawing/2014/main" id="{3231524A-1DE7-C94F-8B0E-42BFDA533B07}"/>
              </a:ext>
            </a:extLst>
          </p:cNvPr>
          <p:cNvSpPr>
            <a:spLocks noGrp="1"/>
          </p:cNvSpPr>
          <p:nvPr>
            <p:ph type="body" idx="1"/>
          </p:nvPr>
        </p:nvSpPr>
        <p:spPr>
          <a:xfrm>
            <a:off x="639762" y="1086265"/>
            <a:ext cx="3992732" cy="576262"/>
          </a:xfrm>
        </p:spPr>
        <p:txBody>
          <a:bodyPr/>
          <a:lstStyle/>
          <a:p>
            <a:r>
              <a:rPr lang="en-US" dirty="0"/>
              <a:t>Silicon (CALICE)</a:t>
            </a:r>
          </a:p>
        </p:txBody>
      </p:sp>
      <p:sp>
        <p:nvSpPr>
          <p:cNvPr id="8" name="Content Placeholder 7">
            <a:extLst>
              <a:ext uri="{FF2B5EF4-FFF2-40B4-BE49-F238E27FC236}">
                <a16:creationId xmlns:a16="http://schemas.microsoft.com/office/drawing/2014/main" id="{6AA6EB71-6C35-E44A-8F24-B48D3B8D796A}"/>
              </a:ext>
            </a:extLst>
          </p:cNvPr>
          <p:cNvSpPr>
            <a:spLocks noGrp="1"/>
          </p:cNvSpPr>
          <p:nvPr>
            <p:ph sz="half" idx="2"/>
          </p:nvPr>
        </p:nvSpPr>
        <p:spPr>
          <a:xfrm>
            <a:off x="582249" y="1562548"/>
            <a:ext cx="4961301" cy="988722"/>
          </a:xfrm>
        </p:spPr>
        <p:txBody>
          <a:bodyPr/>
          <a:lstStyle/>
          <a:p>
            <a:r>
              <a:rPr lang="en-US" dirty="0"/>
              <a:t>Kapton fan out with copper traces (to the connector)  glued (conductive glue) to the sensor</a:t>
            </a:r>
          </a:p>
        </p:txBody>
      </p:sp>
      <p:sp>
        <p:nvSpPr>
          <p:cNvPr id="9" name="Text Placeholder 8">
            <a:extLst>
              <a:ext uri="{FF2B5EF4-FFF2-40B4-BE49-F238E27FC236}">
                <a16:creationId xmlns:a16="http://schemas.microsoft.com/office/drawing/2014/main" id="{BC2BF178-3450-834F-96D1-AA61F935CD71}"/>
              </a:ext>
            </a:extLst>
          </p:cNvPr>
          <p:cNvSpPr>
            <a:spLocks noGrp="1"/>
          </p:cNvSpPr>
          <p:nvPr>
            <p:ph type="body" sz="quarter" idx="3"/>
          </p:nvPr>
        </p:nvSpPr>
        <p:spPr>
          <a:xfrm>
            <a:off x="6309988" y="1158384"/>
            <a:ext cx="2703601" cy="576262"/>
          </a:xfrm>
        </p:spPr>
        <p:txBody>
          <a:bodyPr/>
          <a:lstStyle/>
          <a:p>
            <a:r>
              <a:rPr lang="en-US" dirty="0"/>
              <a:t>Gallium Arsenide</a:t>
            </a:r>
          </a:p>
        </p:txBody>
      </p:sp>
      <p:sp>
        <p:nvSpPr>
          <p:cNvPr id="6" name="Slide Number Placeholder 5">
            <a:extLst>
              <a:ext uri="{FF2B5EF4-FFF2-40B4-BE49-F238E27FC236}">
                <a16:creationId xmlns:a16="http://schemas.microsoft.com/office/drawing/2014/main" id="{C1D9620E-C6FC-894A-ABA6-FB10DB1E2A98}"/>
              </a:ext>
            </a:extLst>
          </p:cNvPr>
          <p:cNvSpPr>
            <a:spLocks noGrp="1"/>
          </p:cNvSpPr>
          <p:nvPr>
            <p:ph type="sldNum" sz="quarter" idx="12"/>
          </p:nvPr>
        </p:nvSpPr>
        <p:spPr/>
        <p:txBody>
          <a:bodyPr/>
          <a:lstStyle/>
          <a:p>
            <a:fld id="{D57F1E4F-1CFF-5643-939E-217C01CDF565}" type="slidenum">
              <a:rPr lang="en-US" smtClean="0"/>
              <a:pPr/>
              <a:t>25</a:t>
            </a:fld>
            <a:endParaRPr lang="en-US" dirty="0"/>
          </a:p>
        </p:txBody>
      </p:sp>
      <p:sp>
        <p:nvSpPr>
          <p:cNvPr id="14" name="Content Placeholder 7">
            <a:extLst>
              <a:ext uri="{FF2B5EF4-FFF2-40B4-BE49-F238E27FC236}">
                <a16:creationId xmlns:a16="http://schemas.microsoft.com/office/drawing/2014/main" id="{F9844BD9-92E3-2D4D-A5E9-71F7DE5F320F}"/>
              </a:ext>
            </a:extLst>
          </p:cNvPr>
          <p:cNvSpPr txBox="1">
            <a:spLocks/>
          </p:cNvSpPr>
          <p:nvPr/>
        </p:nvSpPr>
        <p:spPr>
          <a:xfrm>
            <a:off x="6175678" y="1662049"/>
            <a:ext cx="5072787" cy="717144"/>
          </a:xfrm>
          <a:prstGeom prst="rect">
            <a:avLst/>
          </a:prstGeom>
        </p:spPr>
        <p:txBody>
          <a:bodyPr vert="horz" lIns="91440" tIns="45720" rIns="91440" bIns="45720" rtlCol="0">
            <a:normAutofit/>
          </a:bodyPr>
          <a:lstStyle>
            <a:lvl1pPr marL="342900" indent="-342900" algn="l" defTabSz="457200" rtl="0" eaLnBrk="1" latinLnBrk="0" hangingPunct="1">
              <a:spcBef>
                <a:spcPts val="1000"/>
              </a:spcBef>
              <a:spcAft>
                <a:spcPts val="0"/>
              </a:spcAft>
              <a:buClr>
                <a:schemeClr val="accent1"/>
              </a:buClr>
              <a:buFont typeface="Wingdings 3" charset="2"/>
              <a:buChar char=""/>
              <a:defRPr sz="1800" kern="1200">
                <a:solidFill>
                  <a:schemeClr val="tx1">
                    <a:lumMod val="75000"/>
                    <a:lumOff val="25000"/>
                  </a:schemeClr>
                </a:solidFill>
                <a:latin typeface="+mn-lt"/>
                <a:ea typeface="+mn-ea"/>
                <a:cs typeface="+mn-cs"/>
              </a:defRPr>
            </a:lvl1pPr>
            <a:lvl2pPr marL="742950" indent="-285750" algn="l" defTabSz="457200" rtl="0" eaLnBrk="1" latinLnBrk="0" hangingPunct="1">
              <a:spcBef>
                <a:spcPts val="1000"/>
              </a:spcBef>
              <a:spcAft>
                <a:spcPts val="0"/>
              </a:spcAft>
              <a:buClr>
                <a:schemeClr val="accent1"/>
              </a:buClr>
              <a:buFont typeface="Wingdings 3" charset="2"/>
              <a:buChar char=""/>
              <a:defRPr sz="1600" kern="1200">
                <a:solidFill>
                  <a:schemeClr val="tx1">
                    <a:lumMod val="75000"/>
                    <a:lumOff val="25000"/>
                  </a:schemeClr>
                </a:solidFill>
                <a:latin typeface="+mn-lt"/>
                <a:ea typeface="+mn-ea"/>
                <a:cs typeface="+mn-cs"/>
              </a:defRPr>
            </a:lvl2pPr>
            <a:lvl3pPr marL="1143000" indent="-228600" algn="l" defTabSz="457200" rtl="0" eaLnBrk="1" latinLnBrk="0" hangingPunct="1">
              <a:spcBef>
                <a:spcPts val="1000"/>
              </a:spcBef>
              <a:spcAft>
                <a:spcPts val="0"/>
              </a:spcAft>
              <a:buClr>
                <a:schemeClr val="accent1"/>
              </a:buClr>
              <a:buFont typeface="Wingdings 3" charset="2"/>
              <a:buChar char=""/>
              <a:defRPr sz="1400" kern="1200">
                <a:solidFill>
                  <a:schemeClr val="tx1">
                    <a:lumMod val="75000"/>
                    <a:lumOff val="25000"/>
                  </a:schemeClr>
                </a:solidFill>
                <a:latin typeface="+mn-lt"/>
                <a:ea typeface="+mn-ea"/>
                <a:cs typeface="+mn-cs"/>
              </a:defRPr>
            </a:lvl3pPr>
            <a:lvl4pPr marL="1600200" indent="-228600" algn="l" defTabSz="457200" rtl="0" eaLnBrk="1" latinLnBrk="0" hangingPunct="1">
              <a:spcBef>
                <a:spcPts val="1000"/>
              </a:spcBef>
              <a:spcAft>
                <a:spcPts val="0"/>
              </a:spcAft>
              <a:buClr>
                <a:schemeClr val="accent1"/>
              </a:buClr>
              <a:buFont typeface="Wingdings 3" charset="2"/>
              <a:buChar char=""/>
              <a:defRPr sz="1200" kern="1200">
                <a:solidFill>
                  <a:schemeClr val="tx1">
                    <a:lumMod val="75000"/>
                    <a:lumOff val="25000"/>
                  </a:schemeClr>
                </a:solidFill>
                <a:latin typeface="+mn-lt"/>
                <a:ea typeface="+mn-ea"/>
                <a:cs typeface="+mn-cs"/>
              </a:defRPr>
            </a:lvl4pPr>
            <a:lvl5pPr marL="2057400" indent="-228600" algn="l" defTabSz="457200" rtl="0" eaLnBrk="1" latinLnBrk="0" hangingPunct="1">
              <a:spcBef>
                <a:spcPts val="1000"/>
              </a:spcBef>
              <a:spcAft>
                <a:spcPts val="0"/>
              </a:spcAft>
              <a:buClr>
                <a:schemeClr val="accent1"/>
              </a:buClr>
              <a:buFont typeface="Wingdings 3" charset="2"/>
              <a:buChar char=""/>
              <a:defRPr sz="1200" kern="1200">
                <a:solidFill>
                  <a:schemeClr val="tx1">
                    <a:lumMod val="75000"/>
                    <a:lumOff val="25000"/>
                  </a:schemeClr>
                </a:solidFill>
                <a:latin typeface="+mn-lt"/>
                <a:ea typeface="+mn-ea"/>
                <a:cs typeface="+mn-cs"/>
              </a:defRPr>
            </a:lvl5pPr>
            <a:lvl6pPr marL="2514600" indent="-228600" algn="l" defTabSz="457200" rtl="0" eaLnBrk="1" latinLnBrk="0" hangingPunct="1">
              <a:spcBef>
                <a:spcPts val="1000"/>
              </a:spcBef>
              <a:spcAft>
                <a:spcPts val="0"/>
              </a:spcAft>
              <a:buClr>
                <a:schemeClr val="accent1"/>
              </a:buClr>
              <a:buFont typeface="Wingdings 3" charset="2"/>
              <a:buChar char=""/>
              <a:defRPr sz="1200" kern="1200">
                <a:solidFill>
                  <a:schemeClr val="tx1">
                    <a:lumMod val="75000"/>
                    <a:lumOff val="25000"/>
                  </a:schemeClr>
                </a:solidFill>
                <a:latin typeface="+mn-lt"/>
                <a:ea typeface="+mn-ea"/>
                <a:cs typeface="+mn-cs"/>
              </a:defRPr>
            </a:lvl6pPr>
            <a:lvl7pPr marL="2971800" indent="-228600" algn="l" defTabSz="457200" rtl="0" eaLnBrk="1" latinLnBrk="0" hangingPunct="1">
              <a:spcBef>
                <a:spcPts val="1000"/>
              </a:spcBef>
              <a:spcAft>
                <a:spcPts val="0"/>
              </a:spcAft>
              <a:buClr>
                <a:schemeClr val="accent1"/>
              </a:buClr>
              <a:buFont typeface="Wingdings 3" charset="2"/>
              <a:buChar char=""/>
              <a:defRPr sz="1200" kern="1200">
                <a:solidFill>
                  <a:schemeClr val="tx1">
                    <a:lumMod val="75000"/>
                    <a:lumOff val="25000"/>
                  </a:schemeClr>
                </a:solidFill>
                <a:latin typeface="+mn-lt"/>
                <a:ea typeface="+mn-ea"/>
                <a:cs typeface="+mn-cs"/>
              </a:defRPr>
            </a:lvl7pPr>
            <a:lvl8pPr marL="3429000" indent="-228600" algn="l" defTabSz="457200" rtl="0" eaLnBrk="1" latinLnBrk="0" hangingPunct="1">
              <a:spcBef>
                <a:spcPts val="1000"/>
              </a:spcBef>
              <a:spcAft>
                <a:spcPts val="0"/>
              </a:spcAft>
              <a:buClr>
                <a:schemeClr val="accent1"/>
              </a:buClr>
              <a:buFont typeface="Wingdings 3" charset="2"/>
              <a:buChar char=""/>
              <a:defRPr sz="1200" kern="1200">
                <a:solidFill>
                  <a:schemeClr val="tx1">
                    <a:lumMod val="75000"/>
                    <a:lumOff val="25000"/>
                  </a:schemeClr>
                </a:solidFill>
                <a:latin typeface="+mn-lt"/>
                <a:ea typeface="+mn-ea"/>
                <a:cs typeface="+mn-cs"/>
              </a:defRPr>
            </a:lvl8pPr>
            <a:lvl9pPr marL="3886200" indent="-228600" algn="l" defTabSz="457200" rtl="0" eaLnBrk="1" latinLnBrk="0" hangingPunct="1">
              <a:spcBef>
                <a:spcPts val="1000"/>
              </a:spcBef>
              <a:spcAft>
                <a:spcPts val="0"/>
              </a:spcAft>
              <a:buClr>
                <a:schemeClr val="accent1"/>
              </a:buClr>
              <a:buFont typeface="Wingdings 3" charset="2"/>
              <a:buChar char=""/>
              <a:defRPr sz="1200" kern="1200">
                <a:solidFill>
                  <a:schemeClr val="tx1">
                    <a:lumMod val="75000"/>
                    <a:lumOff val="25000"/>
                  </a:schemeClr>
                </a:solidFill>
                <a:latin typeface="+mn-lt"/>
                <a:ea typeface="+mn-ea"/>
                <a:cs typeface="+mn-cs"/>
              </a:defRPr>
            </a:lvl9pPr>
          </a:lstStyle>
          <a:p>
            <a:r>
              <a:rPr lang="en-US" dirty="0"/>
              <a:t>Aluminum traces in between the pads</a:t>
            </a:r>
          </a:p>
        </p:txBody>
      </p:sp>
      <p:pic>
        <p:nvPicPr>
          <p:cNvPr id="26" name="Picture 25">
            <a:extLst>
              <a:ext uri="{FF2B5EF4-FFF2-40B4-BE49-F238E27FC236}">
                <a16:creationId xmlns:a16="http://schemas.microsoft.com/office/drawing/2014/main" id="{17B2A76A-BEF3-DD4A-B122-C853924707EC}"/>
              </a:ext>
            </a:extLst>
          </p:cNvPr>
          <p:cNvPicPr>
            <a:picLocks noChangeAspect="1"/>
          </p:cNvPicPr>
          <p:nvPr/>
        </p:nvPicPr>
        <p:blipFill>
          <a:blip r:embed="rId2"/>
          <a:stretch>
            <a:fillRect/>
          </a:stretch>
        </p:blipFill>
        <p:spPr>
          <a:xfrm>
            <a:off x="1067077" y="2762081"/>
            <a:ext cx="4019550" cy="1769575"/>
          </a:xfrm>
          <a:prstGeom prst="rect">
            <a:avLst/>
          </a:prstGeom>
        </p:spPr>
      </p:pic>
      <p:pic>
        <p:nvPicPr>
          <p:cNvPr id="30" name="Content Placeholder 29">
            <a:extLst>
              <a:ext uri="{FF2B5EF4-FFF2-40B4-BE49-F238E27FC236}">
                <a16:creationId xmlns:a16="http://schemas.microsoft.com/office/drawing/2014/main" id="{B81688E6-AA96-E74C-8DA3-C43E007AD7A3}"/>
              </a:ext>
            </a:extLst>
          </p:cNvPr>
          <p:cNvPicPr>
            <a:picLocks noGrp="1" noChangeAspect="1"/>
          </p:cNvPicPr>
          <p:nvPr>
            <p:ph sz="quarter" idx="4"/>
          </p:nvPr>
        </p:nvPicPr>
        <p:blipFill>
          <a:blip r:embed="rId3"/>
          <a:stretch>
            <a:fillRect/>
          </a:stretch>
        </p:blipFill>
        <p:spPr>
          <a:xfrm>
            <a:off x="1213697" y="4914950"/>
            <a:ext cx="3625003" cy="1943050"/>
          </a:xfrm>
        </p:spPr>
      </p:pic>
      <p:pic>
        <p:nvPicPr>
          <p:cNvPr id="1026" name="Picture 2" descr="page8image77477904">
            <a:extLst>
              <a:ext uri="{FF2B5EF4-FFF2-40B4-BE49-F238E27FC236}">
                <a16:creationId xmlns:a16="http://schemas.microsoft.com/office/drawing/2014/main" id="{55D11A59-462A-F140-9B1D-2A479ED84BAD}"/>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6140214" y="2119986"/>
            <a:ext cx="4267436" cy="2413903"/>
          </a:xfrm>
          <a:prstGeom prst="rect">
            <a:avLst/>
          </a:prstGeom>
          <a:noFill/>
          <a:extLst>
            <a:ext uri="{909E8E84-426E-40DD-AFC4-6F175D3DCCD1}">
              <a14:hiddenFill xmlns:a14="http://schemas.microsoft.com/office/drawing/2010/main">
                <a:solidFill>
                  <a:srgbClr val="FFFFFF"/>
                </a:solidFill>
              </a14:hiddenFill>
            </a:ext>
          </a:extLst>
        </p:spPr>
      </p:pic>
      <p:pic>
        <p:nvPicPr>
          <p:cNvPr id="34" name="Picture 2" descr="page8image77477904">
            <a:extLst>
              <a:ext uri="{FF2B5EF4-FFF2-40B4-BE49-F238E27FC236}">
                <a16:creationId xmlns:a16="http://schemas.microsoft.com/office/drawing/2014/main" id="{42800D10-B6E8-5249-8776-0945AB60818A}"/>
              </a:ext>
            </a:extLst>
          </p:cNvPr>
          <p:cNvPicPr>
            <a:picLocks noChangeAspect="1" noChangeArrowheads="1"/>
          </p:cNvPicPr>
          <p:nvPr/>
        </p:nvPicPr>
        <p:blipFill rotWithShape="1">
          <a:blip r:embed="rId4">
            <a:extLst>
              <a:ext uri="{28A0092B-C50C-407E-A947-70E740481C1C}">
                <a14:useLocalDpi xmlns:a14="http://schemas.microsoft.com/office/drawing/2010/main" val="0"/>
              </a:ext>
            </a:extLst>
          </a:blip>
          <a:srcRect l="11011" t="71991" r="81419" b="14719"/>
          <a:stretch/>
        </p:blipFill>
        <p:spPr bwMode="auto">
          <a:xfrm>
            <a:off x="6282390" y="5178436"/>
            <a:ext cx="1519519" cy="1509007"/>
          </a:xfrm>
          <a:prstGeom prst="rect">
            <a:avLst/>
          </a:prstGeom>
          <a:noFill/>
          <a:ln w="34925">
            <a:solidFill>
              <a:schemeClr val="accent1"/>
            </a:solidFill>
          </a:ln>
          <a:extLst>
            <a:ext uri="{909E8E84-426E-40DD-AFC4-6F175D3DCCD1}">
              <a14:hiddenFill xmlns:a14="http://schemas.microsoft.com/office/drawing/2010/main">
                <a:solidFill>
                  <a:srgbClr val="FFFFFF"/>
                </a:solidFill>
              </a14:hiddenFill>
            </a:ext>
          </a:extLst>
        </p:spPr>
      </p:pic>
      <p:cxnSp>
        <p:nvCxnSpPr>
          <p:cNvPr id="33" name="Straight Arrow Connector 32">
            <a:extLst>
              <a:ext uri="{FF2B5EF4-FFF2-40B4-BE49-F238E27FC236}">
                <a16:creationId xmlns:a16="http://schemas.microsoft.com/office/drawing/2014/main" id="{FAF2406D-10ED-244B-A2AA-C26AE266F72C}"/>
              </a:ext>
            </a:extLst>
          </p:cNvPr>
          <p:cNvCxnSpPr>
            <a:cxnSpLocks/>
            <a:endCxn id="34" idx="0"/>
          </p:cNvCxnSpPr>
          <p:nvPr/>
        </p:nvCxnSpPr>
        <p:spPr>
          <a:xfrm>
            <a:off x="6806055" y="4302688"/>
            <a:ext cx="236095" cy="875748"/>
          </a:xfrm>
          <a:prstGeom prst="straightConnector1">
            <a:avLst/>
          </a:prstGeom>
          <a:ln w="28575">
            <a:tailEnd type="triangle"/>
          </a:ln>
        </p:spPr>
        <p:style>
          <a:lnRef idx="1">
            <a:schemeClr val="accent1"/>
          </a:lnRef>
          <a:fillRef idx="0">
            <a:schemeClr val="accent1"/>
          </a:fillRef>
          <a:effectRef idx="0">
            <a:schemeClr val="accent1"/>
          </a:effectRef>
          <a:fontRef idx="minor">
            <a:schemeClr val="tx1"/>
          </a:fontRef>
        </p:style>
      </p:cxnSp>
      <p:pic>
        <p:nvPicPr>
          <p:cNvPr id="37" name="Picture 2" descr="page8image77477904">
            <a:extLst>
              <a:ext uri="{FF2B5EF4-FFF2-40B4-BE49-F238E27FC236}">
                <a16:creationId xmlns:a16="http://schemas.microsoft.com/office/drawing/2014/main" id="{F00FBA75-8136-0C4F-81CC-8EC48CC9ECDD}"/>
              </a:ext>
            </a:extLst>
          </p:cNvPr>
          <p:cNvPicPr>
            <a:picLocks noChangeAspect="1" noChangeArrowheads="1"/>
          </p:cNvPicPr>
          <p:nvPr/>
        </p:nvPicPr>
        <p:blipFill rotWithShape="1">
          <a:blip r:embed="rId4">
            <a:extLst>
              <a:ext uri="{28A0092B-C50C-407E-A947-70E740481C1C}">
                <a14:useLocalDpi xmlns:a14="http://schemas.microsoft.com/office/drawing/2010/main" val="0"/>
              </a:ext>
            </a:extLst>
          </a:blip>
          <a:srcRect l="14509" t="1" r="45472" b="71700"/>
          <a:stretch/>
        </p:blipFill>
        <p:spPr bwMode="auto">
          <a:xfrm>
            <a:off x="8273932" y="4933953"/>
            <a:ext cx="3588952" cy="1435596"/>
          </a:xfrm>
          <a:prstGeom prst="rect">
            <a:avLst/>
          </a:prstGeom>
          <a:noFill/>
          <a:ln w="31750">
            <a:solidFill>
              <a:schemeClr val="tx2"/>
            </a:solidFill>
          </a:ln>
          <a:extLst>
            <a:ext uri="{909E8E84-426E-40DD-AFC4-6F175D3DCCD1}">
              <a14:hiddenFill xmlns:a14="http://schemas.microsoft.com/office/drawing/2010/main">
                <a:solidFill>
                  <a:srgbClr val="FFFFFF"/>
                </a:solidFill>
              </a14:hiddenFill>
            </a:ext>
          </a:extLst>
        </p:spPr>
      </p:pic>
      <p:sp>
        <p:nvSpPr>
          <p:cNvPr id="35" name="Frame 34">
            <a:extLst>
              <a:ext uri="{FF2B5EF4-FFF2-40B4-BE49-F238E27FC236}">
                <a16:creationId xmlns:a16="http://schemas.microsoft.com/office/drawing/2014/main" id="{CB4E2494-25F0-4548-825B-EB3A69FDB041}"/>
              </a:ext>
            </a:extLst>
          </p:cNvPr>
          <p:cNvSpPr/>
          <p:nvPr/>
        </p:nvSpPr>
        <p:spPr>
          <a:xfrm>
            <a:off x="6806055" y="2119986"/>
            <a:ext cx="1519519" cy="748367"/>
          </a:xfrm>
          <a:prstGeom prst="frame">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tx1"/>
              </a:solidFill>
            </a:endParaRPr>
          </a:p>
        </p:txBody>
      </p:sp>
      <p:sp>
        <p:nvSpPr>
          <p:cNvPr id="36" name="Frame 35">
            <a:extLst>
              <a:ext uri="{FF2B5EF4-FFF2-40B4-BE49-F238E27FC236}">
                <a16:creationId xmlns:a16="http://schemas.microsoft.com/office/drawing/2014/main" id="{D4C5A7FD-D782-B44C-85B2-A76CCD287BB6}"/>
              </a:ext>
            </a:extLst>
          </p:cNvPr>
          <p:cNvSpPr/>
          <p:nvPr/>
        </p:nvSpPr>
        <p:spPr>
          <a:xfrm>
            <a:off x="6399211" y="3852582"/>
            <a:ext cx="642938" cy="450106"/>
          </a:xfrm>
          <a:prstGeom prst="fram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tx1"/>
              </a:solidFill>
            </a:endParaRPr>
          </a:p>
        </p:txBody>
      </p:sp>
      <p:cxnSp>
        <p:nvCxnSpPr>
          <p:cNvPr id="39" name="Straight Arrow Connector 38">
            <a:extLst>
              <a:ext uri="{FF2B5EF4-FFF2-40B4-BE49-F238E27FC236}">
                <a16:creationId xmlns:a16="http://schemas.microsoft.com/office/drawing/2014/main" id="{F15D97DA-B18F-204C-ABC1-04603F2239DD}"/>
              </a:ext>
            </a:extLst>
          </p:cNvPr>
          <p:cNvCxnSpPr/>
          <p:nvPr/>
        </p:nvCxnSpPr>
        <p:spPr>
          <a:xfrm>
            <a:off x="7565814" y="2868353"/>
            <a:ext cx="2122792" cy="2043635"/>
          </a:xfrm>
          <a:prstGeom prst="straightConnector1">
            <a:avLst/>
          </a:prstGeom>
          <a:ln w="25400">
            <a:solidFill>
              <a:schemeClr val="tx2"/>
            </a:solidFill>
            <a:tailEnd type="triangle"/>
          </a:ln>
        </p:spPr>
        <p:style>
          <a:lnRef idx="1">
            <a:schemeClr val="accent1"/>
          </a:lnRef>
          <a:fillRef idx="0">
            <a:schemeClr val="accent1"/>
          </a:fillRef>
          <a:effectRef idx="0">
            <a:schemeClr val="accent1"/>
          </a:effectRef>
          <a:fontRef idx="minor">
            <a:schemeClr val="tx1"/>
          </a:fontRef>
        </p:style>
      </p:cxnSp>
      <p:sp>
        <p:nvSpPr>
          <p:cNvPr id="40" name="TextBox 39">
            <a:extLst>
              <a:ext uri="{FF2B5EF4-FFF2-40B4-BE49-F238E27FC236}">
                <a16:creationId xmlns:a16="http://schemas.microsoft.com/office/drawing/2014/main" id="{C6196DE4-0851-444C-9925-95D10F061EAF}"/>
              </a:ext>
            </a:extLst>
          </p:cNvPr>
          <p:cNvSpPr txBox="1"/>
          <p:nvPr/>
        </p:nvSpPr>
        <p:spPr>
          <a:xfrm>
            <a:off x="8381508" y="5377422"/>
            <a:ext cx="1655581" cy="369332"/>
          </a:xfrm>
          <a:prstGeom prst="rect">
            <a:avLst/>
          </a:prstGeom>
          <a:noFill/>
        </p:spPr>
        <p:txBody>
          <a:bodyPr wrap="none" rtlCol="0">
            <a:spAutoFit/>
          </a:bodyPr>
          <a:lstStyle/>
          <a:p>
            <a:r>
              <a:rPr lang="en-US" b="1" dirty="0"/>
              <a:t>Bonding to PCB</a:t>
            </a:r>
          </a:p>
        </p:txBody>
      </p:sp>
    </p:spTree>
    <p:extLst>
      <p:ext uri="{BB962C8B-B14F-4D97-AF65-F5344CB8AC3E}">
        <p14:creationId xmlns:p14="http://schemas.microsoft.com/office/powerpoint/2010/main" val="2809043942"/>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 name="Content Placeholder 6">
            <a:extLst>
              <a:ext uri="{FF2B5EF4-FFF2-40B4-BE49-F238E27FC236}">
                <a16:creationId xmlns:a16="http://schemas.microsoft.com/office/drawing/2014/main" id="{C91FBE3D-4053-614C-A37C-6D62FEAFF6F7}"/>
              </a:ext>
            </a:extLst>
          </p:cNvPr>
          <p:cNvSpPr txBox="1">
            <a:spLocks/>
          </p:cNvSpPr>
          <p:nvPr/>
        </p:nvSpPr>
        <p:spPr>
          <a:xfrm>
            <a:off x="6472960" y="1346199"/>
            <a:ext cx="5589052" cy="5511801"/>
          </a:xfrm>
          <a:prstGeom prst="rect">
            <a:avLst/>
          </a:prstGeom>
          <a:solidFill>
            <a:schemeClr val="bg2">
              <a:lumMod val="90000"/>
            </a:schemeClr>
          </a:solidFill>
        </p:spPr>
        <p:txBody>
          <a:bodyPr vert="horz" lIns="91440" tIns="45720" rIns="91440" bIns="45720" rtlCol="0">
            <a:normAutofit/>
          </a:bodyPr>
          <a:lstStyle>
            <a:lvl1pPr marL="342900" indent="-342900" algn="l" defTabSz="457200" rtl="0" eaLnBrk="1" latinLnBrk="0" hangingPunct="1">
              <a:spcBef>
                <a:spcPts val="1000"/>
              </a:spcBef>
              <a:spcAft>
                <a:spcPts val="0"/>
              </a:spcAft>
              <a:buClr>
                <a:schemeClr val="accent1"/>
              </a:buClr>
              <a:buFont typeface="Wingdings 3" charset="2"/>
              <a:buChar char=""/>
              <a:defRPr sz="1800" kern="1200">
                <a:solidFill>
                  <a:schemeClr val="tx1">
                    <a:lumMod val="75000"/>
                    <a:lumOff val="25000"/>
                  </a:schemeClr>
                </a:solidFill>
                <a:latin typeface="+mn-lt"/>
                <a:ea typeface="+mn-ea"/>
                <a:cs typeface="+mn-cs"/>
              </a:defRPr>
            </a:lvl1pPr>
            <a:lvl2pPr marL="742950" indent="-285750" algn="l" defTabSz="457200" rtl="0" eaLnBrk="1" latinLnBrk="0" hangingPunct="1">
              <a:spcBef>
                <a:spcPts val="1000"/>
              </a:spcBef>
              <a:spcAft>
                <a:spcPts val="0"/>
              </a:spcAft>
              <a:buClr>
                <a:schemeClr val="accent1"/>
              </a:buClr>
              <a:buFont typeface="Wingdings 3" charset="2"/>
              <a:buChar char=""/>
              <a:defRPr sz="1600" kern="1200">
                <a:solidFill>
                  <a:schemeClr val="tx1">
                    <a:lumMod val="75000"/>
                    <a:lumOff val="25000"/>
                  </a:schemeClr>
                </a:solidFill>
                <a:latin typeface="+mn-lt"/>
                <a:ea typeface="+mn-ea"/>
                <a:cs typeface="+mn-cs"/>
              </a:defRPr>
            </a:lvl2pPr>
            <a:lvl3pPr marL="1143000" indent="-228600" algn="l" defTabSz="457200" rtl="0" eaLnBrk="1" latinLnBrk="0" hangingPunct="1">
              <a:spcBef>
                <a:spcPts val="1000"/>
              </a:spcBef>
              <a:spcAft>
                <a:spcPts val="0"/>
              </a:spcAft>
              <a:buClr>
                <a:schemeClr val="accent1"/>
              </a:buClr>
              <a:buFont typeface="Wingdings 3" charset="2"/>
              <a:buChar char=""/>
              <a:defRPr sz="1400" kern="1200">
                <a:solidFill>
                  <a:schemeClr val="tx1">
                    <a:lumMod val="75000"/>
                    <a:lumOff val="25000"/>
                  </a:schemeClr>
                </a:solidFill>
                <a:latin typeface="+mn-lt"/>
                <a:ea typeface="+mn-ea"/>
                <a:cs typeface="+mn-cs"/>
              </a:defRPr>
            </a:lvl3pPr>
            <a:lvl4pPr marL="1600200" indent="-228600" algn="l" defTabSz="457200" rtl="0" eaLnBrk="1" latinLnBrk="0" hangingPunct="1">
              <a:spcBef>
                <a:spcPts val="1000"/>
              </a:spcBef>
              <a:spcAft>
                <a:spcPts val="0"/>
              </a:spcAft>
              <a:buClr>
                <a:schemeClr val="accent1"/>
              </a:buClr>
              <a:buFont typeface="Wingdings 3" charset="2"/>
              <a:buChar char=""/>
              <a:defRPr sz="1200" kern="1200">
                <a:solidFill>
                  <a:schemeClr val="tx1">
                    <a:lumMod val="75000"/>
                    <a:lumOff val="25000"/>
                  </a:schemeClr>
                </a:solidFill>
                <a:latin typeface="+mn-lt"/>
                <a:ea typeface="+mn-ea"/>
                <a:cs typeface="+mn-cs"/>
              </a:defRPr>
            </a:lvl4pPr>
            <a:lvl5pPr marL="2057400" indent="-228600" algn="l" defTabSz="457200" rtl="0" eaLnBrk="1" latinLnBrk="0" hangingPunct="1">
              <a:spcBef>
                <a:spcPts val="1000"/>
              </a:spcBef>
              <a:spcAft>
                <a:spcPts val="0"/>
              </a:spcAft>
              <a:buClr>
                <a:schemeClr val="accent1"/>
              </a:buClr>
              <a:buFont typeface="Wingdings 3" charset="2"/>
              <a:buChar char=""/>
              <a:defRPr sz="1200" kern="1200">
                <a:solidFill>
                  <a:schemeClr val="tx1">
                    <a:lumMod val="75000"/>
                    <a:lumOff val="25000"/>
                  </a:schemeClr>
                </a:solidFill>
                <a:latin typeface="+mn-lt"/>
                <a:ea typeface="+mn-ea"/>
                <a:cs typeface="+mn-cs"/>
              </a:defRPr>
            </a:lvl5pPr>
            <a:lvl6pPr marL="2514600" indent="-228600" algn="l" defTabSz="457200" rtl="0" eaLnBrk="1" latinLnBrk="0" hangingPunct="1">
              <a:spcBef>
                <a:spcPts val="1000"/>
              </a:spcBef>
              <a:spcAft>
                <a:spcPts val="0"/>
              </a:spcAft>
              <a:buClr>
                <a:schemeClr val="accent1"/>
              </a:buClr>
              <a:buFont typeface="Wingdings 3" charset="2"/>
              <a:buChar char=""/>
              <a:defRPr sz="1200" kern="1200">
                <a:solidFill>
                  <a:schemeClr val="tx1">
                    <a:lumMod val="75000"/>
                    <a:lumOff val="25000"/>
                  </a:schemeClr>
                </a:solidFill>
                <a:latin typeface="+mn-lt"/>
                <a:ea typeface="+mn-ea"/>
                <a:cs typeface="+mn-cs"/>
              </a:defRPr>
            </a:lvl6pPr>
            <a:lvl7pPr marL="2971800" indent="-228600" algn="l" defTabSz="457200" rtl="0" eaLnBrk="1" latinLnBrk="0" hangingPunct="1">
              <a:spcBef>
                <a:spcPts val="1000"/>
              </a:spcBef>
              <a:spcAft>
                <a:spcPts val="0"/>
              </a:spcAft>
              <a:buClr>
                <a:schemeClr val="accent1"/>
              </a:buClr>
              <a:buFont typeface="Wingdings 3" charset="2"/>
              <a:buChar char=""/>
              <a:defRPr sz="1200" kern="1200">
                <a:solidFill>
                  <a:schemeClr val="tx1">
                    <a:lumMod val="75000"/>
                    <a:lumOff val="25000"/>
                  </a:schemeClr>
                </a:solidFill>
                <a:latin typeface="+mn-lt"/>
                <a:ea typeface="+mn-ea"/>
                <a:cs typeface="+mn-cs"/>
              </a:defRPr>
            </a:lvl7pPr>
            <a:lvl8pPr marL="3429000" indent="-228600" algn="l" defTabSz="457200" rtl="0" eaLnBrk="1" latinLnBrk="0" hangingPunct="1">
              <a:spcBef>
                <a:spcPts val="1000"/>
              </a:spcBef>
              <a:spcAft>
                <a:spcPts val="0"/>
              </a:spcAft>
              <a:buClr>
                <a:schemeClr val="accent1"/>
              </a:buClr>
              <a:buFont typeface="Wingdings 3" charset="2"/>
              <a:buChar char=""/>
              <a:defRPr sz="1200" kern="1200">
                <a:solidFill>
                  <a:schemeClr val="tx1">
                    <a:lumMod val="75000"/>
                    <a:lumOff val="25000"/>
                  </a:schemeClr>
                </a:solidFill>
                <a:latin typeface="+mn-lt"/>
                <a:ea typeface="+mn-ea"/>
                <a:cs typeface="+mn-cs"/>
              </a:defRPr>
            </a:lvl8pPr>
            <a:lvl9pPr marL="3886200" indent="-228600" algn="l" defTabSz="457200" rtl="0" eaLnBrk="1" latinLnBrk="0" hangingPunct="1">
              <a:spcBef>
                <a:spcPts val="1000"/>
              </a:spcBef>
              <a:spcAft>
                <a:spcPts val="0"/>
              </a:spcAft>
              <a:buClr>
                <a:schemeClr val="accent1"/>
              </a:buClr>
              <a:buFont typeface="Wingdings 3" charset="2"/>
              <a:buChar char=""/>
              <a:defRPr sz="1200" kern="1200">
                <a:solidFill>
                  <a:schemeClr val="tx1">
                    <a:lumMod val="75000"/>
                    <a:lumOff val="25000"/>
                  </a:schemeClr>
                </a:solidFill>
                <a:latin typeface="+mn-lt"/>
                <a:ea typeface="+mn-ea"/>
                <a:cs typeface="+mn-cs"/>
              </a:defRPr>
            </a:lvl9pPr>
          </a:lstStyle>
          <a:p>
            <a:pPr marL="0" indent="0">
              <a:buFont typeface="Wingdings 3" charset="2"/>
              <a:buNone/>
            </a:pPr>
            <a:r>
              <a:rPr lang="en-US" sz="3200" i="1" dirty="0">
                <a:ln>
                  <a:gradFill>
                    <a:gsLst>
                      <a:gs pos="0">
                        <a:schemeClr val="tx2"/>
                      </a:gs>
                      <a:gs pos="100000">
                        <a:schemeClr val="bg1"/>
                      </a:gs>
                    </a:gsLst>
                    <a:lin ang="5400000" scaled="1"/>
                  </a:gradFill>
                </a:ln>
                <a:solidFill>
                  <a:schemeClr val="bg1"/>
                </a:solidFill>
              </a:rPr>
              <a:t>GaAs</a:t>
            </a:r>
            <a:endParaRPr lang="en-US" i="1" dirty="0">
              <a:ln>
                <a:gradFill>
                  <a:gsLst>
                    <a:gs pos="0">
                      <a:schemeClr val="tx2"/>
                    </a:gs>
                    <a:gs pos="100000">
                      <a:schemeClr val="bg1"/>
                    </a:gs>
                  </a:gsLst>
                  <a:lin ang="5400000" scaled="1"/>
                </a:gradFill>
              </a:ln>
              <a:solidFill>
                <a:schemeClr val="bg1"/>
              </a:solidFill>
            </a:endParaRPr>
          </a:p>
        </p:txBody>
      </p:sp>
      <p:sp>
        <p:nvSpPr>
          <p:cNvPr id="2" name="Title 1">
            <a:extLst>
              <a:ext uri="{FF2B5EF4-FFF2-40B4-BE49-F238E27FC236}">
                <a16:creationId xmlns:a16="http://schemas.microsoft.com/office/drawing/2014/main" id="{B0A78AB2-92E2-084C-946F-C1CD06B68D18}"/>
              </a:ext>
            </a:extLst>
          </p:cNvPr>
          <p:cNvSpPr>
            <a:spLocks noGrp="1"/>
          </p:cNvSpPr>
          <p:nvPr>
            <p:ph type="title"/>
          </p:nvPr>
        </p:nvSpPr>
        <p:spPr>
          <a:xfrm>
            <a:off x="1926001" y="0"/>
            <a:ext cx="4876733" cy="787782"/>
          </a:xfrm>
        </p:spPr>
        <p:txBody>
          <a:bodyPr/>
          <a:lstStyle/>
          <a:p>
            <a:r>
              <a:rPr lang="en-US" dirty="0"/>
              <a:t>Edge effects: signal</a:t>
            </a:r>
          </a:p>
        </p:txBody>
      </p:sp>
      <p:sp>
        <p:nvSpPr>
          <p:cNvPr id="7" name="Content Placeholder 6">
            <a:extLst>
              <a:ext uri="{FF2B5EF4-FFF2-40B4-BE49-F238E27FC236}">
                <a16:creationId xmlns:a16="http://schemas.microsoft.com/office/drawing/2014/main" id="{9CE58305-3FD4-C94A-936A-AA1ED2442CCD}"/>
              </a:ext>
            </a:extLst>
          </p:cNvPr>
          <p:cNvSpPr>
            <a:spLocks noGrp="1"/>
          </p:cNvSpPr>
          <p:nvPr>
            <p:ph sz="half" idx="1"/>
          </p:nvPr>
        </p:nvSpPr>
        <p:spPr>
          <a:xfrm>
            <a:off x="457201" y="1339482"/>
            <a:ext cx="5526740" cy="5511801"/>
          </a:xfrm>
          <a:solidFill>
            <a:schemeClr val="accent1">
              <a:lumMod val="20000"/>
              <a:lumOff val="80000"/>
            </a:schemeClr>
          </a:solidFill>
          <a:effectLst/>
        </p:spPr>
        <p:txBody>
          <a:bodyPr/>
          <a:lstStyle/>
          <a:p>
            <a:pPr marL="0" indent="0">
              <a:buNone/>
            </a:pPr>
            <a:r>
              <a:rPr lang="en-US" sz="3200" i="1" dirty="0">
                <a:ln>
                  <a:gradFill>
                    <a:gsLst>
                      <a:gs pos="0">
                        <a:schemeClr val="accent1">
                          <a:lumMod val="5000"/>
                          <a:lumOff val="95000"/>
                        </a:schemeClr>
                      </a:gs>
                      <a:gs pos="74000">
                        <a:schemeClr val="accent1">
                          <a:lumMod val="45000"/>
                          <a:lumOff val="55000"/>
                        </a:schemeClr>
                      </a:gs>
                      <a:gs pos="83000">
                        <a:schemeClr val="accent1">
                          <a:lumMod val="45000"/>
                          <a:lumOff val="55000"/>
                        </a:schemeClr>
                      </a:gs>
                      <a:gs pos="100000">
                        <a:schemeClr val="accent1">
                          <a:lumMod val="30000"/>
                          <a:lumOff val="70000"/>
                        </a:schemeClr>
                      </a:gs>
                    </a:gsLst>
                    <a:lin ang="5400000" scaled="1"/>
                  </a:gradFill>
                </a:ln>
                <a:solidFill>
                  <a:schemeClr val="bg1"/>
                </a:solidFill>
              </a:rPr>
              <a:t>Silicon</a:t>
            </a:r>
          </a:p>
          <a:p>
            <a:pPr marL="0" indent="0">
              <a:buNone/>
            </a:pPr>
            <a:endParaRPr lang="en-US" i="1" dirty="0">
              <a:ln>
                <a:gradFill>
                  <a:gsLst>
                    <a:gs pos="0">
                      <a:schemeClr val="accent1">
                        <a:lumMod val="5000"/>
                        <a:lumOff val="95000"/>
                      </a:schemeClr>
                    </a:gs>
                    <a:gs pos="74000">
                      <a:schemeClr val="accent1">
                        <a:lumMod val="45000"/>
                        <a:lumOff val="55000"/>
                      </a:schemeClr>
                    </a:gs>
                    <a:gs pos="83000">
                      <a:schemeClr val="accent1">
                        <a:lumMod val="45000"/>
                        <a:lumOff val="55000"/>
                      </a:schemeClr>
                    </a:gs>
                    <a:gs pos="100000">
                      <a:schemeClr val="accent1">
                        <a:lumMod val="30000"/>
                        <a:lumOff val="70000"/>
                      </a:schemeClr>
                    </a:gs>
                  </a:gsLst>
                  <a:lin ang="5400000" scaled="1"/>
                </a:gradFill>
              </a:ln>
              <a:solidFill>
                <a:schemeClr val="bg1"/>
              </a:solidFill>
            </a:endParaRPr>
          </a:p>
        </p:txBody>
      </p:sp>
      <p:pic>
        <p:nvPicPr>
          <p:cNvPr id="12" name="Picture 11">
            <a:extLst>
              <a:ext uri="{FF2B5EF4-FFF2-40B4-BE49-F238E27FC236}">
                <a16:creationId xmlns:a16="http://schemas.microsoft.com/office/drawing/2014/main" id="{FDFDB4B6-D6A9-CA46-9517-4AEE2D78A611}"/>
              </a:ext>
            </a:extLst>
          </p:cNvPr>
          <p:cNvPicPr>
            <a:picLocks noChangeAspect="1"/>
          </p:cNvPicPr>
          <p:nvPr/>
        </p:nvPicPr>
        <p:blipFill>
          <a:blip r:embed="rId2"/>
          <a:stretch>
            <a:fillRect/>
          </a:stretch>
        </p:blipFill>
        <p:spPr>
          <a:xfrm>
            <a:off x="9406218" y="1346200"/>
            <a:ext cx="2655793" cy="2117584"/>
          </a:xfrm>
          <a:prstGeom prst="rect">
            <a:avLst/>
          </a:prstGeom>
        </p:spPr>
      </p:pic>
      <p:pic>
        <p:nvPicPr>
          <p:cNvPr id="14" name="Picture 13">
            <a:extLst>
              <a:ext uri="{FF2B5EF4-FFF2-40B4-BE49-F238E27FC236}">
                <a16:creationId xmlns:a16="http://schemas.microsoft.com/office/drawing/2014/main" id="{023DDB64-71D4-264D-AB41-FC02DD3CDF95}"/>
              </a:ext>
            </a:extLst>
          </p:cNvPr>
          <p:cNvPicPr>
            <a:picLocks noChangeAspect="1"/>
          </p:cNvPicPr>
          <p:nvPr/>
        </p:nvPicPr>
        <p:blipFill>
          <a:blip r:embed="rId3"/>
          <a:stretch>
            <a:fillRect/>
          </a:stretch>
        </p:blipFill>
        <p:spPr>
          <a:xfrm>
            <a:off x="3307976" y="1346199"/>
            <a:ext cx="2669241" cy="2113944"/>
          </a:xfrm>
          <a:prstGeom prst="rect">
            <a:avLst/>
          </a:prstGeom>
        </p:spPr>
      </p:pic>
      <p:pic>
        <p:nvPicPr>
          <p:cNvPr id="18" name="Picture 17">
            <a:extLst>
              <a:ext uri="{FF2B5EF4-FFF2-40B4-BE49-F238E27FC236}">
                <a16:creationId xmlns:a16="http://schemas.microsoft.com/office/drawing/2014/main" id="{C4D5FC24-3EA7-9647-8BBD-DB343E8B894A}"/>
              </a:ext>
            </a:extLst>
          </p:cNvPr>
          <p:cNvPicPr>
            <a:picLocks noChangeAspect="1"/>
          </p:cNvPicPr>
          <p:nvPr/>
        </p:nvPicPr>
        <p:blipFill>
          <a:blip r:embed="rId4"/>
          <a:stretch>
            <a:fillRect/>
          </a:stretch>
        </p:blipFill>
        <p:spPr>
          <a:xfrm>
            <a:off x="6652079" y="3460143"/>
            <a:ext cx="3375241" cy="3328907"/>
          </a:xfrm>
          <a:prstGeom prst="rect">
            <a:avLst/>
          </a:prstGeom>
        </p:spPr>
      </p:pic>
      <p:pic>
        <p:nvPicPr>
          <p:cNvPr id="21" name="Picture 20">
            <a:extLst>
              <a:ext uri="{FF2B5EF4-FFF2-40B4-BE49-F238E27FC236}">
                <a16:creationId xmlns:a16="http://schemas.microsoft.com/office/drawing/2014/main" id="{0C85BA9B-494F-7345-9D3B-CEFC1AD804D3}"/>
              </a:ext>
            </a:extLst>
          </p:cNvPr>
          <p:cNvPicPr>
            <a:picLocks noChangeAspect="1"/>
          </p:cNvPicPr>
          <p:nvPr/>
        </p:nvPicPr>
        <p:blipFill>
          <a:blip r:embed="rId5"/>
          <a:stretch>
            <a:fillRect/>
          </a:stretch>
        </p:blipFill>
        <p:spPr>
          <a:xfrm>
            <a:off x="736411" y="3466860"/>
            <a:ext cx="3349305" cy="3296253"/>
          </a:xfrm>
          <a:prstGeom prst="rect">
            <a:avLst/>
          </a:prstGeom>
        </p:spPr>
      </p:pic>
      <p:sp>
        <p:nvSpPr>
          <p:cNvPr id="22" name="TextBox 21">
            <a:extLst>
              <a:ext uri="{FF2B5EF4-FFF2-40B4-BE49-F238E27FC236}">
                <a16:creationId xmlns:a16="http://schemas.microsoft.com/office/drawing/2014/main" id="{96A8DA81-2A09-F144-891A-F9E04E9FB252}"/>
              </a:ext>
            </a:extLst>
          </p:cNvPr>
          <p:cNvSpPr txBox="1"/>
          <p:nvPr/>
        </p:nvSpPr>
        <p:spPr>
          <a:xfrm>
            <a:off x="2353235" y="2064724"/>
            <a:ext cx="1178528" cy="369332"/>
          </a:xfrm>
          <a:prstGeom prst="rect">
            <a:avLst/>
          </a:prstGeom>
          <a:noFill/>
        </p:spPr>
        <p:txBody>
          <a:bodyPr wrap="none" rtlCol="0">
            <a:spAutoFit/>
          </a:bodyPr>
          <a:lstStyle/>
          <a:p>
            <a:r>
              <a:rPr lang="en-US" dirty="0"/>
              <a:t>2x2 pads</a:t>
            </a:r>
          </a:p>
        </p:txBody>
      </p:sp>
      <p:sp>
        <p:nvSpPr>
          <p:cNvPr id="28" name="TextBox 27">
            <a:extLst>
              <a:ext uri="{FF2B5EF4-FFF2-40B4-BE49-F238E27FC236}">
                <a16:creationId xmlns:a16="http://schemas.microsoft.com/office/drawing/2014/main" id="{65B907FA-99DD-8C44-8BC7-034F55151D0D}"/>
              </a:ext>
            </a:extLst>
          </p:cNvPr>
          <p:cNvSpPr txBox="1"/>
          <p:nvPr/>
        </p:nvSpPr>
        <p:spPr>
          <a:xfrm>
            <a:off x="8373316" y="2064724"/>
            <a:ext cx="1178528" cy="369332"/>
          </a:xfrm>
          <a:prstGeom prst="rect">
            <a:avLst/>
          </a:prstGeom>
          <a:noFill/>
        </p:spPr>
        <p:txBody>
          <a:bodyPr wrap="none" rtlCol="0">
            <a:spAutoFit/>
          </a:bodyPr>
          <a:lstStyle/>
          <a:p>
            <a:r>
              <a:rPr lang="en-US" dirty="0"/>
              <a:t>2x2 pads</a:t>
            </a:r>
          </a:p>
        </p:txBody>
      </p:sp>
      <p:sp>
        <p:nvSpPr>
          <p:cNvPr id="24" name="Left Arrow 23">
            <a:extLst>
              <a:ext uri="{FF2B5EF4-FFF2-40B4-BE49-F238E27FC236}">
                <a16:creationId xmlns:a16="http://schemas.microsoft.com/office/drawing/2014/main" id="{DAA9B9D7-83AD-C549-AA6E-B17B4D9C696B}"/>
              </a:ext>
            </a:extLst>
          </p:cNvPr>
          <p:cNvSpPr/>
          <p:nvPr/>
        </p:nvSpPr>
        <p:spPr>
          <a:xfrm>
            <a:off x="7384958" y="4807324"/>
            <a:ext cx="1607039" cy="907676"/>
          </a:xfrm>
          <a:prstGeom prst="leftArrow">
            <a:avLst/>
          </a:prstGeom>
          <a:solidFill>
            <a:schemeClr val="tx2"/>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a:t>50% drop</a:t>
            </a:r>
          </a:p>
        </p:txBody>
      </p:sp>
      <p:sp>
        <p:nvSpPr>
          <p:cNvPr id="31" name="Left Arrow 30">
            <a:extLst>
              <a:ext uri="{FF2B5EF4-FFF2-40B4-BE49-F238E27FC236}">
                <a16:creationId xmlns:a16="http://schemas.microsoft.com/office/drawing/2014/main" id="{7F52BCC3-08D4-884F-B0C4-E904CA1431C9}"/>
              </a:ext>
            </a:extLst>
          </p:cNvPr>
          <p:cNvSpPr/>
          <p:nvPr/>
        </p:nvSpPr>
        <p:spPr>
          <a:xfrm rot="642401">
            <a:off x="1357161" y="4015890"/>
            <a:ext cx="1607039" cy="431267"/>
          </a:xfrm>
          <a:prstGeom prst="lef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a:t>2% drop</a:t>
            </a:r>
          </a:p>
        </p:txBody>
      </p:sp>
      <p:sp>
        <p:nvSpPr>
          <p:cNvPr id="25" name="TextBox 24">
            <a:extLst>
              <a:ext uri="{FF2B5EF4-FFF2-40B4-BE49-F238E27FC236}">
                <a16:creationId xmlns:a16="http://schemas.microsoft.com/office/drawing/2014/main" id="{3DA87E55-A58E-8540-8F9B-80AAC89FA48B}"/>
              </a:ext>
            </a:extLst>
          </p:cNvPr>
          <p:cNvSpPr txBox="1"/>
          <p:nvPr/>
        </p:nvSpPr>
        <p:spPr>
          <a:xfrm>
            <a:off x="515223" y="2815463"/>
            <a:ext cx="2458461" cy="646331"/>
          </a:xfrm>
          <a:prstGeom prst="rect">
            <a:avLst/>
          </a:prstGeom>
          <a:noFill/>
        </p:spPr>
        <p:txBody>
          <a:bodyPr wrap="square" rtlCol="0">
            <a:spAutoFit/>
          </a:bodyPr>
          <a:lstStyle/>
          <a:p>
            <a:r>
              <a:rPr lang="en-US" dirty="0"/>
              <a:t>Pad is subdivided into 100 strips</a:t>
            </a:r>
          </a:p>
        </p:txBody>
      </p:sp>
      <p:pic>
        <p:nvPicPr>
          <p:cNvPr id="7170" name="Picture 2" descr="page13image10435200">
            <a:extLst>
              <a:ext uri="{FF2B5EF4-FFF2-40B4-BE49-F238E27FC236}">
                <a16:creationId xmlns:a16="http://schemas.microsoft.com/office/drawing/2014/main" id="{84930708-28E4-4A44-B180-C35D896E01A5}"/>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0" y="0"/>
            <a:ext cx="1587500" cy="1524000"/>
          </a:xfrm>
          <a:prstGeom prst="rect">
            <a:avLst/>
          </a:prstGeom>
          <a:noFill/>
          <a:extLst>
            <a:ext uri="{909E8E84-426E-40DD-AFC4-6F175D3DCCD1}">
              <a14:hiddenFill xmlns:a14="http://schemas.microsoft.com/office/drawing/2010/main">
                <a:solidFill>
                  <a:srgbClr val="FFFFFF"/>
                </a:solidFill>
              </a14:hiddenFill>
            </a:ext>
          </a:extLst>
        </p:spPr>
      </p:pic>
      <p:pic>
        <p:nvPicPr>
          <p:cNvPr id="7171" name="Picture 3" descr="page13image93476544">
            <a:extLst>
              <a:ext uri="{FF2B5EF4-FFF2-40B4-BE49-F238E27FC236}">
                <a16:creationId xmlns:a16="http://schemas.microsoft.com/office/drawing/2014/main" id="{1B90B798-688B-A84A-AF4A-CC3C7375B072}"/>
              </a:ext>
            </a:extLst>
          </p:cNvPr>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0" y="0"/>
            <a:ext cx="76200" cy="1536700"/>
          </a:xfrm>
          <a:prstGeom prst="rect">
            <a:avLst/>
          </a:prstGeom>
          <a:noFill/>
          <a:extLst>
            <a:ext uri="{909E8E84-426E-40DD-AFC4-6F175D3DCCD1}">
              <a14:hiddenFill xmlns:a14="http://schemas.microsoft.com/office/drawing/2010/main">
                <a:solidFill>
                  <a:srgbClr val="FFFFFF"/>
                </a:solidFill>
              </a14:hiddenFill>
            </a:ext>
          </a:extLst>
        </p:spPr>
      </p:pic>
      <p:sp>
        <p:nvSpPr>
          <p:cNvPr id="3" name="Rectangle 2">
            <a:extLst>
              <a:ext uri="{FF2B5EF4-FFF2-40B4-BE49-F238E27FC236}">
                <a16:creationId xmlns:a16="http://schemas.microsoft.com/office/drawing/2014/main" id="{7439A0F1-55D6-E749-958A-76DE2DEE1376}"/>
              </a:ext>
            </a:extLst>
          </p:cNvPr>
          <p:cNvSpPr/>
          <p:nvPr/>
        </p:nvSpPr>
        <p:spPr>
          <a:xfrm>
            <a:off x="457200" y="1886513"/>
            <a:ext cx="2107956" cy="307777"/>
          </a:xfrm>
          <a:prstGeom prst="rect">
            <a:avLst/>
          </a:prstGeom>
        </p:spPr>
        <p:txBody>
          <a:bodyPr wrap="square">
            <a:spAutoFit/>
          </a:bodyPr>
          <a:lstStyle/>
          <a:p>
            <a:r>
              <a:rPr lang="en-US" sz="1400" dirty="0"/>
              <a:t>10</a:t>
            </a:r>
            <a:r>
              <a:rPr lang="en-US" sz="1400" dirty="0">
                <a:latin typeface="Symbol" pitchFamily="2" charset="2"/>
              </a:rPr>
              <a:t>m</a:t>
            </a:r>
            <a:r>
              <a:rPr lang="en-US" sz="1400" dirty="0"/>
              <a:t>m between pads</a:t>
            </a:r>
          </a:p>
        </p:txBody>
      </p:sp>
      <p:sp>
        <p:nvSpPr>
          <p:cNvPr id="23" name="Rectangle 22">
            <a:extLst>
              <a:ext uri="{FF2B5EF4-FFF2-40B4-BE49-F238E27FC236}">
                <a16:creationId xmlns:a16="http://schemas.microsoft.com/office/drawing/2014/main" id="{1134762B-0360-EE4A-9472-D2F95F5432B3}"/>
              </a:ext>
            </a:extLst>
          </p:cNvPr>
          <p:cNvSpPr/>
          <p:nvPr/>
        </p:nvSpPr>
        <p:spPr>
          <a:xfrm>
            <a:off x="6472959" y="1886513"/>
            <a:ext cx="2107956" cy="307777"/>
          </a:xfrm>
          <a:prstGeom prst="rect">
            <a:avLst/>
          </a:prstGeom>
        </p:spPr>
        <p:txBody>
          <a:bodyPr wrap="square">
            <a:spAutoFit/>
          </a:bodyPr>
          <a:lstStyle/>
          <a:p>
            <a:r>
              <a:rPr lang="en-US" sz="1400" dirty="0"/>
              <a:t>300</a:t>
            </a:r>
            <a:r>
              <a:rPr lang="en-US" sz="1400" dirty="0">
                <a:latin typeface="Symbol" pitchFamily="2" charset="2"/>
              </a:rPr>
              <a:t>m</a:t>
            </a:r>
            <a:r>
              <a:rPr lang="en-US" sz="1400" dirty="0"/>
              <a:t>m between pads</a:t>
            </a:r>
          </a:p>
        </p:txBody>
      </p:sp>
      <p:sp>
        <p:nvSpPr>
          <p:cNvPr id="8" name="Slide Number Placeholder 7">
            <a:extLst>
              <a:ext uri="{FF2B5EF4-FFF2-40B4-BE49-F238E27FC236}">
                <a16:creationId xmlns:a16="http://schemas.microsoft.com/office/drawing/2014/main" id="{2D2788C2-1B2A-EB35-854D-4282D281CD40}"/>
              </a:ext>
            </a:extLst>
          </p:cNvPr>
          <p:cNvSpPr>
            <a:spLocks noGrp="1"/>
          </p:cNvSpPr>
          <p:nvPr>
            <p:ph type="sldNum" sz="quarter" idx="12"/>
          </p:nvPr>
        </p:nvSpPr>
        <p:spPr/>
        <p:txBody>
          <a:bodyPr/>
          <a:lstStyle/>
          <a:p>
            <a:fld id="{05ACBD29-FD8C-2F47-B777-10B791794CEB}" type="slidenum">
              <a:rPr lang="en-IL" smtClean="0"/>
              <a:t>26</a:t>
            </a:fld>
            <a:endParaRPr lang="en-IL"/>
          </a:p>
        </p:txBody>
      </p:sp>
    </p:spTree>
    <p:extLst>
      <p:ext uri="{BB962C8B-B14F-4D97-AF65-F5344CB8AC3E}">
        <p14:creationId xmlns:p14="http://schemas.microsoft.com/office/powerpoint/2010/main" val="4204439437"/>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Slide Number Placeholder 3">
            <a:extLst>
              <a:ext uri="{FF2B5EF4-FFF2-40B4-BE49-F238E27FC236}">
                <a16:creationId xmlns:a16="http://schemas.microsoft.com/office/drawing/2014/main" id="{99BDC3DC-A3E7-494E-A29D-24874066D276}"/>
              </a:ext>
            </a:extLst>
          </p:cNvPr>
          <p:cNvSpPr>
            <a:spLocks noGrp="1"/>
          </p:cNvSpPr>
          <p:nvPr>
            <p:ph type="sldNum" sz="quarter" idx="12"/>
          </p:nvPr>
        </p:nvSpPr>
        <p:spPr>
          <a:xfrm>
            <a:off x="10266060" y="5234471"/>
            <a:ext cx="551167" cy="377825"/>
          </a:xfrm>
        </p:spPr>
        <p:txBody>
          <a:bodyPr/>
          <a:lstStyle/>
          <a:p>
            <a:fld id="{D57F1E4F-1CFF-5643-939E-217C01CDF565}" type="slidenum">
              <a:rPr lang="en-US" smtClean="0"/>
              <a:pPr/>
              <a:t>27</a:t>
            </a:fld>
            <a:endParaRPr lang="en-US" dirty="0"/>
          </a:p>
        </p:txBody>
      </p:sp>
      <p:sp>
        <p:nvSpPr>
          <p:cNvPr id="5" name="Title 1">
            <a:extLst>
              <a:ext uri="{FF2B5EF4-FFF2-40B4-BE49-F238E27FC236}">
                <a16:creationId xmlns:a16="http://schemas.microsoft.com/office/drawing/2014/main" id="{0EC2F826-B6EF-A64A-8BCE-6EC9C34BD121}"/>
              </a:ext>
            </a:extLst>
          </p:cNvPr>
          <p:cNvSpPr txBox="1">
            <a:spLocks/>
          </p:cNvSpPr>
          <p:nvPr/>
        </p:nvSpPr>
        <p:spPr>
          <a:xfrm>
            <a:off x="1929653" y="0"/>
            <a:ext cx="10262347" cy="787782"/>
          </a:xfrm>
          <a:prstGeom prst="rect">
            <a:avLst/>
          </a:prstGeom>
        </p:spPr>
        <p:txBody>
          <a:bodyPr/>
          <a:lstStyle>
            <a:lvl1pPr algn="l" defTabSz="457200" rtl="0" eaLnBrk="1" latinLnBrk="0" hangingPunct="1">
              <a:spcBef>
                <a:spcPct val="0"/>
              </a:spcBef>
              <a:buNone/>
              <a:defRPr sz="3600" kern="1200">
                <a:solidFill>
                  <a:schemeClr val="tx1">
                    <a:lumMod val="85000"/>
                    <a:lumOff val="15000"/>
                  </a:schemeClr>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r>
              <a:rPr lang="en-US" dirty="0"/>
              <a:t>Edge effects: sum of adjacent pad signal in X </a:t>
            </a:r>
          </a:p>
        </p:txBody>
      </p:sp>
      <p:sp>
        <p:nvSpPr>
          <p:cNvPr id="6" name="Content Placeholder 6">
            <a:extLst>
              <a:ext uri="{FF2B5EF4-FFF2-40B4-BE49-F238E27FC236}">
                <a16:creationId xmlns:a16="http://schemas.microsoft.com/office/drawing/2014/main" id="{CF98486B-A60E-0E48-9B38-2C924E70FFB8}"/>
              </a:ext>
            </a:extLst>
          </p:cNvPr>
          <p:cNvSpPr txBox="1">
            <a:spLocks/>
          </p:cNvSpPr>
          <p:nvPr/>
        </p:nvSpPr>
        <p:spPr>
          <a:xfrm>
            <a:off x="457201" y="676874"/>
            <a:ext cx="5526740" cy="5511801"/>
          </a:xfrm>
          <a:prstGeom prst="rect">
            <a:avLst/>
          </a:prstGeom>
          <a:solidFill>
            <a:schemeClr val="accent1">
              <a:lumMod val="20000"/>
              <a:lumOff val="80000"/>
            </a:schemeClr>
          </a:solidFill>
        </p:spPr>
        <p:txBody>
          <a:bodyPr/>
          <a:lstStyle>
            <a:lvl1pPr marL="342900" indent="-342900" algn="l" defTabSz="457200" rtl="0" eaLnBrk="1" latinLnBrk="0" hangingPunct="1">
              <a:spcBef>
                <a:spcPts val="1000"/>
              </a:spcBef>
              <a:spcAft>
                <a:spcPts val="0"/>
              </a:spcAft>
              <a:buClr>
                <a:schemeClr val="accent1"/>
              </a:buClr>
              <a:buFont typeface="Wingdings 3" charset="2"/>
              <a:buChar char=""/>
              <a:defRPr sz="1800" kern="1200">
                <a:solidFill>
                  <a:schemeClr val="tx1">
                    <a:lumMod val="75000"/>
                    <a:lumOff val="25000"/>
                  </a:schemeClr>
                </a:solidFill>
                <a:latin typeface="+mn-lt"/>
                <a:ea typeface="+mn-ea"/>
                <a:cs typeface="+mn-cs"/>
              </a:defRPr>
            </a:lvl1pPr>
            <a:lvl2pPr marL="742950" indent="-285750" algn="l" defTabSz="457200" rtl="0" eaLnBrk="1" latinLnBrk="0" hangingPunct="1">
              <a:spcBef>
                <a:spcPts val="1000"/>
              </a:spcBef>
              <a:spcAft>
                <a:spcPts val="0"/>
              </a:spcAft>
              <a:buClr>
                <a:schemeClr val="accent1"/>
              </a:buClr>
              <a:buFont typeface="Wingdings 3" charset="2"/>
              <a:buChar char=""/>
              <a:defRPr sz="1600" kern="1200">
                <a:solidFill>
                  <a:schemeClr val="tx1">
                    <a:lumMod val="75000"/>
                    <a:lumOff val="25000"/>
                  </a:schemeClr>
                </a:solidFill>
                <a:latin typeface="+mn-lt"/>
                <a:ea typeface="+mn-ea"/>
                <a:cs typeface="+mn-cs"/>
              </a:defRPr>
            </a:lvl2pPr>
            <a:lvl3pPr marL="1143000" indent="-228600" algn="l" defTabSz="457200" rtl="0" eaLnBrk="1" latinLnBrk="0" hangingPunct="1">
              <a:spcBef>
                <a:spcPts val="1000"/>
              </a:spcBef>
              <a:spcAft>
                <a:spcPts val="0"/>
              </a:spcAft>
              <a:buClr>
                <a:schemeClr val="accent1"/>
              </a:buClr>
              <a:buFont typeface="Wingdings 3" charset="2"/>
              <a:buChar char=""/>
              <a:defRPr sz="1400" kern="1200">
                <a:solidFill>
                  <a:schemeClr val="tx1">
                    <a:lumMod val="75000"/>
                    <a:lumOff val="25000"/>
                  </a:schemeClr>
                </a:solidFill>
                <a:latin typeface="+mn-lt"/>
                <a:ea typeface="+mn-ea"/>
                <a:cs typeface="+mn-cs"/>
              </a:defRPr>
            </a:lvl3pPr>
            <a:lvl4pPr marL="1600200" indent="-228600" algn="l" defTabSz="457200" rtl="0" eaLnBrk="1" latinLnBrk="0" hangingPunct="1">
              <a:spcBef>
                <a:spcPts val="1000"/>
              </a:spcBef>
              <a:spcAft>
                <a:spcPts val="0"/>
              </a:spcAft>
              <a:buClr>
                <a:schemeClr val="accent1"/>
              </a:buClr>
              <a:buFont typeface="Wingdings 3" charset="2"/>
              <a:buChar char=""/>
              <a:defRPr sz="1200" kern="1200">
                <a:solidFill>
                  <a:schemeClr val="tx1">
                    <a:lumMod val="75000"/>
                    <a:lumOff val="25000"/>
                  </a:schemeClr>
                </a:solidFill>
                <a:latin typeface="+mn-lt"/>
                <a:ea typeface="+mn-ea"/>
                <a:cs typeface="+mn-cs"/>
              </a:defRPr>
            </a:lvl4pPr>
            <a:lvl5pPr marL="2057400" indent="-228600" algn="l" defTabSz="457200" rtl="0" eaLnBrk="1" latinLnBrk="0" hangingPunct="1">
              <a:spcBef>
                <a:spcPts val="1000"/>
              </a:spcBef>
              <a:spcAft>
                <a:spcPts val="0"/>
              </a:spcAft>
              <a:buClr>
                <a:schemeClr val="accent1"/>
              </a:buClr>
              <a:buFont typeface="Wingdings 3" charset="2"/>
              <a:buChar char=""/>
              <a:defRPr sz="1200" kern="1200">
                <a:solidFill>
                  <a:schemeClr val="tx1">
                    <a:lumMod val="75000"/>
                    <a:lumOff val="25000"/>
                  </a:schemeClr>
                </a:solidFill>
                <a:latin typeface="+mn-lt"/>
                <a:ea typeface="+mn-ea"/>
                <a:cs typeface="+mn-cs"/>
              </a:defRPr>
            </a:lvl5pPr>
            <a:lvl6pPr marL="2514600" indent="-228600" algn="l" defTabSz="457200" rtl="0" eaLnBrk="1" latinLnBrk="0" hangingPunct="1">
              <a:spcBef>
                <a:spcPts val="1000"/>
              </a:spcBef>
              <a:spcAft>
                <a:spcPts val="0"/>
              </a:spcAft>
              <a:buClr>
                <a:schemeClr val="accent1"/>
              </a:buClr>
              <a:buFont typeface="Wingdings 3" charset="2"/>
              <a:buChar char=""/>
              <a:defRPr sz="1200" kern="1200">
                <a:solidFill>
                  <a:schemeClr val="tx1">
                    <a:lumMod val="75000"/>
                    <a:lumOff val="25000"/>
                  </a:schemeClr>
                </a:solidFill>
                <a:latin typeface="+mn-lt"/>
                <a:ea typeface="+mn-ea"/>
                <a:cs typeface="+mn-cs"/>
              </a:defRPr>
            </a:lvl6pPr>
            <a:lvl7pPr marL="2971800" indent="-228600" algn="l" defTabSz="457200" rtl="0" eaLnBrk="1" latinLnBrk="0" hangingPunct="1">
              <a:spcBef>
                <a:spcPts val="1000"/>
              </a:spcBef>
              <a:spcAft>
                <a:spcPts val="0"/>
              </a:spcAft>
              <a:buClr>
                <a:schemeClr val="accent1"/>
              </a:buClr>
              <a:buFont typeface="Wingdings 3" charset="2"/>
              <a:buChar char=""/>
              <a:defRPr sz="1200" kern="1200">
                <a:solidFill>
                  <a:schemeClr val="tx1">
                    <a:lumMod val="75000"/>
                    <a:lumOff val="25000"/>
                  </a:schemeClr>
                </a:solidFill>
                <a:latin typeface="+mn-lt"/>
                <a:ea typeface="+mn-ea"/>
                <a:cs typeface="+mn-cs"/>
              </a:defRPr>
            </a:lvl7pPr>
            <a:lvl8pPr marL="3429000" indent="-228600" algn="l" defTabSz="457200" rtl="0" eaLnBrk="1" latinLnBrk="0" hangingPunct="1">
              <a:spcBef>
                <a:spcPts val="1000"/>
              </a:spcBef>
              <a:spcAft>
                <a:spcPts val="0"/>
              </a:spcAft>
              <a:buClr>
                <a:schemeClr val="accent1"/>
              </a:buClr>
              <a:buFont typeface="Wingdings 3" charset="2"/>
              <a:buChar char=""/>
              <a:defRPr sz="1200" kern="1200">
                <a:solidFill>
                  <a:schemeClr val="tx1">
                    <a:lumMod val="75000"/>
                    <a:lumOff val="25000"/>
                  </a:schemeClr>
                </a:solidFill>
                <a:latin typeface="+mn-lt"/>
                <a:ea typeface="+mn-ea"/>
                <a:cs typeface="+mn-cs"/>
              </a:defRPr>
            </a:lvl8pPr>
            <a:lvl9pPr marL="3886200" indent="-228600" algn="l" defTabSz="457200" rtl="0" eaLnBrk="1" latinLnBrk="0" hangingPunct="1">
              <a:spcBef>
                <a:spcPts val="1000"/>
              </a:spcBef>
              <a:spcAft>
                <a:spcPts val="0"/>
              </a:spcAft>
              <a:buClr>
                <a:schemeClr val="accent1"/>
              </a:buClr>
              <a:buFont typeface="Wingdings 3" charset="2"/>
              <a:buChar char=""/>
              <a:defRPr sz="1200" kern="1200">
                <a:solidFill>
                  <a:schemeClr val="tx1">
                    <a:lumMod val="75000"/>
                    <a:lumOff val="25000"/>
                  </a:schemeClr>
                </a:solidFill>
                <a:latin typeface="+mn-lt"/>
                <a:ea typeface="+mn-ea"/>
                <a:cs typeface="+mn-cs"/>
              </a:defRPr>
            </a:lvl9pPr>
          </a:lstStyle>
          <a:p>
            <a:pPr marL="0" lvl="0" indent="0">
              <a:buClr>
                <a:srgbClr val="A53010"/>
              </a:buClr>
              <a:buNone/>
            </a:pPr>
            <a:r>
              <a:rPr lang="en-US" sz="3200" i="1" dirty="0">
                <a:ln>
                  <a:gradFill>
                    <a:gsLst>
                      <a:gs pos="0">
                        <a:srgbClr val="A53010">
                          <a:lumMod val="5000"/>
                          <a:lumOff val="95000"/>
                        </a:srgbClr>
                      </a:gs>
                      <a:gs pos="74000">
                        <a:srgbClr val="A53010">
                          <a:lumMod val="45000"/>
                          <a:lumOff val="55000"/>
                        </a:srgbClr>
                      </a:gs>
                      <a:gs pos="83000">
                        <a:srgbClr val="A53010">
                          <a:lumMod val="45000"/>
                          <a:lumOff val="55000"/>
                        </a:srgbClr>
                      </a:gs>
                      <a:gs pos="100000">
                        <a:srgbClr val="A53010">
                          <a:lumMod val="30000"/>
                          <a:lumOff val="70000"/>
                        </a:srgbClr>
                      </a:gs>
                    </a:gsLst>
                    <a:lin ang="5400000" scaled="1"/>
                  </a:gradFill>
                </a:ln>
                <a:solidFill>
                  <a:prstClr val="white"/>
                </a:solidFill>
              </a:rPr>
              <a:t>Silicon</a:t>
            </a:r>
            <a:endParaRPr lang="en-US" i="1" dirty="0">
              <a:ln>
                <a:gradFill>
                  <a:gsLst>
                    <a:gs pos="0">
                      <a:srgbClr val="A53010">
                        <a:lumMod val="5000"/>
                        <a:lumOff val="95000"/>
                      </a:srgbClr>
                    </a:gs>
                    <a:gs pos="74000">
                      <a:srgbClr val="A53010">
                        <a:lumMod val="45000"/>
                        <a:lumOff val="55000"/>
                      </a:srgbClr>
                    </a:gs>
                    <a:gs pos="83000">
                      <a:srgbClr val="A53010">
                        <a:lumMod val="45000"/>
                        <a:lumOff val="55000"/>
                      </a:srgbClr>
                    </a:gs>
                    <a:gs pos="100000">
                      <a:srgbClr val="A53010">
                        <a:lumMod val="30000"/>
                        <a:lumOff val="70000"/>
                      </a:srgbClr>
                    </a:gs>
                  </a:gsLst>
                  <a:lin ang="5400000" scaled="1"/>
                </a:gradFill>
              </a:ln>
              <a:solidFill>
                <a:prstClr val="white"/>
              </a:solidFill>
            </a:endParaRPr>
          </a:p>
        </p:txBody>
      </p:sp>
      <p:sp>
        <p:nvSpPr>
          <p:cNvPr id="7" name="Content Placeholder 6">
            <a:extLst>
              <a:ext uri="{FF2B5EF4-FFF2-40B4-BE49-F238E27FC236}">
                <a16:creationId xmlns:a16="http://schemas.microsoft.com/office/drawing/2014/main" id="{0C88ADC8-C46C-F745-AE44-74656BB94595}"/>
              </a:ext>
            </a:extLst>
          </p:cNvPr>
          <p:cNvSpPr txBox="1">
            <a:spLocks/>
          </p:cNvSpPr>
          <p:nvPr/>
        </p:nvSpPr>
        <p:spPr>
          <a:xfrm>
            <a:off x="6472960" y="710095"/>
            <a:ext cx="5589052" cy="5511801"/>
          </a:xfrm>
          <a:prstGeom prst="rect">
            <a:avLst/>
          </a:prstGeom>
          <a:solidFill>
            <a:schemeClr val="bg2">
              <a:lumMod val="90000"/>
            </a:schemeClr>
          </a:solidFill>
        </p:spPr>
        <p:txBody>
          <a:bodyPr vert="horz" lIns="91440" tIns="45720" rIns="91440" bIns="45720" rtlCol="0">
            <a:normAutofit/>
          </a:bodyPr>
          <a:lstStyle>
            <a:lvl1pPr marL="342900" indent="-342900" algn="l" defTabSz="457200" rtl="0" eaLnBrk="1" latinLnBrk="0" hangingPunct="1">
              <a:spcBef>
                <a:spcPts val="1000"/>
              </a:spcBef>
              <a:spcAft>
                <a:spcPts val="0"/>
              </a:spcAft>
              <a:buClr>
                <a:schemeClr val="accent1"/>
              </a:buClr>
              <a:buFont typeface="Wingdings 3" charset="2"/>
              <a:buChar char=""/>
              <a:defRPr sz="1800" kern="1200">
                <a:solidFill>
                  <a:schemeClr val="tx1">
                    <a:lumMod val="75000"/>
                    <a:lumOff val="25000"/>
                  </a:schemeClr>
                </a:solidFill>
                <a:latin typeface="+mn-lt"/>
                <a:ea typeface="+mn-ea"/>
                <a:cs typeface="+mn-cs"/>
              </a:defRPr>
            </a:lvl1pPr>
            <a:lvl2pPr marL="742950" indent="-285750" algn="l" defTabSz="457200" rtl="0" eaLnBrk="1" latinLnBrk="0" hangingPunct="1">
              <a:spcBef>
                <a:spcPts val="1000"/>
              </a:spcBef>
              <a:spcAft>
                <a:spcPts val="0"/>
              </a:spcAft>
              <a:buClr>
                <a:schemeClr val="accent1"/>
              </a:buClr>
              <a:buFont typeface="Wingdings 3" charset="2"/>
              <a:buChar char=""/>
              <a:defRPr sz="1600" kern="1200">
                <a:solidFill>
                  <a:schemeClr val="tx1">
                    <a:lumMod val="75000"/>
                    <a:lumOff val="25000"/>
                  </a:schemeClr>
                </a:solidFill>
                <a:latin typeface="+mn-lt"/>
                <a:ea typeface="+mn-ea"/>
                <a:cs typeface="+mn-cs"/>
              </a:defRPr>
            </a:lvl2pPr>
            <a:lvl3pPr marL="1143000" indent="-228600" algn="l" defTabSz="457200" rtl="0" eaLnBrk="1" latinLnBrk="0" hangingPunct="1">
              <a:spcBef>
                <a:spcPts val="1000"/>
              </a:spcBef>
              <a:spcAft>
                <a:spcPts val="0"/>
              </a:spcAft>
              <a:buClr>
                <a:schemeClr val="accent1"/>
              </a:buClr>
              <a:buFont typeface="Wingdings 3" charset="2"/>
              <a:buChar char=""/>
              <a:defRPr sz="1400" kern="1200">
                <a:solidFill>
                  <a:schemeClr val="tx1">
                    <a:lumMod val="75000"/>
                    <a:lumOff val="25000"/>
                  </a:schemeClr>
                </a:solidFill>
                <a:latin typeface="+mn-lt"/>
                <a:ea typeface="+mn-ea"/>
                <a:cs typeface="+mn-cs"/>
              </a:defRPr>
            </a:lvl3pPr>
            <a:lvl4pPr marL="1600200" indent="-228600" algn="l" defTabSz="457200" rtl="0" eaLnBrk="1" latinLnBrk="0" hangingPunct="1">
              <a:spcBef>
                <a:spcPts val="1000"/>
              </a:spcBef>
              <a:spcAft>
                <a:spcPts val="0"/>
              </a:spcAft>
              <a:buClr>
                <a:schemeClr val="accent1"/>
              </a:buClr>
              <a:buFont typeface="Wingdings 3" charset="2"/>
              <a:buChar char=""/>
              <a:defRPr sz="1200" kern="1200">
                <a:solidFill>
                  <a:schemeClr val="tx1">
                    <a:lumMod val="75000"/>
                    <a:lumOff val="25000"/>
                  </a:schemeClr>
                </a:solidFill>
                <a:latin typeface="+mn-lt"/>
                <a:ea typeface="+mn-ea"/>
                <a:cs typeface="+mn-cs"/>
              </a:defRPr>
            </a:lvl4pPr>
            <a:lvl5pPr marL="2057400" indent="-228600" algn="l" defTabSz="457200" rtl="0" eaLnBrk="1" latinLnBrk="0" hangingPunct="1">
              <a:spcBef>
                <a:spcPts val="1000"/>
              </a:spcBef>
              <a:spcAft>
                <a:spcPts val="0"/>
              </a:spcAft>
              <a:buClr>
                <a:schemeClr val="accent1"/>
              </a:buClr>
              <a:buFont typeface="Wingdings 3" charset="2"/>
              <a:buChar char=""/>
              <a:defRPr sz="1200" kern="1200">
                <a:solidFill>
                  <a:schemeClr val="tx1">
                    <a:lumMod val="75000"/>
                    <a:lumOff val="25000"/>
                  </a:schemeClr>
                </a:solidFill>
                <a:latin typeface="+mn-lt"/>
                <a:ea typeface="+mn-ea"/>
                <a:cs typeface="+mn-cs"/>
              </a:defRPr>
            </a:lvl5pPr>
            <a:lvl6pPr marL="2514600" indent="-228600" algn="l" defTabSz="457200" rtl="0" eaLnBrk="1" latinLnBrk="0" hangingPunct="1">
              <a:spcBef>
                <a:spcPts val="1000"/>
              </a:spcBef>
              <a:spcAft>
                <a:spcPts val="0"/>
              </a:spcAft>
              <a:buClr>
                <a:schemeClr val="accent1"/>
              </a:buClr>
              <a:buFont typeface="Wingdings 3" charset="2"/>
              <a:buChar char=""/>
              <a:defRPr sz="1200" kern="1200">
                <a:solidFill>
                  <a:schemeClr val="tx1">
                    <a:lumMod val="75000"/>
                    <a:lumOff val="25000"/>
                  </a:schemeClr>
                </a:solidFill>
                <a:latin typeface="+mn-lt"/>
                <a:ea typeface="+mn-ea"/>
                <a:cs typeface="+mn-cs"/>
              </a:defRPr>
            </a:lvl6pPr>
            <a:lvl7pPr marL="2971800" indent="-228600" algn="l" defTabSz="457200" rtl="0" eaLnBrk="1" latinLnBrk="0" hangingPunct="1">
              <a:spcBef>
                <a:spcPts val="1000"/>
              </a:spcBef>
              <a:spcAft>
                <a:spcPts val="0"/>
              </a:spcAft>
              <a:buClr>
                <a:schemeClr val="accent1"/>
              </a:buClr>
              <a:buFont typeface="Wingdings 3" charset="2"/>
              <a:buChar char=""/>
              <a:defRPr sz="1200" kern="1200">
                <a:solidFill>
                  <a:schemeClr val="tx1">
                    <a:lumMod val="75000"/>
                    <a:lumOff val="25000"/>
                  </a:schemeClr>
                </a:solidFill>
                <a:latin typeface="+mn-lt"/>
                <a:ea typeface="+mn-ea"/>
                <a:cs typeface="+mn-cs"/>
              </a:defRPr>
            </a:lvl7pPr>
            <a:lvl8pPr marL="3429000" indent="-228600" algn="l" defTabSz="457200" rtl="0" eaLnBrk="1" latinLnBrk="0" hangingPunct="1">
              <a:spcBef>
                <a:spcPts val="1000"/>
              </a:spcBef>
              <a:spcAft>
                <a:spcPts val="0"/>
              </a:spcAft>
              <a:buClr>
                <a:schemeClr val="accent1"/>
              </a:buClr>
              <a:buFont typeface="Wingdings 3" charset="2"/>
              <a:buChar char=""/>
              <a:defRPr sz="1200" kern="1200">
                <a:solidFill>
                  <a:schemeClr val="tx1">
                    <a:lumMod val="75000"/>
                    <a:lumOff val="25000"/>
                  </a:schemeClr>
                </a:solidFill>
                <a:latin typeface="+mn-lt"/>
                <a:ea typeface="+mn-ea"/>
                <a:cs typeface="+mn-cs"/>
              </a:defRPr>
            </a:lvl8pPr>
            <a:lvl9pPr marL="3886200" indent="-228600" algn="l" defTabSz="457200" rtl="0" eaLnBrk="1" latinLnBrk="0" hangingPunct="1">
              <a:spcBef>
                <a:spcPts val="1000"/>
              </a:spcBef>
              <a:spcAft>
                <a:spcPts val="0"/>
              </a:spcAft>
              <a:buClr>
                <a:schemeClr val="accent1"/>
              </a:buClr>
              <a:buFont typeface="Wingdings 3" charset="2"/>
              <a:buChar char=""/>
              <a:defRPr sz="1200" kern="1200">
                <a:solidFill>
                  <a:schemeClr val="tx1">
                    <a:lumMod val="75000"/>
                    <a:lumOff val="25000"/>
                  </a:schemeClr>
                </a:solidFill>
                <a:latin typeface="+mn-lt"/>
                <a:ea typeface="+mn-ea"/>
                <a:cs typeface="+mn-cs"/>
              </a:defRPr>
            </a:lvl9pPr>
          </a:lstStyle>
          <a:p>
            <a:pPr marL="0" indent="0">
              <a:buNone/>
            </a:pPr>
            <a:r>
              <a:rPr lang="en-US" sz="3200" i="1" dirty="0">
                <a:ln>
                  <a:gradFill>
                    <a:gsLst>
                      <a:gs pos="0">
                        <a:srgbClr val="766F54"/>
                      </a:gs>
                      <a:gs pos="100000">
                        <a:prstClr val="white"/>
                      </a:gs>
                    </a:gsLst>
                    <a:lin ang="5400000" scaled="1"/>
                  </a:gradFill>
                </a:ln>
                <a:solidFill>
                  <a:prstClr val="white"/>
                </a:solidFill>
              </a:rPr>
              <a:t>GaAs</a:t>
            </a:r>
            <a:endParaRPr lang="en-US" i="1" dirty="0">
              <a:solidFill>
                <a:schemeClr val="bg1"/>
              </a:solidFill>
            </a:endParaRPr>
          </a:p>
        </p:txBody>
      </p:sp>
      <p:pic>
        <p:nvPicPr>
          <p:cNvPr id="9" name="Picture 8">
            <a:extLst>
              <a:ext uri="{FF2B5EF4-FFF2-40B4-BE49-F238E27FC236}">
                <a16:creationId xmlns:a16="http://schemas.microsoft.com/office/drawing/2014/main" id="{ABA62153-65F2-D946-81C0-E368FC47BA3C}"/>
              </a:ext>
            </a:extLst>
          </p:cNvPr>
          <p:cNvPicPr>
            <a:picLocks noChangeAspect="1"/>
          </p:cNvPicPr>
          <p:nvPr/>
        </p:nvPicPr>
        <p:blipFill>
          <a:blip r:embed="rId2">
            <a:alphaModFix/>
          </a:blip>
          <a:stretch>
            <a:fillRect/>
          </a:stretch>
        </p:blipFill>
        <p:spPr>
          <a:xfrm>
            <a:off x="6869680" y="2525120"/>
            <a:ext cx="4859115" cy="3520800"/>
          </a:xfrm>
          <a:prstGeom prst="rect">
            <a:avLst/>
          </a:prstGeom>
        </p:spPr>
      </p:pic>
      <p:pic>
        <p:nvPicPr>
          <p:cNvPr id="11" name="Picture 10">
            <a:extLst>
              <a:ext uri="{FF2B5EF4-FFF2-40B4-BE49-F238E27FC236}">
                <a16:creationId xmlns:a16="http://schemas.microsoft.com/office/drawing/2014/main" id="{3AB2E237-0A84-FC4F-9DDF-EF688A61FE88}"/>
              </a:ext>
            </a:extLst>
          </p:cNvPr>
          <p:cNvPicPr>
            <a:picLocks noChangeAspect="1"/>
          </p:cNvPicPr>
          <p:nvPr/>
        </p:nvPicPr>
        <p:blipFill>
          <a:blip r:embed="rId3"/>
          <a:stretch>
            <a:fillRect/>
          </a:stretch>
        </p:blipFill>
        <p:spPr>
          <a:xfrm>
            <a:off x="517395" y="2525644"/>
            <a:ext cx="4964400" cy="3520276"/>
          </a:xfrm>
          <a:prstGeom prst="rect">
            <a:avLst/>
          </a:prstGeom>
        </p:spPr>
      </p:pic>
      <p:pic>
        <p:nvPicPr>
          <p:cNvPr id="18" name="Picture 17">
            <a:extLst>
              <a:ext uri="{FF2B5EF4-FFF2-40B4-BE49-F238E27FC236}">
                <a16:creationId xmlns:a16="http://schemas.microsoft.com/office/drawing/2014/main" id="{2F18119B-9D49-7A4F-A847-E3AD61D3291C}"/>
              </a:ext>
            </a:extLst>
          </p:cNvPr>
          <p:cNvPicPr>
            <a:picLocks noChangeAspect="1"/>
          </p:cNvPicPr>
          <p:nvPr/>
        </p:nvPicPr>
        <p:blipFill rotWithShape="1">
          <a:blip r:embed="rId4">
            <a:extLst>
              <a:ext uri="{BEBA8EAE-BF5A-486C-A8C5-ECC9F3942E4B}">
                <a14:imgProps xmlns:a14="http://schemas.microsoft.com/office/drawing/2010/main">
                  <a14:imgLayer>
                    <a14:imgEffect>
                      <a14:colorTemperature colorTemp="9648"/>
                    </a14:imgEffect>
                    <a14:imgEffect>
                      <a14:saturation sat="329000"/>
                    </a14:imgEffect>
                  </a14:imgLayer>
                </a14:imgProps>
              </a:ext>
            </a:extLst>
          </a:blip>
          <a:srcRect l="6642" t="5221" r="80417" b="75196"/>
          <a:stretch/>
        </p:blipFill>
        <p:spPr>
          <a:xfrm>
            <a:off x="2707594" y="701662"/>
            <a:ext cx="1308341" cy="1484864"/>
          </a:xfrm>
          <a:prstGeom prst="rect">
            <a:avLst/>
          </a:prstGeom>
        </p:spPr>
      </p:pic>
      <p:sp>
        <p:nvSpPr>
          <p:cNvPr id="14" name="Rectangle 13">
            <a:extLst>
              <a:ext uri="{FF2B5EF4-FFF2-40B4-BE49-F238E27FC236}">
                <a16:creationId xmlns:a16="http://schemas.microsoft.com/office/drawing/2014/main" id="{241A8084-9786-604F-8077-30D314C8D2DD}"/>
              </a:ext>
            </a:extLst>
          </p:cNvPr>
          <p:cNvSpPr/>
          <p:nvPr/>
        </p:nvSpPr>
        <p:spPr>
          <a:xfrm>
            <a:off x="3023886" y="1279148"/>
            <a:ext cx="968188" cy="518666"/>
          </a:xfrm>
          <a:prstGeom prst="rect">
            <a:avLst/>
          </a:prstGeom>
          <a:solidFill>
            <a:schemeClr val="accent1">
              <a:alpha val="14000"/>
            </a:schemeClr>
          </a:solidFill>
          <a:ln>
            <a:solidFill>
              <a:schemeClr val="accent1">
                <a:shade val="5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9" name="Picture 18">
            <a:extLst>
              <a:ext uri="{FF2B5EF4-FFF2-40B4-BE49-F238E27FC236}">
                <a16:creationId xmlns:a16="http://schemas.microsoft.com/office/drawing/2014/main" id="{FD82269C-D5AA-C446-84FB-162732503732}"/>
              </a:ext>
            </a:extLst>
          </p:cNvPr>
          <p:cNvPicPr>
            <a:picLocks noChangeAspect="1"/>
          </p:cNvPicPr>
          <p:nvPr/>
        </p:nvPicPr>
        <p:blipFill rotWithShape="1">
          <a:blip r:embed="rId5"/>
          <a:srcRect l="27430" t="2505" r="13233" b="25991"/>
          <a:stretch/>
        </p:blipFill>
        <p:spPr>
          <a:xfrm rot="4908050">
            <a:off x="8563356" y="812326"/>
            <a:ext cx="1606125" cy="1451565"/>
          </a:xfrm>
          <a:prstGeom prst="rect">
            <a:avLst/>
          </a:prstGeom>
        </p:spPr>
      </p:pic>
      <p:sp>
        <p:nvSpPr>
          <p:cNvPr id="17" name="Rectangle 16">
            <a:extLst>
              <a:ext uri="{FF2B5EF4-FFF2-40B4-BE49-F238E27FC236}">
                <a16:creationId xmlns:a16="http://schemas.microsoft.com/office/drawing/2014/main" id="{1DF710A3-5431-FB4E-A66D-BB5D1F574433}"/>
              </a:ext>
            </a:extLst>
          </p:cNvPr>
          <p:cNvSpPr/>
          <p:nvPr/>
        </p:nvSpPr>
        <p:spPr>
          <a:xfrm>
            <a:off x="8721071" y="1414572"/>
            <a:ext cx="1330605" cy="695989"/>
          </a:xfrm>
          <a:prstGeom prst="rect">
            <a:avLst/>
          </a:prstGeom>
          <a:solidFill>
            <a:schemeClr val="tx2">
              <a:alpha val="49000"/>
            </a:schemeClr>
          </a:solidFill>
          <a:ln w="34925">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0" name="Right Arrow 19">
            <a:extLst>
              <a:ext uri="{FF2B5EF4-FFF2-40B4-BE49-F238E27FC236}">
                <a16:creationId xmlns:a16="http://schemas.microsoft.com/office/drawing/2014/main" id="{87933822-5306-AF45-A983-EC2A54504D80}"/>
              </a:ext>
            </a:extLst>
          </p:cNvPr>
          <p:cNvSpPr/>
          <p:nvPr/>
        </p:nvSpPr>
        <p:spPr>
          <a:xfrm>
            <a:off x="7874001" y="3667047"/>
            <a:ext cx="1492418" cy="759917"/>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200" dirty="0"/>
              <a:t>Drop of 40% (traces)</a:t>
            </a:r>
          </a:p>
        </p:txBody>
      </p:sp>
      <p:sp>
        <p:nvSpPr>
          <p:cNvPr id="15" name="Right Arrow 14">
            <a:extLst>
              <a:ext uri="{FF2B5EF4-FFF2-40B4-BE49-F238E27FC236}">
                <a16:creationId xmlns:a16="http://schemas.microsoft.com/office/drawing/2014/main" id="{57F3987D-3EA3-F14A-9A15-5CF7C4C5FF22}"/>
              </a:ext>
            </a:extLst>
          </p:cNvPr>
          <p:cNvSpPr/>
          <p:nvPr/>
        </p:nvSpPr>
        <p:spPr>
          <a:xfrm>
            <a:off x="1728153" y="3262729"/>
            <a:ext cx="1492418" cy="573650"/>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200" dirty="0"/>
              <a:t>No drop</a:t>
            </a:r>
          </a:p>
        </p:txBody>
      </p:sp>
      <p:sp>
        <p:nvSpPr>
          <p:cNvPr id="21" name="Rectangle 20">
            <a:extLst>
              <a:ext uri="{FF2B5EF4-FFF2-40B4-BE49-F238E27FC236}">
                <a16:creationId xmlns:a16="http://schemas.microsoft.com/office/drawing/2014/main" id="{1506DF6B-8C54-C54D-B8A7-CC211D6DCE19}"/>
              </a:ext>
            </a:extLst>
          </p:cNvPr>
          <p:cNvSpPr/>
          <p:nvPr/>
        </p:nvSpPr>
        <p:spPr>
          <a:xfrm>
            <a:off x="457200" y="1250409"/>
            <a:ext cx="2107956" cy="307777"/>
          </a:xfrm>
          <a:prstGeom prst="rect">
            <a:avLst/>
          </a:prstGeom>
        </p:spPr>
        <p:txBody>
          <a:bodyPr wrap="square">
            <a:spAutoFit/>
          </a:bodyPr>
          <a:lstStyle/>
          <a:p>
            <a:r>
              <a:rPr lang="en-US" sz="1400" dirty="0"/>
              <a:t>10</a:t>
            </a:r>
            <a:r>
              <a:rPr lang="en-US" sz="1400" dirty="0">
                <a:latin typeface="Symbol" pitchFamily="2" charset="2"/>
              </a:rPr>
              <a:t>m</a:t>
            </a:r>
            <a:r>
              <a:rPr lang="en-US" sz="1400" dirty="0"/>
              <a:t>m between pads</a:t>
            </a:r>
          </a:p>
        </p:txBody>
      </p:sp>
      <p:sp>
        <p:nvSpPr>
          <p:cNvPr id="22" name="Rectangle 21">
            <a:extLst>
              <a:ext uri="{FF2B5EF4-FFF2-40B4-BE49-F238E27FC236}">
                <a16:creationId xmlns:a16="http://schemas.microsoft.com/office/drawing/2014/main" id="{A6366364-3E83-E642-93EB-5264D0389FD5}"/>
              </a:ext>
            </a:extLst>
          </p:cNvPr>
          <p:cNvSpPr/>
          <p:nvPr/>
        </p:nvSpPr>
        <p:spPr>
          <a:xfrm>
            <a:off x="6472959" y="1250409"/>
            <a:ext cx="2107956" cy="307777"/>
          </a:xfrm>
          <a:prstGeom prst="rect">
            <a:avLst/>
          </a:prstGeom>
        </p:spPr>
        <p:txBody>
          <a:bodyPr wrap="square">
            <a:spAutoFit/>
          </a:bodyPr>
          <a:lstStyle/>
          <a:p>
            <a:r>
              <a:rPr lang="en-US" sz="1400" dirty="0"/>
              <a:t>300</a:t>
            </a:r>
            <a:r>
              <a:rPr lang="en-US" sz="1400" dirty="0">
                <a:latin typeface="Symbol" pitchFamily="2" charset="2"/>
              </a:rPr>
              <a:t>m</a:t>
            </a:r>
            <a:r>
              <a:rPr lang="en-US" sz="1400" dirty="0"/>
              <a:t>m between pads</a:t>
            </a:r>
          </a:p>
        </p:txBody>
      </p:sp>
      <p:sp>
        <p:nvSpPr>
          <p:cNvPr id="8" name="TextBox 7">
            <a:extLst>
              <a:ext uri="{FF2B5EF4-FFF2-40B4-BE49-F238E27FC236}">
                <a16:creationId xmlns:a16="http://schemas.microsoft.com/office/drawing/2014/main" id="{224ECEB3-4E79-0483-01D2-6C5827CDAC7E}"/>
              </a:ext>
            </a:extLst>
          </p:cNvPr>
          <p:cNvSpPr txBox="1"/>
          <p:nvPr/>
        </p:nvSpPr>
        <p:spPr>
          <a:xfrm>
            <a:off x="685949" y="6321340"/>
            <a:ext cx="11376063" cy="461665"/>
          </a:xfrm>
          <a:prstGeom prst="rect">
            <a:avLst/>
          </a:prstGeom>
          <a:noFill/>
        </p:spPr>
        <p:txBody>
          <a:bodyPr wrap="none" rtlCol="0">
            <a:spAutoFit/>
          </a:bodyPr>
          <a:lstStyle/>
          <a:p>
            <a:r>
              <a:rPr lang="en-US" sz="2400" b="1" dirty="0"/>
              <a:t>P</a:t>
            </a:r>
            <a:r>
              <a:rPr lang="en-IL" sz="2400" b="1" dirty="0"/>
              <a:t>aper submitted to </a:t>
            </a:r>
            <a:r>
              <a:rPr lang="en-US" sz="2400" b="1" dirty="0"/>
              <a:t>The European Physical Journal C,  https://</a:t>
            </a:r>
            <a:r>
              <a:rPr lang="en-US" sz="2400" b="1" dirty="0" err="1"/>
              <a:t>arxiv.org</a:t>
            </a:r>
            <a:r>
              <a:rPr lang="en-US" sz="2400" b="1" dirty="0"/>
              <a:t>/abs/2501.07431 </a:t>
            </a:r>
            <a:endParaRPr lang="en-IL" sz="2400" b="1" dirty="0"/>
          </a:p>
        </p:txBody>
      </p:sp>
    </p:spTree>
    <p:extLst>
      <p:ext uri="{BB962C8B-B14F-4D97-AF65-F5344CB8AC3E}">
        <p14:creationId xmlns:p14="http://schemas.microsoft.com/office/powerpoint/2010/main" val="1427605434"/>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384DC6B-B8F0-4269-EF26-4370BA35B75E}"/>
              </a:ext>
            </a:extLst>
          </p:cNvPr>
          <p:cNvSpPr>
            <a:spLocks noGrp="1"/>
          </p:cNvSpPr>
          <p:nvPr>
            <p:ph type="title"/>
          </p:nvPr>
        </p:nvSpPr>
        <p:spPr/>
        <p:txBody>
          <a:bodyPr/>
          <a:lstStyle/>
          <a:p>
            <a:r>
              <a:rPr lang="en-US" dirty="0"/>
              <a:t>T</a:t>
            </a:r>
            <a:r>
              <a:rPr lang="en-IL" dirty="0"/>
              <a:t>est beam/assembly : JUNE 2025 @ DESY</a:t>
            </a:r>
          </a:p>
        </p:txBody>
      </p:sp>
      <p:sp>
        <p:nvSpPr>
          <p:cNvPr id="3" name="Content Placeholder 2">
            <a:extLst>
              <a:ext uri="{FF2B5EF4-FFF2-40B4-BE49-F238E27FC236}">
                <a16:creationId xmlns:a16="http://schemas.microsoft.com/office/drawing/2014/main" id="{DDD23656-F6A5-B89B-98BB-596861469D33}"/>
              </a:ext>
            </a:extLst>
          </p:cNvPr>
          <p:cNvSpPr>
            <a:spLocks noGrp="1"/>
          </p:cNvSpPr>
          <p:nvPr>
            <p:ph idx="1"/>
          </p:nvPr>
        </p:nvSpPr>
        <p:spPr>
          <a:xfrm>
            <a:off x="685801" y="2142066"/>
            <a:ext cx="10131425" cy="4431012"/>
          </a:xfrm>
        </p:spPr>
        <p:txBody>
          <a:bodyPr>
            <a:normAutofit/>
          </a:bodyPr>
          <a:lstStyle/>
          <a:p>
            <a:r>
              <a:rPr lang="en-US" sz="2400" dirty="0"/>
              <a:t>S</a:t>
            </a:r>
            <a:r>
              <a:rPr lang="en-IL" sz="2400" dirty="0"/>
              <a:t>etup:</a:t>
            </a:r>
          </a:p>
          <a:p>
            <a:pPr lvl="1"/>
            <a:r>
              <a:rPr lang="en-IL" sz="2000" dirty="0"/>
              <a:t>10 tungsten plates</a:t>
            </a:r>
          </a:p>
          <a:p>
            <a:pPr lvl="1"/>
            <a:r>
              <a:rPr lang="en-IL" sz="2000" dirty="0"/>
              <a:t>10+1 sensors x 2 towers: 22 silicon sensors</a:t>
            </a:r>
          </a:p>
          <a:p>
            <a:pPr lvl="1"/>
            <a:r>
              <a:rPr lang="en-IL" sz="2000" dirty="0"/>
              <a:t>FLAME ASIC and dedicated FEBs (1 FEB per layer)</a:t>
            </a:r>
          </a:p>
          <a:p>
            <a:pPr lvl="1"/>
            <a:r>
              <a:rPr lang="en-US" sz="2000" dirty="0"/>
              <a:t>E</a:t>
            </a:r>
            <a:r>
              <a:rPr lang="en-IL" sz="2000" dirty="0"/>
              <a:t>ach FEB is connected to one FPGA board</a:t>
            </a:r>
          </a:p>
          <a:p>
            <a:r>
              <a:rPr lang="en-US" sz="2200" dirty="0"/>
              <a:t>Goal : electromagnetic shower study</a:t>
            </a:r>
          </a:p>
          <a:p>
            <a:pPr lvl="1"/>
            <a:r>
              <a:rPr lang="en-US" sz="2000" dirty="0"/>
              <a:t>Electron beam entering in the middle of the sensor/ in between two sensors</a:t>
            </a:r>
          </a:p>
          <a:p>
            <a:pPr lvl="1"/>
            <a:r>
              <a:rPr lang="en-US" sz="2000" dirty="0"/>
              <a:t>Electron beam perpendicular/with an angle respect to the calorimeter</a:t>
            </a:r>
            <a:endParaRPr lang="en-IL" sz="2000" dirty="0"/>
          </a:p>
        </p:txBody>
      </p:sp>
      <p:sp>
        <p:nvSpPr>
          <p:cNvPr id="5" name="Slide Number Placeholder 4">
            <a:extLst>
              <a:ext uri="{FF2B5EF4-FFF2-40B4-BE49-F238E27FC236}">
                <a16:creationId xmlns:a16="http://schemas.microsoft.com/office/drawing/2014/main" id="{5E8B883F-3B7E-6F67-C0EE-68B955013938}"/>
              </a:ext>
            </a:extLst>
          </p:cNvPr>
          <p:cNvSpPr>
            <a:spLocks noGrp="1"/>
          </p:cNvSpPr>
          <p:nvPr>
            <p:ph type="sldNum" sz="quarter" idx="12"/>
          </p:nvPr>
        </p:nvSpPr>
        <p:spPr/>
        <p:txBody>
          <a:bodyPr/>
          <a:lstStyle/>
          <a:p>
            <a:fld id="{05ACBD29-FD8C-2F47-B777-10B791794CEB}" type="slidenum">
              <a:rPr lang="en-IL" smtClean="0"/>
              <a:t>28</a:t>
            </a:fld>
            <a:endParaRPr lang="en-IL"/>
          </a:p>
        </p:txBody>
      </p:sp>
    </p:spTree>
    <p:extLst>
      <p:ext uri="{BB962C8B-B14F-4D97-AF65-F5344CB8AC3E}">
        <p14:creationId xmlns:p14="http://schemas.microsoft.com/office/powerpoint/2010/main" val="1539513199"/>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11" name="Rectangle 10">
            <a:extLst>
              <a:ext uri="{FF2B5EF4-FFF2-40B4-BE49-F238E27FC236}">
                <a16:creationId xmlns:a16="http://schemas.microsoft.com/office/drawing/2014/main" id="{7F23EF37-19EC-4973-A7AF-4BBF68646D7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2" name="Picture 1" descr="A green circuit board with white and black text&#10;&#10;Description automatically generated">
            <a:extLst>
              <a:ext uri="{FF2B5EF4-FFF2-40B4-BE49-F238E27FC236}">
                <a16:creationId xmlns:a16="http://schemas.microsoft.com/office/drawing/2014/main" id="{087752B6-136B-29E6-B895-1C23827B6E2F}"/>
              </a:ext>
            </a:extLst>
          </p:cNvPr>
          <p:cNvPicPr>
            <a:picLocks noChangeAspect="1"/>
          </p:cNvPicPr>
          <p:nvPr/>
        </p:nvPicPr>
        <p:blipFill>
          <a:blip r:embed="rId2"/>
          <a:srcRect t="567" r="4" b="703"/>
          <a:stretch/>
        </p:blipFill>
        <p:spPr>
          <a:xfrm>
            <a:off x="641276" y="557186"/>
            <a:ext cx="4013020" cy="2228759"/>
          </a:xfrm>
          <a:prstGeom prst="rect">
            <a:avLst/>
          </a:prstGeom>
        </p:spPr>
      </p:pic>
      <p:pic>
        <p:nvPicPr>
          <p:cNvPr id="6" name="Picture 5" descr="A computer generated image of a green and yellow circuit board&#10;&#10;Description automatically generated">
            <a:extLst>
              <a:ext uri="{FF2B5EF4-FFF2-40B4-BE49-F238E27FC236}">
                <a16:creationId xmlns:a16="http://schemas.microsoft.com/office/drawing/2014/main" id="{41FFFD57-BCE2-4ADD-B8F8-863EFC681CC4}"/>
              </a:ext>
            </a:extLst>
          </p:cNvPr>
          <p:cNvPicPr>
            <a:picLocks noChangeAspect="1"/>
          </p:cNvPicPr>
          <p:nvPr/>
        </p:nvPicPr>
        <p:blipFill>
          <a:blip r:embed="rId3"/>
          <a:srcRect l="14471" r="9347"/>
          <a:stretch/>
        </p:blipFill>
        <p:spPr>
          <a:xfrm>
            <a:off x="643467" y="2957665"/>
            <a:ext cx="4010830" cy="3343135"/>
          </a:xfrm>
          <a:prstGeom prst="rect">
            <a:avLst/>
          </a:prstGeom>
        </p:spPr>
      </p:pic>
      <p:pic>
        <p:nvPicPr>
          <p:cNvPr id="4" name="Picture 3" descr="A machine on a rack&#10;&#10;Description automatically generated with medium confidence">
            <a:extLst>
              <a:ext uri="{FF2B5EF4-FFF2-40B4-BE49-F238E27FC236}">
                <a16:creationId xmlns:a16="http://schemas.microsoft.com/office/drawing/2014/main" id="{120249D5-1455-A52B-5283-E6EC1C3B99D9}"/>
              </a:ext>
            </a:extLst>
          </p:cNvPr>
          <p:cNvPicPr>
            <a:picLocks noChangeAspect="1"/>
          </p:cNvPicPr>
          <p:nvPr/>
        </p:nvPicPr>
        <p:blipFill>
          <a:blip r:embed="rId4"/>
          <a:srcRect t="18818" b="13904"/>
          <a:stretch/>
        </p:blipFill>
        <p:spPr>
          <a:xfrm>
            <a:off x="4846823" y="557189"/>
            <a:ext cx="6701710" cy="5743609"/>
          </a:xfrm>
          <a:prstGeom prst="rect">
            <a:avLst/>
          </a:prstGeom>
        </p:spPr>
      </p:pic>
      <p:sp>
        <p:nvSpPr>
          <p:cNvPr id="7" name="Parallelogram 6">
            <a:extLst>
              <a:ext uri="{FF2B5EF4-FFF2-40B4-BE49-F238E27FC236}">
                <a16:creationId xmlns:a16="http://schemas.microsoft.com/office/drawing/2014/main" id="{7D16CF7D-5F79-FBC2-90E3-B1BCC5643ABA}"/>
              </a:ext>
            </a:extLst>
          </p:cNvPr>
          <p:cNvSpPr/>
          <p:nvPr/>
        </p:nvSpPr>
        <p:spPr>
          <a:xfrm rot="16534394">
            <a:off x="7471775" y="4529045"/>
            <a:ext cx="761141" cy="885623"/>
          </a:xfrm>
          <a:prstGeom prst="parallelogram">
            <a:avLst>
              <a:gd name="adj" fmla="val 37255"/>
            </a:avLst>
          </a:prstGeom>
        </p:spPr>
        <p:style>
          <a:lnRef idx="2">
            <a:schemeClr val="accent1">
              <a:shade val="15000"/>
            </a:schemeClr>
          </a:lnRef>
          <a:fillRef idx="1">
            <a:schemeClr val="accent1"/>
          </a:fillRef>
          <a:effectRef idx="0">
            <a:schemeClr val="accent1"/>
          </a:effectRef>
          <a:fontRef idx="minor">
            <a:schemeClr val="lt1"/>
          </a:fontRef>
        </p:style>
        <p:txBody>
          <a:bodyPr vert="vert" rtlCol="0" anchor="ctr"/>
          <a:lstStyle/>
          <a:p>
            <a:pPr algn="ctr"/>
            <a:endParaRPr lang="en-IL" dirty="0"/>
          </a:p>
        </p:txBody>
      </p:sp>
      <p:sp>
        <p:nvSpPr>
          <p:cNvPr id="8" name="TextBox 7">
            <a:extLst>
              <a:ext uri="{FF2B5EF4-FFF2-40B4-BE49-F238E27FC236}">
                <a16:creationId xmlns:a16="http://schemas.microsoft.com/office/drawing/2014/main" id="{76FFD052-EFE1-D880-F8C4-4764BB58C591}"/>
              </a:ext>
            </a:extLst>
          </p:cNvPr>
          <p:cNvSpPr txBox="1"/>
          <p:nvPr/>
        </p:nvSpPr>
        <p:spPr>
          <a:xfrm>
            <a:off x="7099693" y="0"/>
            <a:ext cx="2667846" cy="461665"/>
          </a:xfrm>
          <a:prstGeom prst="rect">
            <a:avLst/>
          </a:prstGeom>
          <a:noFill/>
        </p:spPr>
        <p:txBody>
          <a:bodyPr wrap="none" rtlCol="0">
            <a:spAutoFit/>
          </a:bodyPr>
          <a:lstStyle/>
          <a:p>
            <a:r>
              <a:rPr lang="en-IL" sz="2400" dirty="0"/>
              <a:t>Test beam structure</a:t>
            </a:r>
          </a:p>
        </p:txBody>
      </p:sp>
      <p:sp>
        <p:nvSpPr>
          <p:cNvPr id="9" name="TextBox 8">
            <a:extLst>
              <a:ext uri="{FF2B5EF4-FFF2-40B4-BE49-F238E27FC236}">
                <a16:creationId xmlns:a16="http://schemas.microsoft.com/office/drawing/2014/main" id="{3287AD68-58F4-95F4-56B5-46A7B894ED30}"/>
              </a:ext>
            </a:extLst>
          </p:cNvPr>
          <p:cNvSpPr txBox="1"/>
          <p:nvPr/>
        </p:nvSpPr>
        <p:spPr>
          <a:xfrm>
            <a:off x="5734622" y="4365414"/>
            <a:ext cx="1005853" cy="369332"/>
          </a:xfrm>
          <a:prstGeom prst="rect">
            <a:avLst/>
          </a:prstGeom>
          <a:noFill/>
        </p:spPr>
        <p:txBody>
          <a:bodyPr wrap="none" rtlCol="0">
            <a:spAutoFit/>
          </a:bodyPr>
          <a:lstStyle/>
          <a:p>
            <a:r>
              <a:rPr lang="en-IL" dirty="0">
                <a:solidFill>
                  <a:srgbClr val="FF0000"/>
                </a:solidFill>
              </a:rPr>
              <a:t>Detector</a:t>
            </a:r>
          </a:p>
        </p:txBody>
      </p:sp>
      <p:sp>
        <p:nvSpPr>
          <p:cNvPr id="10" name="TextBox 9">
            <a:extLst>
              <a:ext uri="{FF2B5EF4-FFF2-40B4-BE49-F238E27FC236}">
                <a16:creationId xmlns:a16="http://schemas.microsoft.com/office/drawing/2014/main" id="{3371AE65-C5DA-1524-A42E-AD3A6B38C7F5}"/>
              </a:ext>
            </a:extLst>
          </p:cNvPr>
          <p:cNvSpPr txBox="1"/>
          <p:nvPr/>
        </p:nvSpPr>
        <p:spPr>
          <a:xfrm>
            <a:off x="2981739" y="5931466"/>
            <a:ext cx="1708353" cy="369332"/>
          </a:xfrm>
          <a:prstGeom prst="rect">
            <a:avLst/>
          </a:prstGeom>
          <a:noFill/>
        </p:spPr>
        <p:txBody>
          <a:bodyPr wrap="none" rtlCol="0">
            <a:spAutoFit/>
          </a:bodyPr>
          <a:lstStyle/>
          <a:p>
            <a:r>
              <a:rPr lang="en-IL" dirty="0">
                <a:solidFill>
                  <a:srgbClr val="FF0000"/>
                </a:solidFill>
              </a:rPr>
              <a:t>Sensors and FEB</a:t>
            </a:r>
          </a:p>
        </p:txBody>
      </p:sp>
      <p:sp>
        <p:nvSpPr>
          <p:cNvPr id="12" name="TextBox 11">
            <a:extLst>
              <a:ext uri="{FF2B5EF4-FFF2-40B4-BE49-F238E27FC236}">
                <a16:creationId xmlns:a16="http://schemas.microsoft.com/office/drawing/2014/main" id="{6A0BABA3-C1FB-28CA-C2CA-29BB6348C5B0}"/>
              </a:ext>
            </a:extLst>
          </p:cNvPr>
          <p:cNvSpPr txBox="1"/>
          <p:nvPr/>
        </p:nvSpPr>
        <p:spPr>
          <a:xfrm>
            <a:off x="570205" y="557186"/>
            <a:ext cx="1146211" cy="369332"/>
          </a:xfrm>
          <a:prstGeom prst="rect">
            <a:avLst/>
          </a:prstGeom>
          <a:noFill/>
        </p:spPr>
        <p:txBody>
          <a:bodyPr wrap="none" rtlCol="0">
            <a:spAutoFit/>
          </a:bodyPr>
          <a:lstStyle/>
          <a:p>
            <a:r>
              <a:rPr lang="en-IL" dirty="0">
                <a:solidFill>
                  <a:srgbClr val="FF0000"/>
                </a:solidFill>
              </a:rPr>
              <a:t>FPGA card</a:t>
            </a:r>
          </a:p>
        </p:txBody>
      </p:sp>
      <p:sp>
        <p:nvSpPr>
          <p:cNvPr id="13" name="TextBox 12">
            <a:extLst>
              <a:ext uri="{FF2B5EF4-FFF2-40B4-BE49-F238E27FC236}">
                <a16:creationId xmlns:a16="http://schemas.microsoft.com/office/drawing/2014/main" id="{5487AEEA-710B-4927-F4FC-0BE8FC032246}"/>
              </a:ext>
            </a:extLst>
          </p:cNvPr>
          <p:cNvSpPr txBox="1"/>
          <p:nvPr/>
        </p:nvSpPr>
        <p:spPr>
          <a:xfrm>
            <a:off x="5977092" y="1314351"/>
            <a:ext cx="1235979" cy="369332"/>
          </a:xfrm>
          <a:prstGeom prst="rect">
            <a:avLst/>
          </a:prstGeom>
          <a:noFill/>
        </p:spPr>
        <p:txBody>
          <a:bodyPr wrap="none" rtlCol="0">
            <a:spAutoFit/>
          </a:bodyPr>
          <a:lstStyle/>
          <a:p>
            <a:r>
              <a:rPr lang="en-IL" dirty="0">
                <a:solidFill>
                  <a:srgbClr val="FF0000"/>
                </a:solidFill>
              </a:rPr>
              <a:t>FPGA cards</a:t>
            </a:r>
          </a:p>
        </p:txBody>
      </p:sp>
      <p:sp>
        <p:nvSpPr>
          <p:cNvPr id="14" name="Slide Number Placeholder 13">
            <a:extLst>
              <a:ext uri="{FF2B5EF4-FFF2-40B4-BE49-F238E27FC236}">
                <a16:creationId xmlns:a16="http://schemas.microsoft.com/office/drawing/2014/main" id="{7B8E4373-4DE6-1A5D-22D7-F7A3C2A781B1}"/>
              </a:ext>
            </a:extLst>
          </p:cNvPr>
          <p:cNvSpPr>
            <a:spLocks noGrp="1"/>
          </p:cNvSpPr>
          <p:nvPr>
            <p:ph type="sldNum" sz="quarter" idx="12"/>
          </p:nvPr>
        </p:nvSpPr>
        <p:spPr/>
        <p:txBody>
          <a:bodyPr/>
          <a:lstStyle/>
          <a:p>
            <a:fld id="{05ACBD29-FD8C-2F47-B777-10B791794CEB}" type="slidenum">
              <a:rPr lang="en-IL" smtClean="0"/>
              <a:t>29</a:t>
            </a:fld>
            <a:endParaRPr lang="en-IL"/>
          </a:p>
        </p:txBody>
      </p:sp>
    </p:spTree>
    <p:extLst>
      <p:ext uri="{BB962C8B-B14F-4D97-AF65-F5344CB8AC3E}">
        <p14:creationId xmlns:p14="http://schemas.microsoft.com/office/powerpoint/2010/main" val="2305848353"/>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bg>
      <p:bgPr>
        <a:blipFill>
          <a:blip r:embed="rId2"/>
          <a:stretch/>
        </a:blipFill>
        <a:effectLst/>
      </p:bgPr>
    </p:bg>
    <p:spTree>
      <p:nvGrpSpPr>
        <p:cNvPr id="1" name=""/>
        <p:cNvGrpSpPr/>
        <p:nvPr/>
      </p:nvGrpSpPr>
      <p:grpSpPr>
        <a:xfrm>
          <a:off x="0" y="0"/>
          <a:ext cx="0" cy="0"/>
          <a:chOff x="0" y="0"/>
          <a:chExt cx="0" cy="0"/>
        </a:xfrm>
      </p:grpSpPr>
      <p:pic>
        <p:nvPicPr>
          <p:cNvPr id="16" name="Picture 15">
            <a:extLst>
              <a:ext uri="{FF2B5EF4-FFF2-40B4-BE49-F238E27FC236}">
                <a16:creationId xmlns:a16="http://schemas.microsoft.com/office/drawing/2014/main" id="{5199221F-6662-4B53-A219-D9116A81E677}"/>
              </a:ext>
              <a:ext uri="{C183D7F6-B498-43B3-948B-1728B52AA6E4}">
                <adec:decorative xmlns:adec="http://schemas.microsoft.com/office/drawing/2017/decorative" val="1"/>
              </a:ext>
            </a:extLst>
          </p:cNvPr>
          <p:cNvPicPr>
            <a:picLocks noGrp="1" noRot="1" noChangeAspect="1" noMove="1" noResize="1" noEditPoints="1" noAdjustHandles="1" noChangeArrowheads="1" noChangeShapeType="1" noCrop="1"/>
          </p:cNvPicPr>
          <p:nvPr>
            <p:extLst>
              <p:ext uri="{386F3935-93C4-4BCD-93E2-E3B085C9AB24}">
                <p16:designElem xmlns:p16="http://schemas.microsoft.com/office/powerpoint/2015/main" val="1"/>
              </p:ext>
            </p:extLst>
          </p:nvPr>
        </p:nvPicPr>
        <p:blipFill>
          <a:blip r:embed="rId3">
            <a:extLst>
              <a:ext uri="{28A0092B-C50C-407E-A947-70E740481C1C}">
                <a14:useLocalDpi xmlns:a14="http://schemas.microsoft.com/office/drawing/2010/main" val="0"/>
              </a:ext>
            </a:extLst>
          </a:blip>
          <a:stretch>
            <a:fillRect/>
          </a:stretch>
        </p:blipFill>
        <p:spPr>
          <a:xfrm>
            <a:off x="0" y="0"/>
            <a:ext cx="12188825" cy="6856214"/>
          </a:xfrm>
          <a:prstGeom prst="rect">
            <a:avLst/>
          </a:prstGeom>
        </p:spPr>
      </p:pic>
      <p:sp>
        <p:nvSpPr>
          <p:cNvPr id="2" name="Title 1">
            <a:extLst>
              <a:ext uri="{FF2B5EF4-FFF2-40B4-BE49-F238E27FC236}">
                <a16:creationId xmlns:a16="http://schemas.microsoft.com/office/drawing/2014/main" id="{EE730176-E010-1856-DB92-B5AB796E5B39}"/>
              </a:ext>
            </a:extLst>
          </p:cNvPr>
          <p:cNvSpPr>
            <a:spLocks noGrp="1"/>
          </p:cNvSpPr>
          <p:nvPr>
            <p:ph type="title"/>
          </p:nvPr>
        </p:nvSpPr>
        <p:spPr>
          <a:xfrm>
            <a:off x="486877" y="1756147"/>
            <a:ext cx="5076230" cy="2601011"/>
          </a:xfrm>
        </p:spPr>
        <p:txBody>
          <a:bodyPr vert="horz" lIns="91440" tIns="45720" rIns="91440" bIns="45720" rtlCol="0" anchor="b">
            <a:normAutofit/>
          </a:bodyPr>
          <a:lstStyle/>
          <a:p>
            <a:pPr algn="r"/>
            <a:r>
              <a:rPr lang="en-US" sz="4800"/>
              <a:t>Test beam/assembly : JUNE 2025 @ DESY</a:t>
            </a:r>
          </a:p>
        </p:txBody>
      </p:sp>
      <p:sp>
        <p:nvSpPr>
          <p:cNvPr id="3" name="Content Placeholder 2">
            <a:extLst>
              <a:ext uri="{FF2B5EF4-FFF2-40B4-BE49-F238E27FC236}">
                <a16:creationId xmlns:a16="http://schemas.microsoft.com/office/drawing/2014/main" id="{8BD701F9-254F-A5BE-B09A-0F100D159DBA}"/>
              </a:ext>
            </a:extLst>
          </p:cNvPr>
          <p:cNvSpPr>
            <a:spLocks noGrp="1"/>
          </p:cNvSpPr>
          <p:nvPr>
            <p:ph idx="1"/>
          </p:nvPr>
        </p:nvSpPr>
        <p:spPr>
          <a:xfrm>
            <a:off x="486877" y="4357159"/>
            <a:ext cx="5076230" cy="914403"/>
          </a:xfrm>
        </p:spPr>
        <p:txBody>
          <a:bodyPr vert="horz" lIns="91440" tIns="45720" rIns="91440" bIns="45720" rtlCol="0" anchor="t">
            <a:normAutofit/>
          </a:bodyPr>
          <a:lstStyle/>
          <a:p>
            <a:pPr marL="0" indent="0" algn="r">
              <a:buNone/>
            </a:pPr>
            <a:r>
              <a:rPr lang="en-US" cap="all" dirty="0"/>
              <a:t>Problem with tungsten </a:t>
            </a:r>
            <a:r>
              <a:rPr lang="en-US" cap="all" dirty="0" err="1"/>
              <a:t>plaTes</a:t>
            </a:r>
            <a:r>
              <a:rPr lang="en-US" cap="all" dirty="0"/>
              <a:t> : redesign of the combs from 1mm to 1.2mm : smoothly insertion of the sensors</a:t>
            </a:r>
          </a:p>
        </p:txBody>
      </p:sp>
      <p:sp>
        <p:nvSpPr>
          <p:cNvPr id="18" name="Rounded Rectangle 22">
            <a:extLst>
              <a:ext uri="{FF2B5EF4-FFF2-40B4-BE49-F238E27FC236}">
                <a16:creationId xmlns:a16="http://schemas.microsoft.com/office/drawing/2014/main" id="{21DB6F2B-EF80-481E-BC60-2113F8F8F4C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094409" y="620116"/>
            <a:ext cx="2627580" cy="2711655"/>
          </a:xfrm>
          <a:prstGeom prst="roundRect">
            <a:avLst>
              <a:gd name="adj" fmla="val 7505"/>
            </a:avLst>
          </a:prstGeom>
          <a:solidFill>
            <a:schemeClr val="tx1"/>
          </a:solidFill>
          <a:ln w="50800" cap="sq" cmpd="dbl">
            <a:gradFill flip="none" rotWithShape="1">
              <a:gsLst>
                <a:gs pos="0">
                  <a:srgbClr val="FFFFFF"/>
                </a:gs>
                <a:gs pos="100000">
                  <a:schemeClr val="tx1">
                    <a:alpha val="0"/>
                  </a:schemeClr>
                </a:gs>
              </a:gsLst>
              <a:path path="circle">
                <a:fillToRect l="50000" t="50000" r="50000" b="50000"/>
              </a:path>
              <a:tileRect/>
            </a:gradFill>
            <a:miter lim="800000"/>
          </a:ln>
          <a:effectLst>
            <a:outerShdw blurRad="254000" algn="tl" rotWithShape="0">
              <a:srgbClr val="000000">
                <a:alpha val="43000"/>
              </a:srgb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1" name="Picture 10" descr="A metal piece with a screw on it&#10;&#10;Description automatically generated">
            <a:extLst>
              <a:ext uri="{FF2B5EF4-FFF2-40B4-BE49-F238E27FC236}">
                <a16:creationId xmlns:a16="http://schemas.microsoft.com/office/drawing/2014/main" id="{508BC387-D39E-1407-20C4-D00B9A15646C}"/>
              </a:ext>
            </a:extLst>
          </p:cNvPr>
          <p:cNvPicPr>
            <a:picLocks noChangeAspect="1"/>
          </p:cNvPicPr>
          <p:nvPr/>
        </p:nvPicPr>
        <p:blipFill>
          <a:blip r:embed="rId4"/>
          <a:stretch>
            <a:fillRect/>
          </a:stretch>
        </p:blipFill>
        <p:spPr>
          <a:xfrm>
            <a:off x="6373717" y="734415"/>
            <a:ext cx="2068962" cy="2485240"/>
          </a:xfrm>
          <a:prstGeom prst="roundRect">
            <a:avLst>
              <a:gd name="adj" fmla="val 5453"/>
            </a:avLst>
          </a:prstGeom>
          <a:ln w="50800" cap="sq" cmpd="dbl">
            <a:noFill/>
            <a:miter lim="800000"/>
          </a:ln>
          <a:effectLst/>
        </p:spPr>
      </p:pic>
      <p:sp>
        <p:nvSpPr>
          <p:cNvPr id="20" name="Rounded Rectangle 24">
            <a:extLst>
              <a:ext uri="{FF2B5EF4-FFF2-40B4-BE49-F238E27FC236}">
                <a16:creationId xmlns:a16="http://schemas.microsoft.com/office/drawing/2014/main" id="{79F10635-7CDE-4C87-A777-4CF74859852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8905342" y="620116"/>
            <a:ext cx="2627580" cy="2711655"/>
          </a:xfrm>
          <a:prstGeom prst="roundRect">
            <a:avLst>
              <a:gd name="adj" fmla="val 7505"/>
            </a:avLst>
          </a:prstGeom>
          <a:solidFill>
            <a:schemeClr val="tx1"/>
          </a:solidFill>
          <a:ln w="50800" cap="sq" cmpd="dbl">
            <a:gradFill flip="none" rotWithShape="1">
              <a:gsLst>
                <a:gs pos="0">
                  <a:srgbClr val="FFFFFF"/>
                </a:gs>
                <a:gs pos="100000">
                  <a:schemeClr val="tx1">
                    <a:alpha val="0"/>
                  </a:schemeClr>
                </a:gs>
              </a:gsLst>
              <a:path path="circle">
                <a:fillToRect l="50000" t="50000" r="50000" b="50000"/>
              </a:path>
              <a:tileRect/>
            </a:gradFill>
            <a:miter lim="800000"/>
          </a:ln>
          <a:effectLst>
            <a:outerShdw blurRad="254000" algn="tl" rotWithShape="0">
              <a:srgbClr val="000000">
                <a:alpha val="43000"/>
              </a:srgb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5" name="Picture 4" descr="A close up of a metal object&#10;&#10;Description automatically generated">
            <a:extLst>
              <a:ext uri="{FF2B5EF4-FFF2-40B4-BE49-F238E27FC236}">
                <a16:creationId xmlns:a16="http://schemas.microsoft.com/office/drawing/2014/main" id="{B640187F-3A3B-A940-D0D5-14D4C410E344}"/>
              </a:ext>
            </a:extLst>
          </p:cNvPr>
          <p:cNvPicPr>
            <a:picLocks noChangeAspect="1"/>
          </p:cNvPicPr>
          <p:nvPr/>
        </p:nvPicPr>
        <p:blipFill>
          <a:blip r:embed="rId5"/>
          <a:stretch>
            <a:fillRect/>
          </a:stretch>
        </p:blipFill>
        <p:spPr>
          <a:xfrm>
            <a:off x="9110093" y="734415"/>
            <a:ext cx="2218076" cy="2485240"/>
          </a:xfrm>
          <a:prstGeom prst="roundRect">
            <a:avLst>
              <a:gd name="adj" fmla="val 5453"/>
            </a:avLst>
          </a:prstGeom>
          <a:ln w="50800" cap="sq" cmpd="dbl">
            <a:noFill/>
            <a:miter lim="800000"/>
          </a:ln>
          <a:effectLst/>
        </p:spPr>
      </p:pic>
      <p:sp>
        <p:nvSpPr>
          <p:cNvPr id="22" name="Rounded Rectangle 37">
            <a:extLst>
              <a:ext uri="{FF2B5EF4-FFF2-40B4-BE49-F238E27FC236}">
                <a16:creationId xmlns:a16="http://schemas.microsoft.com/office/drawing/2014/main" id="{5CB229AD-2BF7-44CD-A057-B3A1DCFEC7B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094409" y="3515716"/>
            <a:ext cx="2627580" cy="2711655"/>
          </a:xfrm>
          <a:prstGeom prst="roundRect">
            <a:avLst>
              <a:gd name="adj" fmla="val 7505"/>
            </a:avLst>
          </a:prstGeom>
          <a:solidFill>
            <a:schemeClr val="tx1"/>
          </a:solidFill>
          <a:ln w="50800" cap="sq" cmpd="dbl">
            <a:gradFill flip="none" rotWithShape="1">
              <a:gsLst>
                <a:gs pos="0">
                  <a:srgbClr val="FFFFFF"/>
                </a:gs>
                <a:gs pos="100000">
                  <a:schemeClr val="tx1">
                    <a:alpha val="0"/>
                  </a:schemeClr>
                </a:gs>
              </a:gsLst>
              <a:path path="circle">
                <a:fillToRect l="50000" t="50000" r="50000" b="50000"/>
              </a:path>
              <a:tileRect/>
            </a:gradFill>
            <a:miter lim="800000"/>
          </a:ln>
          <a:effectLst>
            <a:outerShdw blurRad="254000" algn="tl" rotWithShape="0">
              <a:srgbClr val="000000">
                <a:alpha val="43000"/>
              </a:srgb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7" name="Picture 6" descr="A close up of a metal object&#10;&#10;Description automatically generated">
            <a:extLst>
              <a:ext uri="{FF2B5EF4-FFF2-40B4-BE49-F238E27FC236}">
                <a16:creationId xmlns:a16="http://schemas.microsoft.com/office/drawing/2014/main" id="{012C2820-8664-8111-2BAB-3E348D0BCE43}"/>
              </a:ext>
            </a:extLst>
          </p:cNvPr>
          <p:cNvPicPr>
            <a:picLocks noChangeAspect="1"/>
          </p:cNvPicPr>
          <p:nvPr/>
        </p:nvPicPr>
        <p:blipFill>
          <a:blip r:embed="rId6"/>
          <a:stretch>
            <a:fillRect/>
          </a:stretch>
        </p:blipFill>
        <p:spPr>
          <a:xfrm>
            <a:off x="6274308" y="3630015"/>
            <a:ext cx="2267780" cy="2485240"/>
          </a:xfrm>
          <a:prstGeom prst="roundRect">
            <a:avLst>
              <a:gd name="adj" fmla="val 5453"/>
            </a:avLst>
          </a:prstGeom>
          <a:ln w="50800" cap="sq" cmpd="dbl">
            <a:noFill/>
            <a:miter lim="800000"/>
          </a:ln>
          <a:effectLst/>
        </p:spPr>
      </p:pic>
      <p:sp>
        <p:nvSpPr>
          <p:cNvPr id="24" name="Rounded Rectangle 20">
            <a:extLst>
              <a:ext uri="{FF2B5EF4-FFF2-40B4-BE49-F238E27FC236}">
                <a16:creationId xmlns:a16="http://schemas.microsoft.com/office/drawing/2014/main" id="{99EC6ED0-CFE7-4517-93F0-9DD84E995F5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8905342" y="3515716"/>
            <a:ext cx="2627580" cy="2711655"/>
          </a:xfrm>
          <a:prstGeom prst="roundRect">
            <a:avLst>
              <a:gd name="adj" fmla="val 7505"/>
            </a:avLst>
          </a:prstGeom>
          <a:solidFill>
            <a:schemeClr val="tx1"/>
          </a:solidFill>
          <a:ln w="50800" cap="sq" cmpd="dbl">
            <a:gradFill flip="none" rotWithShape="1">
              <a:gsLst>
                <a:gs pos="0">
                  <a:srgbClr val="FFFFFF"/>
                </a:gs>
                <a:gs pos="100000">
                  <a:schemeClr val="tx1">
                    <a:alpha val="0"/>
                  </a:schemeClr>
                </a:gs>
              </a:gsLst>
              <a:path path="circle">
                <a:fillToRect l="50000" t="50000" r="50000" b="50000"/>
              </a:path>
              <a:tileRect/>
            </a:gradFill>
            <a:miter lim="800000"/>
          </a:ln>
          <a:effectLst>
            <a:outerShdw blurRad="254000" algn="tl" rotWithShape="0">
              <a:srgbClr val="000000">
                <a:alpha val="43000"/>
              </a:srgb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9" name="Picture 8" descr="A close up of a piece of paper&#10;&#10;Description automatically generated">
            <a:extLst>
              <a:ext uri="{FF2B5EF4-FFF2-40B4-BE49-F238E27FC236}">
                <a16:creationId xmlns:a16="http://schemas.microsoft.com/office/drawing/2014/main" id="{1B81EA9D-9C21-6CD9-AA32-0D7FDF285F9D}"/>
              </a:ext>
            </a:extLst>
          </p:cNvPr>
          <p:cNvPicPr>
            <a:picLocks noChangeAspect="1"/>
          </p:cNvPicPr>
          <p:nvPr/>
        </p:nvPicPr>
        <p:blipFill>
          <a:blip r:embed="rId7"/>
          <a:stretch>
            <a:fillRect/>
          </a:stretch>
        </p:blipFill>
        <p:spPr>
          <a:xfrm>
            <a:off x="9019642" y="3979016"/>
            <a:ext cx="2398979" cy="1787238"/>
          </a:xfrm>
          <a:prstGeom prst="roundRect">
            <a:avLst>
              <a:gd name="adj" fmla="val 5453"/>
            </a:avLst>
          </a:prstGeom>
          <a:ln w="50800" cap="sq" cmpd="dbl">
            <a:noFill/>
            <a:miter lim="800000"/>
          </a:ln>
          <a:effectLst/>
        </p:spPr>
      </p:pic>
      <p:sp>
        <p:nvSpPr>
          <p:cNvPr id="12" name="Slide Number Placeholder 11">
            <a:extLst>
              <a:ext uri="{FF2B5EF4-FFF2-40B4-BE49-F238E27FC236}">
                <a16:creationId xmlns:a16="http://schemas.microsoft.com/office/drawing/2014/main" id="{35F4493E-A0BF-CA7B-35DA-E45C8DE81801}"/>
              </a:ext>
            </a:extLst>
          </p:cNvPr>
          <p:cNvSpPr>
            <a:spLocks noGrp="1"/>
          </p:cNvSpPr>
          <p:nvPr>
            <p:ph type="sldNum" sz="quarter" idx="12"/>
          </p:nvPr>
        </p:nvSpPr>
        <p:spPr/>
        <p:txBody>
          <a:bodyPr/>
          <a:lstStyle/>
          <a:p>
            <a:fld id="{05ACBD29-FD8C-2F47-B777-10B791794CEB}" type="slidenum">
              <a:rPr lang="en-IL" smtClean="0"/>
              <a:t>30</a:t>
            </a:fld>
            <a:endParaRPr lang="en-IL"/>
          </a:p>
        </p:txBody>
      </p:sp>
    </p:spTree>
    <p:extLst>
      <p:ext uri="{BB962C8B-B14F-4D97-AF65-F5344CB8AC3E}">
        <p14:creationId xmlns:p14="http://schemas.microsoft.com/office/powerpoint/2010/main" val="2033086868"/>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14" name="Rectangle 13">
            <a:extLst>
              <a:ext uri="{FF2B5EF4-FFF2-40B4-BE49-F238E27FC236}">
                <a16:creationId xmlns:a16="http://schemas.microsoft.com/office/drawing/2014/main" id="{6742736B-1326-450B-9240-348937388E6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5" name="Picture 4" descr="A close-up of a metal piece&#10;&#10;Description automatically generated">
            <a:extLst>
              <a:ext uri="{FF2B5EF4-FFF2-40B4-BE49-F238E27FC236}">
                <a16:creationId xmlns:a16="http://schemas.microsoft.com/office/drawing/2014/main" id="{74E2C309-C931-CA1E-72A4-5E036EB750E5}"/>
              </a:ext>
            </a:extLst>
          </p:cNvPr>
          <p:cNvPicPr>
            <a:picLocks noChangeAspect="1"/>
          </p:cNvPicPr>
          <p:nvPr/>
        </p:nvPicPr>
        <p:blipFill>
          <a:blip r:embed="rId2"/>
          <a:srcRect t="4603" r="2" b="2"/>
          <a:stretch/>
        </p:blipFill>
        <p:spPr>
          <a:xfrm>
            <a:off x="471944" y="555217"/>
            <a:ext cx="4268712" cy="3339221"/>
          </a:xfrm>
          <a:prstGeom prst="rect">
            <a:avLst/>
          </a:prstGeom>
        </p:spPr>
      </p:pic>
      <p:pic>
        <p:nvPicPr>
          <p:cNvPr id="3" name="Picture 2" descr="A close up of a metal surface&#10;&#10;Description automatically generated">
            <a:extLst>
              <a:ext uri="{FF2B5EF4-FFF2-40B4-BE49-F238E27FC236}">
                <a16:creationId xmlns:a16="http://schemas.microsoft.com/office/drawing/2014/main" id="{0B96124B-6322-6826-9009-C464E02B16BF}"/>
              </a:ext>
            </a:extLst>
          </p:cNvPr>
          <p:cNvPicPr>
            <a:picLocks noChangeAspect="1"/>
          </p:cNvPicPr>
          <p:nvPr/>
        </p:nvPicPr>
        <p:blipFill>
          <a:blip r:embed="rId3"/>
          <a:srcRect l="9946" r="28653"/>
          <a:stretch/>
        </p:blipFill>
        <p:spPr>
          <a:xfrm>
            <a:off x="477507" y="4074019"/>
            <a:ext cx="2048359" cy="2226786"/>
          </a:xfrm>
          <a:prstGeom prst="rect">
            <a:avLst/>
          </a:prstGeom>
        </p:spPr>
      </p:pic>
      <p:pic>
        <p:nvPicPr>
          <p:cNvPr id="7" name="Picture 6" descr="A close up of a metal device&#10;&#10;Description automatically generated">
            <a:extLst>
              <a:ext uri="{FF2B5EF4-FFF2-40B4-BE49-F238E27FC236}">
                <a16:creationId xmlns:a16="http://schemas.microsoft.com/office/drawing/2014/main" id="{16CA445C-021C-EDC8-A01A-BFE6A2E04088}"/>
              </a:ext>
            </a:extLst>
          </p:cNvPr>
          <p:cNvPicPr>
            <a:picLocks noChangeAspect="1"/>
          </p:cNvPicPr>
          <p:nvPr/>
        </p:nvPicPr>
        <p:blipFill>
          <a:blip r:embed="rId4"/>
          <a:srcRect l="21088" r="14405" b="2"/>
          <a:stretch/>
        </p:blipFill>
        <p:spPr>
          <a:xfrm>
            <a:off x="2686733" y="4072045"/>
            <a:ext cx="2053923" cy="2228761"/>
          </a:xfrm>
          <a:prstGeom prst="rect">
            <a:avLst/>
          </a:prstGeom>
        </p:spPr>
      </p:pic>
      <p:pic>
        <p:nvPicPr>
          <p:cNvPr id="9" name="Picture 8" descr="A metal box with different colored objects inside&#10;&#10;Description automatically generated">
            <a:extLst>
              <a:ext uri="{FF2B5EF4-FFF2-40B4-BE49-F238E27FC236}">
                <a16:creationId xmlns:a16="http://schemas.microsoft.com/office/drawing/2014/main" id="{F1F569A9-CDE4-50A6-090A-1704B99FB5B5}"/>
              </a:ext>
            </a:extLst>
          </p:cNvPr>
          <p:cNvPicPr>
            <a:picLocks noChangeAspect="1"/>
          </p:cNvPicPr>
          <p:nvPr/>
        </p:nvPicPr>
        <p:blipFill>
          <a:blip r:embed="rId5"/>
          <a:srcRect l="17793" r="7198" b="-2"/>
          <a:stretch/>
        </p:blipFill>
        <p:spPr>
          <a:xfrm>
            <a:off x="4933183" y="555218"/>
            <a:ext cx="6786873" cy="5745588"/>
          </a:xfrm>
          <a:prstGeom prst="rect">
            <a:avLst/>
          </a:prstGeom>
        </p:spPr>
      </p:pic>
      <p:sp>
        <p:nvSpPr>
          <p:cNvPr id="10" name="Slide Number Placeholder 9">
            <a:extLst>
              <a:ext uri="{FF2B5EF4-FFF2-40B4-BE49-F238E27FC236}">
                <a16:creationId xmlns:a16="http://schemas.microsoft.com/office/drawing/2014/main" id="{3EF45434-8F1B-03FC-EC19-597D80962B22}"/>
              </a:ext>
            </a:extLst>
          </p:cNvPr>
          <p:cNvSpPr>
            <a:spLocks noGrp="1"/>
          </p:cNvSpPr>
          <p:nvPr>
            <p:ph type="sldNum" sz="quarter" idx="12"/>
          </p:nvPr>
        </p:nvSpPr>
        <p:spPr/>
        <p:txBody>
          <a:bodyPr/>
          <a:lstStyle/>
          <a:p>
            <a:fld id="{05ACBD29-FD8C-2F47-B777-10B791794CEB}" type="slidenum">
              <a:rPr lang="en-IL" smtClean="0"/>
              <a:t>31</a:t>
            </a:fld>
            <a:endParaRPr lang="en-IL"/>
          </a:p>
        </p:txBody>
      </p:sp>
    </p:spTree>
    <p:extLst>
      <p:ext uri="{BB962C8B-B14F-4D97-AF65-F5344CB8AC3E}">
        <p14:creationId xmlns:p14="http://schemas.microsoft.com/office/powerpoint/2010/main" val="1636937374"/>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36" name="Rectangle 35">
            <a:extLst>
              <a:ext uri="{FF2B5EF4-FFF2-40B4-BE49-F238E27FC236}">
                <a16:creationId xmlns:a16="http://schemas.microsoft.com/office/drawing/2014/main" id="{75F65CD9-825D-44BD-8681-D42D260D4C63}"/>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8" name="Freeform: Shape 37">
            <a:extLst>
              <a:ext uri="{FF2B5EF4-FFF2-40B4-BE49-F238E27FC236}">
                <a16:creationId xmlns:a16="http://schemas.microsoft.com/office/drawing/2014/main" id="{B2F64C47-BE0B-4DA4-A62F-C6922DD2082F}"/>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H="1">
            <a:off x="0" y="-2"/>
            <a:ext cx="4125976" cy="6858002"/>
          </a:xfrm>
          <a:custGeom>
            <a:avLst/>
            <a:gdLst>
              <a:gd name="connsiteX0" fmla="*/ 4125976 w 4125976"/>
              <a:gd name="connsiteY0" fmla="*/ 0 h 6858002"/>
              <a:gd name="connsiteX1" fmla="*/ 1300393 w 4125976"/>
              <a:gd name="connsiteY1" fmla="*/ 0 h 6858002"/>
              <a:gd name="connsiteX2" fmla="*/ 1300393 w 4125976"/>
              <a:gd name="connsiteY2" fmla="*/ 2 h 6858002"/>
              <a:gd name="connsiteX3" fmla="*/ 1155520 w 4125976"/>
              <a:gd name="connsiteY3" fmla="*/ 2 h 6858002"/>
              <a:gd name="connsiteX4" fmla="*/ 1074856 w 4125976"/>
              <a:gd name="connsiteY4" fmla="*/ 88573 h 6858002"/>
              <a:gd name="connsiteX5" fmla="*/ 0 w 4125976"/>
              <a:gd name="connsiteY5" fmla="*/ 3396600 h 6858002"/>
              <a:gd name="connsiteX6" fmla="*/ 1222540 w 4125976"/>
              <a:gd name="connsiteY6" fmla="*/ 6858002 h 6858002"/>
              <a:gd name="connsiteX7" fmla="*/ 4125598 w 4125976"/>
              <a:gd name="connsiteY7" fmla="*/ 6858002 h 6858002"/>
              <a:gd name="connsiteX8" fmla="*/ 4125976 w 4125976"/>
              <a:gd name="connsiteY8" fmla="*/ 6857600 h 685800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Lst>
            <a:rect l="l" t="t" r="r" b="b"/>
            <a:pathLst>
              <a:path w="4125976" h="6858002">
                <a:moveTo>
                  <a:pt x="4125976" y="0"/>
                </a:moveTo>
                <a:lnTo>
                  <a:pt x="1300393" y="0"/>
                </a:lnTo>
                <a:lnTo>
                  <a:pt x="1300393" y="2"/>
                </a:lnTo>
                <a:lnTo>
                  <a:pt x="1155520" y="2"/>
                </a:lnTo>
                <a:lnTo>
                  <a:pt x="1074856" y="88573"/>
                </a:lnTo>
                <a:cubicBezTo>
                  <a:pt x="422987" y="841260"/>
                  <a:pt x="0" y="2042663"/>
                  <a:pt x="0" y="3396600"/>
                </a:cubicBezTo>
                <a:cubicBezTo>
                  <a:pt x="0" y="4846647"/>
                  <a:pt x="488259" y="6121285"/>
                  <a:pt x="1222540" y="6858002"/>
                </a:cubicBezTo>
                <a:cubicBezTo>
                  <a:pt x="4125598" y="6858002"/>
                  <a:pt x="4125598" y="6858002"/>
                  <a:pt x="4125598" y="6858002"/>
                </a:cubicBezTo>
                <a:lnTo>
                  <a:pt x="4125976" y="6857600"/>
                </a:lnTo>
                <a:close/>
              </a:path>
            </a:pathLst>
          </a:custGeom>
          <a:blipFill dpi="0" rotWithShape="1">
            <a:blip r:embed="rId3"/>
            <a:srcRect/>
            <a:tile tx="0" ty="0" sx="100000" sy="100000" flip="none" algn="tl"/>
          </a:blipFill>
          <a:ln>
            <a:noFill/>
          </a:ln>
        </p:spPr>
        <p:style>
          <a:lnRef idx="2">
            <a:schemeClr val="accent1">
              <a:shade val="50000"/>
            </a:schemeClr>
          </a:lnRef>
          <a:fillRef idx="1003">
            <a:schemeClr val="dk2"/>
          </a:fillRef>
          <a:effectRef idx="0">
            <a:schemeClr val="accent1"/>
          </a:effectRef>
          <a:fontRef idx="minor">
            <a:schemeClr val="lt1"/>
          </a:fontRef>
        </p:style>
        <p:txBody>
          <a:bodyPr wrap="square" rtlCol="0" anchor="ctr">
            <a:noAutofit/>
          </a:bodyPr>
          <a:lstStyle/>
          <a:p>
            <a:pPr algn="ctr"/>
            <a:endParaRPr lang="en-US"/>
          </a:p>
        </p:txBody>
      </p:sp>
      <p:sp>
        <p:nvSpPr>
          <p:cNvPr id="2" name="Title 1">
            <a:extLst>
              <a:ext uri="{FF2B5EF4-FFF2-40B4-BE49-F238E27FC236}">
                <a16:creationId xmlns:a16="http://schemas.microsoft.com/office/drawing/2014/main" id="{CCF36167-B0BC-6607-17E4-7BAD1C78673A}"/>
              </a:ext>
            </a:extLst>
          </p:cNvPr>
          <p:cNvSpPr>
            <a:spLocks noGrp="1"/>
          </p:cNvSpPr>
          <p:nvPr>
            <p:ph type="title"/>
          </p:nvPr>
        </p:nvSpPr>
        <p:spPr>
          <a:xfrm>
            <a:off x="685801" y="643466"/>
            <a:ext cx="2590799" cy="4995333"/>
          </a:xfrm>
        </p:spPr>
        <p:txBody>
          <a:bodyPr>
            <a:normAutofit/>
          </a:bodyPr>
          <a:lstStyle/>
          <a:p>
            <a:r>
              <a:rPr lang="en-IL" sz="3300">
                <a:solidFill>
                  <a:srgbClr val="FFFFFF"/>
                </a:solidFill>
              </a:rPr>
              <a:t>conclusion</a:t>
            </a:r>
          </a:p>
        </p:txBody>
      </p:sp>
      <p:graphicFrame>
        <p:nvGraphicFramePr>
          <p:cNvPr id="21" name="Content Placeholder 2">
            <a:extLst>
              <a:ext uri="{FF2B5EF4-FFF2-40B4-BE49-F238E27FC236}">
                <a16:creationId xmlns:a16="http://schemas.microsoft.com/office/drawing/2014/main" id="{C1D7CAA9-6DE7-37EA-8077-1B280669BCF3}"/>
              </a:ext>
            </a:extLst>
          </p:cNvPr>
          <p:cNvGraphicFramePr>
            <a:graphicFrameLocks noGrp="1"/>
          </p:cNvGraphicFramePr>
          <p:nvPr>
            <p:ph idx="1"/>
            <p:extLst>
              <p:ext uri="{D42A27DB-BD31-4B8C-83A1-F6EECF244321}">
                <p14:modId xmlns:p14="http://schemas.microsoft.com/office/powerpoint/2010/main" val="979634769"/>
              </p:ext>
            </p:extLst>
          </p:nvPr>
        </p:nvGraphicFramePr>
        <p:xfrm>
          <a:off x="4808601" y="159578"/>
          <a:ext cx="6545199" cy="6088821"/>
        </p:xfrm>
        <a:graphic>
          <a:graphicData uri="http://schemas.openxmlformats.org/drawingml/2006/diagram">
            <dgm:relIds xmlns:dgm="http://schemas.openxmlformats.org/drawingml/2006/diagram" xmlns:r="http://schemas.openxmlformats.org/officeDocument/2006/relationships" r:dm="rId4" r:lo="rId5" r:qs="rId6" r:cs="rId7"/>
          </a:graphicData>
        </a:graphic>
      </p:graphicFrame>
      <p:sp>
        <p:nvSpPr>
          <p:cNvPr id="4" name="Slide Number Placeholder 3">
            <a:extLst>
              <a:ext uri="{FF2B5EF4-FFF2-40B4-BE49-F238E27FC236}">
                <a16:creationId xmlns:a16="http://schemas.microsoft.com/office/drawing/2014/main" id="{BB71111F-FDC9-456B-2143-54B0C1A95E31}"/>
              </a:ext>
            </a:extLst>
          </p:cNvPr>
          <p:cNvSpPr>
            <a:spLocks noGrp="1"/>
          </p:cNvSpPr>
          <p:nvPr>
            <p:ph type="sldNum" sz="quarter" idx="12"/>
          </p:nvPr>
        </p:nvSpPr>
        <p:spPr/>
        <p:txBody>
          <a:bodyPr/>
          <a:lstStyle/>
          <a:p>
            <a:fld id="{05ACBD29-FD8C-2F47-B777-10B791794CEB}" type="slidenum">
              <a:rPr lang="en-IL" smtClean="0"/>
              <a:t>32</a:t>
            </a:fld>
            <a:endParaRPr lang="en-IL"/>
          </a:p>
        </p:txBody>
      </p:sp>
    </p:spTree>
    <p:extLst>
      <p:ext uri="{BB962C8B-B14F-4D97-AF65-F5344CB8AC3E}">
        <p14:creationId xmlns:p14="http://schemas.microsoft.com/office/powerpoint/2010/main" val="1989522031"/>
      </p:ext>
    </p:extLst>
  </p:cSld>
  <p:clrMapOvr>
    <a:overrideClrMapping bg1="lt1" tx1="dk1" bg2="lt2" tx2="dk2" accent1="accent1" accent2="accent2" accent3="accent3" accent4="accent4" accent5="accent5" accent6="accent6" hlink="hlink" folHlink="folHlink"/>
  </p:clrMapOvr>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Celestial">
  <a:themeElements>
    <a:clrScheme name="Celestial">
      <a:dk1>
        <a:sysClr val="windowText" lastClr="000000"/>
      </a:dk1>
      <a:lt1>
        <a:sysClr val="window" lastClr="FFFFFF"/>
      </a:lt1>
      <a:dk2>
        <a:srgbClr val="18276C"/>
      </a:dk2>
      <a:lt2>
        <a:srgbClr val="EBEBEB"/>
      </a:lt2>
      <a:accent1>
        <a:srgbClr val="AC3EC1"/>
      </a:accent1>
      <a:accent2>
        <a:srgbClr val="477BD1"/>
      </a:accent2>
      <a:accent3>
        <a:srgbClr val="46B298"/>
      </a:accent3>
      <a:accent4>
        <a:srgbClr val="90BA4C"/>
      </a:accent4>
      <a:accent5>
        <a:srgbClr val="DD9D31"/>
      </a:accent5>
      <a:accent6>
        <a:srgbClr val="E25247"/>
      </a:accent6>
      <a:hlink>
        <a:srgbClr val="C573D2"/>
      </a:hlink>
      <a:folHlink>
        <a:srgbClr val="CCAEE8"/>
      </a:folHlink>
    </a:clrScheme>
    <a:fontScheme name="Celestial">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Celestial">
      <a:fillStyleLst>
        <a:solidFill>
          <a:schemeClr val="phClr"/>
        </a:solidFill>
        <a:gradFill rotWithShape="1">
          <a:gsLst>
            <a:gs pos="0">
              <a:schemeClr val="phClr">
                <a:tint val="70000"/>
                <a:lumMod val="110000"/>
              </a:schemeClr>
            </a:gs>
            <a:gs pos="100000">
              <a:schemeClr val="phClr">
                <a:tint val="82000"/>
                <a:alpha val="74000"/>
              </a:schemeClr>
            </a:gs>
          </a:gsLst>
          <a:lin ang="5400000" scaled="0"/>
        </a:gradFill>
        <a:gradFill rotWithShape="1">
          <a:gsLst>
            <a:gs pos="0">
              <a:schemeClr val="phClr">
                <a:tint val="98000"/>
                <a:lumMod val="100000"/>
              </a:schemeClr>
            </a:gs>
            <a:gs pos="100000">
              <a:schemeClr val="phClr">
                <a:shade val="88000"/>
                <a:lumMod val="88000"/>
              </a:schemeClr>
            </a:gs>
          </a:gsLst>
          <a:lin ang="5400000" scaled="1"/>
        </a:gradFill>
      </a:fillStyleLst>
      <a:lnStyleLst>
        <a:ln w="9525" cap="rnd" cmpd="sng" algn="ctr">
          <a:solidFill>
            <a:schemeClr val="phClr"/>
          </a:solidFill>
          <a:prstDash val="solid"/>
        </a:ln>
        <a:ln w="19050" cap="rnd" cmpd="sng" algn="ctr">
          <a:solidFill>
            <a:schemeClr val="phClr"/>
          </a:solidFill>
          <a:prstDash val="solid"/>
        </a:ln>
        <a:ln w="25400" cap="rnd" cmpd="sng" algn="ctr">
          <a:solidFill>
            <a:schemeClr val="phClr"/>
          </a:solidFill>
          <a:prstDash val="solid"/>
        </a:ln>
      </a:lnStyleLst>
      <a:effectStyleLst>
        <a:effectStyle>
          <a:effectLst/>
        </a:effectStyle>
        <a:effectStyle>
          <a:effectLst>
            <a:outerShdw blurRad="50800" dist="38100" dir="5400000" rotWithShape="0">
              <a:srgbClr val="000000">
                <a:alpha val="35000"/>
              </a:srgbClr>
            </a:outerShdw>
          </a:effectLst>
        </a:effectStyle>
        <a:effectStyle>
          <a:effectLst>
            <a:outerShdw blurRad="63500" dist="38100" dir="5400000" rotWithShape="0">
              <a:srgbClr val="000000">
                <a:alpha val="65000"/>
              </a:srgbClr>
            </a:outerShdw>
          </a:effectLst>
          <a:scene3d>
            <a:camera prst="orthographicFront">
              <a:rot lat="0" lon="0" rev="0"/>
            </a:camera>
            <a:lightRig rig="threePt" dir="tl">
              <a:rot lat="0" lon="0" rev="1200000"/>
            </a:lightRig>
          </a:scene3d>
          <a:sp3d>
            <a:bevelT w="38100" h="12700"/>
          </a:sp3d>
        </a:effectStyle>
      </a:effectStyleLst>
      <a:bgFillStyleLst>
        <a:solidFill>
          <a:schemeClr val="phClr"/>
        </a:solidFill>
        <a:gradFill rotWithShape="1">
          <a:gsLst>
            <a:gs pos="0">
              <a:schemeClr val="phClr">
                <a:tint val="90000"/>
                <a:shade val="96000"/>
                <a:hueMod val="100000"/>
                <a:satMod val="180000"/>
                <a:lumMod val="110000"/>
              </a:schemeClr>
            </a:gs>
            <a:gs pos="100000">
              <a:schemeClr val="phClr">
                <a:shade val="96000"/>
                <a:satMod val="160000"/>
                <a:lumMod val="100000"/>
              </a:schemeClr>
            </a:gs>
          </a:gsLst>
          <a:lin ang="4740000" scaled="1"/>
        </a:gradFill>
        <a:blipFill>
          <a:blip xmlns:r="http://schemas.openxmlformats.org/officeDocument/2006/relationships" r:embed="rId1"/>
          <a:stretch/>
        </a:blipFill>
      </a:bgFillStyleLst>
    </a:fmtScheme>
  </a:themeElements>
  <a:objectDefaults/>
  <a:extraClrSchemeLst/>
  <a:extLst>
    <a:ext uri="{05A4C25C-085E-4340-85A3-A5531E510DB2}">
      <thm15:themeFamily xmlns:thm15="http://schemas.microsoft.com/office/thememl/2012/main" name="Celestial" id="{C4BB2A3D-0E93-4C5F-B0D2-9D3FCE089CC5}" vid="{42E5908D-19A2-46FD-89FA-638B126129EF}"/>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0E2841"/>
      </a:dk2>
      <a:lt2>
        <a:srgbClr val="E8E8E8"/>
      </a:lt2>
      <a:accent1>
        <a:srgbClr val="156082"/>
      </a:accent1>
      <a:accent2>
        <a:srgbClr val="E97132"/>
      </a:accent2>
      <a:accent3>
        <a:srgbClr val="196B24"/>
      </a:accent3>
      <a:accent4>
        <a:srgbClr val="0F9ED5"/>
      </a:accent4>
      <a:accent5>
        <a:srgbClr val="A02B93"/>
      </a:accent5>
      <a:accent6>
        <a:srgbClr val="4EA72E"/>
      </a:accent6>
      <a:hlink>
        <a:srgbClr val="467886"/>
      </a:hlink>
      <a:folHlink>
        <a:srgbClr val="96607D"/>
      </a:folHlink>
    </a:clrScheme>
    <a:fontScheme name="Office">
      <a:majorFont>
        <a:latin typeface="Aptos Display" panose="0211000402020202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Aptos" panose="0211000402020202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12700" cap="flat" cmpd="sng" algn="ctr">
          <a:solidFill>
            <a:schemeClr val="phClr"/>
          </a:solidFill>
          <a:prstDash val="solid"/>
          <a:miter lim="800000"/>
        </a:ln>
        <a:ln w="19050" cap="flat" cmpd="sng" algn="ctr">
          <a:solidFill>
            <a:schemeClr val="phClr"/>
          </a:solidFill>
          <a:prstDash val="solid"/>
          <a:miter lim="800000"/>
        </a:ln>
        <a:ln w="2540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lnDef>
      <a:spPr/>
      <a:bodyPr/>
      <a:lstStyle/>
      <a:style>
        <a:lnRef idx="2">
          <a:schemeClr val="accent1"/>
        </a:lnRef>
        <a:fillRef idx="0">
          <a:schemeClr val="accent1"/>
        </a:fillRef>
        <a:effectRef idx="1">
          <a:schemeClr val="accent1"/>
        </a:effectRef>
        <a:fontRef idx="minor">
          <a:schemeClr val="tx1"/>
        </a:fontRef>
      </a:style>
    </a:lnDef>
  </a:objectDefaults>
  <a:extraClrSchemeLst/>
  <a:extLst>
    <a:ext uri="{05A4C25C-085E-4340-85A3-A5531E510DB2}">
      <thm15:themeFamily xmlns:thm15="http://schemas.microsoft.com/office/thememl/2012/main" name="Office Theme" id="{2E142A2C-CD16-42D6-873A-C26D2A0506FA}" vid="{1BDDFF52-6CD6-40A5-AB3C-68EB2F1E4D0A}"/>
    </a:ext>
  </a:extLst>
</a:theme>
</file>

<file path=docProps/app.xml><?xml version="1.0" encoding="utf-8"?>
<Properties xmlns="http://schemas.openxmlformats.org/officeDocument/2006/extended-properties" xmlns:vt="http://schemas.openxmlformats.org/officeDocument/2006/docPropsVTypes">
  <Template>Celestial</Template>
  <TotalTime>3216</TotalTime>
  <Words>1186</Words>
  <Application>Microsoft Macintosh PowerPoint</Application>
  <PresentationFormat>Widescreen</PresentationFormat>
  <Paragraphs>200</Paragraphs>
  <Slides>32</Slides>
  <Notes>1</Notes>
  <HiddenSlides>0</HiddenSlides>
  <MMClips>0</MMClips>
  <ScaleCrop>false</ScaleCrop>
  <HeadingPairs>
    <vt:vector size="6" baseType="variant">
      <vt:variant>
        <vt:lpstr>Fonts Used</vt:lpstr>
      </vt:variant>
      <vt:variant>
        <vt:i4>7</vt:i4>
      </vt:variant>
      <vt:variant>
        <vt:lpstr>Theme</vt:lpstr>
      </vt:variant>
      <vt:variant>
        <vt:i4>1</vt:i4>
      </vt:variant>
      <vt:variant>
        <vt:lpstr>Slide Titles</vt:lpstr>
      </vt:variant>
      <vt:variant>
        <vt:i4>32</vt:i4>
      </vt:variant>
    </vt:vector>
  </HeadingPairs>
  <TitlesOfParts>
    <vt:vector size="40" baseType="lpstr">
      <vt:lpstr>Aptos</vt:lpstr>
      <vt:lpstr>Arial</vt:lpstr>
      <vt:lpstr>Calibri</vt:lpstr>
      <vt:lpstr>Calibri Light</vt:lpstr>
      <vt:lpstr>Helvetica</vt:lpstr>
      <vt:lpstr>Symbol</vt:lpstr>
      <vt:lpstr>Wingdings 3</vt:lpstr>
      <vt:lpstr>Celestial</vt:lpstr>
      <vt:lpstr>ECAL-P status</vt:lpstr>
      <vt:lpstr>Outlook</vt:lpstr>
      <vt:lpstr>From COMPACT luminosity calorimeter …</vt:lpstr>
      <vt:lpstr>… To LUXE @ DESY</vt:lpstr>
      <vt:lpstr>PowerPoint Presentation</vt:lpstr>
      <vt:lpstr>Mechanics: mainframe and combs</vt:lpstr>
      <vt:lpstr>Mechanics : sensor and readout electronics FRAME </vt:lpstr>
      <vt:lpstr>PowerPoint Presentation</vt:lpstr>
      <vt:lpstr>Absorber: Tungsten</vt:lpstr>
      <vt:lpstr>PowerPoint Presentation</vt:lpstr>
      <vt:lpstr>Sensors : silicon with calice design</vt:lpstr>
      <vt:lpstr>PowerPoint Presentation</vt:lpstr>
      <vt:lpstr>Sensor plane: production of the PCB</vt:lpstr>
      <vt:lpstr>Sensor plane: conductive gluE THICKNESS STUDY </vt:lpstr>
      <vt:lpstr>PowerPoint Presentation</vt:lpstr>
      <vt:lpstr>Sensor plane: non conductive glue study</vt:lpstr>
      <vt:lpstr>Sensor plane: GLUING JIGS</vt:lpstr>
      <vt:lpstr>Gluing jigs</vt:lpstr>
      <vt:lpstr>Sensor plane: carbon fiber envelop</vt:lpstr>
      <vt:lpstr>PowerPoint Presentation</vt:lpstr>
      <vt:lpstr>Readout: FLAXE</vt:lpstr>
      <vt:lpstr>Readout: Flaxe production and test</vt:lpstr>
      <vt:lpstr>2022 test beam @ DESY : setup</vt:lpstr>
      <vt:lpstr>2022 test beam @ DESY : detectors</vt:lpstr>
      <vt:lpstr>2022 test beam @ DESY : connection</vt:lpstr>
      <vt:lpstr>Edge effects: signal</vt:lpstr>
      <vt:lpstr>PowerPoint Presentation</vt:lpstr>
      <vt:lpstr>Test beam/assembly : JUNE 2025 @ DESY</vt:lpstr>
      <vt:lpstr>PowerPoint Presentation</vt:lpstr>
      <vt:lpstr>Test beam/assembly : JUNE 2025 @ DESY</vt:lpstr>
      <vt:lpstr>PowerPoint Presentation</vt:lpstr>
      <vt:lpstr>conclusion</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
  <dc:creator>Yan Ben Hammou</dc:creator>
  <cp:lastModifiedBy>Yan Ben Hammou</cp:lastModifiedBy>
  <cp:revision>71</cp:revision>
  <dcterms:created xsi:type="dcterms:W3CDTF">2025-01-27T08:49:09Z</dcterms:created>
  <dcterms:modified xsi:type="dcterms:W3CDTF">2025-04-02T10:45:14Z</dcterms:modified>
</cp:coreProperties>
</file>