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80" r:id="rId8"/>
    <p:sldId id="279" r:id="rId9"/>
    <p:sldId id="276" r:id="rId10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37"/>
    <a:srgbClr val="5B6B1F"/>
    <a:srgbClr val="E0E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01/06/2025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0BBB2F10-FAEB-D3CF-A535-57FAB197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CFD807-6BFA-5F75-585F-038BB87B589A}"/>
              </a:ext>
            </a:extLst>
          </p:cNvPr>
          <p:cNvSpPr txBox="1"/>
          <p:nvPr/>
        </p:nvSpPr>
        <p:spPr>
          <a:xfrm>
            <a:off x="3910655" y="226449"/>
            <a:ext cx="528593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WP8: Societal Impact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CNRS, all other partners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			Convener: </a:t>
            </a:r>
            <a:r>
              <a:rPr lang="en-US" b="1" dirty="0">
                <a:solidFill>
                  <a:srgbClr val="5B6B1F"/>
                </a:solidFill>
                <a:latin typeface="Calibri"/>
                <a:ea typeface="ＭＳ Ｐゴシック" charset="0"/>
              </a:rPr>
              <a:t>iSAS manager</a:t>
            </a:r>
            <a:endParaRPr lang="en-US" b="1" dirty="0">
              <a:solidFill>
                <a:srgbClr val="5B6B1F"/>
              </a:solidFill>
            </a:endParaRP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72144" y="1833622"/>
            <a:ext cx="1181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8.1: Training &amp; Early Career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Train early career and industrial researchers in the development and operation of iSAS technologies.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8.2: Outreach &amp; Dissemination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To gain widespread acceptance for our deliverables, inform the community about our efforts to make accelerator systems more sustainable from an energy consumption point of view.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8.3: Diversity &amp; Equity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The accelerator world suffers from a lack of diversity and therefore actions are taken to raise awareness and to attract more diverse scientists to accelerator physics.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8.4: Open Science – M1-M48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To develop a Data Management Plan and an Open Access platform.</a:t>
            </a:r>
            <a:endParaRPr lang="en-BE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20800528">
            <a:off x="9198579" y="484316"/>
            <a:ext cx="2259929" cy="923330"/>
          </a:xfrm>
          <a:prstGeom prst="rect">
            <a:avLst/>
          </a:prstGeom>
          <a:solidFill>
            <a:srgbClr val="E0EBB7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Adèle De Valera started on June 1st, 2024.</a:t>
            </a:r>
          </a:p>
        </p:txBody>
      </p:sp>
    </p:spTree>
    <p:extLst>
      <p:ext uri="{BB962C8B-B14F-4D97-AF65-F5344CB8AC3E}">
        <p14:creationId xmlns:p14="http://schemas.microsoft.com/office/powerpoint/2010/main" val="194805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8.1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275896" y="1742182"/>
            <a:ext cx="7920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8.1: Training &amp; Early Career – M1-M48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courses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online </a:t>
            </a:r>
            <a:r>
              <a:rPr lang="en-US" sz="20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</a:t>
            </a:r>
            <a:endParaRPr lang="en-US" sz="20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existing accelerator physics schools </a:t>
            </a:r>
            <a:r>
              <a:rPr lang="en-US" sz="20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</a:t>
            </a:r>
            <a:endParaRPr lang="en-US" sz="20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 with European projects EURO-LABS and I.FAST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Two phases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to develop iSAS technologies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to use iSAS technologies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hands-on training during validation phase of iSAS technologies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493" y="3332480"/>
            <a:ext cx="805339" cy="53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5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8.2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426064" y="1853942"/>
            <a:ext cx="79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8.2: Outreach &amp; Dissemination – M1-M48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 for industry: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synergy with WP7 and, for example, the European projects I.FAST, AIDA Innova, and LEAPS-INNOV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 to inform society and raise awareness of the impactful results of iSAS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through existing actions organized by iSAS partners.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Draft Plan for Dissemination and Exploitation of Results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including communication activities (PDER)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426064" y="5617410"/>
            <a:ext cx="8506368" cy="70788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Draft Plan for Dissemination and Exploitation of Results (M6)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Report on Dissemination and Exploitation (M44)</a:t>
            </a:r>
          </a:p>
        </p:txBody>
      </p:sp>
    </p:spTree>
    <p:extLst>
      <p:ext uri="{BB962C8B-B14F-4D97-AF65-F5344CB8AC3E}">
        <p14:creationId xmlns:p14="http://schemas.microsoft.com/office/powerpoint/2010/main" val="126836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6A118-A7F9-C6C3-6E2D-4F31904F2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3FD80766-DC87-FD25-ED4D-C34568957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8.3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273664" y="1356102"/>
            <a:ext cx="7920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8.3: Diversity &amp; Equity – M1-M48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existing good practices, needs and ideas of iSAS participants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diversity aspects among early career researchers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Awareness actions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unconscious biases about diversity tailored to accelerator physics groups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Disseminate interviews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female scientists in high-level positions such as lab directors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 actions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as portraits of female accelerator researchers open to university students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Mentorship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female PhD students.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334251" y="6095861"/>
            <a:ext cx="4335161" cy="400110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Deliverable: Report on Diversity (M44)</a:t>
            </a:r>
          </a:p>
        </p:txBody>
      </p:sp>
    </p:spTree>
    <p:extLst>
      <p:ext uri="{BB962C8B-B14F-4D97-AF65-F5344CB8AC3E}">
        <p14:creationId xmlns:p14="http://schemas.microsoft.com/office/powerpoint/2010/main" val="163121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433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WP8 – Societal Impact – Task 8.4</a:t>
            </a:r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426064" y="2803178"/>
            <a:ext cx="7920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8.4: Open Science – M1-M48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Association with the European project H2020 ESCAPE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order to propose a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Management Plan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an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Access platform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IP aspects will be coordinated by WP7.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7504" y="5729264"/>
            <a:ext cx="5819863" cy="70788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Data Management Plan - draft (M6)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Report on Open Platform (M44)</a:t>
            </a:r>
          </a:p>
        </p:txBody>
      </p:sp>
    </p:spTree>
    <p:extLst>
      <p:ext uri="{BB962C8B-B14F-4D97-AF65-F5344CB8AC3E}">
        <p14:creationId xmlns:p14="http://schemas.microsoft.com/office/powerpoint/2010/main" val="188511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280849"/>
            <a:ext cx="3097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fr-FR" sz="2400" b="1" dirty="0">
                <a:solidFill>
                  <a:srgbClr val="002060"/>
                </a:solidFill>
              </a:rPr>
              <a:t>8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GB" sz="2400" b="1" dirty="0">
                <a:solidFill>
                  <a:srgbClr val="002060"/>
                </a:solidFill>
              </a:rPr>
              <a:t>Societal</a:t>
            </a:r>
            <a:r>
              <a:rPr lang="fr-FR" sz="2400" b="1" dirty="0">
                <a:solidFill>
                  <a:srgbClr val="002060"/>
                </a:solidFill>
              </a:rPr>
              <a:t> Impact </a:t>
            </a:r>
            <a:endParaRPr lang="en-BE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426064" y="1636217"/>
            <a:ext cx="891249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 feedback update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8.1: Training &amp; Early Career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started (first due date in project month 36, Feb 2027)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8.2: Outreach &amp; Dissemination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for Dissemination and Exploitation of Results </a:t>
            </a:r>
            <a:r>
              <a:rPr lang="en-US" sz="20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accounted for</a:t>
            </a:r>
          </a:p>
          <a:p>
            <a:endParaRPr lang="en-US" sz="2000" dirty="0">
              <a:solidFill>
                <a:srgbClr val="A4C13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Task 8.3: Diversity &amp; equity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Ketel </a:t>
            </a:r>
            <a:r>
              <a:rPr lang="en-GB" sz="2000" dirty="0"/>
              <a:t>Turzó</a:t>
            </a:r>
            <a:r>
              <a:rPr lang="en-US" sz="2000" dirty="0"/>
              <a:t> volunteered as Task leader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(first due date in project month 36, Feb 2027)</a:t>
            </a:r>
            <a:endParaRPr lang="en-US" sz="2000" dirty="0"/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8.4: Open Science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Management Plan </a:t>
            </a:r>
            <a:r>
              <a:rPr lang="en-US" sz="2000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accounted for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426064" y="6095028"/>
            <a:ext cx="7920000" cy="707886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Deliverables: 	Data Management plan (M7)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Dissemination and Exploitation plan (M7)</a:t>
            </a:r>
          </a:p>
        </p:txBody>
      </p:sp>
    </p:spTree>
    <p:extLst>
      <p:ext uri="{BB962C8B-B14F-4D97-AF65-F5344CB8AC3E}">
        <p14:creationId xmlns:p14="http://schemas.microsoft.com/office/powerpoint/2010/main" val="353340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280849"/>
            <a:ext cx="3097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fr-FR" sz="2400" b="1" dirty="0">
                <a:solidFill>
                  <a:srgbClr val="002060"/>
                </a:solidFill>
              </a:rPr>
              <a:t>8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GB" sz="2400" b="1" dirty="0">
                <a:solidFill>
                  <a:srgbClr val="002060"/>
                </a:solidFill>
              </a:rPr>
              <a:t>Societal</a:t>
            </a:r>
            <a:r>
              <a:rPr lang="fr-FR" sz="2400" b="1" dirty="0">
                <a:solidFill>
                  <a:srgbClr val="002060"/>
                </a:solidFill>
              </a:rPr>
              <a:t> Impact </a:t>
            </a:r>
            <a:endParaRPr lang="en-BE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426064" y="2367744"/>
            <a:ext cx="79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January feedback update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Dissemination - iSAS website development 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 creation of the iSAS website, due project month 6 (August 2024)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1: </a:t>
            </a:r>
            <a:r>
              <a:rPr lang="en-US" sz="2000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skeleton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created (layout design) and implementation being finalised in an offline template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2: </a:t>
            </a:r>
            <a:r>
              <a:rPr lang="en-US" sz="2000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contents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getting integrated (once done the template website will be merged into the online website) 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68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280849"/>
            <a:ext cx="3097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fr-FR" sz="2400" b="1" dirty="0">
                <a:solidFill>
                  <a:srgbClr val="002060"/>
                </a:solidFill>
              </a:rPr>
              <a:t>8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GB" sz="2400" b="1" dirty="0">
                <a:solidFill>
                  <a:srgbClr val="002060"/>
                </a:solidFill>
              </a:rPr>
              <a:t>Societal</a:t>
            </a:r>
            <a:r>
              <a:rPr lang="fr-FR" sz="2400" b="1" dirty="0">
                <a:solidFill>
                  <a:srgbClr val="002060"/>
                </a:solidFill>
              </a:rPr>
              <a:t> Impact </a:t>
            </a:r>
            <a:endParaRPr lang="en-BE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381031" y="2688763"/>
            <a:ext cx="97311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A4C137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WP8 work plan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 to date with Milestones &amp; Deliverables status by timeline for the 1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project year: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FF0B229-7378-407C-B2E9-C7C456A62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9732"/>
            <a:ext cx="12192000" cy="110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8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1">
            <a:extLst>
              <a:ext uri="{FF2B5EF4-FFF2-40B4-BE49-F238E27FC236}">
                <a16:creationId xmlns:a16="http://schemas.microsoft.com/office/drawing/2014/main" id="{C335F4B2-46CC-4692-8189-C48C5E3E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GB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B48205A9-EDC5-4C3D-BDF1-25C291DC9F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47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643</Words>
  <Application>Microsoft Office PowerPoint</Application>
  <PresentationFormat>Grand écran</PresentationFormat>
  <Paragraphs>93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80</cp:revision>
  <dcterms:created xsi:type="dcterms:W3CDTF">2024-02-23T11:31:04Z</dcterms:created>
  <dcterms:modified xsi:type="dcterms:W3CDTF">2025-01-08T14:24:42Z</dcterms:modified>
</cp:coreProperties>
</file>