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48" r:id="rId2"/>
    <p:sldId id="263" r:id="rId3"/>
    <p:sldId id="2859" r:id="rId4"/>
    <p:sldId id="2860" r:id="rId5"/>
    <p:sldId id="2861" r:id="rId6"/>
    <p:sldId id="28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0432FF"/>
    <a:srgbClr val="FFC0F2"/>
    <a:srgbClr val="FF8AD8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5"/>
    <p:restoredTop sz="96461"/>
  </p:normalViewPr>
  <p:slideViewPr>
    <p:cSldViewPr snapToGrid="0" snapToObjects="1">
      <p:cViewPr varScale="1">
        <p:scale>
          <a:sx n="77" d="100"/>
          <a:sy n="77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163C60-3619-7E43-BDD2-B9098E5D2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C2B520-CDA7-734F-B840-AB0F757B66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45A1-C9B1-7F4D-B9AE-0271F353AF3D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BB2A1F-7440-B54A-8B74-202CC63255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C237E2-365E-5144-A967-7AA94F3809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DCCEB-2732-654C-AD29-5FAF05969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0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F84EF-2423-B844-979B-A29CA5168572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4EA77-371F-844F-B01F-F5E3CF6DAD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0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5D5280-092C-C84C-8991-23FCB0CEF041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1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F2AFF-2372-1749-A35F-89620D319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3BEA88-87C6-B043-A4E8-89DFCBB82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60F0E-BA64-9548-B340-FCD00823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735-4CD4-D249-9033-982A9A9D19C4}" type="datetime1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C2B82-8429-F34F-B324-37C95528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3A5E87-D0DA-E94E-B7F8-8074B571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31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A45C0-B443-2B46-B554-9C9D1DE5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53A1BD-A210-3645-AC95-9312AF41B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402EC4-5F87-444A-81CF-DB3A706F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C656-221F-164F-8BA9-EEB9214C8A0D}" type="datetime1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943D8-717A-2D44-84A7-EF3FF443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D7EA3-D130-E344-A89F-31AE77AD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2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CF2578-0A68-8645-8386-BCCE80FB3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9F72E0-46E5-1749-8311-78AE59BFF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57A1D-0962-EC49-90AC-2B1FAB23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73E4-EEB1-FC4E-A258-528AFCBDBFC5}" type="datetime1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D531F-881C-4441-B1C1-AC27F064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50C94-A65F-4D4A-B368-FCCBEBC7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7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605367" y="51816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1" tIns="60925" rIns="121851" bIns="60925" anchor="ctr"/>
          <a:lstStyle/>
          <a:p>
            <a:pPr algn="ctr"/>
            <a:endParaRPr lang="en-US" sz="4267" i="1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304838" y="3962400"/>
            <a:ext cx="11064647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844800" y="5133975"/>
            <a:ext cx="8515928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24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8128000" y="1600200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A3CF85-6A7A-BB48-9C57-5CCB2BE40E8C}" type="datetime1">
              <a:rPr lang="fr-FR" smtClean="0"/>
              <a:t>20/12/2024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865C79-B20F-9340-A00C-5395C0750F1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54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51E99-6A04-A040-847E-017D48A7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DE79F-D942-CE43-BC80-FC8642FDC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444FC3-DC6B-8D46-A84D-7875996F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A05-701B-9143-8EE2-AD1E0089060E}" type="datetime1">
              <a:rPr lang="fr-FR" smtClean="0"/>
              <a:t>20/12/2024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C99F3C-8C8F-6949-A788-50832ABD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DDEE06-FCE7-1D4C-82AD-ED904E42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2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26E28-E19C-8743-BBF7-733D7037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2E38D1-DD8A-A54F-8266-C0D8DA6A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BA5D7-C408-1142-BBFA-C9978372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C30-1B88-F24D-8790-57A3CD04B85C}" type="datetime1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EC09F-1B57-2447-8B80-FF3A8B68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1E363-9BAF-524C-AB41-933BC3B7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959AC-6717-8F41-939E-9A663AAE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FA7B6D-E53C-C34B-9A15-15ADE2601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EFE40B-FDD8-EC4B-A325-1E093765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A9FC7F-824D-914C-94AA-5EB9FE42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5FAA-3AA1-034F-ABB4-225AA226DFDC}" type="datetime1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15A689-388C-684E-BD58-619D04EE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B256FD-92E9-834B-AE39-0533210E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9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9EAE9-E353-DE49-90EE-EEC0E77C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99BF-4C82-544C-AB39-DD6FDCF0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C1FD3F-6388-B048-8B33-E85A6E46C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E16123-271B-1B4A-B8B2-E985B2073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BF59E3-3E58-794F-BF27-86E4F9A5E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102EE9-7E82-C248-88EE-F421EFDC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554-E913-6744-8C08-0D61F7CDD565}" type="datetime1">
              <a:rPr lang="fr-FR" smtClean="0"/>
              <a:t>20/12/2024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6E9F0D-2CA3-0144-B038-C1598D2C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1B2B91-3A87-8046-BAA1-9E41E314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2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FAEB8-AE0A-A449-8CB7-9CC6E02F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9B1478-4D0E-F84C-8786-9E0044DB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1C-53F3-BE47-B3D7-03F2FEA14536}" type="datetime1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F9778A-1F20-B84D-9574-3CD6952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27BA60-8D6A-D94A-A439-4D4075A8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29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E7D074-3D68-7941-9C95-F37FE646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AF8A-3EF0-2747-A3CD-DA3E2683D587}" type="datetime1">
              <a:rPr lang="fr-FR" smtClean="0"/>
              <a:t>20/12/2024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11C2BC-93F3-4A4E-8ACE-D50C8707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FE3579-C7F6-FA49-8EED-3E38172A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55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A8890-F27F-B84C-BB9B-34FF93E7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B1E316-3CED-BC4A-8EFA-E0A024EA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F67A9-6D22-ED4A-8DEA-6DAACC15F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AD0A4F-19EF-CE4F-85FD-33860418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9137-F3BF-4A4C-AB05-2AEE05CD72DF}" type="datetime1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95A17C-C446-AB4F-8859-FBAFCA7C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550A8C-BDEF-C84F-A232-3D8E6E4D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8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64BD0-6464-FE43-BB4F-8AB56D3B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AF4C99-AE54-7B4E-8BBA-F08081463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38482-F879-5347-AF80-347952ED7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76F684-08A0-0445-AC8E-A8280CD8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A490-B3F6-A043-8E92-E328F1182765}" type="datetime1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9C391D-72E5-9647-B1A7-55C01C98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7B64D0-E2BD-3F4E-B5E8-39290B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4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391814-0536-C047-916E-161C9565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91C68C-A1DA-D54E-9AC2-B2BFE778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31734-E3BD-7C47-BC36-88D5D7262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DC50-895B-2140-AB32-49ACFEFFC007}" type="datetime1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45C845-50BD-B941-AE13-AFD18D942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6CF0A-2AA4-5343-A1A6-47F510D58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3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46BA81-BB7D-6D43-A7CD-67C6F18BEACB}"/>
              </a:ext>
            </a:extLst>
          </p:cNvPr>
          <p:cNvSpPr/>
          <p:nvPr/>
        </p:nvSpPr>
        <p:spPr>
          <a:xfrm>
            <a:off x="0" y="2136764"/>
            <a:ext cx="12192000" cy="18957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r>
              <a:rPr lang="en-US" sz="40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iSAS : </a:t>
            </a:r>
          </a:p>
          <a:p>
            <a:pPr algn="ctr"/>
            <a:endParaRPr lang="en-US" sz="40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saving performance (task 9.5)</a:t>
            </a:r>
            <a:endParaRPr lang="en-US" sz="38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D3622BA8-7724-40DF-50BA-7A4C9915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2" y="381000"/>
            <a:ext cx="2582431" cy="8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038EFF-4326-A54B-BAA8-8E0871F28521}"/>
              </a:ext>
            </a:extLst>
          </p:cNvPr>
          <p:cNvSpPr/>
          <p:nvPr/>
        </p:nvSpPr>
        <p:spPr>
          <a:xfrm>
            <a:off x="65520" y="4430488"/>
            <a:ext cx="120533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Frédéric BOULY, Maud BAYLAC (CNRS-LPSC) </a:t>
            </a:r>
          </a:p>
          <a:p>
            <a:pPr algn="ctr"/>
            <a:endParaRPr lang="en-US" sz="2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D24D50-83D6-CB44-BF17-D37F2BE4B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3435" y="5948087"/>
            <a:ext cx="1050877" cy="6919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A0D388-8EA7-8A40-A377-2F64020C1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73" r="28215" b="42784"/>
          <a:stretch/>
        </p:blipFill>
        <p:spPr>
          <a:xfrm>
            <a:off x="257451" y="5837432"/>
            <a:ext cx="900097" cy="913266"/>
          </a:xfrm>
          <a:prstGeom prst="rect">
            <a:avLst/>
          </a:prstGeom>
        </p:spPr>
      </p:pic>
      <p:pic>
        <p:nvPicPr>
          <p:cNvPr id="11" name="Grafik 17">
            <a:extLst>
              <a:ext uri="{FF2B5EF4-FFF2-40B4-BE49-F238E27FC236}">
                <a16:creationId xmlns:a16="http://schemas.microsoft.com/office/drawing/2014/main" id="{EDCA0F29-DE07-D84A-A745-2ACA0D2C4A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3010"/>
          <a:stretch/>
        </p:blipFill>
        <p:spPr>
          <a:xfrm>
            <a:off x="3333509" y="6204853"/>
            <a:ext cx="2117907" cy="604468"/>
          </a:xfrm>
          <a:prstGeom prst="rect">
            <a:avLst/>
          </a:prstGeom>
        </p:spPr>
      </p:pic>
      <p:sp>
        <p:nvSpPr>
          <p:cNvPr id="15" name="Textfeld 15">
            <a:extLst>
              <a:ext uri="{FF2B5EF4-FFF2-40B4-BE49-F238E27FC236}">
                <a16:creationId xmlns:a16="http://schemas.microsoft.com/office/drawing/2014/main" id="{FE72E26C-4906-654B-A8D6-6F1ED06BC197}"/>
              </a:ext>
            </a:extLst>
          </p:cNvPr>
          <p:cNvSpPr txBox="1"/>
          <p:nvPr/>
        </p:nvSpPr>
        <p:spPr>
          <a:xfrm>
            <a:off x="6030685" y="6470767"/>
            <a:ext cx="3378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EU HORIZON-INFRA-2023-TECH-01-01</a:t>
            </a:r>
          </a:p>
        </p:txBody>
      </p:sp>
    </p:spTree>
    <p:extLst>
      <p:ext uri="{BB962C8B-B14F-4D97-AF65-F5344CB8AC3E}">
        <p14:creationId xmlns:p14="http://schemas.microsoft.com/office/powerpoint/2010/main" val="466455681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0" y="4011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Evaluation of energy saving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of the technologies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879792-D149-A945-A63B-1140CD906F77}"/>
              </a:ext>
            </a:extLst>
          </p:cNvPr>
          <p:cNvSpPr/>
          <p:nvPr/>
        </p:nvSpPr>
        <p:spPr>
          <a:xfrm>
            <a:off x="221476" y="1931508"/>
            <a:ext cx="115825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quantify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savings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of the technologies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iSAS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theme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transverse to all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Task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9.5 (CNRS) – Experts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consulted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verifiable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metric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quantify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energy-efficiency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impact of the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iSAS technologies.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end of the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iSAS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report on the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performance of the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prototyped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validated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iSAS technologies.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Informed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by the report, a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peer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panel of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experts to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verify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energy-saving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claims. The conclusions of the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peer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the report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widely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disseminated</a:t>
            </a:r>
            <a:r>
              <a:rPr lang="fr-FR" b="1" i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en-US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Milestone : end of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2025 must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"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verifiable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metric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performances"</a:t>
            </a:r>
            <a:endParaRPr lang="en-US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Espace réservé du numéro de diapositive 50">
            <a:extLst>
              <a:ext uri="{FF2B5EF4-FFF2-40B4-BE49-F238E27FC236}">
                <a16:creationId xmlns:a16="http://schemas.microsoft.com/office/drawing/2014/main" id="{B8706EAA-FFC3-544A-B242-B36A6FED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23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755FD-6B49-AA72-24A3-C17D8E8D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8F6452-958A-8B46-DC36-FF9E226457FB}"/>
              </a:ext>
            </a:extLst>
          </p:cNvPr>
          <p:cNvSpPr txBox="1"/>
          <p:nvPr/>
        </p:nvSpPr>
        <p:spPr>
          <a:xfrm>
            <a:off x="0" y="4011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Evaluation of energy saving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of the technologies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D7BFDA72-0392-7011-C153-A19AE7B7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8A8AAD-FEAC-3A93-C4D9-F88F96FBDEF9}"/>
              </a:ext>
            </a:extLst>
          </p:cNvPr>
          <p:cNvSpPr/>
          <p:nvPr/>
        </p:nvSpPr>
        <p:spPr>
          <a:xfrm>
            <a:off x="163287" y="1574060"/>
            <a:ext cx="119250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Goal : how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energy-saving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propose to use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evaluate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power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device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machine, in the comparable conditions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Expected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wall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plug power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kW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Condition :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iSAS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Accelerator : the use case must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specified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(for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EU-XFEL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‘smart’ LLRF control)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technologies (TA#1 to TA#3),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FE-FRT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LLRF control (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tuning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fr-FR" sz="1800" b="1" baseline="-25000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800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Sn on Cu films </a:t>
            </a:r>
            <a:r>
              <a:rPr lang="fr-FR" sz="1800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cavity</a:t>
            </a:r>
            <a:r>
              <a:rPr lang="fr-FR" sz="1800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HOM  </a:t>
            </a:r>
            <a:endParaRPr lang="en-US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Espace réservé du numéro de diapositive 50">
            <a:extLst>
              <a:ext uri="{FF2B5EF4-FFF2-40B4-BE49-F238E27FC236}">
                <a16:creationId xmlns:a16="http://schemas.microsoft.com/office/drawing/2014/main" id="{077AAD9A-DF65-1964-4589-6714D534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9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5E3EC-E72F-EC20-B7BB-C94513F96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9DA04-B27D-7D9B-CED4-643492FDF7F0}"/>
              </a:ext>
            </a:extLst>
          </p:cNvPr>
          <p:cNvSpPr txBox="1"/>
          <p:nvPr/>
        </p:nvSpPr>
        <p:spPr>
          <a:xfrm>
            <a:off x="0" y="4011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Evaluation of energy saving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of the technologies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4088AF0-E96F-E418-694A-0F659A62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98DBFF-01C8-10C6-EBD4-329F44CDDF0F}"/>
              </a:ext>
            </a:extLst>
          </p:cNvPr>
          <p:cNvSpPr/>
          <p:nvPr/>
        </p:nvSpPr>
        <p:spPr>
          <a:xfrm>
            <a:off x="163286" y="1574060"/>
            <a:ext cx="12098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TA#1 : FE-FRT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FE-FRT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Balance : gain on RF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optimised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coupling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vs. thermal/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cryogenics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dissipation + HV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machine?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TA#2 : LLRF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standard/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typical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LLRF and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 iSAS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LLRF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Pulsed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mode : in addition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improved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RF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smart RF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pulsed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cryogenic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? 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CW mode :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impact ?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Piezo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control for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microphonics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machine?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Espace réservé du numéro de diapositive 50">
            <a:extLst>
              <a:ext uri="{FF2B5EF4-FFF2-40B4-BE49-F238E27FC236}">
                <a16:creationId xmlns:a16="http://schemas.microsoft.com/office/drawing/2014/main" id="{AFA4E241-3286-B856-EB59-86BDBF0C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80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D0C89-BD52-BB7C-B5FB-388592F21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C7DD0-67F7-216E-50C7-4BEE91277CF5}"/>
              </a:ext>
            </a:extLst>
          </p:cNvPr>
          <p:cNvSpPr txBox="1"/>
          <p:nvPr/>
        </p:nvSpPr>
        <p:spPr>
          <a:xfrm>
            <a:off x="0" y="4011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Evaluation of energy saving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of the technologies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BE2E82E1-7D59-65CC-D230-C3D00940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E6C1FD-7EB7-E8A3-4FF4-23DA9745CFB9}"/>
              </a:ext>
            </a:extLst>
          </p:cNvPr>
          <p:cNvSpPr/>
          <p:nvPr/>
        </p:nvSpPr>
        <p:spPr>
          <a:xfrm>
            <a:off x="163286" y="1574060"/>
            <a:ext cx="120988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TA#3 :  </a:t>
            </a:r>
            <a:r>
              <a:rPr lang="fr-FR" sz="1800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fr-FR" sz="1800" b="1" baseline="-25000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800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Sn on Cu films </a:t>
            </a:r>
            <a:r>
              <a:rPr lang="fr-FR" sz="1800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cavity</a:t>
            </a:r>
            <a:r>
              <a:rPr lang="fr-FR" sz="1800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addition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reduced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COP at 4 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microphonics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expected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@ 2K?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cooling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regime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possible (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? Par rapport au bain </a:t>
            </a:r>
            <a:endParaRPr lang="fr-FR" b="1" i="1" dirty="0">
              <a:solidFill>
                <a:srgbClr val="9437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TA#4 FPC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power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absorb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static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thermal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load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standard FPC and an iSAS FPC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design to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limit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static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dynamic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loads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 regard to state of the art ?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b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b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gain on power dissipation in FPC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TA#4 HOM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power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absorb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static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thermal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load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standard HOM and an iSAS HOM </a:t>
            </a:r>
            <a:endParaRPr lang="fr-FR" b="1" dirty="0">
              <a:solidFill>
                <a:srgbClr val="9437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perform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fr-FR" b="1" i="1" dirty="0">
                <a:solidFill>
                  <a:srgbClr val="9437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comparaison?  </a:t>
            </a:r>
            <a:endParaRPr lang="fr-FR" b="1" i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Espace réservé du numéro de diapositive 50">
            <a:extLst>
              <a:ext uri="{FF2B5EF4-FFF2-40B4-BE49-F238E27FC236}">
                <a16:creationId xmlns:a16="http://schemas.microsoft.com/office/drawing/2014/main" id="{BC8D3CAE-B2DC-5E9D-5B92-4819AC25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1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C219-CDE1-AAFD-B124-3167AD15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245F5E-2996-EF84-CC0D-3D390F8116FA}"/>
              </a:ext>
            </a:extLst>
          </p:cNvPr>
          <p:cNvSpPr txBox="1"/>
          <p:nvPr/>
        </p:nvSpPr>
        <p:spPr>
          <a:xfrm>
            <a:off x="0" y="4011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Evaluation of energy saving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of the technologies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B047B489-B57E-FB9A-3BBE-2B01842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442EC2-CDD7-7DBD-39DA-658C7E6591A9}"/>
              </a:ext>
            </a:extLst>
          </p:cNvPr>
          <p:cNvSpPr/>
          <p:nvPr/>
        </p:nvSpPr>
        <p:spPr>
          <a:xfrm>
            <a:off x="163286" y="1574060"/>
            <a:ext cx="12098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globaly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for a cryomodule one can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estimate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power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configurations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K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Pulsed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FE-FRT+ ‘smart’ LLRF (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optim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Pulse,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fast cold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mechanical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tuner)+HOM+FPC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CW : FE-FRT+HOM+FPC + ‘smart’ LLRF (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fast cold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mechanical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tuner)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4 K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Pulsed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FE-FRT+ ‘smart’ LLRF (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optim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Pulse,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fast cold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mechanical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tuner)+HOM+FPC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CW : FE-FRT+HOM+FPC + ‘smart’ LLRF (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fast cold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mechanical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tuner)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Espace réservé du numéro de diapositive 50">
            <a:extLst>
              <a:ext uri="{FF2B5EF4-FFF2-40B4-BE49-F238E27FC236}">
                <a16:creationId xmlns:a16="http://schemas.microsoft.com/office/drawing/2014/main" id="{D6A8A052-329C-E7C9-94F2-47AA63AB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876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629</Words>
  <Application>Microsoft Office PowerPoint</Application>
  <PresentationFormat>Grand écran</PresentationFormat>
  <Paragraphs>74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adele de-valera</cp:lastModifiedBy>
  <cp:revision>509</cp:revision>
  <cp:lastPrinted>2024-04-15T07:57:36Z</cp:lastPrinted>
  <dcterms:created xsi:type="dcterms:W3CDTF">2024-03-25T17:57:47Z</dcterms:created>
  <dcterms:modified xsi:type="dcterms:W3CDTF">2024-12-20T15:05:46Z</dcterms:modified>
</cp:coreProperties>
</file>