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77" r:id="rId2"/>
    <p:sldId id="273" r:id="rId3"/>
    <p:sldId id="290" r:id="rId4"/>
    <p:sldId id="2338" r:id="rId5"/>
    <p:sldId id="278" r:id="rId6"/>
    <p:sldId id="2339" r:id="rId7"/>
    <p:sldId id="2340" r:id="rId8"/>
    <p:sldId id="2337" r:id="rId9"/>
    <p:sldId id="2341" r:id="rId10"/>
    <p:sldId id="276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137"/>
    <a:srgbClr val="5B6B1F"/>
    <a:srgbClr val="E0EB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2" d="100"/>
          <a:sy n="72" d="100"/>
        </p:scale>
        <p:origin x="4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0AC9C-3F87-427E-AE51-BBF82BC2DD7F}" type="datetimeFigureOut">
              <a:rPr lang="fr-FR" smtClean="0"/>
              <a:t>09/07/2025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68781-0196-4F7E-91AA-22A72E360A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05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587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68781-0196-4F7E-91AA-22A72E360A9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459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DDCCF-00D4-57C0-AB86-DD97CBF26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717E-3498-D1DF-0749-E719A049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EF9F-8597-7B89-712F-614543F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C8415-5616-E9EF-A04C-AB58C2E8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07/09/2025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event/11404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ijclab.in2p3.fr/category/519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category/56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category/51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A654B7E4-984C-4AF9-9F6A-BA4C3935E4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iSAS </a:t>
            </a:r>
            <a:r>
              <a:rPr lang="en-US" dirty="0"/>
              <a:t>Steering committee </a:t>
            </a:r>
            <a:r>
              <a:rPr lang="fr-FR" dirty="0"/>
              <a:t>meeting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758D61F-C602-40EE-B9C8-D3E4382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67836"/>
          </a:xfrm>
        </p:spPr>
        <p:txBody>
          <a:bodyPr>
            <a:normAutofit/>
          </a:bodyPr>
          <a:lstStyle/>
          <a:p>
            <a:r>
              <a:rPr lang="en-US" sz="3500" dirty="0"/>
              <a:t>9</a:t>
            </a:r>
            <a:r>
              <a:rPr lang="en-US" sz="3500" baseline="30000" dirty="0"/>
              <a:t>th</a:t>
            </a:r>
            <a:r>
              <a:rPr lang="en-US" sz="3500" dirty="0"/>
              <a:t> July, 2025</a:t>
            </a:r>
            <a:endParaRPr lang="fr-FR" sz="35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678772D7-BD3E-4C2D-8800-296732ACE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001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re 11">
            <a:extLst>
              <a:ext uri="{FF2B5EF4-FFF2-40B4-BE49-F238E27FC236}">
                <a16:creationId xmlns:a16="http://schemas.microsoft.com/office/drawing/2014/main" id="{C335F4B2-46CC-4692-8189-C48C5E3E9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dirty="0">
                <a:solidFill>
                  <a:srgbClr val="A4C13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744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426073"/>
            <a:ext cx="9720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b="1" dirty="0"/>
          </a:p>
          <a:p>
            <a:r>
              <a:rPr lang="en-GB" sz="2000" b="1" dirty="0"/>
              <a:t>Objectives </a:t>
            </a:r>
          </a:p>
          <a:p>
            <a:r>
              <a:rPr lang="en-GB" sz="2000" dirty="0"/>
              <a:t>To review WP progress &amp; to discuss the scientific coordination of the project</a:t>
            </a:r>
          </a:p>
          <a:p>
            <a:r>
              <a:rPr lang="en-GB" sz="2000" dirty="0"/>
              <a:t>To facilitate cross-coordination between WP</a:t>
            </a:r>
            <a:br>
              <a:rPr lang="en-GB" sz="2000" dirty="0"/>
            </a:br>
            <a:endParaRPr lang="en-GB" sz="2000" dirty="0"/>
          </a:p>
          <a:p>
            <a:r>
              <a:rPr lang="en-GB" sz="2000" b="1" dirty="0"/>
              <a:t>Agenda items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Report from the Coordination Panel - 10 min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sz="2000" dirty="0"/>
              <a:t>Reports from WPs – 10 min each WP – </a:t>
            </a:r>
            <a:r>
              <a:rPr lang="en-GB" sz="2000" dirty="0">
                <a:solidFill>
                  <a:srgbClr val="A4C137"/>
                </a:solidFill>
              </a:rPr>
              <a:t>exceptionally starting from WP7</a:t>
            </a:r>
          </a:p>
          <a:p>
            <a:pPr lvl="1"/>
            <a:endParaRPr lang="en-GB" sz="2000" dirty="0"/>
          </a:p>
          <a:p>
            <a:r>
              <a:rPr lang="en-US" sz="2000" dirty="0"/>
              <a:t>Notes will be found in the meeting </a:t>
            </a:r>
            <a:r>
              <a:rPr lang="en-US" sz="2000" dirty="0">
                <a:hlinkClick r:id="rId3"/>
              </a:rPr>
              <a:t>Indico page </a:t>
            </a:r>
            <a:r>
              <a:rPr lang="en-US" sz="2000" dirty="0"/>
              <a:t>(</a:t>
            </a:r>
            <a:r>
              <a:rPr lang="en-GB" sz="2000" dirty="0"/>
              <a:t>WP status report template enclosed)</a:t>
            </a:r>
            <a:endParaRPr lang="en-US" sz="2000" dirty="0"/>
          </a:p>
          <a:p>
            <a:r>
              <a:rPr lang="en-US" sz="2000" dirty="0">
                <a:hlinkClick r:id="rId4"/>
              </a:rPr>
              <a:t>iSAS project Indico page </a:t>
            </a:r>
            <a:endParaRPr lang="en-US" sz="2000" dirty="0"/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8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755838"/>
            <a:ext cx="9720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Consortium agreement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Consortium Agreement (CA)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progress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INFN feedback on v2 still missing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v3 to be sent by Julie Gendron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Shared NDA for industrial partners 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progress</a:t>
            </a:r>
            <a:endParaRPr lang="en-GB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signed still by </a:t>
            </a:r>
            <a:r>
              <a:rPr lang="en-GB" sz="2000" dirty="0"/>
              <a:t>Cryoelectra, Plasmatherm &amp; RI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31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865566"/>
            <a:ext cx="9720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to the Grant agreement</a:t>
            </a:r>
          </a:p>
          <a:p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(AMD)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progress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PO to be appointed soon: it will be Sotiris Kakarantzas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means the AMD can proceed again (was on stand by after Elena Garbarino left)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84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479179"/>
            <a:ext cx="97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 plan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Milestones &amp; Deliverables status by timeline for the 2nd project year (to be updated post Steering Committee feedback):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C6CF5C9-F697-45A8-A3D3-5DD02FD40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8" y="3132499"/>
            <a:ext cx="12162264" cy="359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8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2012438"/>
            <a:ext cx="9720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Complementary follow-up tools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/>
              <a:t>As a follow up to the Advisory board recommendations shared in the last Steering committee, the project coordination proposed to complement the current coordination tools available with WPs work plans &amp; WPs budget follow-up </a:t>
            </a:r>
          </a:p>
          <a:p>
            <a:endParaRPr lang="en-GB" sz="2000" dirty="0"/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WPs work plans 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progress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have feedback, questions or comments on the templates shared?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WPs budget follow-up </a:t>
            </a:r>
            <a:r>
              <a:rPr lang="en-GB" sz="2000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progress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share </a:t>
            </a:r>
            <a:r>
              <a:rPr lang="en-GB" sz="2000" dirty="0"/>
              <a:t>financial officer contact within your institute - for check &amp; later yearly update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38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4" y="1320686"/>
            <a:ext cx="9720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WP9 work plans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/>
              <a:t>Coordination &amp; management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Extract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AD49A34-2E9F-4F4F-B90D-1F97D1190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454" y="3027287"/>
            <a:ext cx="9073091" cy="364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4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3" y="2499662"/>
            <a:ext cx="9720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Upcoming related meetings </a:t>
            </a:r>
          </a:p>
          <a:p>
            <a:r>
              <a:rPr lang="en-GB" sz="2000" dirty="0"/>
              <a:t>Every other meeting the Coordination panel becomes the Steering committee (includes the WP leaders &amp; deputies), so as to integrate a cross-coordination of feedback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Indico page for Coordination panel - Steering committee meetings</a:t>
            </a:r>
            <a:br>
              <a:rPr lang="en-GB" dirty="0"/>
            </a:br>
            <a:endParaRPr lang="en-GB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Coordination panel – Sept 30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A4C137"/>
                </a:solidFill>
              </a:rPr>
              <a:t>Steering committee </a:t>
            </a:r>
            <a:r>
              <a:rPr lang="en-GB" dirty="0"/>
              <a:t>- Nov 4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Coordination panel - Dec 16 at 10 am CET</a:t>
            </a:r>
            <a:endParaRPr lang="en-GB" dirty="0">
              <a:effectLst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A4C137"/>
                </a:solidFill>
              </a:rPr>
              <a:t>Steering committee </a:t>
            </a:r>
            <a:r>
              <a:rPr lang="en-GB" dirty="0"/>
              <a:t>- Jan 27 at 10 am CET 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Coordination panel – March 10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A4C137"/>
                </a:solidFill>
              </a:rPr>
              <a:t>Steering committee </a:t>
            </a:r>
            <a:r>
              <a:rPr lang="en-GB" dirty="0"/>
              <a:t>– April 21 at 10 am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Coordination panel – June 2 at 10 am CET</a:t>
            </a:r>
            <a:endParaRPr lang="en-GB" dirty="0">
              <a:effectLst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778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86" y="109462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95F84323-17F1-884D-6FDE-73259D549291}"/>
              </a:ext>
            </a:extLst>
          </p:cNvPr>
          <p:cNvSpPr txBox="1"/>
          <p:nvPr/>
        </p:nvSpPr>
        <p:spPr>
          <a:xfrm>
            <a:off x="1430383" y="2863648"/>
            <a:ext cx="9720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A4C13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Upcoming other meetings 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iSAS project Indico page</a:t>
            </a:r>
            <a:br>
              <a:rPr lang="en-GB" dirty="0"/>
            </a:br>
            <a:endParaRPr lang="en-GB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Industry Board meeting – July 15 at 3 pm CET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Governing Board meeting – Oct 1 at 2 pm CET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Advisory Board meeting – Oct 7 at 9:30 am CET</a:t>
            </a:r>
            <a:endParaRPr lang="en-GB" dirty="0">
              <a:effectLst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annual project meeting in Berlin – April 22-24 </a:t>
            </a:r>
            <a:endParaRPr lang="en-GB" dirty="0">
              <a:effectLst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51EC8C43-06E0-C825-13E4-F8DEB374FF58}"/>
              </a:ext>
            </a:extLst>
          </p:cNvPr>
          <p:cNvSpPr txBox="1"/>
          <p:nvPr/>
        </p:nvSpPr>
        <p:spPr>
          <a:xfrm>
            <a:off x="3418115" y="315684"/>
            <a:ext cx="7267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iSAS Steering Committee meeting </a:t>
            </a:r>
            <a:endParaRPr lang="en-GB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206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23119</TotalTime>
  <Words>443</Words>
  <Application>Microsoft Office PowerPoint</Application>
  <PresentationFormat>Grand écran</PresentationFormat>
  <Paragraphs>69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iSAS Steering committee meeting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adele de-valera</cp:lastModifiedBy>
  <cp:revision>515</cp:revision>
  <dcterms:created xsi:type="dcterms:W3CDTF">2024-02-23T11:31:04Z</dcterms:created>
  <dcterms:modified xsi:type="dcterms:W3CDTF">2025-07-09T09:29:03Z</dcterms:modified>
</cp:coreProperties>
</file>