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9"/>
  </p:notesMasterIdLst>
  <p:sldIdLst>
    <p:sldId id="307" r:id="rId2"/>
    <p:sldId id="333" r:id="rId3"/>
    <p:sldId id="349" r:id="rId4"/>
    <p:sldId id="342" r:id="rId5"/>
    <p:sldId id="350" r:id="rId6"/>
    <p:sldId id="351" r:id="rId7"/>
    <p:sldId id="353" r:id="rId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86" d="100"/>
          <a:sy n="86" d="100"/>
        </p:scale>
        <p:origin x="664" y="6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1-2024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XX </a:t>
            </a: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12 Décembre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et Objectifs du WP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E84737-30F5-79AC-809E-6E6711EDA783}"/>
              </a:ext>
            </a:extLst>
          </p:cNvPr>
          <p:cNvSpPr txBox="1"/>
          <p:nvPr/>
        </p:nvSpPr>
        <p:spPr>
          <a:xfrm>
            <a:off x="561851" y="1157536"/>
            <a:ext cx="97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Rappeler brièvement (1 slide) le périmètre du WP, les interactions avec les autres </a:t>
            </a:r>
            <a:r>
              <a:rPr lang="fr-FR" dirty="0" err="1"/>
              <a:t>WPs</a:t>
            </a:r>
            <a:r>
              <a:rPr lang="fr-FR" dirty="0"/>
              <a:t> et les principaux objectifs visés.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DAD65-B965-01B0-E89F-5887A86A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2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57536"/>
            <a:ext cx="972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Un résumé bref (1-2 slides) de l’état d’avancement du WP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Structuration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Rappeler la structuration du WP en tâches et sous-tâches (en partant du travail fait avec Sophie).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Indiquer les responsables des tâches identifies et les responsabilités qui restent à assigner la cas échéant.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Indiquer les tâches orphelines le cas échéant  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3A25894-E9D3-86F3-1297-21337782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64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Planning et Principaux Jalons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Présenter le planning du WP (extraction du planning projet: Travail fait avec Sophie),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Cohérence avec les gros jalons du projet.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Tâche(s) sur le chemin critique le cas échéant.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5D70CD-FF9B-F6F3-BA80-D5D474C1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55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RH engagés et besoins manquants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345827" y="1085528"/>
            <a:ext cx="10009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Pour la discussion, présenter les </a:t>
            </a:r>
            <a:r>
              <a:rPr lang="fr-FR" dirty="0" err="1"/>
              <a:t>RHs</a:t>
            </a:r>
            <a:r>
              <a:rPr lang="fr-FR" dirty="0"/>
              <a:t> engagés dans les différentes tâches afin de répondre aux gros jalons du projet. </a:t>
            </a:r>
            <a:r>
              <a:rPr lang="fr-FR" dirty="0">
                <a:sym typeface="Wingdings" panose="05000000000000000000" pitchFamily="2" charset="2"/>
              </a:rPr>
              <a:t>finaliser le Tableau RH présenté à la première </a:t>
            </a:r>
            <a:r>
              <a:rPr lang="fr-FR">
                <a:sym typeface="Wingdings" panose="05000000000000000000" pitchFamily="2" charset="2"/>
              </a:rPr>
              <a:t>réunion PPR</a:t>
            </a:r>
            <a:endParaRPr lang="fr-FR" dirty="0"/>
          </a:p>
          <a:p>
            <a:endParaRPr lang="fr-FR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Identifier les forces/expertises manquantes, nécessaires pour réaliser le travail planifié. Indiquer si ces forces sont disponibles au laboratoire ou pas.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8DFF0D-94F0-2B17-E997-38AA7DD1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Disponibilité des ressources: Expertise manquante, fin de contrat, départ à anticiper…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Décision à prendre dans le court terme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Dépenses à prévoir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Retard à prévoir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Sollicitation d’un autre WP… 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36438</TotalTime>
  <Words>293</Words>
  <Application>Microsoft Office PowerPoint</Application>
  <PresentationFormat>Personnalisé</PresentationFormat>
  <Paragraphs>51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Périmètre et Objectifs du WP</vt:lpstr>
      <vt:lpstr>Etat d’Avancement </vt:lpstr>
      <vt:lpstr>Structuration du WP</vt:lpstr>
      <vt:lpstr>Planning et Principaux Jalons du WP</vt:lpstr>
      <vt:lpstr>RH engagés et besoins manquants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Achille Stocchi</cp:lastModifiedBy>
  <cp:revision>1970</cp:revision>
  <dcterms:created xsi:type="dcterms:W3CDTF">2011-03-09T16:37:49Z</dcterms:created>
  <dcterms:modified xsi:type="dcterms:W3CDTF">2024-12-13T13:20:51Z</dcterms:modified>
</cp:coreProperties>
</file>