
<file path=[Content_Types].xml><?xml version="1.0" encoding="utf-8"?>
<Types xmlns="http://schemas.openxmlformats.org/package/2006/content-types">
  <Default Extension="png" ContentType="image/png"/>
  <Default Extension="emf" ContentType="image/x-emf"/>
  <Default Extension="jpeg" ContentType="image/jpeg"/>
  <Default Extension="mov" ContentType="video/quicktime"/>
  <Default Extension="webp" ContentType="image/png"/>
  <Default Extension="wmf" ContentType="image/x-wmf"/>
  <Default Extension="rels" ContentType="application/vnd.openxmlformats-package.relationships+xml"/>
  <Default Extension="xml" ContentType="application/xml"/>
  <Default Extension="wdp" ContentType="image/vnd.ms-photo"/>
  <Default Extension="gif" ContentType="image/gif"/>
  <Default Extension="tif" ContentType="image/tif"/>
  <Default Extension="jpg" ContentType="image/jpeg"/>
  <Default Extension="mp4" ContentType="video/mp4"/>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Masters/slideMaster10.xml" ContentType="application/vnd.openxmlformats-officedocument.presentationml.slideMaster+xml"/>
  <Override PartName="/ppt/slideMasters/slideMaster11.xml" ContentType="application/vnd.openxmlformats-officedocument.presentationml.slideMaster+xml"/>
  <Override PartName="/ppt/slideMasters/slideMaster1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theme/theme2.xml" ContentType="application/vnd.openxmlformats-officedocument.theme+xml"/>
  <Override PartName="/ppt/slideLayouts/slideLayout42.xml" ContentType="application/vnd.openxmlformats-officedocument.presentationml.slideLayout+xml"/>
  <Override PartName="/ppt/theme/theme3.xml" ContentType="application/vnd.openxmlformats-officedocument.theme+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theme/theme4.xml" ContentType="application/vnd.openxmlformats-officedocument.theme+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theme/theme5.xml" ContentType="application/vnd.openxmlformats-officedocument.theme+xml"/>
  <Override PartName="/ppt/slideLayouts/slideLayout48.xml" ContentType="application/vnd.openxmlformats-officedocument.presentationml.slideLayout+xml"/>
  <Override PartName="/ppt/theme/theme6.xml" ContentType="application/vnd.openxmlformats-officedocument.theme+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theme/theme7.xml" ContentType="application/vnd.openxmlformats-officedocument.theme+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theme/theme8.xml" ContentType="application/vnd.openxmlformats-officedocument.theme+xml"/>
  <Override PartName="/ppt/slideLayouts/slideLayout55.xml" ContentType="application/vnd.openxmlformats-officedocument.presentationml.slideLayout+xml"/>
  <Override PartName="/ppt/theme/theme9.xml" ContentType="application/vnd.openxmlformats-officedocument.theme+xml"/>
  <Override PartName="/ppt/slideLayouts/slideLayout56.xml" ContentType="application/vnd.openxmlformats-officedocument.presentationml.slideLayout+xml"/>
  <Override PartName="/ppt/theme/theme10.xml" ContentType="application/vnd.openxmlformats-officedocument.theme+xml"/>
  <Override PartName="/ppt/slideLayouts/slideLayout57.xml" ContentType="application/vnd.openxmlformats-officedocument.presentationml.slideLayout+xml"/>
  <Override PartName="/ppt/theme/theme11.xml" ContentType="application/vnd.openxmlformats-officedocument.theme+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theme/theme12.xml" ContentType="application/vnd.openxmlformats-officedocument.theme+xml"/>
  <Override PartName="/ppt/theme/theme13.xml" ContentType="application/vnd.openxmlformats-officedocument.theme+xml"/>
  <Override PartName="/ppt/theme/theme1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5"/>
    <p:sldMasterId id="2147483704" r:id="rId6"/>
    <p:sldMasterId id="2147483708" r:id="rId7"/>
    <p:sldMasterId id="2147483712" r:id="rId8"/>
    <p:sldMasterId id="2147483714" r:id="rId9"/>
    <p:sldMasterId id="2147483718" r:id="rId10"/>
    <p:sldMasterId id="2147483720" r:id="rId11"/>
    <p:sldMasterId id="2147483723" r:id="rId12"/>
    <p:sldMasterId id="2147483729" r:id="rId13"/>
    <p:sldMasterId id="2147483731" r:id="rId14"/>
    <p:sldMasterId id="2147483736" r:id="rId15"/>
    <p:sldMasterId id="2147483738" r:id="rId16"/>
  </p:sldMasterIdLst>
  <p:notesMasterIdLst>
    <p:notesMasterId r:id="rId108"/>
  </p:notesMasterIdLst>
  <p:handoutMasterIdLst>
    <p:handoutMasterId r:id="rId109"/>
  </p:handoutMasterIdLst>
  <p:sldIdLst>
    <p:sldId id="570" r:id="rId17"/>
    <p:sldId id="603" r:id="rId18"/>
    <p:sldId id="563" r:id="rId19"/>
    <p:sldId id="601" r:id="rId20"/>
    <p:sldId id="602" r:id="rId21"/>
    <p:sldId id="610" r:id="rId22"/>
    <p:sldId id="464" r:id="rId23"/>
    <p:sldId id="430" r:id="rId24"/>
    <p:sldId id="569" r:id="rId25"/>
    <p:sldId id="607" r:id="rId26"/>
    <p:sldId id="608" r:id="rId27"/>
    <p:sldId id="568" r:id="rId28"/>
    <p:sldId id="564" r:id="rId29"/>
    <p:sldId id="561" r:id="rId30"/>
    <p:sldId id="611" r:id="rId31"/>
    <p:sldId id="586" r:id="rId32"/>
    <p:sldId id="612" r:id="rId33"/>
    <p:sldId id="375" r:id="rId34"/>
    <p:sldId id="376" r:id="rId35"/>
    <p:sldId id="490" r:id="rId36"/>
    <p:sldId id="571" r:id="rId37"/>
    <p:sldId id="580" r:id="rId38"/>
    <p:sldId id="435" r:id="rId39"/>
    <p:sldId id="377" r:id="rId40"/>
    <p:sldId id="496" r:id="rId41"/>
    <p:sldId id="497" r:id="rId42"/>
    <p:sldId id="583" r:id="rId43"/>
    <p:sldId id="581" r:id="rId44"/>
    <p:sldId id="582" r:id="rId45"/>
    <p:sldId id="587" r:id="rId46"/>
    <p:sldId id="584" r:id="rId47"/>
    <p:sldId id="615" r:id="rId48"/>
    <p:sldId id="619" r:id="rId49"/>
    <p:sldId id="592" r:id="rId50"/>
    <p:sldId id="591" r:id="rId51"/>
    <p:sldId id="578" r:id="rId52"/>
    <p:sldId id="620" r:id="rId53"/>
    <p:sldId id="585" r:id="rId54"/>
    <p:sldId id="595" r:id="rId55"/>
    <p:sldId id="574" r:id="rId56"/>
    <p:sldId id="575" r:id="rId57"/>
    <p:sldId id="621" r:id="rId58"/>
    <p:sldId id="476" r:id="rId59"/>
    <p:sldId id="470" r:id="rId60"/>
    <p:sldId id="467" r:id="rId61"/>
    <p:sldId id="468" r:id="rId62"/>
    <p:sldId id="469" r:id="rId63"/>
    <p:sldId id="471" r:id="rId64"/>
    <p:sldId id="473" r:id="rId65"/>
    <p:sldId id="502" r:id="rId66"/>
    <p:sldId id="530" r:id="rId67"/>
    <p:sldId id="507" r:id="rId68"/>
    <p:sldId id="531" r:id="rId69"/>
    <p:sldId id="545" r:id="rId70"/>
    <p:sldId id="510" r:id="rId71"/>
    <p:sldId id="546" r:id="rId72"/>
    <p:sldId id="553" r:id="rId73"/>
    <p:sldId id="556" r:id="rId74"/>
    <p:sldId id="555" r:id="rId75"/>
    <p:sldId id="541" r:id="rId76"/>
    <p:sldId id="542" r:id="rId77"/>
    <p:sldId id="543" r:id="rId78"/>
    <p:sldId id="503" r:id="rId79"/>
    <p:sldId id="522" r:id="rId80"/>
    <p:sldId id="523" r:id="rId81"/>
    <p:sldId id="524" r:id="rId82"/>
    <p:sldId id="525" r:id="rId83"/>
    <p:sldId id="527" r:id="rId84"/>
    <p:sldId id="520" r:id="rId85"/>
    <p:sldId id="521" r:id="rId86"/>
    <p:sldId id="599" r:id="rId87"/>
    <p:sldId id="544" r:id="rId88"/>
    <p:sldId id="498" r:id="rId89"/>
    <p:sldId id="500" r:id="rId90"/>
    <p:sldId id="504" r:id="rId91"/>
    <p:sldId id="505" r:id="rId92"/>
    <p:sldId id="506" r:id="rId93"/>
    <p:sldId id="519" r:id="rId94"/>
    <p:sldId id="560" r:id="rId95"/>
    <p:sldId id="425" r:id="rId96"/>
    <p:sldId id="528" r:id="rId97"/>
    <p:sldId id="462" r:id="rId98"/>
    <p:sldId id="463" r:id="rId99"/>
    <p:sldId id="454" r:id="rId100"/>
    <p:sldId id="440" r:id="rId101"/>
    <p:sldId id="516" r:id="rId102"/>
    <p:sldId id="600" r:id="rId103"/>
    <p:sldId id="609" r:id="rId104"/>
    <p:sldId id="491" r:id="rId105"/>
    <p:sldId id="572" r:id="rId106"/>
    <p:sldId id="589" r:id="rId107"/>
  </p:sldIdLst>
  <p:sldSz cx="12192000" cy="6858000"/>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00"/>
    <a:srgbClr val="0000FF"/>
    <a:srgbClr val="3E4A83"/>
    <a:srgbClr val="E60019"/>
    <a:srgbClr val="BD987A"/>
    <a:srgbClr val="A558A0"/>
    <a:srgbClr val="993D3F"/>
    <a:srgbClr val="E18B76"/>
    <a:srgbClr val="D18B8B"/>
    <a:srgbClr val="00909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465" autoAdjust="0"/>
    <p:restoredTop sz="93979" autoAdjust="0"/>
  </p:normalViewPr>
  <p:slideViewPr>
    <p:cSldViewPr snapToGrid="0">
      <p:cViewPr varScale="1">
        <p:scale>
          <a:sx n="62" d="100"/>
          <a:sy n="62" d="100"/>
        </p:scale>
        <p:origin x="82" y="571"/>
      </p:cViewPr>
      <p:guideLst>
        <p:guide orient="horz" pos="2160"/>
        <p:guide pos="3840"/>
      </p:guideLst>
    </p:cSldViewPr>
  </p:slideViewPr>
  <p:outlineViewPr>
    <p:cViewPr>
      <p:scale>
        <a:sx n="33" d="100"/>
        <a:sy n="33" d="100"/>
      </p:scale>
      <p:origin x="0" y="-7948"/>
    </p:cViewPr>
  </p:outlineViewPr>
  <p:notesTextViewPr>
    <p:cViewPr>
      <p:scale>
        <a:sx n="3" d="2"/>
        <a:sy n="3" d="2"/>
      </p:scale>
      <p:origin x="0" y="0"/>
    </p:cViewPr>
  </p:notesTextViewPr>
  <p:sorterViewPr>
    <p:cViewPr>
      <p:scale>
        <a:sx n="100" d="100"/>
        <a:sy n="100" d="100"/>
      </p:scale>
      <p:origin x="0" y="-10332"/>
    </p:cViewPr>
  </p:sorterViewPr>
  <p:notesViewPr>
    <p:cSldViewPr snapToGrid="0" showGuides="1">
      <p:cViewPr varScale="1">
        <p:scale>
          <a:sx n="52" d="100"/>
          <a:sy n="52" d="100"/>
        </p:scale>
        <p:origin x="2680" y="60"/>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10.xml"/><Relationship Id="rId21" Type="http://schemas.openxmlformats.org/officeDocument/2006/relationships/slide" Target="slides/slide5.xml"/><Relationship Id="rId42" Type="http://schemas.openxmlformats.org/officeDocument/2006/relationships/slide" Target="slides/slide26.xml"/><Relationship Id="rId47" Type="http://schemas.openxmlformats.org/officeDocument/2006/relationships/slide" Target="slides/slide31.xml"/><Relationship Id="rId63" Type="http://schemas.openxmlformats.org/officeDocument/2006/relationships/slide" Target="slides/slide47.xml"/><Relationship Id="rId68" Type="http://schemas.openxmlformats.org/officeDocument/2006/relationships/slide" Target="slides/slide52.xml"/><Relationship Id="rId84" Type="http://schemas.openxmlformats.org/officeDocument/2006/relationships/slide" Target="slides/slide68.xml"/><Relationship Id="rId89" Type="http://schemas.openxmlformats.org/officeDocument/2006/relationships/slide" Target="slides/slide73.xml"/><Relationship Id="rId112"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slideMaster" Target="slideMasters/slideMaster12.xml"/><Relationship Id="rId29" Type="http://schemas.openxmlformats.org/officeDocument/2006/relationships/slide" Target="slides/slide13.xml"/><Relationship Id="rId107" Type="http://schemas.openxmlformats.org/officeDocument/2006/relationships/slide" Target="slides/slide91.xml"/><Relationship Id="rId11" Type="http://schemas.openxmlformats.org/officeDocument/2006/relationships/slideMaster" Target="slideMasters/slideMaster7.xml"/><Relationship Id="rId24" Type="http://schemas.openxmlformats.org/officeDocument/2006/relationships/slide" Target="slides/slide8.xml"/><Relationship Id="rId32" Type="http://schemas.openxmlformats.org/officeDocument/2006/relationships/slide" Target="slides/slide16.xml"/><Relationship Id="rId37" Type="http://schemas.openxmlformats.org/officeDocument/2006/relationships/slide" Target="slides/slide21.xml"/><Relationship Id="rId40" Type="http://schemas.openxmlformats.org/officeDocument/2006/relationships/slide" Target="slides/slide24.xml"/><Relationship Id="rId45" Type="http://schemas.openxmlformats.org/officeDocument/2006/relationships/slide" Target="slides/slide29.xml"/><Relationship Id="rId53" Type="http://schemas.openxmlformats.org/officeDocument/2006/relationships/slide" Target="slides/slide37.xml"/><Relationship Id="rId58" Type="http://schemas.openxmlformats.org/officeDocument/2006/relationships/slide" Target="slides/slide42.xml"/><Relationship Id="rId66" Type="http://schemas.openxmlformats.org/officeDocument/2006/relationships/slide" Target="slides/slide50.xml"/><Relationship Id="rId74" Type="http://schemas.openxmlformats.org/officeDocument/2006/relationships/slide" Target="slides/slide58.xml"/><Relationship Id="rId79" Type="http://schemas.openxmlformats.org/officeDocument/2006/relationships/slide" Target="slides/slide63.xml"/><Relationship Id="rId87" Type="http://schemas.openxmlformats.org/officeDocument/2006/relationships/slide" Target="slides/slide71.xml"/><Relationship Id="rId102" Type="http://schemas.openxmlformats.org/officeDocument/2006/relationships/slide" Target="slides/slide86.xml"/><Relationship Id="rId110" Type="http://schemas.openxmlformats.org/officeDocument/2006/relationships/presProps" Target="presProps.xml"/><Relationship Id="rId5" Type="http://schemas.openxmlformats.org/officeDocument/2006/relationships/slideMaster" Target="slideMasters/slideMaster1.xml"/><Relationship Id="rId61" Type="http://schemas.openxmlformats.org/officeDocument/2006/relationships/slide" Target="slides/slide45.xml"/><Relationship Id="rId82" Type="http://schemas.openxmlformats.org/officeDocument/2006/relationships/slide" Target="slides/slide66.xml"/><Relationship Id="rId90" Type="http://schemas.openxmlformats.org/officeDocument/2006/relationships/slide" Target="slides/slide74.xml"/><Relationship Id="rId95" Type="http://schemas.openxmlformats.org/officeDocument/2006/relationships/slide" Target="slides/slide79.xml"/><Relationship Id="rId19" Type="http://schemas.openxmlformats.org/officeDocument/2006/relationships/slide" Target="slides/slide3.xml"/><Relationship Id="rId14" Type="http://schemas.openxmlformats.org/officeDocument/2006/relationships/slideMaster" Target="slideMasters/slideMaster10.xml"/><Relationship Id="rId22" Type="http://schemas.openxmlformats.org/officeDocument/2006/relationships/slide" Target="slides/slide6.xml"/><Relationship Id="rId27" Type="http://schemas.openxmlformats.org/officeDocument/2006/relationships/slide" Target="slides/slide11.xml"/><Relationship Id="rId30" Type="http://schemas.openxmlformats.org/officeDocument/2006/relationships/slide" Target="slides/slide14.xml"/><Relationship Id="rId35" Type="http://schemas.openxmlformats.org/officeDocument/2006/relationships/slide" Target="slides/slide19.xml"/><Relationship Id="rId43" Type="http://schemas.openxmlformats.org/officeDocument/2006/relationships/slide" Target="slides/slide27.xml"/><Relationship Id="rId48" Type="http://schemas.openxmlformats.org/officeDocument/2006/relationships/slide" Target="slides/slide32.xml"/><Relationship Id="rId56" Type="http://schemas.openxmlformats.org/officeDocument/2006/relationships/slide" Target="slides/slide40.xml"/><Relationship Id="rId64" Type="http://schemas.openxmlformats.org/officeDocument/2006/relationships/slide" Target="slides/slide48.xml"/><Relationship Id="rId69" Type="http://schemas.openxmlformats.org/officeDocument/2006/relationships/slide" Target="slides/slide53.xml"/><Relationship Id="rId77" Type="http://schemas.openxmlformats.org/officeDocument/2006/relationships/slide" Target="slides/slide61.xml"/><Relationship Id="rId100" Type="http://schemas.openxmlformats.org/officeDocument/2006/relationships/slide" Target="slides/slide84.xml"/><Relationship Id="rId105" Type="http://schemas.openxmlformats.org/officeDocument/2006/relationships/slide" Target="slides/slide89.xml"/><Relationship Id="rId113" Type="http://schemas.openxmlformats.org/officeDocument/2006/relationships/tableStyles" Target="tableStyles.xml"/><Relationship Id="rId8" Type="http://schemas.openxmlformats.org/officeDocument/2006/relationships/slideMaster" Target="slideMasters/slideMaster4.xml"/><Relationship Id="rId51" Type="http://schemas.openxmlformats.org/officeDocument/2006/relationships/slide" Target="slides/slide35.xml"/><Relationship Id="rId72" Type="http://schemas.openxmlformats.org/officeDocument/2006/relationships/slide" Target="slides/slide56.xml"/><Relationship Id="rId80" Type="http://schemas.openxmlformats.org/officeDocument/2006/relationships/slide" Target="slides/slide64.xml"/><Relationship Id="rId85" Type="http://schemas.openxmlformats.org/officeDocument/2006/relationships/slide" Target="slides/slide69.xml"/><Relationship Id="rId93" Type="http://schemas.openxmlformats.org/officeDocument/2006/relationships/slide" Target="slides/slide77.xml"/><Relationship Id="rId98" Type="http://schemas.openxmlformats.org/officeDocument/2006/relationships/slide" Target="slides/slide82.xml"/><Relationship Id="rId3" Type="http://schemas.openxmlformats.org/officeDocument/2006/relationships/customXml" Target="../customXml/item3.xml"/><Relationship Id="rId12" Type="http://schemas.openxmlformats.org/officeDocument/2006/relationships/slideMaster" Target="slideMasters/slideMaster8.xml"/><Relationship Id="rId17" Type="http://schemas.openxmlformats.org/officeDocument/2006/relationships/slide" Target="slides/slide1.xml"/><Relationship Id="rId25" Type="http://schemas.openxmlformats.org/officeDocument/2006/relationships/slide" Target="slides/slide9.xml"/><Relationship Id="rId33" Type="http://schemas.openxmlformats.org/officeDocument/2006/relationships/slide" Target="slides/slide17.xml"/><Relationship Id="rId38" Type="http://schemas.openxmlformats.org/officeDocument/2006/relationships/slide" Target="slides/slide22.xml"/><Relationship Id="rId46" Type="http://schemas.openxmlformats.org/officeDocument/2006/relationships/slide" Target="slides/slide30.xml"/><Relationship Id="rId59" Type="http://schemas.openxmlformats.org/officeDocument/2006/relationships/slide" Target="slides/slide43.xml"/><Relationship Id="rId67" Type="http://schemas.openxmlformats.org/officeDocument/2006/relationships/slide" Target="slides/slide51.xml"/><Relationship Id="rId103" Type="http://schemas.openxmlformats.org/officeDocument/2006/relationships/slide" Target="slides/slide87.xml"/><Relationship Id="rId108" Type="http://schemas.openxmlformats.org/officeDocument/2006/relationships/notesMaster" Target="notesMasters/notesMaster1.xml"/><Relationship Id="rId20" Type="http://schemas.openxmlformats.org/officeDocument/2006/relationships/slide" Target="slides/slide4.xml"/><Relationship Id="rId41" Type="http://schemas.openxmlformats.org/officeDocument/2006/relationships/slide" Target="slides/slide25.xml"/><Relationship Id="rId54" Type="http://schemas.openxmlformats.org/officeDocument/2006/relationships/slide" Target="slides/slide38.xml"/><Relationship Id="rId62" Type="http://schemas.openxmlformats.org/officeDocument/2006/relationships/slide" Target="slides/slide46.xml"/><Relationship Id="rId70" Type="http://schemas.openxmlformats.org/officeDocument/2006/relationships/slide" Target="slides/slide54.xml"/><Relationship Id="rId75" Type="http://schemas.openxmlformats.org/officeDocument/2006/relationships/slide" Target="slides/slide59.xml"/><Relationship Id="rId83" Type="http://schemas.openxmlformats.org/officeDocument/2006/relationships/slide" Target="slides/slide67.xml"/><Relationship Id="rId88" Type="http://schemas.openxmlformats.org/officeDocument/2006/relationships/slide" Target="slides/slide72.xml"/><Relationship Id="rId91" Type="http://schemas.openxmlformats.org/officeDocument/2006/relationships/slide" Target="slides/slide75.xml"/><Relationship Id="rId96" Type="http://schemas.openxmlformats.org/officeDocument/2006/relationships/slide" Target="slides/slide80.xml"/><Relationship Id="rId111"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Master" Target="slideMasters/slideMaster2.xml"/><Relationship Id="rId15" Type="http://schemas.openxmlformats.org/officeDocument/2006/relationships/slideMaster" Target="slideMasters/slideMaster11.xml"/><Relationship Id="rId23" Type="http://schemas.openxmlformats.org/officeDocument/2006/relationships/slide" Target="slides/slide7.xml"/><Relationship Id="rId28" Type="http://schemas.openxmlformats.org/officeDocument/2006/relationships/slide" Target="slides/slide12.xml"/><Relationship Id="rId36" Type="http://schemas.openxmlformats.org/officeDocument/2006/relationships/slide" Target="slides/slide20.xml"/><Relationship Id="rId49" Type="http://schemas.openxmlformats.org/officeDocument/2006/relationships/slide" Target="slides/slide33.xml"/><Relationship Id="rId57" Type="http://schemas.openxmlformats.org/officeDocument/2006/relationships/slide" Target="slides/slide41.xml"/><Relationship Id="rId106" Type="http://schemas.openxmlformats.org/officeDocument/2006/relationships/slide" Target="slides/slide90.xml"/><Relationship Id="rId10" Type="http://schemas.openxmlformats.org/officeDocument/2006/relationships/slideMaster" Target="slideMasters/slideMaster6.xml"/><Relationship Id="rId31" Type="http://schemas.openxmlformats.org/officeDocument/2006/relationships/slide" Target="slides/slide15.xml"/><Relationship Id="rId44" Type="http://schemas.openxmlformats.org/officeDocument/2006/relationships/slide" Target="slides/slide28.xml"/><Relationship Id="rId52" Type="http://schemas.openxmlformats.org/officeDocument/2006/relationships/slide" Target="slides/slide36.xml"/><Relationship Id="rId60" Type="http://schemas.openxmlformats.org/officeDocument/2006/relationships/slide" Target="slides/slide44.xml"/><Relationship Id="rId65" Type="http://schemas.openxmlformats.org/officeDocument/2006/relationships/slide" Target="slides/slide49.xml"/><Relationship Id="rId73" Type="http://schemas.openxmlformats.org/officeDocument/2006/relationships/slide" Target="slides/slide57.xml"/><Relationship Id="rId78" Type="http://schemas.openxmlformats.org/officeDocument/2006/relationships/slide" Target="slides/slide62.xml"/><Relationship Id="rId81" Type="http://schemas.openxmlformats.org/officeDocument/2006/relationships/slide" Target="slides/slide65.xml"/><Relationship Id="rId86" Type="http://schemas.openxmlformats.org/officeDocument/2006/relationships/slide" Target="slides/slide70.xml"/><Relationship Id="rId94" Type="http://schemas.openxmlformats.org/officeDocument/2006/relationships/slide" Target="slides/slide78.xml"/><Relationship Id="rId99" Type="http://schemas.openxmlformats.org/officeDocument/2006/relationships/slide" Target="slides/slide83.xml"/><Relationship Id="rId101" Type="http://schemas.openxmlformats.org/officeDocument/2006/relationships/slide" Target="slides/slide85.xml"/><Relationship Id="rId4" Type="http://schemas.openxmlformats.org/officeDocument/2006/relationships/customXml" Target="../customXml/item4.xml"/><Relationship Id="rId9" Type="http://schemas.openxmlformats.org/officeDocument/2006/relationships/slideMaster" Target="slideMasters/slideMaster5.xml"/><Relationship Id="rId13" Type="http://schemas.openxmlformats.org/officeDocument/2006/relationships/slideMaster" Target="slideMasters/slideMaster9.xml"/><Relationship Id="rId18" Type="http://schemas.openxmlformats.org/officeDocument/2006/relationships/slide" Target="slides/slide2.xml"/><Relationship Id="rId39" Type="http://schemas.openxmlformats.org/officeDocument/2006/relationships/slide" Target="slides/slide23.xml"/><Relationship Id="rId109" Type="http://schemas.openxmlformats.org/officeDocument/2006/relationships/handoutMaster" Target="handoutMasters/handoutMaster1.xml"/><Relationship Id="rId34" Type="http://schemas.openxmlformats.org/officeDocument/2006/relationships/slide" Target="slides/slide18.xml"/><Relationship Id="rId50" Type="http://schemas.openxmlformats.org/officeDocument/2006/relationships/slide" Target="slides/slide34.xml"/><Relationship Id="rId55" Type="http://schemas.openxmlformats.org/officeDocument/2006/relationships/slide" Target="slides/slide39.xml"/><Relationship Id="rId76" Type="http://schemas.openxmlformats.org/officeDocument/2006/relationships/slide" Target="slides/slide60.xml"/><Relationship Id="rId97" Type="http://schemas.openxmlformats.org/officeDocument/2006/relationships/slide" Target="slides/slide81.xml"/><Relationship Id="rId104" Type="http://schemas.openxmlformats.org/officeDocument/2006/relationships/slide" Target="slides/slide88.xml"/><Relationship Id="rId7" Type="http://schemas.openxmlformats.org/officeDocument/2006/relationships/slideMaster" Target="slideMasters/slideMaster3.xml"/><Relationship Id="rId71" Type="http://schemas.openxmlformats.org/officeDocument/2006/relationships/slide" Target="slides/slide55.xml"/><Relationship Id="rId92" Type="http://schemas.openxmlformats.org/officeDocument/2006/relationships/slide" Target="slides/slide76.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1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a:extLst>
              <a:ext uri="{FF2B5EF4-FFF2-40B4-BE49-F238E27FC236}">
                <a16:creationId xmlns:a16="http://schemas.microsoft.com/office/drawing/2014/main" id="{31230463-975F-1FC5-F130-344B42C6A79A}"/>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FR"/>
          </a:p>
        </p:txBody>
      </p:sp>
      <p:sp>
        <p:nvSpPr>
          <p:cNvPr id="3" name="Espace réservé de la date 2">
            <a:extLst>
              <a:ext uri="{FF2B5EF4-FFF2-40B4-BE49-F238E27FC236}">
                <a16:creationId xmlns:a16="http://schemas.microsoft.com/office/drawing/2014/main" id="{879A2308-FA37-6278-0449-3B38B9528E0D}"/>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B7398CF4-0D8F-4DD3-B28A-923FF3FEE419}" type="datetimeFigureOut">
              <a:rPr lang="fr-FR" smtClean="0"/>
              <a:t>14/05/2025</a:t>
            </a:fld>
            <a:endParaRPr lang="fr-FR"/>
          </a:p>
        </p:txBody>
      </p:sp>
      <p:sp>
        <p:nvSpPr>
          <p:cNvPr id="4" name="Espace réservé du pied de page 3">
            <a:extLst>
              <a:ext uri="{FF2B5EF4-FFF2-40B4-BE49-F238E27FC236}">
                <a16:creationId xmlns:a16="http://schemas.microsoft.com/office/drawing/2014/main" id="{6A7B76CB-13A6-4357-471D-C13C8A6F5794}"/>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fr-FR"/>
          </a:p>
        </p:txBody>
      </p:sp>
      <p:sp>
        <p:nvSpPr>
          <p:cNvPr id="5" name="Espace réservé du numéro de diapositive 4">
            <a:extLst>
              <a:ext uri="{FF2B5EF4-FFF2-40B4-BE49-F238E27FC236}">
                <a16:creationId xmlns:a16="http://schemas.microsoft.com/office/drawing/2014/main" id="{B515A29A-0630-2B6D-5C6E-AD2B8E0564FA}"/>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FC857BD6-0A34-47E4-9D7D-D4D6BB65499E}" type="slidenum">
              <a:rPr lang="fr-FR" smtClean="0"/>
              <a:t>‹N°›</a:t>
            </a:fld>
            <a:endParaRPr lang="fr-FR"/>
          </a:p>
        </p:txBody>
      </p:sp>
    </p:spTree>
    <p:extLst>
      <p:ext uri="{BB962C8B-B14F-4D97-AF65-F5344CB8AC3E}">
        <p14:creationId xmlns:p14="http://schemas.microsoft.com/office/powerpoint/2010/main" val="61567038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1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5C2B5AC-F81D-469C-ADE7-402A20B32007}" type="datetimeFigureOut">
              <a:rPr lang="fr-FR" smtClean="0"/>
              <a:t>14/05/2025</a:t>
            </a:fld>
            <a:endParaRPr lang="fr-FR"/>
          </a:p>
        </p:txBody>
      </p:sp>
      <p:sp>
        <p:nvSpPr>
          <p:cNvPr id="4" name="Espace réservé de l'image des diapositives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87C14E6-2559-451E-807A-4A34163A34D7}" type="slidenum">
              <a:rPr lang="fr-FR" smtClean="0"/>
              <a:t>‹N°›</a:t>
            </a:fld>
            <a:endParaRPr lang="fr-FR"/>
          </a:p>
        </p:txBody>
      </p:sp>
    </p:spTree>
    <p:extLst>
      <p:ext uri="{BB962C8B-B14F-4D97-AF65-F5344CB8AC3E}">
        <p14:creationId xmlns:p14="http://schemas.microsoft.com/office/powerpoint/2010/main" val="421414004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www.nature.com/articles/d41586-023-02157-9#ref-CR2" TargetMode="External"/><Relationship Id="rId2" Type="http://schemas.openxmlformats.org/officeDocument/2006/relationships/slide" Target="../slides/slide34.xml"/><Relationship Id="rId1" Type="http://schemas.openxmlformats.org/officeDocument/2006/relationships/notesMaster" Target="../notesMasters/notesMaster1.xml"/><Relationship Id="rId5" Type="http://schemas.openxmlformats.org/officeDocument/2006/relationships/hyperlink" Target="https://www.nature.com/articles/d41586-022-03751-z" TargetMode="External"/><Relationship Id="rId4" Type="http://schemas.openxmlformats.org/officeDocument/2006/relationships/hyperlink" Target="https://www.nature.com/articles/d41586-023-02157-9#ref-CR3" TargetMode="Externa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www.nature.com/articles/d41586-023-02157-9#ref-CR2" TargetMode="External"/><Relationship Id="rId2" Type="http://schemas.openxmlformats.org/officeDocument/2006/relationships/slide" Target="../slides/slide35.xml"/><Relationship Id="rId1" Type="http://schemas.openxmlformats.org/officeDocument/2006/relationships/notesMaster" Target="../notesMasters/notesMaster1.xml"/><Relationship Id="rId5" Type="http://schemas.openxmlformats.org/officeDocument/2006/relationships/hyperlink" Target="https://www.nature.com/articles/d41586-022-03751-z" TargetMode="External"/><Relationship Id="rId4" Type="http://schemas.openxmlformats.org/officeDocument/2006/relationships/hyperlink" Target="https://www.nature.com/articles/d41586-023-02157-9#ref-CR3" TargetMode="Externa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s://webbtelescope.org/contents/media/images/01FA0SZSEW1TZ51BHG0EGW2EZP" TargetMode="External"/><Relationship Id="rId2" Type="http://schemas.openxmlformats.org/officeDocument/2006/relationships/slide" Target="../slides/slide65.xml"/><Relationship Id="rId1" Type="http://schemas.openxmlformats.org/officeDocument/2006/relationships/notesMaster" Target="../notesMasters/notesMaster1.xml"/><Relationship Id="rId5" Type="http://schemas.openxmlformats.org/officeDocument/2006/relationships/hyperlink" Target="https://webbtelescope.org/news/first-images" TargetMode="External"/><Relationship Id="rId4" Type="http://schemas.openxmlformats.org/officeDocument/2006/relationships/hyperlink" Target="https://webbtelescope.org/contents/articles/how-are-stars-born" TargetMode="Externa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en-US" sz="1200" b="0" i="0" kern="1200" dirty="0" smtClean="0">
                <a:solidFill>
                  <a:schemeClr val="tx1"/>
                </a:solidFill>
                <a:effectLst/>
                <a:latin typeface="+mn-lt"/>
                <a:ea typeface="+mn-ea"/>
                <a:cs typeface="+mn-cs"/>
              </a:rPr>
              <a:t>ISOCAM will provide imaging capabilities in the spectral region from 2.5 to 17 m across a field-of-view (</a:t>
            </a:r>
            <a:r>
              <a:rPr lang="en-US" sz="1200" b="0" i="0" kern="1200" dirty="0" err="1" smtClean="0">
                <a:solidFill>
                  <a:schemeClr val="tx1"/>
                </a:solidFill>
                <a:effectLst/>
                <a:latin typeface="+mn-lt"/>
                <a:ea typeface="+mn-ea"/>
                <a:cs typeface="+mn-cs"/>
              </a:rPr>
              <a:t>f.o.v</a:t>
            </a:r>
            <a:r>
              <a:rPr lang="en-US" sz="1200" b="0" i="0" kern="1200" dirty="0" smtClean="0">
                <a:solidFill>
                  <a:schemeClr val="tx1"/>
                </a:solidFill>
                <a:effectLst/>
                <a:latin typeface="+mn-lt"/>
                <a:ea typeface="+mn-ea"/>
                <a:cs typeface="+mn-cs"/>
              </a:rPr>
              <a:t>.) up to 3 </a:t>
            </a:r>
            <a:r>
              <a:rPr lang="en-US" sz="1200" b="0" i="0" kern="1200" dirty="0" err="1" smtClean="0">
                <a:solidFill>
                  <a:schemeClr val="tx1"/>
                </a:solidFill>
                <a:effectLst/>
                <a:latin typeface="+mn-lt"/>
                <a:ea typeface="+mn-ea"/>
                <a:cs typeface="+mn-cs"/>
              </a:rPr>
              <a:t>arcmin</a:t>
            </a:r>
            <a:r>
              <a:rPr lang="en-US" sz="1200" b="0" i="0" kern="1200" dirty="0" smtClean="0">
                <a:solidFill>
                  <a:schemeClr val="tx1"/>
                </a:solidFill>
                <a:effectLst/>
                <a:latin typeface="+mn-lt"/>
                <a:ea typeface="+mn-ea"/>
                <a:cs typeface="+mn-cs"/>
              </a:rPr>
              <a:t> in diameter at various spectral and spatial resolutions. The instrument consists of a short wavelength channel (SW) and a long wavelength channel (LW). One optical channel is used at a time. Both channels have sets of filters, including Circular Variable Filters (CVF) for spectrophotometric work, that can be placed in the light beam. The spectral resolution in both channels is about 40 for the CVF's and ranges from 2 to 30 for the band pass filters. The detectors are 32  32 pixel arrays. The observer can choose a pixel field-of-view (</a:t>
            </a:r>
            <a:r>
              <a:rPr lang="en-US" sz="1200" b="0" i="0" kern="1200" dirty="0" err="1" smtClean="0">
                <a:solidFill>
                  <a:schemeClr val="tx1"/>
                </a:solidFill>
                <a:effectLst/>
                <a:latin typeface="+mn-lt"/>
                <a:ea typeface="+mn-ea"/>
                <a:cs typeface="+mn-cs"/>
              </a:rPr>
              <a:t>p.f.o.v</a:t>
            </a:r>
            <a:r>
              <a:rPr lang="en-US" sz="1200" b="0" i="0" kern="1200" dirty="0" smtClean="0">
                <a:solidFill>
                  <a:schemeClr val="tx1"/>
                </a:solidFill>
                <a:effectLst/>
                <a:latin typeface="+mn-lt"/>
                <a:ea typeface="+mn-ea"/>
                <a:cs typeface="+mn-cs"/>
              </a:rPr>
              <a:t>.) of 1.5, 3, 6 or 12 </a:t>
            </a:r>
            <a:r>
              <a:rPr lang="en-US" sz="1200" b="0" i="0" kern="1200" dirty="0" err="1" smtClean="0">
                <a:solidFill>
                  <a:schemeClr val="tx1"/>
                </a:solidFill>
                <a:effectLst/>
                <a:latin typeface="+mn-lt"/>
                <a:ea typeface="+mn-ea"/>
                <a:cs typeface="+mn-cs"/>
              </a:rPr>
              <a:t>arcsec</a:t>
            </a:r>
            <a:r>
              <a:rPr lang="en-US" sz="1200" b="0" i="0" kern="1200" dirty="0" smtClean="0">
                <a:solidFill>
                  <a:schemeClr val="tx1"/>
                </a:solidFill>
                <a:effectLst/>
                <a:latin typeface="+mn-lt"/>
                <a:ea typeface="+mn-ea"/>
                <a:cs typeface="+mn-cs"/>
              </a:rPr>
              <a:t>. However the spatial resolution is limited by diffraction and by the pointing of the satellite.</a:t>
            </a:r>
          </a:p>
          <a:p>
            <a:r>
              <a:rPr lang="en-US" sz="1200" b="0" i="0" kern="1200" dirty="0" smtClean="0">
                <a:solidFill>
                  <a:schemeClr val="tx1"/>
                </a:solidFill>
                <a:effectLst/>
                <a:latin typeface="+mn-lt"/>
                <a:ea typeface="+mn-ea"/>
                <a:cs typeface="+mn-cs"/>
              </a:rPr>
              <a:t>ISOCAM will perform imaging in one of the two channels using one or more </a:t>
            </a:r>
            <a:r>
              <a:rPr lang="en-US" sz="1200" b="0" i="0" kern="1200" dirty="0" err="1" smtClean="0">
                <a:solidFill>
                  <a:schemeClr val="tx1"/>
                </a:solidFill>
                <a:effectLst/>
                <a:latin typeface="+mn-lt"/>
                <a:ea typeface="+mn-ea"/>
                <a:cs typeface="+mn-cs"/>
              </a:rPr>
              <a:t>p.f.o.v</a:t>
            </a:r>
            <a:r>
              <a:rPr lang="en-US" sz="1200" b="0" i="0" kern="1200" dirty="0" smtClean="0">
                <a:solidFill>
                  <a:schemeClr val="tx1"/>
                </a:solidFill>
                <a:effectLst/>
                <a:latin typeface="+mn-lt"/>
                <a:ea typeface="+mn-ea"/>
                <a:cs typeface="+mn-cs"/>
              </a:rPr>
              <a:t>. and one or more filters or CVF positions. A celestial raster may also be performed allowing larger areas than the camera </a:t>
            </a:r>
            <a:r>
              <a:rPr lang="en-US" sz="1200" b="0" i="0" kern="1200" dirty="0" err="1" smtClean="0">
                <a:solidFill>
                  <a:schemeClr val="tx1"/>
                </a:solidFill>
                <a:effectLst/>
                <a:latin typeface="+mn-lt"/>
                <a:ea typeface="+mn-ea"/>
                <a:cs typeface="+mn-cs"/>
              </a:rPr>
              <a:t>f.o.v</a:t>
            </a:r>
            <a:r>
              <a:rPr lang="en-US" sz="1200" b="0" i="0" kern="1200" dirty="0" smtClean="0">
                <a:solidFill>
                  <a:schemeClr val="tx1"/>
                </a:solidFill>
                <a:effectLst/>
                <a:latin typeface="+mn-lt"/>
                <a:ea typeface="+mn-ea"/>
                <a:cs typeface="+mn-cs"/>
              </a:rPr>
              <a:t>. to be covered. In addition if the raster step is a few pixels only, the same part of the sky will be measured with a number of different pixels of the detector. As a result one of the most dominant noise terms, the flat field, can be much better determined. This micro-scanning mode is recommended for weak, confused or extended sources or in the presence of a structured background. There is also a beam switching mode, dedicated to photometry, recommended for weak isolated sources. The beam switching mode allows different reference fields within 1 degree of the source position to be observed enabling large scale gradients in the background to be removed. Spectrophotometric imaging can be performed with the CVF's, but this mode cannot be used with beam switching or raster mapping. </a:t>
            </a:r>
            <a:r>
              <a:rPr lang="en-US" sz="1200" b="0" i="0" kern="1200" dirty="0" err="1" smtClean="0">
                <a:solidFill>
                  <a:schemeClr val="tx1"/>
                </a:solidFill>
                <a:effectLst/>
                <a:latin typeface="+mn-lt"/>
                <a:ea typeface="+mn-ea"/>
                <a:cs typeface="+mn-cs"/>
              </a:rPr>
              <a:t>Polarimetric</a:t>
            </a:r>
            <a:r>
              <a:rPr lang="en-US" sz="1200" b="0" i="0" kern="1200" dirty="0" smtClean="0">
                <a:solidFill>
                  <a:schemeClr val="tx1"/>
                </a:solidFill>
                <a:effectLst/>
                <a:latin typeface="+mn-lt"/>
                <a:ea typeface="+mn-ea"/>
                <a:cs typeface="+mn-cs"/>
              </a:rPr>
              <a:t> imaging can be taken through three polarizers mounted at the entrance wheel, each 60 </a:t>
            </a:r>
            <a:r>
              <a:rPr lang="en-US" sz="1200" b="0" i="0" kern="1200" dirty="0" err="1" smtClean="0">
                <a:solidFill>
                  <a:schemeClr val="tx1"/>
                </a:solidFill>
                <a:effectLst/>
                <a:latin typeface="+mn-lt"/>
                <a:ea typeface="+mn-ea"/>
                <a:cs typeface="+mn-cs"/>
              </a:rPr>
              <a:t>deg</a:t>
            </a:r>
            <a:r>
              <a:rPr lang="en-US" sz="1200" b="0" i="0" kern="1200" dirty="0" smtClean="0">
                <a:solidFill>
                  <a:schemeClr val="tx1"/>
                </a:solidFill>
                <a:effectLst/>
                <a:latin typeface="+mn-lt"/>
                <a:ea typeface="+mn-ea"/>
                <a:cs typeface="+mn-cs"/>
              </a:rPr>
              <a:t> apart on the sky.</a:t>
            </a:r>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92EDA71-4495-4F01-A0AF-9558104F7933}"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26</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0091904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0" name="Shape 540"/>
          <p:cNvSpPr>
            <a:spLocks noGrp="1" noRot="1" noChangeAspect="1"/>
          </p:cNvSpPr>
          <p:nvPr>
            <p:ph type="sldImg"/>
          </p:nvPr>
        </p:nvSpPr>
        <p:spPr>
          <a:prstGeom prst="rect">
            <a:avLst/>
          </a:prstGeom>
        </p:spPr>
        <p:txBody>
          <a:bodyPr/>
          <a:lstStyle/>
          <a:p>
            <a:endParaRPr/>
          </a:p>
        </p:txBody>
      </p:sp>
      <p:sp>
        <p:nvSpPr>
          <p:cNvPr id="541" name="Shape 541"/>
          <p:cNvSpPr>
            <a:spLocks noGrp="1"/>
          </p:cNvSpPr>
          <p:nvPr>
            <p:ph type="body" sz="quarter" idx="1"/>
          </p:nvPr>
        </p:nvSpPr>
        <p:spPr>
          <a:prstGeom prst="rect">
            <a:avLst/>
          </a:prstGeom>
        </p:spPr>
        <p:txBody>
          <a:bodyPr/>
          <a:lstStyle/>
          <a:p>
            <a:r>
              <a:t>GOODS-S, Curtis-Lake+23 Nature</a:t>
            </a:r>
          </a:p>
        </p:txBody>
      </p:sp>
    </p:spTree>
    <p:extLst>
      <p:ext uri="{BB962C8B-B14F-4D97-AF65-F5344CB8AC3E}">
        <p14:creationId xmlns:p14="http://schemas.microsoft.com/office/powerpoint/2010/main" val="328359075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en-US" sz="1000" b="0" i="0" kern="1200" dirty="0" smtClean="0">
                <a:solidFill>
                  <a:schemeClr val="tx1"/>
                </a:solidFill>
                <a:effectLst/>
                <a:latin typeface="+mn-lt"/>
                <a:ea typeface="+mn-ea"/>
                <a:cs typeface="+mn-cs"/>
              </a:rPr>
              <a:t>This blurry red blob might not look like much, but it is the current record holder for the most distant object known in the Universe. JWST discovered the galaxy, known as JADES-GS-z13-0, late last year and then confirmed</a:t>
            </a:r>
            <a:r>
              <a:rPr lang="en-US" sz="1000" b="0" i="0" kern="1200" baseline="30000" dirty="0" smtClean="0">
                <a:solidFill>
                  <a:schemeClr val="tx1"/>
                </a:solidFill>
                <a:effectLst/>
                <a:latin typeface="+mn-lt"/>
                <a:ea typeface="+mn-ea"/>
                <a:cs typeface="+mn-cs"/>
                <a:hlinkClick r:id="rId3"/>
              </a:rPr>
              <a:t>2</a:t>
            </a:r>
            <a:r>
              <a:rPr lang="en-US" sz="1000" b="0" i="0" kern="1200" dirty="0" smtClean="0">
                <a:solidFill>
                  <a:schemeClr val="tx1"/>
                </a:solidFill>
                <a:effectLst/>
                <a:latin typeface="+mn-lt"/>
                <a:ea typeface="+mn-ea"/>
                <a:cs typeface="+mn-cs"/>
              </a:rPr>
              <a:t>, through detailed studies of its starlight, that it lies at a redshift of 13.2. That means it looks as it did just 320 million years after the Big Bang</a:t>
            </a:r>
            <a:r>
              <a:rPr lang="en-US" sz="1200" b="0" i="0" kern="1200" dirty="0" smtClean="0">
                <a:solidFill>
                  <a:schemeClr val="tx1"/>
                </a:solidFill>
                <a:effectLst/>
                <a:latin typeface="+mn-lt"/>
                <a:ea typeface="+mn-ea"/>
                <a:cs typeface="+mn-cs"/>
              </a:rPr>
              <a:t>. The galaxy is physically small, just a few hundred light years across, but is pumping out new stars at a rate comparable to the Milky Way today, says Brant Robertson, an astronomer at the University of California, Santa Cruz. That’s remarkable because scientists had thought that the first galaxies to form in the Universe would come together slowly as stars ignited and coalesced. JADES-GS-z13-0 and other such objects show</a:t>
            </a:r>
            <a:r>
              <a:rPr lang="en-US" sz="1200" b="0" i="0" kern="1200" baseline="30000" dirty="0" smtClean="0">
                <a:solidFill>
                  <a:schemeClr val="tx1"/>
                </a:solidFill>
                <a:effectLst/>
                <a:latin typeface="+mn-lt"/>
                <a:ea typeface="+mn-ea"/>
                <a:cs typeface="+mn-cs"/>
                <a:hlinkClick r:id="rId4"/>
              </a:rPr>
              <a:t>3</a:t>
            </a:r>
            <a:r>
              <a:rPr lang="en-US" sz="1200" b="0" i="0" kern="1200" dirty="0" smtClean="0">
                <a:solidFill>
                  <a:schemeClr val="tx1"/>
                </a:solidFill>
                <a:effectLst/>
                <a:latin typeface="+mn-lt"/>
                <a:ea typeface="+mn-ea"/>
                <a:cs typeface="+mn-cs"/>
              </a:rPr>
              <a:t> that early galaxies </a:t>
            </a:r>
            <a:r>
              <a:rPr lang="en-US" sz="1200" b="0" i="0" kern="1200" dirty="0" smtClean="0">
                <a:solidFill>
                  <a:schemeClr val="tx1"/>
                </a:solidFill>
                <a:effectLst/>
                <a:latin typeface="+mn-lt"/>
                <a:ea typeface="+mn-ea"/>
                <a:cs typeface="+mn-cs"/>
                <a:hlinkClick r:id="rId5"/>
              </a:rPr>
              <a:t>were hotbeds of star formation</a:t>
            </a:r>
            <a:r>
              <a:rPr lang="en-US" sz="1200" b="0" i="0" kern="1200" dirty="0" smtClean="0">
                <a:solidFill>
                  <a:schemeClr val="tx1"/>
                </a:solidFill>
                <a:effectLst/>
                <a:latin typeface="+mn-lt"/>
                <a:ea typeface="+mn-ea"/>
                <a:cs typeface="+mn-cs"/>
              </a:rPr>
              <a:t>.</a:t>
            </a:r>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87C14E6-2559-451E-807A-4A34163A34D7}"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34</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2621892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en-US" sz="1000" b="0" i="0" kern="1200" dirty="0" smtClean="0">
                <a:solidFill>
                  <a:schemeClr val="tx1"/>
                </a:solidFill>
                <a:effectLst/>
                <a:latin typeface="+mn-lt"/>
                <a:ea typeface="+mn-ea"/>
                <a:cs typeface="+mn-cs"/>
              </a:rPr>
              <a:t>This blurry red blob might not look like much, but it is the current record holder for the most distant object known in the Universe. JWST discovered the galaxy, known as JADES-GS-z13-0, late last year and then confirmed</a:t>
            </a:r>
            <a:r>
              <a:rPr lang="en-US" sz="1000" b="0" i="0" kern="1200" baseline="30000" dirty="0" smtClean="0">
                <a:solidFill>
                  <a:schemeClr val="tx1"/>
                </a:solidFill>
                <a:effectLst/>
                <a:latin typeface="+mn-lt"/>
                <a:ea typeface="+mn-ea"/>
                <a:cs typeface="+mn-cs"/>
                <a:hlinkClick r:id="rId3"/>
              </a:rPr>
              <a:t>2</a:t>
            </a:r>
            <a:r>
              <a:rPr lang="en-US" sz="1000" b="0" i="0" kern="1200" dirty="0" smtClean="0">
                <a:solidFill>
                  <a:schemeClr val="tx1"/>
                </a:solidFill>
                <a:effectLst/>
                <a:latin typeface="+mn-lt"/>
                <a:ea typeface="+mn-ea"/>
                <a:cs typeface="+mn-cs"/>
              </a:rPr>
              <a:t>, through detailed studies of its starlight, that it lies at a redshift of 13.2. That means it looks as it did just 320 million years after the Big Bang</a:t>
            </a:r>
            <a:r>
              <a:rPr lang="en-US" sz="1200" b="0" i="0" kern="1200" dirty="0" smtClean="0">
                <a:solidFill>
                  <a:schemeClr val="tx1"/>
                </a:solidFill>
                <a:effectLst/>
                <a:latin typeface="+mn-lt"/>
                <a:ea typeface="+mn-ea"/>
                <a:cs typeface="+mn-cs"/>
              </a:rPr>
              <a:t>. The galaxy is physically small, just a few hundred light years across, but is pumping out new stars at a rate comparable to the Milky Way today, says Brant Robertson, an astronomer at the University of California, Santa Cruz. That’s remarkable because scientists had thought that the first galaxies to form in the Universe would come together slowly as stars ignited and coalesced. JADES-GS-z13-0 and other such objects show</a:t>
            </a:r>
            <a:r>
              <a:rPr lang="en-US" sz="1200" b="0" i="0" kern="1200" baseline="30000" dirty="0" smtClean="0">
                <a:solidFill>
                  <a:schemeClr val="tx1"/>
                </a:solidFill>
                <a:effectLst/>
                <a:latin typeface="+mn-lt"/>
                <a:ea typeface="+mn-ea"/>
                <a:cs typeface="+mn-cs"/>
                <a:hlinkClick r:id="rId4"/>
              </a:rPr>
              <a:t>3</a:t>
            </a:r>
            <a:r>
              <a:rPr lang="en-US" sz="1200" b="0" i="0" kern="1200" dirty="0" smtClean="0">
                <a:solidFill>
                  <a:schemeClr val="tx1"/>
                </a:solidFill>
                <a:effectLst/>
                <a:latin typeface="+mn-lt"/>
                <a:ea typeface="+mn-ea"/>
                <a:cs typeface="+mn-cs"/>
              </a:rPr>
              <a:t> that early galaxies </a:t>
            </a:r>
            <a:r>
              <a:rPr lang="en-US" sz="1200" b="0" i="0" kern="1200" dirty="0" smtClean="0">
                <a:solidFill>
                  <a:schemeClr val="tx1"/>
                </a:solidFill>
                <a:effectLst/>
                <a:latin typeface="+mn-lt"/>
                <a:ea typeface="+mn-ea"/>
                <a:cs typeface="+mn-cs"/>
                <a:hlinkClick r:id="rId5"/>
              </a:rPr>
              <a:t>were hotbeds of star formation</a:t>
            </a:r>
            <a:r>
              <a:rPr lang="en-US" sz="1200" b="0" i="0" kern="1200" dirty="0" smtClean="0">
                <a:solidFill>
                  <a:schemeClr val="tx1"/>
                </a:solidFill>
                <a:effectLst/>
                <a:latin typeface="+mn-lt"/>
                <a:ea typeface="+mn-ea"/>
                <a:cs typeface="+mn-cs"/>
              </a:rPr>
              <a:t>.</a:t>
            </a:r>
          </a:p>
          <a:p>
            <a:endParaRPr lang="fr-FR" dirty="0"/>
          </a:p>
        </p:txBody>
      </p:sp>
      <p:sp>
        <p:nvSpPr>
          <p:cNvPr id="4" name="Espace réservé du numéro de diapositive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87C14E6-2559-451E-807A-4A34163A34D7}" type="slidenum">
              <a:rPr kumimoji="0" 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35</a:t>
            </a:fld>
            <a:endParaRPr kumimoji="0" lang="fr-FR"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62496149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10"/>
          </p:nvPr>
        </p:nvSpPr>
        <p:spPr/>
        <p:txBody>
          <a:bodyPr/>
          <a:lstStyle/>
          <a:p>
            <a:fld id="{087C14E6-2559-451E-807A-4A34163A34D7}" type="slidenum">
              <a:rPr lang="fr-FR" smtClean="0"/>
              <a:t>43</a:t>
            </a:fld>
            <a:endParaRPr lang="fr-FR"/>
          </a:p>
        </p:txBody>
      </p:sp>
    </p:spTree>
    <p:extLst>
      <p:ext uri="{BB962C8B-B14F-4D97-AF65-F5344CB8AC3E}">
        <p14:creationId xmlns:p14="http://schemas.microsoft.com/office/powerpoint/2010/main" val="290965448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10"/>
          </p:nvPr>
        </p:nvSpPr>
        <p:spPr/>
        <p:txBody>
          <a:bodyPr/>
          <a:lstStyle/>
          <a:p>
            <a:fld id="{087C14E6-2559-451E-807A-4A34163A34D7}" type="slidenum">
              <a:rPr lang="fr-FR" smtClean="0"/>
              <a:t>44</a:t>
            </a:fld>
            <a:endParaRPr lang="fr-FR"/>
          </a:p>
        </p:txBody>
      </p:sp>
    </p:spTree>
    <p:extLst>
      <p:ext uri="{BB962C8B-B14F-4D97-AF65-F5344CB8AC3E}">
        <p14:creationId xmlns:p14="http://schemas.microsoft.com/office/powerpoint/2010/main" val="223191370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err="1" smtClean="0"/>
              <a:t>Perioide</a:t>
            </a:r>
            <a:r>
              <a:rPr lang="fr-FR" dirty="0" smtClean="0"/>
              <a:t> orbitale: 2 jours; étoile comme le soleil un </a:t>
            </a:r>
            <a:r>
              <a:rPr lang="fr-FR" dirty="0" err="1" smtClean="0"/>
              <a:t>pei</a:t>
            </a:r>
            <a:r>
              <a:rPr lang="fr-FR" dirty="0" smtClean="0"/>
              <a:t> plus vieille</a:t>
            </a:r>
            <a:r>
              <a:rPr lang="fr-FR" baseline="0" dirty="0" smtClean="0"/>
              <a:t> 7 milliards d’année</a:t>
            </a:r>
            <a:endParaRPr lang="fr-FR" dirty="0"/>
          </a:p>
        </p:txBody>
      </p:sp>
      <p:sp>
        <p:nvSpPr>
          <p:cNvPr id="4" name="Espace réservé du numéro de diapositive 3"/>
          <p:cNvSpPr>
            <a:spLocks noGrp="1"/>
          </p:cNvSpPr>
          <p:nvPr>
            <p:ph type="sldNum" sz="quarter" idx="10"/>
          </p:nvPr>
        </p:nvSpPr>
        <p:spPr/>
        <p:txBody>
          <a:bodyPr/>
          <a:lstStyle/>
          <a:p>
            <a:fld id="{087C14E6-2559-451E-807A-4A34163A34D7}" type="slidenum">
              <a:rPr lang="fr-FR" smtClean="0"/>
              <a:t>45</a:t>
            </a:fld>
            <a:endParaRPr lang="fr-FR"/>
          </a:p>
        </p:txBody>
      </p:sp>
    </p:spTree>
    <p:extLst>
      <p:ext uri="{BB962C8B-B14F-4D97-AF65-F5344CB8AC3E}">
        <p14:creationId xmlns:p14="http://schemas.microsoft.com/office/powerpoint/2010/main" val="248312589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10"/>
          </p:nvPr>
        </p:nvSpPr>
        <p:spPr/>
        <p:txBody>
          <a:bodyPr/>
          <a:lstStyle/>
          <a:p>
            <a:fld id="{087C14E6-2559-451E-807A-4A34163A34D7}" type="slidenum">
              <a:rPr lang="fr-FR" smtClean="0"/>
              <a:t>48</a:t>
            </a:fld>
            <a:endParaRPr lang="fr-FR"/>
          </a:p>
        </p:txBody>
      </p:sp>
    </p:spTree>
    <p:extLst>
      <p:ext uri="{BB962C8B-B14F-4D97-AF65-F5344CB8AC3E}">
        <p14:creationId xmlns:p14="http://schemas.microsoft.com/office/powerpoint/2010/main" val="96288209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6323"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56324"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3996797C-1C8C-4BC6-9ABE-6FEDBAD07B33}" type="slidenum">
              <a:rPr kumimoji="0" lang="fr-FR" altLang="fr-FR"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55</a:t>
            </a:fld>
            <a:endParaRPr kumimoji="0" lang="fr-FR" altLang="fr-FR"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84955924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6258"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6259"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fr-FR" altLang="fr-FR" smtClean="0"/>
              <a:t>340 light-years across ; La nébuleuse de la Tarentule est une région HII dans le Grand Nuage de Magellan. Elle se situe à 160 000 années-lumière de la Terre.</a:t>
            </a:r>
          </a:p>
        </p:txBody>
      </p:sp>
      <p:sp>
        <p:nvSpPr>
          <p:cNvPr id="96260"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E9486B3F-93A8-442A-853F-9209B825D131}" type="slidenum">
              <a:rPr kumimoji="0" lang="fr-FR" altLang="fr-FR" sz="13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64</a:t>
            </a:fld>
            <a:endParaRPr kumimoji="0" lang="fr-FR" altLang="fr-FR" sz="13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8608217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8"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Espace réservé des notes 2"/>
          <p:cNvSpPr>
            <a:spLocks noGrp="1"/>
          </p:cNvSpPr>
          <p:nvPr>
            <p:ph type="body" idx="1"/>
          </p:nvPr>
        </p:nvSpPr>
        <p:spPr/>
        <p:txBody>
          <a:bodyPr>
            <a:normAutofit fontScale="77500" lnSpcReduction="20000"/>
          </a:bodyPr>
          <a:lstStyle/>
          <a:p>
            <a:pPr>
              <a:defRPr/>
            </a:pPr>
            <a:r>
              <a:rPr lang="en-US" smtClean="0"/>
              <a:t>What looks much like craggy mountains on a moonlit evening is actually the edge of a nearby, young, star-forming region NGC 3324 in the Carina Nebula. Captured in infrared light by the Near-Infrared Camera (</a:t>
            </a:r>
            <a:r>
              <a:rPr lang="en-US" smtClean="0">
                <a:hlinkClick r:id="rId3"/>
              </a:rPr>
              <a:t>NIRCam</a:t>
            </a:r>
            <a:r>
              <a:rPr lang="en-US" smtClean="0"/>
              <a:t>) on NASA’s James Webb Space Telescope, this image reveals previously obscured areas of star birth.</a:t>
            </a:r>
          </a:p>
          <a:p>
            <a:pPr>
              <a:defRPr/>
            </a:pPr>
            <a:r>
              <a:rPr lang="en-US" smtClean="0"/>
              <a:t>Called </a:t>
            </a:r>
            <a:r>
              <a:rPr lang="en-US" dirty="0" smtClean="0"/>
              <a:t>the Cosmic Cliffs, the region is actually the edge of a gigantic, gaseous cavity within NGC 3324, roughly 7,600 light-years away. The cavernous area has been carved from the nebula by the intense ultraviolet radiation and stellar winds from extremely massive, hot, young stars located in the center of the bubble, above the area shown in this image. The high-energy radiation from these stars is sculpting the nebula’s wall by slowly eroding it away.  </a:t>
            </a:r>
          </a:p>
          <a:p>
            <a:pPr>
              <a:defRPr/>
            </a:pPr>
            <a:r>
              <a:rPr lang="en-US" dirty="0" err="1" smtClean="0"/>
              <a:t>NIRCam</a:t>
            </a:r>
            <a:r>
              <a:rPr lang="en-US" dirty="0" smtClean="0"/>
              <a:t> – with its crisp resolution and unparalleled sensitivity – unveils hundreds of previously hidden stars, and even numerous background galaxies. Several prominent features in this image are described below.</a:t>
            </a:r>
          </a:p>
          <a:p>
            <a:pPr>
              <a:defRPr/>
            </a:pPr>
            <a:r>
              <a:rPr lang="en-US" dirty="0" smtClean="0"/>
              <a:t>-- The “steam” that appears to rise from the celestial “mountains” is actually hot, ionized gas and hot dust streaming away from the nebula due to intense, ultraviolet radiation. </a:t>
            </a:r>
          </a:p>
          <a:p>
            <a:pPr>
              <a:defRPr/>
            </a:pPr>
            <a:r>
              <a:rPr lang="en-US" dirty="0" smtClean="0"/>
              <a:t>-- Dramatic pillars rise above the glowing wall of gas, resisting the blistering ultraviolet radiation from the young stars.</a:t>
            </a:r>
          </a:p>
          <a:p>
            <a:pPr>
              <a:defRPr/>
            </a:pPr>
            <a:r>
              <a:rPr lang="en-US" dirty="0" smtClean="0"/>
              <a:t>-- Bubbles and cavities are being blown by the intense radiation and stellar winds of newborn stars.</a:t>
            </a:r>
          </a:p>
          <a:p>
            <a:pPr>
              <a:defRPr/>
            </a:pPr>
            <a:r>
              <a:rPr lang="en-US" dirty="0" smtClean="0"/>
              <a:t>-- </a:t>
            </a:r>
            <a:r>
              <a:rPr lang="en-US" dirty="0" err="1" smtClean="0"/>
              <a:t>Protostellar</a:t>
            </a:r>
            <a:r>
              <a:rPr lang="en-US" dirty="0" smtClean="0"/>
              <a:t> jets and outflows, which appear in gold, shoot from dust-enshrouded, nascent stars.</a:t>
            </a:r>
          </a:p>
          <a:p>
            <a:pPr>
              <a:defRPr/>
            </a:pPr>
            <a:r>
              <a:rPr lang="en-US" dirty="0" smtClean="0"/>
              <a:t>-- A “blow-out” erupts at the top-center of the ridge, spewing gas and dust into the interstellar medium. </a:t>
            </a:r>
          </a:p>
          <a:p>
            <a:pPr>
              <a:defRPr/>
            </a:pPr>
            <a:r>
              <a:rPr lang="en-US" dirty="0" smtClean="0"/>
              <a:t>-- An unusual “arch” appears, looking like a bent-over cylinder.</a:t>
            </a:r>
          </a:p>
          <a:p>
            <a:pPr>
              <a:defRPr/>
            </a:pPr>
            <a:r>
              <a:rPr lang="en-US" dirty="0" smtClean="0"/>
              <a:t>This period of very early </a:t>
            </a:r>
            <a:r>
              <a:rPr lang="en-US" dirty="0" smtClean="0">
                <a:hlinkClick r:id="rId4"/>
              </a:rPr>
              <a:t>star formation</a:t>
            </a:r>
            <a:r>
              <a:rPr lang="en-US" dirty="0" smtClean="0"/>
              <a:t> is difficult to capture because, for an individual star, it lasts only about 50,000 to 100,000 years – but Webb’s extreme sensitivity and exquisite spatial resolution have chronicled this rare event.</a:t>
            </a:r>
          </a:p>
          <a:p>
            <a:pPr>
              <a:defRPr/>
            </a:pPr>
            <a:r>
              <a:rPr lang="en-US" dirty="0" smtClean="0"/>
              <a:t>Located roughly 7,600 light-years away, NGC 3324 was first catalogued by James Dunlop in 1826. Visible from the Southern Hemisphere, it is located at the northwest corner of the Carina Nebula (NGC 3372), which resides in the constellation Carina. The Carina Nebula is home to the Keyhole Nebula and the active, unstable supergiant star called Eta </a:t>
            </a:r>
            <a:r>
              <a:rPr lang="en-US" dirty="0" err="1" smtClean="0"/>
              <a:t>Carinae</a:t>
            </a:r>
            <a:r>
              <a:rPr lang="en-US" dirty="0" smtClean="0"/>
              <a:t>. </a:t>
            </a:r>
          </a:p>
          <a:p>
            <a:pPr>
              <a:defRPr/>
            </a:pPr>
            <a:r>
              <a:rPr lang="en-US" i="1" dirty="0" err="1" smtClean="0"/>
              <a:t>NIRCam</a:t>
            </a:r>
            <a:r>
              <a:rPr lang="en-US" i="1" dirty="0" smtClean="0"/>
              <a:t> was built by a team at the University of Arizona and Lockheed Martin’s Advanced Technology Center.</a:t>
            </a:r>
            <a:endParaRPr lang="en-US" dirty="0" smtClean="0"/>
          </a:p>
          <a:p>
            <a:pPr>
              <a:defRPr/>
            </a:pPr>
            <a:r>
              <a:rPr lang="en-US" dirty="0" smtClean="0"/>
              <a:t>For a full array of Webb’s first images and spectra, including downloadable files, please visit: </a:t>
            </a:r>
            <a:r>
              <a:rPr lang="en-US" dirty="0" smtClean="0">
                <a:hlinkClick r:id="rId5"/>
              </a:rPr>
              <a:t>https://webbtelescope.org/news/first-images</a:t>
            </a:r>
            <a:r>
              <a:rPr lang="en-US" dirty="0" smtClean="0"/>
              <a:t> </a:t>
            </a:r>
          </a:p>
          <a:p>
            <a:pPr>
              <a:defRPr/>
            </a:pPr>
            <a:r>
              <a:rPr lang="en-US" b="1" dirty="0" err="1" smtClean="0"/>
              <a:t>Credits:</a:t>
            </a:r>
            <a:r>
              <a:rPr lang="en-US" dirty="0" err="1" smtClean="0"/>
              <a:t>IMAGE</a:t>
            </a:r>
            <a:r>
              <a:rPr lang="en-US" dirty="0" smtClean="0"/>
              <a:t>: NASA, ESA, CSA, </a:t>
            </a:r>
            <a:r>
              <a:rPr lang="en-US" dirty="0" err="1" smtClean="0"/>
              <a:t>STScI</a:t>
            </a:r>
            <a:endParaRPr lang="en-US" dirty="0" smtClean="0"/>
          </a:p>
          <a:p>
            <a:pPr>
              <a:defRPr/>
            </a:pPr>
            <a:endParaRPr lang="fr-FR" dirty="0"/>
          </a:p>
        </p:txBody>
      </p:sp>
      <p:sp>
        <p:nvSpPr>
          <p:cNvPr id="106500"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0A2D0C98-B891-4667-97F8-7A775D04FA25}" type="slidenum">
              <a:rPr kumimoji="0" lang="fr-FR" altLang="fr-FR" sz="13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65</a:t>
            </a:fld>
            <a:endParaRPr kumimoji="0" lang="fr-FR" altLang="fr-FR" sz="13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58880655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4451"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fr-FR" altLang="fr-FR" smtClean="0"/>
              <a:t>340 light-years across ; La nébuleuse de la Tarentule est une région HII dans le Grand Nuage de Magellan. Elle se situe à 160 000 années-lumière de la Terre.</a:t>
            </a:r>
          </a:p>
        </p:txBody>
      </p:sp>
      <p:sp>
        <p:nvSpPr>
          <p:cNvPr id="104452"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66612" rtl="0" eaLnBrk="1" fontAlgn="base" latinLnBrk="0" hangingPunct="1">
              <a:lnSpc>
                <a:spcPct val="100000"/>
              </a:lnSpc>
              <a:spcBef>
                <a:spcPct val="0"/>
              </a:spcBef>
              <a:spcAft>
                <a:spcPct val="0"/>
              </a:spcAft>
              <a:buClrTx/>
              <a:buSzTx/>
              <a:buFontTx/>
              <a:buNone/>
              <a:tabLst/>
              <a:defRPr/>
            </a:pPr>
            <a:fld id="{C15915D1-E9CC-4781-8644-0890A2E261FE}" type="slidenum">
              <a:rPr kumimoji="0" lang="fr-FR" altLang="fr-FR" sz="1400" b="0" i="0" u="none" strike="noStrike" kern="1200" cap="none" spc="0" normalizeH="0" baseline="0" noProof="0">
                <a:ln>
                  <a:noFill/>
                </a:ln>
                <a:solidFill>
                  <a:srgbClr val="000000"/>
                </a:solidFill>
                <a:effectLst/>
                <a:uLnTx/>
                <a:uFillTx/>
                <a:latin typeface="Arial" panose="020B0604020202020204" pitchFamily="34" charset="0"/>
                <a:ea typeface="+mn-ea"/>
                <a:cs typeface="+mn-cs"/>
              </a:rPr>
              <a:pPr marL="0" marR="0" lvl="0" indent="0" algn="r" defTabSz="966612" rtl="0" eaLnBrk="1" fontAlgn="base" latinLnBrk="0" hangingPunct="1">
                <a:lnSpc>
                  <a:spcPct val="100000"/>
                </a:lnSpc>
                <a:spcBef>
                  <a:spcPct val="0"/>
                </a:spcBef>
                <a:spcAft>
                  <a:spcPct val="0"/>
                </a:spcAft>
                <a:buClrTx/>
                <a:buSzTx/>
                <a:buFontTx/>
                <a:buNone/>
                <a:tabLst/>
                <a:defRPr/>
              </a:pPr>
              <a:t>67</a:t>
            </a:fld>
            <a:endParaRPr kumimoji="0" lang="fr-FR" altLang="fr-FR" sz="1400" b="0" i="0"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99053850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Espace réservé des notes 2"/>
          <p:cNvSpPr>
            <a:spLocks noGrp="1"/>
          </p:cNvSpPr>
          <p:nvPr>
            <p:ph type="body" idx="1"/>
          </p:nvPr>
        </p:nvSpPr>
        <p:spPr/>
        <p:txBody>
          <a:bodyPr>
            <a:normAutofit fontScale="77500" lnSpcReduction="20000"/>
          </a:bodyPr>
          <a:lstStyle/>
          <a:p>
            <a:pPr>
              <a:defRPr/>
            </a:pPr>
            <a:r>
              <a:rPr lang="fr-FR" i="1" dirty="0" smtClean="0"/>
              <a:t>Webb </a:t>
            </a:r>
            <a:r>
              <a:rPr lang="fr-FR" i="1" dirty="0" err="1" smtClean="0"/>
              <a:t>NIRCam</a:t>
            </a:r>
            <a:r>
              <a:rPr lang="fr-FR" i="1" dirty="0" smtClean="0"/>
              <a:t> composite image of Jupiter </a:t>
            </a:r>
            <a:r>
              <a:rPr lang="fr-FR" i="1" dirty="0" err="1" smtClean="0"/>
              <a:t>from</a:t>
            </a:r>
            <a:r>
              <a:rPr lang="fr-FR" i="1" dirty="0" smtClean="0"/>
              <a:t> </a:t>
            </a:r>
            <a:r>
              <a:rPr lang="fr-FR" i="1" dirty="0" err="1" smtClean="0"/>
              <a:t>three</a:t>
            </a:r>
            <a:r>
              <a:rPr lang="fr-FR" i="1" dirty="0" smtClean="0"/>
              <a:t> </a:t>
            </a:r>
            <a:r>
              <a:rPr lang="fr-FR" i="1" dirty="0" err="1" smtClean="0"/>
              <a:t>filters</a:t>
            </a:r>
            <a:r>
              <a:rPr lang="fr-FR" i="1" dirty="0" smtClean="0"/>
              <a:t> – F360M (</a:t>
            </a:r>
            <a:r>
              <a:rPr lang="fr-FR" i="1" dirty="0" err="1" smtClean="0"/>
              <a:t>red</a:t>
            </a:r>
            <a:r>
              <a:rPr lang="fr-FR" i="1" dirty="0" smtClean="0"/>
              <a:t>), F212N (</a:t>
            </a:r>
            <a:r>
              <a:rPr lang="fr-FR" i="1" dirty="0" err="1" smtClean="0"/>
              <a:t>yellow</a:t>
            </a:r>
            <a:r>
              <a:rPr lang="fr-FR" i="1" dirty="0" smtClean="0"/>
              <a:t>-green), and F150W2 (cyan) – and </a:t>
            </a:r>
            <a:r>
              <a:rPr lang="fr-FR" i="1" dirty="0" err="1" smtClean="0"/>
              <a:t>alignment</a:t>
            </a:r>
            <a:r>
              <a:rPr lang="fr-FR" i="1" dirty="0" smtClean="0"/>
              <a:t> due to the </a:t>
            </a:r>
            <a:r>
              <a:rPr lang="fr-FR" i="1" dirty="0" err="1" smtClean="0"/>
              <a:t>planet’s</a:t>
            </a:r>
            <a:r>
              <a:rPr lang="fr-FR" i="1" dirty="0" smtClean="0"/>
              <a:t> rotation.</a:t>
            </a:r>
            <a:r>
              <a:rPr lang="en-US" dirty="0" smtClean="0"/>
              <a:t> With giant storms, powerful winds, auroras, and extreme temperature and pressure conditions, Jupiter has a lot going on. Now, NASA’s James Webb Space Telescope has captured new images of the planet. Webb’s Jupiter observations will give scientists even more clues to Jupiter’s inner life.  </a:t>
            </a:r>
          </a:p>
          <a:p>
            <a:pPr>
              <a:defRPr/>
            </a:pPr>
            <a:r>
              <a:rPr lang="en-US" dirty="0" smtClean="0"/>
              <a:t>“We hadn’t really expected it to be this good, to be honest,” said planetary astronomer </a:t>
            </a:r>
            <a:r>
              <a:rPr lang="en-US" dirty="0" err="1" smtClean="0"/>
              <a:t>Imke</a:t>
            </a:r>
            <a:r>
              <a:rPr lang="en-US" dirty="0" smtClean="0"/>
              <a:t> de Pater, professor emerita of the University of California, Berkeley. De Pater led the observations of Jupiter with Thierry Fouchet, a professor at the Paris Observatory, as part of an international collaboration for Webb’s Early Release Science program. Webb itself is an international mission led by NASA with its partners ESA (European Space Agency) and CSA (Canadian Space Agency). “It’s really remarkable that we can see details on Jupiter together with its rings, tiny satellites, and even galaxies in one image,” she said. </a:t>
            </a:r>
          </a:p>
          <a:p>
            <a:pPr>
              <a:defRPr/>
            </a:pPr>
            <a:r>
              <a:rPr lang="en-US" dirty="0" smtClean="0"/>
              <a:t>The two images come from the observatory’s Near-Infrared Camera (</a:t>
            </a:r>
            <a:r>
              <a:rPr lang="en-US" dirty="0" err="1" smtClean="0"/>
              <a:t>NIRCam</a:t>
            </a:r>
            <a:r>
              <a:rPr lang="en-US" dirty="0" smtClean="0"/>
              <a:t>), which has three specialized infrared filters that showcase details of the planet. Since infrared light is invisible to the human eye, the light has been mapped onto the visible spectrum. Generally, the longest wavelengths appear redder and the shortest wavelengths are shown as more blue. Scientists collaborated with citizen scientist Judy Schmidt to translate the Webb data into images. </a:t>
            </a:r>
          </a:p>
          <a:p>
            <a:pPr>
              <a:defRPr/>
            </a:pPr>
            <a:r>
              <a:rPr lang="en-US" dirty="0" smtClean="0"/>
              <a:t>In the standalone view of Jupiter, created from a composite of several images from Webb, auroras extend to high altitudes above both the northern and southern poles of Jupiter. The auroras shine in a filter that is mapped to redder colors, which also highlights light reflected from lower clouds and upper hazes. A different filter, mapped to yellows and greens, shows hazes swirling around the northern and southern poles. A third filter, mapped to blues, showcases light that is reflected from a deeper main cloud.  </a:t>
            </a:r>
          </a:p>
          <a:p>
            <a:pPr>
              <a:defRPr/>
            </a:pPr>
            <a:r>
              <a:rPr lang="en-US" dirty="0" smtClean="0"/>
              <a:t>The Great Red Spot, a famous storm so big it could swallow Earth, appears white in these views, as do other clouds, because they are reflecting a lot of sunlight. </a:t>
            </a:r>
          </a:p>
          <a:p>
            <a:pPr>
              <a:defRPr/>
            </a:pPr>
            <a:r>
              <a:rPr lang="en-US" dirty="0" smtClean="0"/>
              <a:t>“The brightness here indicates high altitude – so the Great Red Spot has high-altitude hazes, as does the equatorial region,” said Heidi </a:t>
            </a:r>
            <a:r>
              <a:rPr lang="en-US" dirty="0" err="1" smtClean="0"/>
              <a:t>Hammel</a:t>
            </a:r>
            <a:r>
              <a:rPr lang="en-US" dirty="0" smtClean="0"/>
              <a:t>, Webb interdisciplinary scientist for solar system observations and vice president for science at AURA. “The numerous bright white ‘spots’ and ‘streaks’ are likely very high-altitude cloud tops of condensed convective storms.” By contrast, dark ribbons north of the equatorial region have little cloud cover.  </a:t>
            </a:r>
          </a:p>
          <a:p>
            <a:pPr>
              <a:defRPr/>
            </a:pPr>
            <a:endParaRPr lang="fr-FR" dirty="0"/>
          </a:p>
        </p:txBody>
      </p:sp>
      <p:sp>
        <p:nvSpPr>
          <p:cNvPr id="58372"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CEBFA472-F0F9-4EE8-BA09-D6742EA93862}" type="slidenum">
              <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68</a:t>
            </a:fld>
            <a:endPar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07568021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5603"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25604"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227B1F74-260C-46A2-9ED5-1641817B4945}" type="slidenum">
              <a:rPr kumimoji="0" lang="fr-FR" altLang="fr-FR"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71</a:t>
            </a:fld>
            <a:endParaRPr kumimoji="0" lang="fr-FR" altLang="fr-FR"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243265592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63492"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0E2F3B50-B9EF-4579-ACAF-7B7A585A9238}" type="slidenum">
              <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73</a:t>
            </a:fld>
            <a:endPar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87087116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63492"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0E2F3B50-B9EF-4579-ACAF-7B7A585A9238}" type="slidenum">
              <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74</a:t>
            </a:fld>
            <a:endPar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37212246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9635"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69636"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F889212-C588-40B4-8723-B196731E781C}" type="slidenum">
              <a:rPr kumimoji="0" lang="fr-FR" altLang="fr-FR"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78</a:t>
            </a:fld>
            <a:endParaRPr kumimoji="0" lang="fr-FR" altLang="fr-FR" sz="1200" b="0" i="0" u="none" strike="noStrike" kern="1200" cap="none" spc="0" normalizeH="0" baseline="0" noProof="0" smtClean="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4778667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4275"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54276"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FEB3F2E9-D442-47E1-8E68-3C4FFE8F69BB}" type="slidenum">
              <a:rPr kumimoji="0" lang="fr-FR" altLang="fr-FR" sz="13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81</a:t>
            </a:fld>
            <a:endParaRPr kumimoji="0" lang="fr-FR" altLang="fr-FR" sz="13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259746118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63492"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0E2F3B50-B9EF-4579-ACAF-7B7A585A9238}" type="slidenum">
              <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85</a:t>
            </a:fld>
            <a:endPar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343232297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5603"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25604"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227B1F74-260C-46A2-9ED5-1641817B4945}" type="slidenum">
              <a:rPr kumimoji="0" lang="fr-FR" altLang="fr-FR"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86</a:t>
            </a:fld>
            <a:endParaRPr kumimoji="0" lang="fr-FR" altLang="fr-FR"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37565509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err="1" smtClean="0"/>
              <a:t>Perioide</a:t>
            </a:r>
            <a:r>
              <a:rPr lang="fr-FR" dirty="0" smtClean="0"/>
              <a:t> orbitale: 2 jours; étoile comme le soleil un </a:t>
            </a:r>
            <a:r>
              <a:rPr lang="fr-FR" dirty="0" err="1" smtClean="0"/>
              <a:t>pei</a:t>
            </a:r>
            <a:r>
              <a:rPr lang="fr-FR" dirty="0" smtClean="0"/>
              <a:t> plus vieille</a:t>
            </a:r>
            <a:r>
              <a:rPr lang="fr-FR" baseline="0" dirty="0" smtClean="0"/>
              <a:t> 7 milliards d’année</a:t>
            </a:r>
            <a:endParaRPr lang="fr-FR" dirty="0"/>
          </a:p>
        </p:txBody>
      </p:sp>
      <p:sp>
        <p:nvSpPr>
          <p:cNvPr id="4" name="Espace réservé du numéro de diapositive 3"/>
          <p:cNvSpPr>
            <a:spLocks noGrp="1"/>
          </p:cNvSpPr>
          <p:nvPr>
            <p:ph type="sldNum" sz="quarter" idx="10"/>
          </p:nvPr>
        </p:nvSpPr>
        <p:spPr/>
        <p:txBody>
          <a:bodyPr/>
          <a:lstStyle/>
          <a:p>
            <a:fld id="{087C14E6-2559-451E-807A-4A34163A34D7}" type="slidenum">
              <a:rPr lang="fr-FR" smtClean="0"/>
              <a:t>90</a:t>
            </a:fld>
            <a:endParaRPr lang="fr-FR"/>
          </a:p>
        </p:txBody>
      </p:sp>
    </p:spTree>
    <p:extLst>
      <p:ext uri="{BB962C8B-B14F-4D97-AF65-F5344CB8AC3E}">
        <p14:creationId xmlns:p14="http://schemas.microsoft.com/office/powerpoint/2010/main" val="399917335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Espace réservé de l'image des diapositives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3" name="Espace réservé des notes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fr-FR" altLang="fr-FR" smtClean="0"/>
          </a:p>
        </p:txBody>
      </p:sp>
      <p:sp>
        <p:nvSpPr>
          <p:cNvPr id="76804" name="Espace réservé du numéro de diapositive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AC5E8AD3-D3FE-45FF-A204-A790CCE0204E}" type="slidenum">
              <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91</a:t>
            </a:fld>
            <a:endParaRPr kumimoji="0" lang="fr-FR" altLang="fr-FR" sz="1300" b="0" i="0" u="none" strike="noStrike" kern="1200" cap="none" spc="0" normalizeH="0" baseline="0" noProof="0" smtClean="0">
              <a:ln>
                <a:noFill/>
              </a:ln>
              <a:solidFill>
                <a:prstClr val="black"/>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635253228"/>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7.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8.emf"/><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9.emf"/><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image" Target="../media/image9.emf"/><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image" Target="../media/image9.emf"/><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5.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6.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7.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9.emf"/><Relationship Id="rId1" Type="http://schemas.openxmlformats.org/officeDocument/2006/relationships/slideMaster" Target="../slideMasters/slideMaster1.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Diapositive de titre">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47526982-0BD3-80B2-D0C1-E141B8AD1D26}"/>
              </a:ext>
            </a:extLst>
          </p:cNvPr>
          <p:cNvSpPr/>
          <p:nvPr userDrawn="1"/>
        </p:nvSpPr>
        <p:spPr>
          <a:xfrm>
            <a:off x="11182350" y="0"/>
            <a:ext cx="100965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sp>
        <p:nvSpPr>
          <p:cNvPr id="2" name="Titre 1">
            <a:extLst>
              <a:ext uri="{FF2B5EF4-FFF2-40B4-BE49-F238E27FC236}">
                <a16:creationId xmlns:a16="http://schemas.microsoft.com/office/drawing/2014/main" id="{107B68EE-BDE5-1E9D-059B-83B50A6ACD18}"/>
              </a:ext>
            </a:extLst>
          </p:cNvPr>
          <p:cNvSpPr>
            <a:spLocks noGrp="1"/>
          </p:cNvSpPr>
          <p:nvPr>
            <p:ph type="ctrTitle"/>
          </p:nvPr>
        </p:nvSpPr>
        <p:spPr>
          <a:xfrm>
            <a:off x="731838" y="2654299"/>
            <a:ext cx="5294312" cy="1587501"/>
          </a:xfrm>
        </p:spPr>
        <p:txBody>
          <a:bodyPr anchor="b">
            <a:normAutofit/>
          </a:bodyPr>
          <a:lstStyle>
            <a:lvl1pPr algn="l">
              <a:defRPr sz="2800">
                <a:solidFill>
                  <a:schemeClr val="tx1"/>
                </a:solidFill>
              </a:defRPr>
            </a:lvl1pPr>
          </a:lstStyle>
          <a:p>
            <a:r>
              <a:rPr lang="fr-FR" smtClean="0"/>
              <a:t>Modifiez le style du titre</a:t>
            </a:r>
            <a:endParaRPr lang="fr-FR" dirty="0"/>
          </a:p>
        </p:txBody>
      </p:sp>
      <p:sp>
        <p:nvSpPr>
          <p:cNvPr id="3" name="Sous-titre 2">
            <a:extLst>
              <a:ext uri="{FF2B5EF4-FFF2-40B4-BE49-F238E27FC236}">
                <a16:creationId xmlns:a16="http://schemas.microsoft.com/office/drawing/2014/main" id="{34801059-2D37-8D44-42C0-ED46DE3A8FD1}"/>
              </a:ext>
            </a:extLst>
          </p:cNvPr>
          <p:cNvSpPr>
            <a:spLocks noGrp="1"/>
          </p:cNvSpPr>
          <p:nvPr>
            <p:ph type="subTitle" idx="1"/>
          </p:nvPr>
        </p:nvSpPr>
        <p:spPr>
          <a:xfrm>
            <a:off x="731838" y="4262438"/>
            <a:ext cx="5294312" cy="1655762"/>
          </a:xfrm>
        </p:spPr>
        <p:txBody>
          <a:bodyPr>
            <a:normAutofit/>
          </a:bodyPr>
          <a:lstStyle>
            <a:lvl1pPr marL="0" indent="0" algn="l">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smtClean="0"/>
              <a:t>Modifier le style des sous-titres du masque</a:t>
            </a:r>
            <a:endParaRPr lang="fr-FR" dirty="0"/>
          </a:p>
        </p:txBody>
      </p:sp>
      <p:pic>
        <p:nvPicPr>
          <p:cNvPr id="8" name="Logo CEA">
            <a:extLst>
              <a:ext uri="{FF2B5EF4-FFF2-40B4-BE49-F238E27FC236}">
                <a16:creationId xmlns:a16="http://schemas.microsoft.com/office/drawing/2014/main" id="{1051C7ED-2FE9-229E-F0BD-000C6D22DECA}"/>
              </a:ext>
            </a:extLst>
          </p:cNvPr>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731838" y="728663"/>
            <a:ext cx="1803600" cy="1803600"/>
          </a:xfrm>
          <a:prstGeom prst="rect">
            <a:avLst/>
          </a:prstGeom>
        </p:spPr>
      </p:pic>
      <p:sp>
        <p:nvSpPr>
          <p:cNvPr id="10" name="ZoneTexte 9">
            <a:extLst>
              <a:ext uri="{FF2B5EF4-FFF2-40B4-BE49-F238E27FC236}">
                <a16:creationId xmlns:a16="http://schemas.microsoft.com/office/drawing/2014/main" id="{931EACC6-5472-4DD6-3DB8-DB3936803B32}"/>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a:t>
            </a:r>
          </a:p>
        </p:txBody>
      </p:sp>
      <p:pic>
        <p:nvPicPr>
          <p:cNvPr id="11" name="PATTERN CARRE DECAL">
            <a:extLst>
              <a:ext uri="{FF2B5EF4-FFF2-40B4-BE49-F238E27FC236}">
                <a16:creationId xmlns:a16="http://schemas.microsoft.com/office/drawing/2014/main" id="{B904F070-A99F-1AC0-845C-9E05CE6DF32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19705" r="39861" b="-1"/>
          <a:stretch/>
        </p:blipFill>
        <p:spPr>
          <a:xfrm>
            <a:off x="9406296" y="-1"/>
            <a:ext cx="2785704" cy="2447637"/>
          </a:xfrm>
          <a:prstGeom prst="rect">
            <a:avLst/>
          </a:prstGeom>
        </p:spPr>
      </p:pic>
      <p:sp>
        <p:nvSpPr>
          <p:cNvPr id="5" name="Espace réservé du texte 4">
            <a:extLst>
              <a:ext uri="{FF2B5EF4-FFF2-40B4-BE49-F238E27FC236}">
                <a16:creationId xmlns:a16="http://schemas.microsoft.com/office/drawing/2014/main" id="{0A828EFF-0769-991A-745D-86154BF58E56}"/>
              </a:ext>
            </a:extLst>
          </p:cNvPr>
          <p:cNvSpPr>
            <a:spLocks noGrp="1"/>
          </p:cNvSpPr>
          <p:nvPr>
            <p:ph type="body" sz="quarter" idx="17" hasCustomPrompt="1"/>
          </p:nvPr>
        </p:nvSpPr>
        <p:spPr>
          <a:xfrm>
            <a:off x="742949" y="5892800"/>
            <a:ext cx="6578600" cy="558800"/>
          </a:xfrm>
        </p:spPr>
        <p:txBody>
          <a:bodyPr>
            <a:normAutofit/>
          </a:bodyPr>
          <a:lstStyle>
            <a:lvl1pPr>
              <a:defRPr sz="1200" i="1">
                <a:solidFill>
                  <a:schemeClr val="tx1"/>
                </a:solidFill>
              </a:defRPr>
            </a:lvl1pPr>
          </a:lstStyle>
          <a:p>
            <a:pPr lvl="0"/>
            <a:r>
              <a:rPr lang="fr-FR" dirty="0"/>
              <a:t>Emplacement logotypes financeurs/partenaires</a:t>
            </a:r>
          </a:p>
        </p:txBody>
      </p:sp>
    </p:spTree>
    <p:extLst>
      <p:ext uri="{BB962C8B-B14F-4D97-AF65-F5344CB8AC3E}">
        <p14:creationId xmlns:p14="http://schemas.microsoft.com/office/powerpoint/2010/main" val="12861387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Titre imag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07B68EE-BDE5-1E9D-059B-83B50A6ACD18}"/>
              </a:ext>
            </a:extLst>
          </p:cNvPr>
          <p:cNvSpPr>
            <a:spLocks noGrp="1"/>
          </p:cNvSpPr>
          <p:nvPr>
            <p:ph type="ctrTitle"/>
          </p:nvPr>
        </p:nvSpPr>
        <p:spPr>
          <a:xfrm>
            <a:off x="731838" y="2654299"/>
            <a:ext cx="5294312" cy="1587501"/>
          </a:xfrm>
        </p:spPr>
        <p:txBody>
          <a:bodyPr lIns="0" anchor="b">
            <a:normAutofit/>
          </a:bodyPr>
          <a:lstStyle>
            <a:lvl1pPr algn="l">
              <a:defRPr sz="2800">
                <a:solidFill>
                  <a:schemeClr val="tx1"/>
                </a:solidFill>
              </a:defRPr>
            </a:lvl1pPr>
          </a:lstStyle>
          <a:p>
            <a:r>
              <a:rPr lang="fr-FR" smtClean="0"/>
              <a:t>Modifiez le style du titre</a:t>
            </a:r>
            <a:endParaRPr lang="fr-FR" dirty="0"/>
          </a:p>
        </p:txBody>
      </p:sp>
      <p:sp>
        <p:nvSpPr>
          <p:cNvPr id="3" name="Sous-titre 2">
            <a:extLst>
              <a:ext uri="{FF2B5EF4-FFF2-40B4-BE49-F238E27FC236}">
                <a16:creationId xmlns:a16="http://schemas.microsoft.com/office/drawing/2014/main" id="{34801059-2D37-8D44-42C0-ED46DE3A8FD1}"/>
              </a:ext>
            </a:extLst>
          </p:cNvPr>
          <p:cNvSpPr>
            <a:spLocks noGrp="1"/>
          </p:cNvSpPr>
          <p:nvPr>
            <p:ph type="subTitle" idx="1" hasCustomPrompt="1"/>
          </p:nvPr>
        </p:nvSpPr>
        <p:spPr>
          <a:xfrm>
            <a:off x="731838" y="4262438"/>
            <a:ext cx="5294312" cy="1655762"/>
          </a:xfrm>
        </p:spPr>
        <p:txBody>
          <a:bodyPr rIns="0">
            <a:normAutofit/>
          </a:bodyPr>
          <a:lstStyle>
            <a:lvl1pPr marL="0" indent="0" algn="l">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dirty="0"/>
              <a:t>Modifier le style des sous-titres du masque</a:t>
            </a:r>
          </a:p>
        </p:txBody>
      </p:sp>
      <p:pic>
        <p:nvPicPr>
          <p:cNvPr id="8" name="Logo CEA">
            <a:extLst>
              <a:ext uri="{FF2B5EF4-FFF2-40B4-BE49-F238E27FC236}">
                <a16:creationId xmlns:a16="http://schemas.microsoft.com/office/drawing/2014/main" id="{1051C7ED-2FE9-229E-F0BD-000C6D22DECA}"/>
              </a:ext>
            </a:extLst>
          </p:cNvPr>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731838" y="728663"/>
            <a:ext cx="1803600" cy="1803600"/>
          </a:xfrm>
          <a:prstGeom prst="rect">
            <a:avLst/>
          </a:prstGeom>
        </p:spPr>
      </p:pic>
      <p:sp>
        <p:nvSpPr>
          <p:cNvPr id="10" name="ZoneTexte 9">
            <a:extLst>
              <a:ext uri="{FF2B5EF4-FFF2-40B4-BE49-F238E27FC236}">
                <a16:creationId xmlns:a16="http://schemas.microsoft.com/office/drawing/2014/main" id="{931EACC6-5472-4DD6-3DB8-DB3936803B32}"/>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image</a:t>
            </a:r>
          </a:p>
        </p:txBody>
      </p:sp>
      <p:sp>
        <p:nvSpPr>
          <p:cNvPr id="38" name="Rectangle 21">
            <a:extLst>
              <a:ext uri="{FF2B5EF4-FFF2-40B4-BE49-F238E27FC236}">
                <a16:creationId xmlns:a16="http://schemas.microsoft.com/office/drawing/2014/main" id="{A735B0D2-65F8-67B3-4CB3-F526012A0592}"/>
              </a:ext>
            </a:extLst>
          </p:cNvPr>
          <p:cNvSpPr>
            <a:spLocks noChangeArrowheads="1"/>
          </p:cNvSpPr>
          <p:nvPr userDrawn="1"/>
        </p:nvSpPr>
        <p:spPr bwMode="auto">
          <a:xfrm>
            <a:off x="7110585" y="-1588"/>
            <a:ext cx="20638" cy="311150"/>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61" name="Espace réservé pour une image  60">
            <a:extLst>
              <a:ext uri="{FF2B5EF4-FFF2-40B4-BE49-F238E27FC236}">
                <a16:creationId xmlns:a16="http://schemas.microsoft.com/office/drawing/2014/main" id="{570E7ABE-1C46-BCBC-E4AA-CED1991C314D}"/>
              </a:ext>
            </a:extLst>
          </p:cNvPr>
          <p:cNvSpPr>
            <a:spLocks noGrp="1"/>
          </p:cNvSpPr>
          <p:nvPr>
            <p:ph type="pic" sz="quarter" idx="10" hasCustomPrompt="1"/>
          </p:nvPr>
        </p:nvSpPr>
        <p:spPr>
          <a:xfrm>
            <a:off x="5435600" y="0"/>
            <a:ext cx="6756400" cy="6858000"/>
          </a:xfrm>
          <a:custGeom>
            <a:avLst/>
            <a:gdLst>
              <a:gd name="connsiteX0" fmla="*/ 558577 w 6756400"/>
              <a:gd name="connsiteY0" fmla="*/ 2472501 h 6858000"/>
              <a:gd name="connsiteX1" fmla="*/ 1118234 w 6756400"/>
              <a:gd name="connsiteY1" fmla="*/ 2898413 h 6858000"/>
              <a:gd name="connsiteX2" fmla="*/ 754773 w 6756400"/>
              <a:gd name="connsiteY2" fmla="*/ 3179642 h 6858000"/>
              <a:gd name="connsiteX3" fmla="*/ 765623 w 6756400"/>
              <a:gd name="connsiteY3" fmla="*/ 3197727 h 6858000"/>
              <a:gd name="connsiteX4" fmla="*/ 1132700 w 6756400"/>
              <a:gd name="connsiteY4" fmla="*/ 2912881 h 6858000"/>
              <a:gd name="connsiteX5" fmla="*/ 1132700 w 6756400"/>
              <a:gd name="connsiteY5" fmla="*/ 3443689 h 6858000"/>
              <a:gd name="connsiteX6" fmla="*/ 978998 w 6756400"/>
              <a:gd name="connsiteY6" fmla="*/ 3562149 h 6858000"/>
              <a:gd name="connsiteX7" fmla="*/ 990752 w 6756400"/>
              <a:gd name="connsiteY7" fmla="*/ 3582043 h 6858000"/>
              <a:gd name="connsiteX8" fmla="*/ 1138125 w 6756400"/>
              <a:gd name="connsiteY8" fmla="*/ 3467200 h 6858000"/>
              <a:gd name="connsiteX9" fmla="*/ 1697783 w 6756400"/>
              <a:gd name="connsiteY9" fmla="*/ 3892208 h 6858000"/>
              <a:gd name="connsiteX10" fmla="*/ 1337034 w 6756400"/>
              <a:gd name="connsiteY10" fmla="*/ 4172532 h 6858000"/>
              <a:gd name="connsiteX11" fmla="*/ 1346980 w 6756400"/>
              <a:gd name="connsiteY11" fmla="*/ 4190618 h 6858000"/>
              <a:gd name="connsiteX12" fmla="*/ 1704112 w 6756400"/>
              <a:gd name="connsiteY12" fmla="*/ 3913006 h 6858000"/>
              <a:gd name="connsiteX13" fmla="*/ 1704112 w 6756400"/>
              <a:gd name="connsiteY13" fmla="*/ 4443814 h 6858000"/>
              <a:gd name="connsiteX14" fmla="*/ 1560355 w 6756400"/>
              <a:gd name="connsiteY14" fmla="*/ 4555944 h 6858000"/>
              <a:gd name="connsiteX15" fmla="*/ 1149879 w 6756400"/>
              <a:gd name="connsiteY15" fmla="*/ 4874248 h 6858000"/>
              <a:gd name="connsiteX16" fmla="*/ 1149879 w 6756400"/>
              <a:gd name="connsiteY16" fmla="*/ 4343440 h 6858000"/>
              <a:gd name="connsiteX17" fmla="*/ 1346076 w 6756400"/>
              <a:gd name="connsiteY17" fmla="*/ 4190618 h 6858000"/>
              <a:gd name="connsiteX18" fmla="*/ 1336130 w 6756400"/>
              <a:gd name="connsiteY18" fmla="*/ 4173437 h 6858000"/>
              <a:gd name="connsiteX19" fmla="*/ 1139934 w 6756400"/>
              <a:gd name="connsiteY19" fmla="*/ 4325354 h 6858000"/>
              <a:gd name="connsiteX20" fmla="*/ 580276 w 6756400"/>
              <a:gd name="connsiteY20" fmla="*/ 3900346 h 6858000"/>
              <a:gd name="connsiteX21" fmla="*/ 989848 w 6756400"/>
              <a:gd name="connsiteY21" fmla="*/ 3582043 h 6858000"/>
              <a:gd name="connsiteX22" fmla="*/ 978094 w 6756400"/>
              <a:gd name="connsiteY22" fmla="*/ 3563053 h 6858000"/>
              <a:gd name="connsiteX23" fmla="*/ 577563 w 6756400"/>
              <a:gd name="connsiteY23" fmla="*/ 3874123 h 6858000"/>
              <a:gd name="connsiteX24" fmla="*/ 577563 w 6756400"/>
              <a:gd name="connsiteY24" fmla="*/ 3342411 h 6858000"/>
              <a:gd name="connsiteX25" fmla="*/ 764719 w 6756400"/>
              <a:gd name="connsiteY25" fmla="*/ 3197727 h 6858000"/>
              <a:gd name="connsiteX26" fmla="*/ 754773 w 6756400"/>
              <a:gd name="connsiteY26" fmla="*/ 3180546 h 6858000"/>
              <a:gd name="connsiteX27" fmla="*/ 567618 w 6756400"/>
              <a:gd name="connsiteY27" fmla="*/ 3325229 h 6858000"/>
              <a:gd name="connsiteX28" fmla="*/ 7960 w 6756400"/>
              <a:gd name="connsiteY28" fmla="*/ 2899317 h 6858000"/>
              <a:gd name="connsiteX29" fmla="*/ 558577 w 6756400"/>
              <a:gd name="connsiteY29" fmla="*/ 2472501 h 6858000"/>
              <a:gd name="connsiteX30" fmla="*/ 1724907 w 6756400"/>
              <a:gd name="connsiteY30" fmla="*/ 0 h 6858000"/>
              <a:gd name="connsiteX31" fmla="*/ 6756400 w 6756400"/>
              <a:gd name="connsiteY31" fmla="*/ 0 h 6858000"/>
              <a:gd name="connsiteX32" fmla="*/ 6756400 w 6756400"/>
              <a:gd name="connsiteY32" fmla="*/ 6858000 h 6858000"/>
              <a:gd name="connsiteX33" fmla="*/ 0 w 6756400"/>
              <a:gd name="connsiteY33" fmla="*/ 6858000 h 6858000"/>
              <a:gd name="connsiteX34" fmla="*/ 0 w 6756400"/>
              <a:gd name="connsiteY34" fmla="*/ 6856412 h 6858000"/>
              <a:gd name="connsiteX35" fmla="*/ 162738 w 6756400"/>
              <a:gd name="connsiteY35" fmla="*/ 6856412 h 6858000"/>
              <a:gd name="connsiteX36" fmla="*/ 1149879 w 6756400"/>
              <a:gd name="connsiteY36" fmla="*/ 6856412 h 6858000"/>
              <a:gd name="connsiteX37" fmla="*/ 1149879 w 6756400"/>
              <a:gd name="connsiteY37" fmla="*/ 6332839 h 6858000"/>
              <a:gd name="connsiteX38" fmla="*/ 1704112 w 6756400"/>
              <a:gd name="connsiteY38" fmla="*/ 5902405 h 6858000"/>
              <a:gd name="connsiteX39" fmla="*/ 1704112 w 6756400"/>
              <a:gd name="connsiteY39" fmla="*/ 6433213 h 6858000"/>
              <a:gd name="connsiteX40" fmla="*/ 1159824 w 6756400"/>
              <a:gd name="connsiteY40" fmla="*/ 6855508 h 6858000"/>
              <a:gd name="connsiteX41" fmla="*/ 1193277 w 6756400"/>
              <a:gd name="connsiteY41" fmla="*/ 6855508 h 6858000"/>
              <a:gd name="connsiteX42" fmla="*/ 1724907 w 6756400"/>
              <a:gd name="connsiteY42" fmla="*/ 6443160 h 6858000"/>
              <a:gd name="connsiteX43" fmla="*/ 1724907 w 6756400"/>
              <a:gd name="connsiteY43" fmla="*/ 5877086 h 6858000"/>
              <a:gd name="connsiteX44" fmla="*/ 1386762 w 6756400"/>
              <a:gd name="connsiteY44" fmla="*/ 5620272 h 6858000"/>
              <a:gd name="connsiteX45" fmla="*/ 1343363 w 6756400"/>
              <a:gd name="connsiteY45" fmla="*/ 5612134 h 6858000"/>
              <a:gd name="connsiteX46" fmla="*/ 1697783 w 6756400"/>
              <a:gd name="connsiteY46" fmla="*/ 5881607 h 6858000"/>
              <a:gd name="connsiteX47" fmla="*/ 1139934 w 6756400"/>
              <a:gd name="connsiteY47" fmla="*/ 6314753 h 6858000"/>
              <a:gd name="connsiteX48" fmla="*/ 581180 w 6756400"/>
              <a:gd name="connsiteY48" fmla="*/ 5889745 h 6858000"/>
              <a:gd name="connsiteX49" fmla="*/ 1014259 w 6756400"/>
              <a:gd name="connsiteY49" fmla="*/ 5553356 h 6858000"/>
              <a:gd name="connsiteX50" fmla="*/ 987135 w 6756400"/>
              <a:gd name="connsiteY50" fmla="*/ 5548835 h 6858000"/>
              <a:gd name="connsiteX51" fmla="*/ 577563 w 6756400"/>
              <a:gd name="connsiteY51" fmla="*/ 5866234 h 6858000"/>
              <a:gd name="connsiteX52" fmla="*/ 577563 w 6756400"/>
              <a:gd name="connsiteY52" fmla="*/ 5335426 h 6858000"/>
              <a:gd name="connsiteX53" fmla="*/ 1132700 w 6756400"/>
              <a:gd name="connsiteY53" fmla="*/ 4905897 h 6858000"/>
              <a:gd name="connsiteX54" fmla="*/ 1132700 w 6756400"/>
              <a:gd name="connsiteY54" fmla="*/ 5435801 h 6858000"/>
              <a:gd name="connsiteX55" fmla="*/ 988039 w 6756400"/>
              <a:gd name="connsiteY55" fmla="*/ 5547930 h 6858000"/>
              <a:gd name="connsiteX56" fmla="*/ 1015163 w 6756400"/>
              <a:gd name="connsiteY56" fmla="*/ 5552452 h 6858000"/>
              <a:gd name="connsiteX57" fmla="*/ 1139029 w 6756400"/>
              <a:gd name="connsiteY57" fmla="*/ 5456599 h 6858000"/>
              <a:gd name="connsiteX58" fmla="*/ 1342459 w 6756400"/>
              <a:gd name="connsiteY58" fmla="*/ 5611229 h 6858000"/>
              <a:gd name="connsiteX59" fmla="*/ 1384953 w 6756400"/>
              <a:gd name="connsiteY59" fmla="*/ 5619368 h 6858000"/>
              <a:gd name="connsiteX60" fmla="*/ 1152591 w 6756400"/>
              <a:gd name="connsiteY60" fmla="*/ 5442131 h 6858000"/>
              <a:gd name="connsiteX61" fmla="*/ 1152591 w 6756400"/>
              <a:gd name="connsiteY61" fmla="*/ 4897759 h 6858000"/>
              <a:gd name="connsiteX62" fmla="*/ 1570300 w 6756400"/>
              <a:gd name="connsiteY62" fmla="*/ 4573125 h 6858000"/>
              <a:gd name="connsiteX63" fmla="*/ 1560355 w 6756400"/>
              <a:gd name="connsiteY63" fmla="*/ 4555944 h 6858000"/>
              <a:gd name="connsiteX64" fmla="*/ 1571205 w 6756400"/>
              <a:gd name="connsiteY64" fmla="*/ 4573125 h 6858000"/>
              <a:gd name="connsiteX65" fmla="*/ 1709537 w 6756400"/>
              <a:gd name="connsiteY65" fmla="*/ 4465517 h 6858000"/>
              <a:gd name="connsiteX66" fmla="*/ 2290894 w 6756400"/>
              <a:gd name="connsiteY66" fmla="*/ 4907706 h 6858000"/>
              <a:gd name="connsiteX67" fmla="*/ 2874963 w 6756400"/>
              <a:gd name="connsiteY67" fmla="*/ 4453761 h 6858000"/>
              <a:gd name="connsiteX68" fmla="*/ 2874963 w 6756400"/>
              <a:gd name="connsiteY68" fmla="*/ 4272907 h 6858000"/>
              <a:gd name="connsiteX69" fmla="*/ 2855072 w 6756400"/>
              <a:gd name="connsiteY69" fmla="*/ 4281949 h 6858000"/>
              <a:gd name="connsiteX70" fmla="*/ 2855072 w 6756400"/>
              <a:gd name="connsiteY70" fmla="*/ 4443814 h 6858000"/>
              <a:gd name="connsiteX71" fmla="*/ 2300839 w 6756400"/>
              <a:gd name="connsiteY71" fmla="*/ 4874248 h 6858000"/>
              <a:gd name="connsiteX72" fmla="*/ 2300839 w 6756400"/>
              <a:gd name="connsiteY72" fmla="*/ 4343440 h 6858000"/>
              <a:gd name="connsiteX73" fmla="*/ 2855072 w 6756400"/>
              <a:gd name="connsiteY73" fmla="*/ 3913006 h 6858000"/>
              <a:gd name="connsiteX74" fmla="*/ 2855072 w 6756400"/>
              <a:gd name="connsiteY74" fmla="*/ 4281045 h 6858000"/>
              <a:gd name="connsiteX75" fmla="*/ 2874963 w 6756400"/>
              <a:gd name="connsiteY75" fmla="*/ 4272002 h 6858000"/>
              <a:gd name="connsiteX76" fmla="*/ 2874963 w 6756400"/>
              <a:gd name="connsiteY76" fmla="*/ 3887687 h 6858000"/>
              <a:gd name="connsiteX77" fmla="*/ 2675150 w 6756400"/>
              <a:gd name="connsiteY77" fmla="*/ 3735769 h 6858000"/>
              <a:gd name="connsiteX78" fmla="*/ 2654355 w 6756400"/>
              <a:gd name="connsiteY78" fmla="*/ 3744812 h 6858000"/>
              <a:gd name="connsiteX79" fmla="*/ 2848743 w 6756400"/>
              <a:gd name="connsiteY79" fmla="*/ 3892208 h 6858000"/>
              <a:gd name="connsiteX80" fmla="*/ 2290894 w 6756400"/>
              <a:gd name="connsiteY80" fmla="*/ 4325354 h 6858000"/>
              <a:gd name="connsiteX81" fmla="*/ 1731236 w 6756400"/>
              <a:gd name="connsiteY81" fmla="*/ 3900346 h 6858000"/>
              <a:gd name="connsiteX82" fmla="*/ 2289086 w 6756400"/>
              <a:gd name="connsiteY82" fmla="*/ 3467200 h 6858000"/>
              <a:gd name="connsiteX83" fmla="*/ 2653451 w 6756400"/>
              <a:gd name="connsiteY83" fmla="*/ 3743907 h 6858000"/>
              <a:gd name="connsiteX84" fmla="*/ 2674246 w 6756400"/>
              <a:gd name="connsiteY84" fmla="*/ 3734865 h 6858000"/>
              <a:gd name="connsiteX85" fmla="*/ 2303552 w 6756400"/>
              <a:gd name="connsiteY85" fmla="*/ 3452732 h 6858000"/>
              <a:gd name="connsiteX86" fmla="*/ 2303552 w 6756400"/>
              <a:gd name="connsiteY86" fmla="*/ 3177833 h 6858000"/>
              <a:gd name="connsiteX87" fmla="*/ 2282757 w 6756400"/>
              <a:gd name="connsiteY87" fmla="*/ 3180546 h 6858000"/>
              <a:gd name="connsiteX88" fmla="*/ 2282757 w 6756400"/>
              <a:gd name="connsiteY88" fmla="*/ 3443689 h 6858000"/>
              <a:gd name="connsiteX89" fmla="*/ 1728524 w 6756400"/>
              <a:gd name="connsiteY89" fmla="*/ 3874123 h 6858000"/>
              <a:gd name="connsiteX90" fmla="*/ 1728524 w 6756400"/>
              <a:gd name="connsiteY90" fmla="*/ 3342411 h 6858000"/>
              <a:gd name="connsiteX91" fmla="*/ 1989818 w 6756400"/>
              <a:gd name="connsiteY91" fmla="*/ 3140758 h 6858000"/>
              <a:gd name="connsiteX92" fmla="*/ 1978064 w 6756400"/>
              <a:gd name="connsiteY92" fmla="*/ 3124481 h 6858000"/>
              <a:gd name="connsiteX93" fmla="*/ 1718578 w 6756400"/>
              <a:gd name="connsiteY93" fmla="*/ 3325229 h 6858000"/>
              <a:gd name="connsiteX94" fmla="*/ 1158920 w 6756400"/>
              <a:gd name="connsiteY94" fmla="*/ 2899317 h 6858000"/>
              <a:gd name="connsiteX95" fmla="*/ 1579342 w 6756400"/>
              <a:gd name="connsiteY95" fmla="*/ 2573779 h 6858000"/>
              <a:gd name="connsiteX96" fmla="*/ 1567588 w 6756400"/>
              <a:gd name="connsiteY96" fmla="*/ 2557502 h 6858000"/>
              <a:gd name="connsiteX97" fmla="*/ 1149879 w 6756400"/>
              <a:gd name="connsiteY97" fmla="*/ 2881232 h 6858000"/>
              <a:gd name="connsiteX98" fmla="*/ 1149879 w 6756400"/>
              <a:gd name="connsiteY98" fmla="*/ 2350424 h 6858000"/>
              <a:gd name="connsiteX99" fmla="*/ 1321664 w 6756400"/>
              <a:gd name="connsiteY99" fmla="*/ 2216592 h 6858000"/>
              <a:gd name="connsiteX100" fmla="*/ 1309910 w 6756400"/>
              <a:gd name="connsiteY100" fmla="*/ 2201219 h 6858000"/>
              <a:gd name="connsiteX101" fmla="*/ 1139934 w 6756400"/>
              <a:gd name="connsiteY101" fmla="*/ 2332339 h 6858000"/>
              <a:gd name="connsiteX102" fmla="*/ 580276 w 6756400"/>
              <a:gd name="connsiteY102" fmla="*/ 1907331 h 6858000"/>
              <a:gd name="connsiteX103" fmla="*/ 1138125 w 6756400"/>
              <a:gd name="connsiteY103" fmla="*/ 1474184 h 6858000"/>
              <a:gd name="connsiteX104" fmla="*/ 1697783 w 6756400"/>
              <a:gd name="connsiteY104" fmla="*/ 1899192 h 6858000"/>
              <a:gd name="connsiteX105" fmla="*/ 1310815 w 6756400"/>
              <a:gd name="connsiteY105" fmla="*/ 2200315 h 6858000"/>
              <a:gd name="connsiteX106" fmla="*/ 1322568 w 6756400"/>
              <a:gd name="connsiteY106" fmla="*/ 2216592 h 6858000"/>
              <a:gd name="connsiteX107" fmla="*/ 1704112 w 6756400"/>
              <a:gd name="connsiteY107" fmla="*/ 1919991 h 6858000"/>
              <a:gd name="connsiteX108" fmla="*/ 1704112 w 6756400"/>
              <a:gd name="connsiteY108" fmla="*/ 2450798 h 6858000"/>
              <a:gd name="connsiteX109" fmla="*/ 1568492 w 6756400"/>
              <a:gd name="connsiteY109" fmla="*/ 2556598 h 6858000"/>
              <a:gd name="connsiteX110" fmla="*/ 1580246 w 6756400"/>
              <a:gd name="connsiteY110" fmla="*/ 2572875 h 6858000"/>
              <a:gd name="connsiteX111" fmla="*/ 1709537 w 6756400"/>
              <a:gd name="connsiteY111" fmla="*/ 2472501 h 6858000"/>
              <a:gd name="connsiteX112" fmla="*/ 2269195 w 6756400"/>
              <a:gd name="connsiteY112" fmla="*/ 2898413 h 6858000"/>
              <a:gd name="connsiteX113" fmla="*/ 1978968 w 6756400"/>
              <a:gd name="connsiteY113" fmla="*/ 3123577 h 6858000"/>
              <a:gd name="connsiteX114" fmla="*/ 1990722 w 6756400"/>
              <a:gd name="connsiteY114" fmla="*/ 3139854 h 6858000"/>
              <a:gd name="connsiteX115" fmla="*/ 2282757 w 6756400"/>
              <a:gd name="connsiteY115" fmla="*/ 2912881 h 6858000"/>
              <a:gd name="connsiteX116" fmla="*/ 2282757 w 6756400"/>
              <a:gd name="connsiteY116" fmla="*/ 3179642 h 6858000"/>
              <a:gd name="connsiteX117" fmla="*/ 2303552 w 6756400"/>
              <a:gd name="connsiteY117" fmla="*/ 3176929 h 6858000"/>
              <a:gd name="connsiteX118" fmla="*/ 2303552 w 6756400"/>
              <a:gd name="connsiteY118" fmla="*/ 2904743 h 6858000"/>
              <a:gd name="connsiteX119" fmla="*/ 2327963 w 6756400"/>
              <a:gd name="connsiteY119" fmla="*/ 2885753 h 6858000"/>
              <a:gd name="connsiteX120" fmla="*/ 2327963 w 6756400"/>
              <a:gd name="connsiteY120" fmla="*/ 2860433 h 6858000"/>
              <a:gd name="connsiteX121" fmla="*/ 2300839 w 6756400"/>
              <a:gd name="connsiteY121" fmla="*/ 2881232 h 6858000"/>
              <a:gd name="connsiteX122" fmla="*/ 2300839 w 6756400"/>
              <a:gd name="connsiteY122" fmla="*/ 2350424 h 6858000"/>
              <a:gd name="connsiteX123" fmla="*/ 2327963 w 6756400"/>
              <a:gd name="connsiteY123" fmla="*/ 2328721 h 6858000"/>
              <a:gd name="connsiteX124" fmla="*/ 2327963 w 6756400"/>
              <a:gd name="connsiteY124" fmla="*/ 2303402 h 6858000"/>
              <a:gd name="connsiteX125" fmla="*/ 2290894 w 6756400"/>
              <a:gd name="connsiteY125" fmla="*/ 2332339 h 6858000"/>
              <a:gd name="connsiteX126" fmla="*/ 1731236 w 6756400"/>
              <a:gd name="connsiteY126" fmla="*/ 1907331 h 6858000"/>
              <a:gd name="connsiteX127" fmla="*/ 2289086 w 6756400"/>
              <a:gd name="connsiteY127" fmla="*/ 1474184 h 6858000"/>
              <a:gd name="connsiteX128" fmla="*/ 2848743 w 6756400"/>
              <a:gd name="connsiteY128" fmla="*/ 1899192 h 6858000"/>
              <a:gd name="connsiteX129" fmla="*/ 2328867 w 6756400"/>
              <a:gd name="connsiteY129" fmla="*/ 2302498 h 6858000"/>
              <a:gd name="connsiteX130" fmla="*/ 2328867 w 6756400"/>
              <a:gd name="connsiteY130" fmla="*/ 2327817 h 6858000"/>
              <a:gd name="connsiteX131" fmla="*/ 2855072 w 6756400"/>
              <a:gd name="connsiteY131" fmla="*/ 1919991 h 6858000"/>
              <a:gd name="connsiteX132" fmla="*/ 2855072 w 6756400"/>
              <a:gd name="connsiteY132" fmla="*/ 2450798 h 6858000"/>
              <a:gd name="connsiteX133" fmla="*/ 2328867 w 6756400"/>
              <a:gd name="connsiteY133" fmla="*/ 2859529 h 6858000"/>
              <a:gd name="connsiteX134" fmla="*/ 2328867 w 6756400"/>
              <a:gd name="connsiteY134" fmla="*/ 2884849 h 6858000"/>
              <a:gd name="connsiteX135" fmla="*/ 2874963 w 6756400"/>
              <a:gd name="connsiteY135" fmla="*/ 2460745 h 6858000"/>
              <a:gd name="connsiteX136" fmla="*/ 2874963 w 6756400"/>
              <a:gd name="connsiteY136" fmla="*/ 1894671 h 6858000"/>
              <a:gd name="connsiteX137" fmla="*/ 2303552 w 6756400"/>
              <a:gd name="connsiteY137" fmla="*/ 1459716 h 6858000"/>
              <a:gd name="connsiteX138" fmla="*/ 2303552 w 6756400"/>
              <a:gd name="connsiteY138" fmla="*/ 926195 h 6858000"/>
              <a:gd name="connsiteX139" fmla="*/ 2282757 w 6756400"/>
              <a:gd name="connsiteY139" fmla="*/ 941568 h 6858000"/>
              <a:gd name="connsiteX140" fmla="*/ 2282757 w 6756400"/>
              <a:gd name="connsiteY140" fmla="*/ 1451578 h 6858000"/>
              <a:gd name="connsiteX141" fmla="*/ 1728524 w 6756400"/>
              <a:gd name="connsiteY141" fmla="*/ 1882011 h 6858000"/>
              <a:gd name="connsiteX142" fmla="*/ 1728524 w 6756400"/>
              <a:gd name="connsiteY142" fmla="*/ 1351203 h 6858000"/>
              <a:gd name="connsiteX143" fmla="*/ 2282757 w 6756400"/>
              <a:gd name="connsiteY143" fmla="*/ 920770 h 6858000"/>
              <a:gd name="connsiteX144" fmla="*/ 2282757 w 6756400"/>
              <a:gd name="connsiteY144" fmla="*/ 940664 h 6858000"/>
              <a:gd name="connsiteX145" fmla="*/ 2303552 w 6756400"/>
              <a:gd name="connsiteY145" fmla="*/ 924387 h 6858000"/>
              <a:gd name="connsiteX146" fmla="*/ 2303552 w 6756400"/>
              <a:gd name="connsiteY146" fmla="*/ 895450 h 6858000"/>
              <a:gd name="connsiteX147" fmla="*/ 1749319 w 6756400"/>
              <a:gd name="connsiteY147" fmla="*/ 474059 h 6858000"/>
              <a:gd name="connsiteX148" fmla="*/ 1733044 w 6756400"/>
              <a:gd name="connsiteY148" fmla="*/ 486719 h 6858000"/>
              <a:gd name="connsiteX149" fmla="*/ 2276428 w 6756400"/>
              <a:gd name="connsiteY149" fmla="*/ 899971 h 6858000"/>
              <a:gd name="connsiteX150" fmla="*/ 1718578 w 6756400"/>
              <a:gd name="connsiteY150" fmla="*/ 1333118 h 6858000"/>
              <a:gd name="connsiteX151" fmla="*/ 1158920 w 6756400"/>
              <a:gd name="connsiteY151" fmla="*/ 908110 h 6858000"/>
              <a:gd name="connsiteX152" fmla="*/ 1716770 w 6756400"/>
              <a:gd name="connsiteY152" fmla="*/ 474964 h 6858000"/>
              <a:gd name="connsiteX153" fmla="*/ 1732140 w 6756400"/>
              <a:gd name="connsiteY153" fmla="*/ 486719 h 6858000"/>
              <a:gd name="connsiteX154" fmla="*/ 1748415 w 6756400"/>
              <a:gd name="connsiteY154" fmla="*/ 474059 h 6858000"/>
              <a:gd name="connsiteX155" fmla="*/ 1724907 w 6756400"/>
              <a:gd name="connsiteY155" fmla="*/ 455070 h 6858000"/>
              <a:gd name="connsiteX156" fmla="*/ 1724907 w 6756400"/>
              <a:gd name="connsiteY156" fmla="*/ 206 h 6858000"/>
              <a:gd name="connsiteX157" fmla="*/ 1606490 w 6756400"/>
              <a:gd name="connsiteY157" fmla="*/ 0 h 6858000"/>
              <a:gd name="connsiteX158" fmla="*/ 1704112 w 6756400"/>
              <a:gd name="connsiteY158" fmla="*/ 0 h 6858000"/>
              <a:gd name="connsiteX159" fmla="*/ 1704112 w 6756400"/>
              <a:gd name="connsiteY159" fmla="*/ 79700 h 6858000"/>
              <a:gd name="connsiteX160" fmla="*/ 1704112 w 6756400"/>
              <a:gd name="connsiteY160" fmla="*/ 455974 h 6858000"/>
              <a:gd name="connsiteX161" fmla="*/ 1149879 w 6756400"/>
              <a:gd name="connsiteY161" fmla="*/ 885503 h 6858000"/>
              <a:gd name="connsiteX162" fmla="*/ 1149879 w 6756400"/>
              <a:gd name="connsiteY162" fmla="*/ 354695 h 6858000"/>
              <a:gd name="connsiteX163" fmla="*/ 1606476 w 6756400"/>
              <a:gd name="connsiteY163" fmla="*/ 11 h 6858000"/>
              <a:gd name="connsiteX164" fmla="*/ 696284 w 6756400"/>
              <a:gd name="connsiteY164" fmla="*/ 0 h 6858000"/>
              <a:gd name="connsiteX165" fmla="*/ 1573942 w 6756400"/>
              <a:gd name="connsiteY165" fmla="*/ 0 h 6858000"/>
              <a:gd name="connsiteX166" fmla="*/ 1498270 w 6756400"/>
              <a:gd name="connsiteY166" fmla="*/ 58848 h 6858000"/>
              <a:gd name="connsiteX167" fmla="*/ 1139934 w 6756400"/>
              <a:gd name="connsiteY167" fmla="*/ 337514 h 6858000"/>
              <a:gd name="connsiteX168" fmla="*/ 701161 w 6756400"/>
              <a:gd name="connsiteY168" fmla="*/ 3711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Lst>
            <a:rect l="l" t="t" r="r" b="b"/>
            <a:pathLst>
              <a:path w="6756400" h="6858000">
                <a:moveTo>
                  <a:pt x="558577" y="2472501"/>
                </a:moveTo>
                <a:cubicBezTo>
                  <a:pt x="1118234" y="2898413"/>
                  <a:pt x="1118234" y="2898413"/>
                  <a:pt x="1118234" y="2898413"/>
                </a:cubicBezTo>
                <a:cubicBezTo>
                  <a:pt x="754773" y="3179642"/>
                  <a:pt x="754773" y="3179642"/>
                  <a:pt x="754773" y="3179642"/>
                </a:cubicBezTo>
                <a:cubicBezTo>
                  <a:pt x="765623" y="3197727"/>
                  <a:pt x="765623" y="3197727"/>
                  <a:pt x="765623" y="3197727"/>
                </a:cubicBezTo>
                <a:cubicBezTo>
                  <a:pt x="1132700" y="2912881"/>
                  <a:pt x="1132700" y="2912881"/>
                  <a:pt x="1132700" y="2912881"/>
                </a:cubicBezTo>
                <a:cubicBezTo>
                  <a:pt x="1132700" y="3443689"/>
                  <a:pt x="1132700" y="3443689"/>
                  <a:pt x="1132700" y="3443689"/>
                </a:cubicBezTo>
                <a:cubicBezTo>
                  <a:pt x="978998" y="3562149"/>
                  <a:pt x="978998" y="3562149"/>
                  <a:pt x="978998" y="3562149"/>
                </a:cubicBezTo>
                <a:cubicBezTo>
                  <a:pt x="990752" y="3582043"/>
                  <a:pt x="990752" y="3582043"/>
                  <a:pt x="990752" y="3582043"/>
                </a:cubicBezTo>
                <a:cubicBezTo>
                  <a:pt x="1138125" y="3467200"/>
                  <a:pt x="1138125" y="3467200"/>
                  <a:pt x="1138125" y="3467200"/>
                </a:cubicBezTo>
                <a:cubicBezTo>
                  <a:pt x="1697783" y="3892208"/>
                  <a:pt x="1697783" y="3892208"/>
                  <a:pt x="1697783" y="3892208"/>
                </a:cubicBezTo>
                <a:cubicBezTo>
                  <a:pt x="1337034" y="4172532"/>
                  <a:pt x="1337034" y="4172532"/>
                  <a:pt x="1337034" y="4172532"/>
                </a:cubicBezTo>
                <a:cubicBezTo>
                  <a:pt x="1346980" y="4190618"/>
                  <a:pt x="1346980" y="4190618"/>
                  <a:pt x="1346980" y="4190618"/>
                </a:cubicBezTo>
                <a:cubicBezTo>
                  <a:pt x="1704112" y="3913006"/>
                  <a:pt x="1704112" y="3913006"/>
                  <a:pt x="1704112" y="3913006"/>
                </a:cubicBezTo>
                <a:cubicBezTo>
                  <a:pt x="1704112" y="4443814"/>
                  <a:pt x="1704112" y="4443814"/>
                  <a:pt x="1704112" y="4443814"/>
                </a:cubicBezTo>
                <a:cubicBezTo>
                  <a:pt x="1560355" y="4555944"/>
                  <a:pt x="1560355" y="4555944"/>
                  <a:pt x="1560355" y="4555944"/>
                </a:cubicBezTo>
                <a:cubicBezTo>
                  <a:pt x="1149879" y="4874248"/>
                  <a:pt x="1149879" y="4874248"/>
                  <a:pt x="1149879" y="4874248"/>
                </a:cubicBezTo>
                <a:cubicBezTo>
                  <a:pt x="1149879" y="4343440"/>
                  <a:pt x="1149879" y="4343440"/>
                  <a:pt x="1149879" y="4343440"/>
                </a:cubicBezTo>
                <a:cubicBezTo>
                  <a:pt x="1346076" y="4190618"/>
                  <a:pt x="1346076" y="4190618"/>
                  <a:pt x="1346076" y="4190618"/>
                </a:cubicBezTo>
                <a:cubicBezTo>
                  <a:pt x="1336130" y="4173437"/>
                  <a:pt x="1336130" y="4173437"/>
                  <a:pt x="1336130" y="4173437"/>
                </a:cubicBezTo>
                <a:cubicBezTo>
                  <a:pt x="1139934" y="4325354"/>
                  <a:pt x="1139934" y="4325354"/>
                  <a:pt x="1139934" y="4325354"/>
                </a:cubicBezTo>
                <a:cubicBezTo>
                  <a:pt x="580276" y="3900346"/>
                  <a:pt x="580276" y="3900346"/>
                  <a:pt x="580276" y="3900346"/>
                </a:cubicBezTo>
                <a:cubicBezTo>
                  <a:pt x="989848" y="3582043"/>
                  <a:pt x="989848" y="3582043"/>
                  <a:pt x="989848" y="3582043"/>
                </a:cubicBezTo>
                <a:cubicBezTo>
                  <a:pt x="978094" y="3563053"/>
                  <a:pt x="978094" y="3563053"/>
                  <a:pt x="978094" y="3563053"/>
                </a:cubicBezTo>
                <a:cubicBezTo>
                  <a:pt x="577563" y="3874123"/>
                  <a:pt x="577563" y="3874123"/>
                  <a:pt x="577563" y="3874123"/>
                </a:cubicBezTo>
                <a:cubicBezTo>
                  <a:pt x="577563" y="3342411"/>
                  <a:pt x="577563" y="3342411"/>
                  <a:pt x="577563" y="3342411"/>
                </a:cubicBezTo>
                <a:cubicBezTo>
                  <a:pt x="764719" y="3197727"/>
                  <a:pt x="764719" y="3197727"/>
                  <a:pt x="764719" y="3197727"/>
                </a:cubicBezTo>
                <a:cubicBezTo>
                  <a:pt x="754773" y="3180546"/>
                  <a:pt x="754773" y="3180546"/>
                  <a:pt x="754773" y="3180546"/>
                </a:cubicBezTo>
                <a:cubicBezTo>
                  <a:pt x="567618" y="3325229"/>
                  <a:pt x="567618" y="3325229"/>
                  <a:pt x="567618" y="3325229"/>
                </a:cubicBezTo>
                <a:cubicBezTo>
                  <a:pt x="7960" y="2899317"/>
                  <a:pt x="7960" y="2899317"/>
                  <a:pt x="7960" y="2899317"/>
                </a:cubicBezTo>
                <a:cubicBezTo>
                  <a:pt x="558577" y="2472501"/>
                  <a:pt x="558577" y="2472501"/>
                  <a:pt x="558577" y="2472501"/>
                </a:cubicBezTo>
                <a:close/>
                <a:moveTo>
                  <a:pt x="1724907" y="0"/>
                </a:moveTo>
                <a:lnTo>
                  <a:pt x="6756400" y="0"/>
                </a:lnTo>
                <a:lnTo>
                  <a:pt x="6756400" y="6858000"/>
                </a:lnTo>
                <a:lnTo>
                  <a:pt x="0" y="6858000"/>
                </a:lnTo>
                <a:lnTo>
                  <a:pt x="0" y="6856412"/>
                </a:lnTo>
                <a:lnTo>
                  <a:pt x="162738" y="6856412"/>
                </a:lnTo>
                <a:cubicBezTo>
                  <a:pt x="1149879" y="6856412"/>
                  <a:pt x="1149879" y="6856412"/>
                  <a:pt x="1149879" y="6856412"/>
                </a:cubicBezTo>
                <a:cubicBezTo>
                  <a:pt x="1149879" y="6332839"/>
                  <a:pt x="1149879" y="6332839"/>
                  <a:pt x="1149879" y="6332839"/>
                </a:cubicBezTo>
                <a:cubicBezTo>
                  <a:pt x="1704112" y="5902405"/>
                  <a:pt x="1704112" y="5902405"/>
                  <a:pt x="1704112" y="5902405"/>
                </a:cubicBezTo>
                <a:cubicBezTo>
                  <a:pt x="1704112" y="6433213"/>
                  <a:pt x="1704112" y="6433213"/>
                  <a:pt x="1704112" y="6433213"/>
                </a:cubicBezTo>
                <a:cubicBezTo>
                  <a:pt x="1159824" y="6855508"/>
                  <a:pt x="1159824" y="6855508"/>
                  <a:pt x="1159824" y="6855508"/>
                </a:cubicBezTo>
                <a:cubicBezTo>
                  <a:pt x="1193277" y="6855508"/>
                  <a:pt x="1193277" y="6855508"/>
                  <a:pt x="1193277" y="6855508"/>
                </a:cubicBezTo>
                <a:cubicBezTo>
                  <a:pt x="1724907" y="6443160"/>
                  <a:pt x="1724907" y="6443160"/>
                  <a:pt x="1724907" y="6443160"/>
                </a:cubicBezTo>
                <a:cubicBezTo>
                  <a:pt x="1724907" y="5877086"/>
                  <a:pt x="1724907" y="5877086"/>
                  <a:pt x="1724907" y="5877086"/>
                </a:cubicBezTo>
                <a:cubicBezTo>
                  <a:pt x="1386762" y="5620272"/>
                  <a:pt x="1386762" y="5620272"/>
                  <a:pt x="1386762" y="5620272"/>
                </a:cubicBezTo>
                <a:cubicBezTo>
                  <a:pt x="1372296" y="5617559"/>
                  <a:pt x="1357829" y="5614847"/>
                  <a:pt x="1343363" y="5612134"/>
                </a:cubicBezTo>
                <a:cubicBezTo>
                  <a:pt x="1697783" y="5881607"/>
                  <a:pt x="1697783" y="5881607"/>
                  <a:pt x="1697783" y="5881607"/>
                </a:cubicBezTo>
                <a:cubicBezTo>
                  <a:pt x="1139934" y="6314753"/>
                  <a:pt x="1139934" y="6314753"/>
                  <a:pt x="1139934" y="6314753"/>
                </a:cubicBezTo>
                <a:cubicBezTo>
                  <a:pt x="581180" y="5889745"/>
                  <a:pt x="581180" y="5889745"/>
                  <a:pt x="581180" y="5889745"/>
                </a:cubicBezTo>
                <a:cubicBezTo>
                  <a:pt x="1014259" y="5553356"/>
                  <a:pt x="1014259" y="5553356"/>
                  <a:pt x="1014259" y="5553356"/>
                </a:cubicBezTo>
                <a:cubicBezTo>
                  <a:pt x="1005218" y="5551548"/>
                  <a:pt x="995272" y="5549739"/>
                  <a:pt x="987135" y="5548835"/>
                </a:cubicBezTo>
                <a:cubicBezTo>
                  <a:pt x="577563" y="5866234"/>
                  <a:pt x="577563" y="5866234"/>
                  <a:pt x="577563" y="5866234"/>
                </a:cubicBezTo>
                <a:cubicBezTo>
                  <a:pt x="577563" y="5335426"/>
                  <a:pt x="577563" y="5335426"/>
                  <a:pt x="577563" y="5335426"/>
                </a:cubicBezTo>
                <a:cubicBezTo>
                  <a:pt x="1132700" y="4905897"/>
                  <a:pt x="1132700" y="4905897"/>
                  <a:pt x="1132700" y="4905897"/>
                </a:cubicBezTo>
                <a:cubicBezTo>
                  <a:pt x="1132700" y="5435801"/>
                  <a:pt x="1132700" y="5435801"/>
                  <a:pt x="1132700" y="5435801"/>
                </a:cubicBezTo>
                <a:cubicBezTo>
                  <a:pt x="988039" y="5547930"/>
                  <a:pt x="988039" y="5547930"/>
                  <a:pt x="988039" y="5547930"/>
                </a:cubicBezTo>
                <a:cubicBezTo>
                  <a:pt x="997081" y="5549739"/>
                  <a:pt x="1006122" y="5550643"/>
                  <a:pt x="1015163" y="5552452"/>
                </a:cubicBezTo>
                <a:cubicBezTo>
                  <a:pt x="1139029" y="5456599"/>
                  <a:pt x="1139029" y="5456599"/>
                  <a:pt x="1139029" y="5456599"/>
                </a:cubicBezTo>
                <a:cubicBezTo>
                  <a:pt x="1342459" y="5611229"/>
                  <a:pt x="1342459" y="5611229"/>
                  <a:pt x="1342459" y="5611229"/>
                </a:cubicBezTo>
                <a:cubicBezTo>
                  <a:pt x="1356925" y="5613942"/>
                  <a:pt x="1371391" y="5616655"/>
                  <a:pt x="1384953" y="5619368"/>
                </a:cubicBezTo>
                <a:cubicBezTo>
                  <a:pt x="1152591" y="5442131"/>
                  <a:pt x="1152591" y="5442131"/>
                  <a:pt x="1152591" y="5442131"/>
                </a:cubicBezTo>
                <a:cubicBezTo>
                  <a:pt x="1152591" y="4897759"/>
                  <a:pt x="1152591" y="4897759"/>
                  <a:pt x="1152591" y="4897759"/>
                </a:cubicBezTo>
                <a:cubicBezTo>
                  <a:pt x="1570300" y="4573125"/>
                  <a:pt x="1570300" y="4573125"/>
                  <a:pt x="1570300" y="4573125"/>
                </a:cubicBezTo>
                <a:cubicBezTo>
                  <a:pt x="1560355" y="4555944"/>
                  <a:pt x="1560355" y="4555944"/>
                  <a:pt x="1560355" y="4555944"/>
                </a:cubicBezTo>
                <a:cubicBezTo>
                  <a:pt x="1571205" y="4573125"/>
                  <a:pt x="1571205" y="4573125"/>
                  <a:pt x="1571205" y="4573125"/>
                </a:cubicBezTo>
                <a:cubicBezTo>
                  <a:pt x="1709537" y="4465517"/>
                  <a:pt x="1709537" y="4465517"/>
                  <a:pt x="1709537" y="4465517"/>
                </a:cubicBezTo>
                <a:cubicBezTo>
                  <a:pt x="2290894" y="4907706"/>
                  <a:pt x="2290894" y="4907706"/>
                  <a:pt x="2290894" y="4907706"/>
                </a:cubicBezTo>
                <a:cubicBezTo>
                  <a:pt x="2874963" y="4453761"/>
                  <a:pt x="2874963" y="4453761"/>
                  <a:pt x="2874963" y="4453761"/>
                </a:cubicBezTo>
                <a:cubicBezTo>
                  <a:pt x="2874963" y="4272907"/>
                  <a:pt x="2874963" y="4272907"/>
                  <a:pt x="2874963" y="4272907"/>
                </a:cubicBezTo>
                <a:cubicBezTo>
                  <a:pt x="2855072" y="4281949"/>
                  <a:pt x="2855072" y="4281949"/>
                  <a:pt x="2855072" y="4281949"/>
                </a:cubicBezTo>
                <a:cubicBezTo>
                  <a:pt x="2855072" y="4443814"/>
                  <a:pt x="2855072" y="4443814"/>
                  <a:pt x="2855072" y="4443814"/>
                </a:cubicBezTo>
                <a:cubicBezTo>
                  <a:pt x="2300839" y="4874248"/>
                  <a:pt x="2300839" y="4874248"/>
                  <a:pt x="2300839" y="4874248"/>
                </a:cubicBezTo>
                <a:cubicBezTo>
                  <a:pt x="2300839" y="4343440"/>
                  <a:pt x="2300839" y="4343440"/>
                  <a:pt x="2300839" y="4343440"/>
                </a:cubicBezTo>
                <a:cubicBezTo>
                  <a:pt x="2855072" y="3913006"/>
                  <a:pt x="2855072" y="3913006"/>
                  <a:pt x="2855072" y="3913006"/>
                </a:cubicBezTo>
                <a:cubicBezTo>
                  <a:pt x="2855072" y="4281045"/>
                  <a:pt x="2855072" y="4281045"/>
                  <a:pt x="2855072" y="4281045"/>
                </a:cubicBezTo>
                <a:cubicBezTo>
                  <a:pt x="2874963" y="4272002"/>
                  <a:pt x="2874963" y="4272002"/>
                  <a:pt x="2874963" y="4272002"/>
                </a:cubicBezTo>
                <a:cubicBezTo>
                  <a:pt x="2874963" y="3887687"/>
                  <a:pt x="2874963" y="3887687"/>
                  <a:pt x="2874963" y="3887687"/>
                </a:cubicBezTo>
                <a:cubicBezTo>
                  <a:pt x="2675150" y="3735769"/>
                  <a:pt x="2675150" y="3735769"/>
                  <a:pt x="2675150" y="3735769"/>
                </a:cubicBezTo>
                <a:cubicBezTo>
                  <a:pt x="2654355" y="3744812"/>
                  <a:pt x="2654355" y="3744812"/>
                  <a:pt x="2654355" y="3744812"/>
                </a:cubicBezTo>
                <a:cubicBezTo>
                  <a:pt x="2848743" y="3892208"/>
                  <a:pt x="2848743" y="3892208"/>
                  <a:pt x="2848743" y="3892208"/>
                </a:cubicBezTo>
                <a:cubicBezTo>
                  <a:pt x="2290894" y="4325354"/>
                  <a:pt x="2290894" y="4325354"/>
                  <a:pt x="2290894" y="4325354"/>
                </a:cubicBezTo>
                <a:cubicBezTo>
                  <a:pt x="1731236" y="3900346"/>
                  <a:pt x="1731236" y="3900346"/>
                  <a:pt x="1731236" y="3900346"/>
                </a:cubicBezTo>
                <a:cubicBezTo>
                  <a:pt x="2289086" y="3467200"/>
                  <a:pt x="2289086" y="3467200"/>
                  <a:pt x="2289086" y="3467200"/>
                </a:cubicBezTo>
                <a:cubicBezTo>
                  <a:pt x="2653451" y="3743907"/>
                  <a:pt x="2653451" y="3743907"/>
                  <a:pt x="2653451" y="3743907"/>
                </a:cubicBezTo>
                <a:cubicBezTo>
                  <a:pt x="2674246" y="3734865"/>
                  <a:pt x="2674246" y="3734865"/>
                  <a:pt x="2674246" y="3734865"/>
                </a:cubicBezTo>
                <a:cubicBezTo>
                  <a:pt x="2303552" y="3452732"/>
                  <a:pt x="2303552" y="3452732"/>
                  <a:pt x="2303552" y="3452732"/>
                </a:cubicBezTo>
                <a:cubicBezTo>
                  <a:pt x="2303552" y="3177833"/>
                  <a:pt x="2303552" y="3177833"/>
                  <a:pt x="2303552" y="3177833"/>
                </a:cubicBezTo>
                <a:cubicBezTo>
                  <a:pt x="2282757" y="3180546"/>
                  <a:pt x="2282757" y="3180546"/>
                  <a:pt x="2282757" y="3180546"/>
                </a:cubicBezTo>
                <a:cubicBezTo>
                  <a:pt x="2282757" y="3443689"/>
                  <a:pt x="2282757" y="3443689"/>
                  <a:pt x="2282757" y="3443689"/>
                </a:cubicBezTo>
                <a:cubicBezTo>
                  <a:pt x="1728524" y="3874123"/>
                  <a:pt x="1728524" y="3874123"/>
                  <a:pt x="1728524" y="3874123"/>
                </a:cubicBezTo>
                <a:cubicBezTo>
                  <a:pt x="1728524" y="3342411"/>
                  <a:pt x="1728524" y="3342411"/>
                  <a:pt x="1728524" y="3342411"/>
                </a:cubicBezTo>
                <a:cubicBezTo>
                  <a:pt x="1989818" y="3140758"/>
                  <a:pt x="1989818" y="3140758"/>
                  <a:pt x="1989818" y="3140758"/>
                </a:cubicBezTo>
                <a:cubicBezTo>
                  <a:pt x="1978064" y="3124481"/>
                  <a:pt x="1978064" y="3124481"/>
                  <a:pt x="1978064" y="3124481"/>
                </a:cubicBezTo>
                <a:cubicBezTo>
                  <a:pt x="1718578" y="3325229"/>
                  <a:pt x="1718578" y="3325229"/>
                  <a:pt x="1718578" y="3325229"/>
                </a:cubicBezTo>
                <a:cubicBezTo>
                  <a:pt x="1158920" y="2899317"/>
                  <a:pt x="1158920" y="2899317"/>
                  <a:pt x="1158920" y="2899317"/>
                </a:cubicBezTo>
                <a:cubicBezTo>
                  <a:pt x="1579342" y="2573779"/>
                  <a:pt x="1579342" y="2573779"/>
                  <a:pt x="1579342" y="2573779"/>
                </a:cubicBezTo>
                <a:cubicBezTo>
                  <a:pt x="1567588" y="2557502"/>
                  <a:pt x="1567588" y="2557502"/>
                  <a:pt x="1567588" y="2557502"/>
                </a:cubicBezTo>
                <a:cubicBezTo>
                  <a:pt x="1149879" y="2881232"/>
                  <a:pt x="1149879" y="2881232"/>
                  <a:pt x="1149879" y="2881232"/>
                </a:cubicBezTo>
                <a:cubicBezTo>
                  <a:pt x="1149879" y="2350424"/>
                  <a:pt x="1149879" y="2350424"/>
                  <a:pt x="1149879" y="2350424"/>
                </a:cubicBezTo>
                <a:cubicBezTo>
                  <a:pt x="1321664" y="2216592"/>
                  <a:pt x="1321664" y="2216592"/>
                  <a:pt x="1321664" y="2216592"/>
                </a:cubicBezTo>
                <a:cubicBezTo>
                  <a:pt x="1309910" y="2201219"/>
                  <a:pt x="1309910" y="2201219"/>
                  <a:pt x="1309910" y="2201219"/>
                </a:cubicBezTo>
                <a:cubicBezTo>
                  <a:pt x="1139934" y="2332339"/>
                  <a:pt x="1139934" y="2332339"/>
                  <a:pt x="1139934" y="2332339"/>
                </a:cubicBezTo>
                <a:cubicBezTo>
                  <a:pt x="580276" y="1907331"/>
                  <a:pt x="580276" y="1907331"/>
                  <a:pt x="580276" y="1907331"/>
                </a:cubicBezTo>
                <a:cubicBezTo>
                  <a:pt x="1138125" y="1474184"/>
                  <a:pt x="1138125" y="1474184"/>
                  <a:pt x="1138125" y="1474184"/>
                </a:cubicBezTo>
                <a:cubicBezTo>
                  <a:pt x="1697783" y="1899192"/>
                  <a:pt x="1697783" y="1899192"/>
                  <a:pt x="1697783" y="1899192"/>
                </a:cubicBezTo>
                <a:cubicBezTo>
                  <a:pt x="1310815" y="2200315"/>
                  <a:pt x="1310815" y="2200315"/>
                  <a:pt x="1310815" y="2200315"/>
                </a:cubicBezTo>
                <a:cubicBezTo>
                  <a:pt x="1322568" y="2216592"/>
                  <a:pt x="1322568" y="2216592"/>
                  <a:pt x="1322568" y="2216592"/>
                </a:cubicBezTo>
                <a:cubicBezTo>
                  <a:pt x="1704112" y="1919991"/>
                  <a:pt x="1704112" y="1919991"/>
                  <a:pt x="1704112" y="1919991"/>
                </a:cubicBezTo>
                <a:cubicBezTo>
                  <a:pt x="1704112" y="2450798"/>
                  <a:pt x="1704112" y="2450798"/>
                  <a:pt x="1704112" y="2450798"/>
                </a:cubicBezTo>
                <a:cubicBezTo>
                  <a:pt x="1568492" y="2556598"/>
                  <a:pt x="1568492" y="2556598"/>
                  <a:pt x="1568492" y="2556598"/>
                </a:cubicBezTo>
                <a:cubicBezTo>
                  <a:pt x="1580246" y="2572875"/>
                  <a:pt x="1580246" y="2572875"/>
                  <a:pt x="1580246" y="2572875"/>
                </a:cubicBezTo>
                <a:cubicBezTo>
                  <a:pt x="1709537" y="2472501"/>
                  <a:pt x="1709537" y="2472501"/>
                  <a:pt x="1709537" y="2472501"/>
                </a:cubicBezTo>
                <a:cubicBezTo>
                  <a:pt x="2269195" y="2898413"/>
                  <a:pt x="2269195" y="2898413"/>
                  <a:pt x="2269195" y="2898413"/>
                </a:cubicBezTo>
                <a:cubicBezTo>
                  <a:pt x="1978968" y="3123577"/>
                  <a:pt x="1978968" y="3123577"/>
                  <a:pt x="1978968" y="3123577"/>
                </a:cubicBezTo>
                <a:cubicBezTo>
                  <a:pt x="1990722" y="3139854"/>
                  <a:pt x="1990722" y="3139854"/>
                  <a:pt x="1990722" y="3139854"/>
                </a:cubicBezTo>
                <a:cubicBezTo>
                  <a:pt x="2282757" y="2912881"/>
                  <a:pt x="2282757" y="2912881"/>
                  <a:pt x="2282757" y="2912881"/>
                </a:cubicBezTo>
                <a:cubicBezTo>
                  <a:pt x="2282757" y="3179642"/>
                  <a:pt x="2282757" y="3179642"/>
                  <a:pt x="2282757" y="3179642"/>
                </a:cubicBezTo>
                <a:cubicBezTo>
                  <a:pt x="2303552" y="3176929"/>
                  <a:pt x="2303552" y="3176929"/>
                  <a:pt x="2303552" y="3176929"/>
                </a:cubicBezTo>
                <a:cubicBezTo>
                  <a:pt x="2303552" y="2904743"/>
                  <a:pt x="2303552" y="2904743"/>
                  <a:pt x="2303552" y="2904743"/>
                </a:cubicBezTo>
                <a:cubicBezTo>
                  <a:pt x="2327963" y="2885753"/>
                  <a:pt x="2327963" y="2885753"/>
                  <a:pt x="2327963" y="2885753"/>
                </a:cubicBezTo>
                <a:cubicBezTo>
                  <a:pt x="2327963" y="2860433"/>
                  <a:pt x="2327963" y="2860433"/>
                  <a:pt x="2327963" y="2860433"/>
                </a:cubicBezTo>
                <a:cubicBezTo>
                  <a:pt x="2300839" y="2881232"/>
                  <a:pt x="2300839" y="2881232"/>
                  <a:pt x="2300839" y="2881232"/>
                </a:cubicBezTo>
                <a:cubicBezTo>
                  <a:pt x="2300839" y="2350424"/>
                  <a:pt x="2300839" y="2350424"/>
                  <a:pt x="2300839" y="2350424"/>
                </a:cubicBezTo>
                <a:cubicBezTo>
                  <a:pt x="2327963" y="2328721"/>
                  <a:pt x="2327963" y="2328721"/>
                  <a:pt x="2327963" y="2328721"/>
                </a:cubicBezTo>
                <a:cubicBezTo>
                  <a:pt x="2327963" y="2303402"/>
                  <a:pt x="2327963" y="2303402"/>
                  <a:pt x="2327963" y="2303402"/>
                </a:cubicBezTo>
                <a:cubicBezTo>
                  <a:pt x="2290894" y="2332339"/>
                  <a:pt x="2290894" y="2332339"/>
                  <a:pt x="2290894" y="2332339"/>
                </a:cubicBezTo>
                <a:cubicBezTo>
                  <a:pt x="1731236" y="1907331"/>
                  <a:pt x="1731236" y="1907331"/>
                  <a:pt x="1731236" y="1907331"/>
                </a:cubicBezTo>
                <a:cubicBezTo>
                  <a:pt x="2289086" y="1474184"/>
                  <a:pt x="2289086" y="1474184"/>
                  <a:pt x="2289086" y="1474184"/>
                </a:cubicBezTo>
                <a:cubicBezTo>
                  <a:pt x="2848743" y="1899192"/>
                  <a:pt x="2848743" y="1899192"/>
                  <a:pt x="2848743" y="1899192"/>
                </a:cubicBezTo>
                <a:cubicBezTo>
                  <a:pt x="2328867" y="2302498"/>
                  <a:pt x="2328867" y="2302498"/>
                  <a:pt x="2328867" y="2302498"/>
                </a:cubicBezTo>
                <a:cubicBezTo>
                  <a:pt x="2328867" y="2327817"/>
                  <a:pt x="2328867" y="2327817"/>
                  <a:pt x="2328867" y="2327817"/>
                </a:cubicBezTo>
                <a:cubicBezTo>
                  <a:pt x="2855072" y="1919991"/>
                  <a:pt x="2855072" y="1919991"/>
                  <a:pt x="2855072" y="1919991"/>
                </a:cubicBezTo>
                <a:cubicBezTo>
                  <a:pt x="2855072" y="2450798"/>
                  <a:pt x="2855072" y="2450798"/>
                  <a:pt x="2855072" y="2450798"/>
                </a:cubicBezTo>
                <a:lnTo>
                  <a:pt x="2328867" y="2859529"/>
                </a:lnTo>
                <a:cubicBezTo>
                  <a:pt x="2328867" y="2884849"/>
                  <a:pt x="2328867" y="2884849"/>
                  <a:pt x="2328867" y="2884849"/>
                </a:cubicBezTo>
                <a:cubicBezTo>
                  <a:pt x="2874963" y="2460745"/>
                  <a:pt x="2874963" y="2460745"/>
                  <a:pt x="2874963" y="2460745"/>
                </a:cubicBezTo>
                <a:cubicBezTo>
                  <a:pt x="2874963" y="1894671"/>
                  <a:pt x="2874963" y="1894671"/>
                  <a:pt x="2874963" y="1894671"/>
                </a:cubicBezTo>
                <a:cubicBezTo>
                  <a:pt x="2303552" y="1459716"/>
                  <a:pt x="2303552" y="1459716"/>
                  <a:pt x="2303552" y="1459716"/>
                </a:cubicBezTo>
                <a:cubicBezTo>
                  <a:pt x="2303552" y="926195"/>
                  <a:pt x="2303552" y="926195"/>
                  <a:pt x="2303552" y="926195"/>
                </a:cubicBezTo>
                <a:cubicBezTo>
                  <a:pt x="2282757" y="941568"/>
                  <a:pt x="2282757" y="941568"/>
                  <a:pt x="2282757" y="941568"/>
                </a:cubicBezTo>
                <a:cubicBezTo>
                  <a:pt x="2282757" y="1451578"/>
                  <a:pt x="2282757" y="1451578"/>
                  <a:pt x="2282757" y="1451578"/>
                </a:cubicBezTo>
                <a:cubicBezTo>
                  <a:pt x="1728524" y="1882011"/>
                  <a:pt x="1728524" y="1882011"/>
                  <a:pt x="1728524" y="1882011"/>
                </a:cubicBezTo>
                <a:cubicBezTo>
                  <a:pt x="1728524" y="1351203"/>
                  <a:pt x="1728524" y="1351203"/>
                  <a:pt x="1728524" y="1351203"/>
                </a:cubicBezTo>
                <a:cubicBezTo>
                  <a:pt x="2282757" y="920770"/>
                  <a:pt x="2282757" y="920770"/>
                  <a:pt x="2282757" y="920770"/>
                </a:cubicBezTo>
                <a:cubicBezTo>
                  <a:pt x="2282757" y="940664"/>
                  <a:pt x="2282757" y="940664"/>
                  <a:pt x="2282757" y="940664"/>
                </a:cubicBezTo>
                <a:cubicBezTo>
                  <a:pt x="2303552" y="924387"/>
                  <a:pt x="2303552" y="924387"/>
                  <a:pt x="2303552" y="924387"/>
                </a:cubicBezTo>
                <a:cubicBezTo>
                  <a:pt x="2303552" y="895450"/>
                  <a:pt x="2303552" y="895450"/>
                  <a:pt x="2303552" y="895450"/>
                </a:cubicBezTo>
                <a:cubicBezTo>
                  <a:pt x="1749319" y="474059"/>
                  <a:pt x="1749319" y="474059"/>
                  <a:pt x="1749319" y="474059"/>
                </a:cubicBezTo>
                <a:cubicBezTo>
                  <a:pt x="1733044" y="486719"/>
                  <a:pt x="1733044" y="486719"/>
                  <a:pt x="1733044" y="486719"/>
                </a:cubicBezTo>
                <a:cubicBezTo>
                  <a:pt x="2276428" y="899971"/>
                  <a:pt x="2276428" y="899971"/>
                  <a:pt x="2276428" y="899971"/>
                </a:cubicBezTo>
                <a:cubicBezTo>
                  <a:pt x="1718578" y="1333118"/>
                  <a:pt x="1718578" y="1333118"/>
                  <a:pt x="1718578" y="1333118"/>
                </a:cubicBezTo>
                <a:cubicBezTo>
                  <a:pt x="1158920" y="908110"/>
                  <a:pt x="1158920" y="908110"/>
                  <a:pt x="1158920" y="908110"/>
                </a:cubicBezTo>
                <a:cubicBezTo>
                  <a:pt x="1716770" y="474964"/>
                  <a:pt x="1716770" y="474964"/>
                  <a:pt x="1716770" y="474964"/>
                </a:cubicBezTo>
                <a:cubicBezTo>
                  <a:pt x="1732140" y="486719"/>
                  <a:pt x="1732140" y="486719"/>
                  <a:pt x="1732140" y="486719"/>
                </a:cubicBezTo>
                <a:cubicBezTo>
                  <a:pt x="1748415" y="474059"/>
                  <a:pt x="1748415" y="474059"/>
                  <a:pt x="1748415" y="474059"/>
                </a:cubicBezTo>
                <a:cubicBezTo>
                  <a:pt x="1724907" y="455070"/>
                  <a:pt x="1724907" y="455070"/>
                  <a:pt x="1724907" y="455070"/>
                </a:cubicBezTo>
                <a:cubicBezTo>
                  <a:pt x="1724907" y="56286"/>
                  <a:pt x="1724907" y="6438"/>
                  <a:pt x="1724907" y="206"/>
                </a:cubicBezTo>
                <a:close/>
                <a:moveTo>
                  <a:pt x="1606490" y="0"/>
                </a:moveTo>
                <a:lnTo>
                  <a:pt x="1704112" y="0"/>
                </a:lnTo>
                <a:lnTo>
                  <a:pt x="1704112" y="79700"/>
                </a:lnTo>
                <a:cubicBezTo>
                  <a:pt x="1704112" y="455974"/>
                  <a:pt x="1704112" y="455974"/>
                  <a:pt x="1704112" y="455974"/>
                </a:cubicBezTo>
                <a:cubicBezTo>
                  <a:pt x="1149879" y="885503"/>
                  <a:pt x="1149879" y="885503"/>
                  <a:pt x="1149879" y="885503"/>
                </a:cubicBezTo>
                <a:cubicBezTo>
                  <a:pt x="1149879" y="354695"/>
                  <a:pt x="1149879" y="354695"/>
                  <a:pt x="1149879" y="354695"/>
                </a:cubicBezTo>
                <a:cubicBezTo>
                  <a:pt x="1550183" y="43739"/>
                  <a:pt x="1600221" y="4869"/>
                  <a:pt x="1606476" y="11"/>
                </a:cubicBezTo>
                <a:close/>
                <a:moveTo>
                  <a:pt x="696284" y="0"/>
                </a:moveTo>
                <a:lnTo>
                  <a:pt x="1573942" y="0"/>
                </a:lnTo>
                <a:lnTo>
                  <a:pt x="1498270" y="58848"/>
                </a:lnTo>
                <a:cubicBezTo>
                  <a:pt x="1139934" y="337514"/>
                  <a:pt x="1139934" y="337514"/>
                  <a:pt x="1139934" y="337514"/>
                </a:cubicBezTo>
                <a:cubicBezTo>
                  <a:pt x="805631" y="83188"/>
                  <a:pt x="722055" y="19606"/>
                  <a:pt x="701161" y="3711"/>
                </a:cubicBezTo>
                <a:close/>
              </a:path>
            </a:pathLst>
          </a:custGeom>
          <a:solidFill>
            <a:schemeClr val="bg1">
              <a:lumMod val="65000"/>
            </a:schemeClr>
          </a:solidFill>
        </p:spPr>
        <p:txBody>
          <a:bodyPr wrap="square" tIns="684000" rIns="756000">
            <a:noAutofit/>
          </a:bodyPr>
          <a:lstStyle>
            <a:lvl1pPr algn="r">
              <a:defRPr i="1">
                <a:solidFill>
                  <a:schemeClr val="accent2">
                    <a:lumMod val="40000"/>
                    <a:lumOff val="60000"/>
                  </a:schemeClr>
                </a:solidFill>
              </a:defRPr>
            </a:lvl1pPr>
          </a:lstStyle>
          <a:p>
            <a:r>
              <a:rPr lang="fr-FR" dirty="0"/>
              <a:t>Insérez ou glissez votre image ici</a:t>
            </a:r>
          </a:p>
        </p:txBody>
      </p:sp>
      <p:sp>
        <p:nvSpPr>
          <p:cNvPr id="4" name="Espace réservé du texte 4">
            <a:extLst>
              <a:ext uri="{FF2B5EF4-FFF2-40B4-BE49-F238E27FC236}">
                <a16:creationId xmlns:a16="http://schemas.microsoft.com/office/drawing/2014/main" id="{1CD6972B-DFC0-49E0-CEDD-F3560A107C30}"/>
              </a:ext>
            </a:extLst>
          </p:cNvPr>
          <p:cNvSpPr>
            <a:spLocks noGrp="1"/>
          </p:cNvSpPr>
          <p:nvPr>
            <p:ph type="body" sz="quarter" idx="17" hasCustomPrompt="1"/>
          </p:nvPr>
        </p:nvSpPr>
        <p:spPr>
          <a:xfrm>
            <a:off x="742949" y="5892800"/>
            <a:ext cx="6578600" cy="558800"/>
          </a:xfrm>
        </p:spPr>
        <p:txBody>
          <a:bodyPr>
            <a:normAutofit/>
          </a:bodyPr>
          <a:lstStyle>
            <a:lvl1pPr>
              <a:defRPr sz="1200" i="1">
                <a:solidFill>
                  <a:schemeClr val="tx1"/>
                </a:solidFill>
              </a:defRPr>
            </a:lvl1pPr>
          </a:lstStyle>
          <a:p>
            <a:pPr lvl="0"/>
            <a:r>
              <a:rPr lang="fr-FR" dirty="0"/>
              <a:t>Emplacement logotypes financeurs/partenaires</a:t>
            </a:r>
          </a:p>
        </p:txBody>
      </p:sp>
    </p:spTree>
    <p:extLst>
      <p:ext uri="{BB962C8B-B14F-4D97-AF65-F5344CB8AC3E}">
        <p14:creationId xmlns:p14="http://schemas.microsoft.com/office/powerpoint/2010/main" val="214157861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title" preserve="1">
  <p:cSld name="Titre CEA lite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07B68EE-BDE5-1E9D-059B-83B50A6ACD18}"/>
              </a:ext>
            </a:extLst>
          </p:cNvPr>
          <p:cNvSpPr>
            <a:spLocks noGrp="1"/>
          </p:cNvSpPr>
          <p:nvPr>
            <p:ph type="ctrTitle"/>
          </p:nvPr>
        </p:nvSpPr>
        <p:spPr>
          <a:xfrm>
            <a:off x="731838" y="2654299"/>
            <a:ext cx="5294312" cy="1587501"/>
          </a:xfrm>
        </p:spPr>
        <p:txBody>
          <a:bodyPr anchor="b">
            <a:normAutofit/>
          </a:bodyPr>
          <a:lstStyle>
            <a:lvl1pPr algn="l">
              <a:defRPr sz="2800">
                <a:solidFill>
                  <a:schemeClr val="tx1"/>
                </a:solidFill>
              </a:defRPr>
            </a:lvl1pPr>
          </a:lstStyle>
          <a:p>
            <a:r>
              <a:rPr lang="fr-FR" smtClean="0"/>
              <a:t>Modifiez le style du titre</a:t>
            </a:r>
            <a:endParaRPr lang="fr-FR" dirty="0"/>
          </a:p>
        </p:txBody>
      </p:sp>
      <p:sp>
        <p:nvSpPr>
          <p:cNvPr id="3" name="Sous-titre 2">
            <a:extLst>
              <a:ext uri="{FF2B5EF4-FFF2-40B4-BE49-F238E27FC236}">
                <a16:creationId xmlns:a16="http://schemas.microsoft.com/office/drawing/2014/main" id="{34801059-2D37-8D44-42C0-ED46DE3A8FD1}"/>
              </a:ext>
            </a:extLst>
          </p:cNvPr>
          <p:cNvSpPr>
            <a:spLocks noGrp="1"/>
          </p:cNvSpPr>
          <p:nvPr>
            <p:ph type="subTitle" idx="1"/>
          </p:nvPr>
        </p:nvSpPr>
        <p:spPr>
          <a:xfrm>
            <a:off x="731838" y="4262438"/>
            <a:ext cx="5294312" cy="1655762"/>
          </a:xfrm>
        </p:spPr>
        <p:txBody>
          <a:bodyPr>
            <a:normAutofit/>
          </a:bodyPr>
          <a:lstStyle>
            <a:lvl1pPr marL="0" indent="0" algn="l">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smtClean="0"/>
              <a:t>Modifier le style des sous-titres du masque</a:t>
            </a:r>
            <a:endParaRPr lang="fr-FR" dirty="0"/>
          </a:p>
        </p:txBody>
      </p:sp>
      <p:sp>
        <p:nvSpPr>
          <p:cNvPr id="4" name="ZoneTexte 3">
            <a:extLst>
              <a:ext uri="{FF2B5EF4-FFF2-40B4-BE49-F238E27FC236}">
                <a16:creationId xmlns:a16="http://schemas.microsoft.com/office/drawing/2014/main" id="{772B667D-CC06-7D82-8E0F-CFDA021D6AD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CEA </a:t>
            </a:r>
            <a:r>
              <a:rPr lang="fr-FR" sz="1200" dirty="0" err="1">
                <a:solidFill>
                  <a:schemeClr val="bg1">
                    <a:lumMod val="50000"/>
                  </a:schemeClr>
                </a:solidFill>
              </a:rPr>
              <a:t>liten</a:t>
            </a:r>
            <a:endParaRPr lang="fr-FR" sz="1200" dirty="0">
              <a:solidFill>
                <a:schemeClr val="bg1">
                  <a:lumMod val="50000"/>
                </a:schemeClr>
              </a:solidFill>
            </a:endParaRPr>
          </a:p>
        </p:txBody>
      </p:sp>
      <p:pic>
        <p:nvPicPr>
          <p:cNvPr id="5" name="Logo CEA liten">
            <a:extLst>
              <a:ext uri="{FF2B5EF4-FFF2-40B4-BE49-F238E27FC236}">
                <a16:creationId xmlns:a16="http://schemas.microsoft.com/office/drawing/2014/main" id="{59C151D8-9F2F-A121-360A-4DC7F82C413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731838" y="728663"/>
            <a:ext cx="4053600" cy="1804999"/>
          </a:xfrm>
          <a:prstGeom prst="rect">
            <a:avLst/>
          </a:prstGeom>
        </p:spPr>
      </p:pic>
      <p:sp>
        <p:nvSpPr>
          <p:cNvPr id="6" name="Rectangle 5">
            <a:extLst>
              <a:ext uri="{FF2B5EF4-FFF2-40B4-BE49-F238E27FC236}">
                <a16:creationId xmlns:a16="http://schemas.microsoft.com/office/drawing/2014/main" id="{31F5FF40-204E-79EE-35CB-85711491D064}"/>
              </a:ext>
            </a:extLst>
          </p:cNvPr>
          <p:cNvSpPr/>
          <p:nvPr userDrawn="1"/>
        </p:nvSpPr>
        <p:spPr>
          <a:xfrm>
            <a:off x="11182350" y="0"/>
            <a:ext cx="100965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pic>
        <p:nvPicPr>
          <p:cNvPr id="11" name="PATTERN CARRE DECAL">
            <a:extLst>
              <a:ext uri="{FF2B5EF4-FFF2-40B4-BE49-F238E27FC236}">
                <a16:creationId xmlns:a16="http://schemas.microsoft.com/office/drawing/2014/main" id="{B904F070-A99F-1AC0-845C-9E05CE6DF32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19705" r="39861" b="-1"/>
          <a:stretch/>
        </p:blipFill>
        <p:spPr>
          <a:xfrm>
            <a:off x="9406296" y="-1"/>
            <a:ext cx="2785704" cy="2447637"/>
          </a:xfrm>
          <a:prstGeom prst="rect">
            <a:avLst/>
          </a:prstGeom>
        </p:spPr>
      </p:pic>
    </p:spTree>
    <p:extLst>
      <p:ext uri="{BB962C8B-B14F-4D97-AF65-F5344CB8AC3E}">
        <p14:creationId xmlns:p14="http://schemas.microsoft.com/office/powerpoint/2010/main" val="229177061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itle" preserve="1">
  <p:cSld name="Titre CEA isas">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07B68EE-BDE5-1E9D-059B-83B50A6ACD18}"/>
              </a:ext>
            </a:extLst>
          </p:cNvPr>
          <p:cNvSpPr>
            <a:spLocks noGrp="1"/>
          </p:cNvSpPr>
          <p:nvPr>
            <p:ph type="ctrTitle"/>
          </p:nvPr>
        </p:nvSpPr>
        <p:spPr>
          <a:xfrm>
            <a:off x="731838" y="2654299"/>
            <a:ext cx="5294312" cy="1587501"/>
          </a:xfrm>
        </p:spPr>
        <p:txBody>
          <a:bodyPr anchor="b">
            <a:normAutofit/>
          </a:bodyPr>
          <a:lstStyle>
            <a:lvl1pPr algn="l">
              <a:defRPr sz="2800">
                <a:solidFill>
                  <a:schemeClr val="tx1"/>
                </a:solidFill>
              </a:defRPr>
            </a:lvl1pPr>
          </a:lstStyle>
          <a:p>
            <a:r>
              <a:rPr lang="fr-FR" smtClean="0"/>
              <a:t>Modifiez le style du titre</a:t>
            </a:r>
            <a:endParaRPr lang="fr-FR" dirty="0"/>
          </a:p>
        </p:txBody>
      </p:sp>
      <p:sp>
        <p:nvSpPr>
          <p:cNvPr id="3" name="Sous-titre 2">
            <a:extLst>
              <a:ext uri="{FF2B5EF4-FFF2-40B4-BE49-F238E27FC236}">
                <a16:creationId xmlns:a16="http://schemas.microsoft.com/office/drawing/2014/main" id="{34801059-2D37-8D44-42C0-ED46DE3A8FD1}"/>
              </a:ext>
            </a:extLst>
          </p:cNvPr>
          <p:cNvSpPr>
            <a:spLocks noGrp="1"/>
          </p:cNvSpPr>
          <p:nvPr>
            <p:ph type="subTitle" idx="1"/>
          </p:nvPr>
        </p:nvSpPr>
        <p:spPr>
          <a:xfrm>
            <a:off x="731838" y="4262438"/>
            <a:ext cx="5294312" cy="1655762"/>
          </a:xfrm>
        </p:spPr>
        <p:txBody>
          <a:bodyPr>
            <a:normAutofit/>
          </a:bodyPr>
          <a:lstStyle>
            <a:lvl1pPr marL="0" indent="0" algn="l">
              <a:buNone/>
              <a:defRPr sz="20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smtClean="0"/>
              <a:t>Modifier le style des sous-titres du masque</a:t>
            </a:r>
            <a:endParaRPr lang="fr-FR" dirty="0"/>
          </a:p>
        </p:txBody>
      </p:sp>
      <p:pic>
        <p:nvPicPr>
          <p:cNvPr id="5" name="Logo CEA liten">
            <a:extLst>
              <a:ext uri="{FF2B5EF4-FFF2-40B4-BE49-F238E27FC236}">
                <a16:creationId xmlns:a16="http://schemas.microsoft.com/office/drawing/2014/main" id="{59C151D8-9F2F-A121-360A-4DC7F82C413E}"/>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p:blipFill>
        <p:spPr>
          <a:xfrm>
            <a:off x="731838" y="728663"/>
            <a:ext cx="4053599" cy="1804999"/>
          </a:xfrm>
          <a:prstGeom prst="rect">
            <a:avLst/>
          </a:prstGeom>
        </p:spPr>
      </p:pic>
      <p:sp>
        <p:nvSpPr>
          <p:cNvPr id="6" name="ZoneTexte 5">
            <a:extLst>
              <a:ext uri="{FF2B5EF4-FFF2-40B4-BE49-F238E27FC236}">
                <a16:creationId xmlns:a16="http://schemas.microsoft.com/office/drawing/2014/main" id="{810AE585-3E8A-32F0-6876-68FBB4218CF7}"/>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CEA </a:t>
            </a:r>
            <a:r>
              <a:rPr lang="fr-FR" sz="1200" dirty="0" err="1">
                <a:solidFill>
                  <a:schemeClr val="bg1">
                    <a:lumMod val="50000"/>
                  </a:schemeClr>
                </a:solidFill>
              </a:rPr>
              <a:t>isas</a:t>
            </a:r>
            <a:endParaRPr lang="fr-FR" sz="1200" dirty="0">
              <a:solidFill>
                <a:schemeClr val="bg1">
                  <a:lumMod val="50000"/>
                </a:schemeClr>
              </a:solidFill>
            </a:endParaRPr>
          </a:p>
        </p:txBody>
      </p:sp>
      <p:sp>
        <p:nvSpPr>
          <p:cNvPr id="4" name="Rectangle 3">
            <a:extLst>
              <a:ext uri="{FF2B5EF4-FFF2-40B4-BE49-F238E27FC236}">
                <a16:creationId xmlns:a16="http://schemas.microsoft.com/office/drawing/2014/main" id="{D710377C-96DE-1F86-CAD9-8510009CBC0B}"/>
              </a:ext>
            </a:extLst>
          </p:cNvPr>
          <p:cNvSpPr/>
          <p:nvPr userDrawn="1"/>
        </p:nvSpPr>
        <p:spPr>
          <a:xfrm>
            <a:off x="11182350" y="0"/>
            <a:ext cx="100965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pic>
        <p:nvPicPr>
          <p:cNvPr id="11" name="PATTERN CARRE DECAL">
            <a:extLst>
              <a:ext uri="{FF2B5EF4-FFF2-40B4-BE49-F238E27FC236}">
                <a16:creationId xmlns:a16="http://schemas.microsoft.com/office/drawing/2014/main" id="{B904F070-A99F-1AC0-845C-9E05CE6DF32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19705" r="39861" b="-1"/>
          <a:stretch/>
        </p:blipFill>
        <p:spPr>
          <a:xfrm>
            <a:off x="9406296" y="-1"/>
            <a:ext cx="2785704" cy="2447637"/>
          </a:xfrm>
          <a:prstGeom prst="rect">
            <a:avLst/>
          </a:prstGeom>
        </p:spPr>
      </p:pic>
    </p:spTree>
    <p:extLst>
      <p:ext uri="{BB962C8B-B14F-4D97-AF65-F5344CB8AC3E}">
        <p14:creationId xmlns:p14="http://schemas.microsoft.com/office/powerpoint/2010/main" val="61705414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Sommaire">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D2FBAC49-4802-3440-8107-C65AE7ADA05A}"/>
              </a:ext>
            </a:extLst>
          </p:cNvPr>
          <p:cNvSpPr/>
          <p:nvPr userDrawn="1"/>
        </p:nvSpPr>
        <p:spPr>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t"/>
          <a:lstStyle/>
          <a:p>
            <a:pPr algn="ctr"/>
            <a:endParaRPr lang="fr-FR"/>
          </a:p>
        </p:txBody>
      </p:sp>
      <p:sp>
        <p:nvSpPr>
          <p:cNvPr id="3" name="Espace réservé du contenu 2">
            <a:extLst>
              <a:ext uri="{FF2B5EF4-FFF2-40B4-BE49-F238E27FC236}">
                <a16:creationId xmlns:a16="http://schemas.microsoft.com/office/drawing/2014/main" id="{BD2E413D-76E6-5233-CF73-FD49BCAF474D}"/>
              </a:ext>
            </a:extLst>
          </p:cNvPr>
          <p:cNvSpPr>
            <a:spLocks noGrp="1"/>
          </p:cNvSpPr>
          <p:nvPr>
            <p:ph idx="1" hasCustomPrompt="1"/>
          </p:nvPr>
        </p:nvSpPr>
        <p:spPr>
          <a:xfrm>
            <a:off x="731838" y="1381125"/>
            <a:ext cx="8329612" cy="4795838"/>
          </a:xfrm>
        </p:spPr>
        <p:txBody>
          <a:bodyPr lIns="0"/>
          <a:lstStyle>
            <a:lvl1pPr marL="358775" indent="-358775">
              <a:spcBef>
                <a:spcPts val="1800"/>
              </a:spcBef>
              <a:buClr>
                <a:schemeClr val="bg1"/>
              </a:buClr>
              <a:buSzPct val="100000"/>
              <a:buFont typeface="+mj-lt"/>
              <a:buAutoNum type="arabicPeriod"/>
              <a:defRPr>
                <a:solidFill>
                  <a:schemeClr val="bg1"/>
                </a:solidFill>
                <a:latin typeface="+mj-lt"/>
              </a:defRPr>
            </a:lvl1pPr>
            <a:lvl2pPr marL="358775" indent="0">
              <a:buFontTx/>
              <a:buNone/>
              <a:defRPr sz="1400">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fr-FR"/>
              <a:t>Modifier les styles du texte du masque</a:t>
            </a:r>
          </a:p>
          <a:p>
            <a:pPr lvl="1"/>
            <a:r>
              <a:rPr lang="fr-FR"/>
              <a:t>Deuxième niveau</a:t>
            </a:r>
          </a:p>
        </p:txBody>
      </p:sp>
      <p:sp>
        <p:nvSpPr>
          <p:cNvPr id="7" name="ZoneTexte 6">
            <a:extLst>
              <a:ext uri="{FF2B5EF4-FFF2-40B4-BE49-F238E27FC236}">
                <a16:creationId xmlns:a16="http://schemas.microsoft.com/office/drawing/2014/main" id="{4585063C-DA94-C737-8964-5690FC880710}"/>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Sommaire</a:t>
            </a:r>
          </a:p>
        </p:txBody>
      </p:sp>
      <p:grpSp>
        <p:nvGrpSpPr>
          <p:cNvPr id="17" name="Group 12">
            <a:extLst>
              <a:ext uri="{FF2B5EF4-FFF2-40B4-BE49-F238E27FC236}">
                <a16:creationId xmlns:a16="http://schemas.microsoft.com/office/drawing/2014/main" id="{DFC7A27D-F544-3847-F87B-0DF45C44C0D3}"/>
              </a:ext>
            </a:extLst>
          </p:cNvPr>
          <p:cNvGrpSpPr>
            <a:grpSpLocks noChangeAspect="1"/>
          </p:cNvGrpSpPr>
          <p:nvPr userDrawn="1"/>
        </p:nvGrpSpPr>
        <p:grpSpPr bwMode="auto">
          <a:xfrm>
            <a:off x="266859" y="6343650"/>
            <a:ext cx="316707" cy="316707"/>
            <a:chOff x="461" y="3861"/>
            <a:chExt cx="304" cy="304"/>
          </a:xfrm>
        </p:grpSpPr>
        <p:sp>
          <p:nvSpPr>
            <p:cNvPr id="18" name="AutoShape 11">
              <a:extLst>
                <a:ext uri="{FF2B5EF4-FFF2-40B4-BE49-F238E27FC236}">
                  <a16:creationId xmlns:a16="http://schemas.microsoft.com/office/drawing/2014/main" id="{C581EC54-E4C7-2B85-765F-226E90ED37F9}"/>
                </a:ext>
              </a:extLst>
            </p:cNvPr>
            <p:cNvSpPr>
              <a:spLocks noChangeAspect="1" noChangeArrowheads="1" noTextEdit="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19" name="Rectangle 13">
              <a:extLst>
                <a:ext uri="{FF2B5EF4-FFF2-40B4-BE49-F238E27FC236}">
                  <a16:creationId xmlns:a16="http://schemas.microsoft.com/office/drawing/2014/main" id="{024FFC00-E238-123D-8547-D317547D5C21}"/>
                </a:ext>
              </a:extLst>
            </p:cNvPr>
            <p:cNvSpPr>
              <a:spLocks noChangeArrowheads="1"/>
            </p:cNvSpPr>
            <p:nvPr userDrawn="1"/>
          </p:nvSpPr>
          <p:spPr bwMode="auto">
            <a:xfrm>
              <a:off x="461" y="3861"/>
              <a:ext cx="304" cy="3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0" name="Rectangle 14">
              <a:extLst>
                <a:ext uri="{FF2B5EF4-FFF2-40B4-BE49-F238E27FC236}">
                  <a16:creationId xmlns:a16="http://schemas.microsoft.com/office/drawing/2014/main" id="{26FC7AA9-98AE-CF10-6510-FBB15BB6F6AD}"/>
                </a:ext>
              </a:extLst>
            </p:cNvPr>
            <p:cNvSpPr>
              <a:spLocks noChangeArrowheads="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1" name="Freeform 15">
              <a:extLst>
                <a:ext uri="{FF2B5EF4-FFF2-40B4-BE49-F238E27FC236}">
                  <a16:creationId xmlns:a16="http://schemas.microsoft.com/office/drawing/2014/main" id="{485E328D-5058-4023-75AE-4DF8C1BAEBCA}"/>
                </a:ext>
              </a:extLst>
            </p:cNvPr>
            <p:cNvSpPr>
              <a:spLocks noEditPoints="1"/>
            </p:cNvSpPr>
            <p:nvPr userDrawn="1"/>
          </p:nvSpPr>
          <p:spPr bwMode="auto">
            <a:xfrm>
              <a:off x="518" y="3962"/>
              <a:ext cx="189" cy="72"/>
            </a:xfrm>
            <a:custGeom>
              <a:avLst/>
              <a:gdLst>
                <a:gd name="T0" fmla="*/ 498 w 498"/>
                <a:gd name="T1" fmla="*/ 96 h 190"/>
                <a:gd name="T2" fmla="*/ 415 w 498"/>
                <a:gd name="T3" fmla="*/ 0 h 190"/>
                <a:gd name="T4" fmla="*/ 350 w 498"/>
                <a:gd name="T5" fmla="*/ 13 h 190"/>
                <a:gd name="T6" fmla="*/ 348 w 498"/>
                <a:gd name="T7" fmla="*/ 37 h 190"/>
                <a:gd name="T8" fmla="*/ 413 w 498"/>
                <a:gd name="T9" fmla="*/ 21 h 190"/>
                <a:gd name="T10" fmla="*/ 463 w 498"/>
                <a:gd name="T11" fmla="*/ 43 h 190"/>
                <a:gd name="T12" fmla="*/ 335 w 498"/>
                <a:gd name="T13" fmla="*/ 141 h 190"/>
                <a:gd name="T14" fmla="*/ 252 w 498"/>
                <a:gd name="T15" fmla="*/ 169 h 190"/>
                <a:gd name="T16" fmla="*/ 199 w 498"/>
                <a:gd name="T17" fmla="*/ 147 h 190"/>
                <a:gd name="T18" fmla="*/ 320 w 498"/>
                <a:gd name="T19" fmla="*/ 34 h 190"/>
                <a:gd name="T20" fmla="*/ 251 w 498"/>
                <a:gd name="T21" fmla="*/ 0 h 190"/>
                <a:gd name="T22" fmla="*/ 188 w 498"/>
                <a:gd name="T23" fmla="*/ 24 h 190"/>
                <a:gd name="T24" fmla="*/ 165 w 498"/>
                <a:gd name="T25" fmla="*/ 98 h 190"/>
                <a:gd name="T26" fmla="*/ 173 w 498"/>
                <a:gd name="T27" fmla="*/ 140 h 190"/>
                <a:gd name="T28" fmla="*/ 85 w 498"/>
                <a:gd name="T29" fmla="*/ 169 h 190"/>
                <a:gd name="T30" fmla="*/ 19 w 498"/>
                <a:gd name="T31" fmla="*/ 95 h 190"/>
                <a:gd name="T32" fmla="*/ 85 w 498"/>
                <a:gd name="T33" fmla="*/ 21 h 190"/>
                <a:gd name="T34" fmla="*/ 150 w 498"/>
                <a:gd name="T35" fmla="*/ 37 h 190"/>
                <a:gd name="T36" fmla="*/ 148 w 498"/>
                <a:gd name="T37" fmla="*/ 13 h 190"/>
                <a:gd name="T38" fmla="*/ 87 w 498"/>
                <a:gd name="T39" fmla="*/ 0 h 190"/>
                <a:gd name="T40" fmla="*/ 0 w 498"/>
                <a:gd name="T41" fmla="*/ 95 h 190"/>
                <a:gd name="T42" fmla="*/ 86 w 498"/>
                <a:gd name="T43" fmla="*/ 190 h 190"/>
                <a:gd name="T44" fmla="*/ 182 w 498"/>
                <a:gd name="T45" fmla="*/ 159 h 190"/>
                <a:gd name="T46" fmla="*/ 251 w 498"/>
                <a:gd name="T47" fmla="*/ 190 h 190"/>
                <a:gd name="T48" fmla="*/ 338 w 498"/>
                <a:gd name="T49" fmla="*/ 164 h 190"/>
                <a:gd name="T50" fmla="*/ 411 w 498"/>
                <a:gd name="T51" fmla="*/ 190 h 190"/>
                <a:gd name="T52" fmla="*/ 477 w 498"/>
                <a:gd name="T53" fmla="*/ 163 h 190"/>
                <a:gd name="T54" fmla="*/ 478 w 498"/>
                <a:gd name="T55" fmla="*/ 185 h 190"/>
                <a:gd name="T56" fmla="*/ 498 w 498"/>
                <a:gd name="T57" fmla="*/ 189 h 190"/>
                <a:gd name="T58" fmla="*/ 498 w 498"/>
                <a:gd name="T59" fmla="*/ 96 h 190"/>
                <a:gd name="T60" fmla="*/ 184 w 498"/>
                <a:gd name="T61" fmla="*/ 107 h 190"/>
                <a:gd name="T62" fmla="*/ 201 w 498"/>
                <a:gd name="T63" fmla="*/ 39 h 190"/>
                <a:gd name="T64" fmla="*/ 251 w 498"/>
                <a:gd name="T65" fmla="*/ 19 h 190"/>
                <a:gd name="T66" fmla="*/ 297 w 498"/>
                <a:gd name="T67" fmla="*/ 37 h 190"/>
                <a:gd name="T68" fmla="*/ 261 w 498"/>
                <a:gd name="T69" fmla="*/ 78 h 190"/>
                <a:gd name="T70" fmla="*/ 190 w 498"/>
                <a:gd name="T71" fmla="*/ 128 h 190"/>
                <a:gd name="T72" fmla="*/ 184 w 498"/>
                <a:gd name="T73" fmla="*/ 107 h 190"/>
                <a:gd name="T74" fmla="*/ 462 w 498"/>
                <a:gd name="T75" fmla="*/ 151 h 190"/>
                <a:gd name="T76" fmla="*/ 411 w 498"/>
                <a:gd name="T77" fmla="*/ 170 h 190"/>
                <a:gd name="T78" fmla="*/ 356 w 498"/>
                <a:gd name="T79" fmla="*/ 151 h 190"/>
                <a:gd name="T80" fmla="*/ 472 w 498"/>
                <a:gd name="T81" fmla="*/ 60 h 190"/>
                <a:gd name="T82" fmla="*/ 479 w 498"/>
                <a:gd name="T83" fmla="*/ 83 h 190"/>
                <a:gd name="T84" fmla="*/ 462 w 498"/>
                <a:gd name="T85" fmla="*/ 151 h 1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498" h="190">
                  <a:moveTo>
                    <a:pt x="498" y="96"/>
                  </a:moveTo>
                  <a:cubicBezTo>
                    <a:pt x="498" y="6"/>
                    <a:pt x="430" y="0"/>
                    <a:pt x="415" y="0"/>
                  </a:cubicBezTo>
                  <a:cubicBezTo>
                    <a:pt x="393" y="0"/>
                    <a:pt x="372" y="4"/>
                    <a:pt x="350" y="13"/>
                  </a:cubicBezTo>
                  <a:cubicBezTo>
                    <a:pt x="348" y="37"/>
                    <a:pt x="348" y="37"/>
                    <a:pt x="348" y="37"/>
                  </a:cubicBezTo>
                  <a:cubicBezTo>
                    <a:pt x="357" y="33"/>
                    <a:pt x="385" y="21"/>
                    <a:pt x="413" y="21"/>
                  </a:cubicBezTo>
                  <a:cubicBezTo>
                    <a:pt x="435" y="21"/>
                    <a:pt x="452" y="28"/>
                    <a:pt x="463" y="43"/>
                  </a:cubicBezTo>
                  <a:cubicBezTo>
                    <a:pt x="387" y="82"/>
                    <a:pt x="342" y="114"/>
                    <a:pt x="335" y="141"/>
                  </a:cubicBezTo>
                  <a:cubicBezTo>
                    <a:pt x="316" y="154"/>
                    <a:pt x="282" y="169"/>
                    <a:pt x="252" y="169"/>
                  </a:cubicBezTo>
                  <a:cubicBezTo>
                    <a:pt x="219" y="169"/>
                    <a:pt x="205" y="155"/>
                    <a:pt x="199" y="147"/>
                  </a:cubicBezTo>
                  <a:cubicBezTo>
                    <a:pt x="282" y="91"/>
                    <a:pt x="325" y="59"/>
                    <a:pt x="320" y="34"/>
                  </a:cubicBezTo>
                  <a:cubicBezTo>
                    <a:pt x="315" y="11"/>
                    <a:pt x="281" y="0"/>
                    <a:pt x="251" y="0"/>
                  </a:cubicBezTo>
                  <a:cubicBezTo>
                    <a:pt x="219" y="0"/>
                    <a:pt x="198" y="13"/>
                    <a:pt x="188" y="24"/>
                  </a:cubicBezTo>
                  <a:cubicBezTo>
                    <a:pt x="172" y="41"/>
                    <a:pt x="164" y="66"/>
                    <a:pt x="165" y="98"/>
                  </a:cubicBezTo>
                  <a:cubicBezTo>
                    <a:pt x="165" y="112"/>
                    <a:pt x="168" y="127"/>
                    <a:pt x="173" y="140"/>
                  </a:cubicBezTo>
                  <a:cubicBezTo>
                    <a:pt x="160" y="148"/>
                    <a:pt x="125" y="169"/>
                    <a:pt x="85" y="169"/>
                  </a:cubicBezTo>
                  <a:cubicBezTo>
                    <a:pt x="38" y="169"/>
                    <a:pt x="19" y="132"/>
                    <a:pt x="19" y="95"/>
                  </a:cubicBezTo>
                  <a:cubicBezTo>
                    <a:pt x="19" y="59"/>
                    <a:pt x="37" y="21"/>
                    <a:pt x="85" y="21"/>
                  </a:cubicBezTo>
                  <a:cubicBezTo>
                    <a:pt x="113" y="21"/>
                    <a:pt x="140" y="32"/>
                    <a:pt x="150" y="37"/>
                  </a:cubicBezTo>
                  <a:cubicBezTo>
                    <a:pt x="148" y="13"/>
                    <a:pt x="148" y="13"/>
                    <a:pt x="148" y="13"/>
                  </a:cubicBezTo>
                  <a:cubicBezTo>
                    <a:pt x="130" y="6"/>
                    <a:pt x="107" y="0"/>
                    <a:pt x="87" y="0"/>
                  </a:cubicBezTo>
                  <a:cubicBezTo>
                    <a:pt x="7" y="0"/>
                    <a:pt x="0" y="67"/>
                    <a:pt x="0" y="95"/>
                  </a:cubicBezTo>
                  <a:cubicBezTo>
                    <a:pt x="0" y="122"/>
                    <a:pt x="7" y="190"/>
                    <a:pt x="86" y="190"/>
                  </a:cubicBezTo>
                  <a:cubicBezTo>
                    <a:pt x="134" y="190"/>
                    <a:pt x="175" y="164"/>
                    <a:pt x="182" y="159"/>
                  </a:cubicBezTo>
                  <a:cubicBezTo>
                    <a:pt x="187" y="168"/>
                    <a:pt x="208" y="190"/>
                    <a:pt x="251" y="190"/>
                  </a:cubicBezTo>
                  <a:cubicBezTo>
                    <a:pt x="286" y="190"/>
                    <a:pt x="325" y="173"/>
                    <a:pt x="338" y="164"/>
                  </a:cubicBezTo>
                  <a:cubicBezTo>
                    <a:pt x="346" y="175"/>
                    <a:pt x="362" y="190"/>
                    <a:pt x="411" y="190"/>
                  </a:cubicBezTo>
                  <a:cubicBezTo>
                    <a:pt x="444" y="190"/>
                    <a:pt x="464" y="179"/>
                    <a:pt x="477" y="163"/>
                  </a:cubicBezTo>
                  <a:cubicBezTo>
                    <a:pt x="477" y="171"/>
                    <a:pt x="478" y="179"/>
                    <a:pt x="478" y="185"/>
                  </a:cubicBezTo>
                  <a:cubicBezTo>
                    <a:pt x="498" y="189"/>
                    <a:pt x="498" y="189"/>
                    <a:pt x="498" y="189"/>
                  </a:cubicBezTo>
                  <a:cubicBezTo>
                    <a:pt x="497" y="168"/>
                    <a:pt x="498" y="97"/>
                    <a:pt x="498" y="96"/>
                  </a:cubicBezTo>
                  <a:moveTo>
                    <a:pt x="184" y="107"/>
                  </a:moveTo>
                  <a:cubicBezTo>
                    <a:pt x="184" y="107"/>
                    <a:pt x="178" y="65"/>
                    <a:pt x="201" y="39"/>
                  </a:cubicBezTo>
                  <a:cubicBezTo>
                    <a:pt x="212" y="26"/>
                    <a:pt x="229" y="19"/>
                    <a:pt x="251" y="19"/>
                  </a:cubicBezTo>
                  <a:cubicBezTo>
                    <a:pt x="275" y="19"/>
                    <a:pt x="295" y="28"/>
                    <a:pt x="297" y="37"/>
                  </a:cubicBezTo>
                  <a:cubicBezTo>
                    <a:pt x="299" y="44"/>
                    <a:pt x="292" y="53"/>
                    <a:pt x="261" y="78"/>
                  </a:cubicBezTo>
                  <a:cubicBezTo>
                    <a:pt x="261" y="78"/>
                    <a:pt x="230" y="105"/>
                    <a:pt x="190" y="128"/>
                  </a:cubicBezTo>
                  <a:cubicBezTo>
                    <a:pt x="187" y="122"/>
                    <a:pt x="185" y="115"/>
                    <a:pt x="184" y="107"/>
                  </a:cubicBezTo>
                  <a:moveTo>
                    <a:pt x="462" y="151"/>
                  </a:moveTo>
                  <a:cubicBezTo>
                    <a:pt x="450" y="164"/>
                    <a:pt x="433" y="170"/>
                    <a:pt x="411" y="170"/>
                  </a:cubicBezTo>
                  <a:cubicBezTo>
                    <a:pt x="361" y="170"/>
                    <a:pt x="356" y="151"/>
                    <a:pt x="356" y="151"/>
                  </a:cubicBezTo>
                  <a:cubicBezTo>
                    <a:pt x="350" y="140"/>
                    <a:pt x="367" y="116"/>
                    <a:pt x="472" y="60"/>
                  </a:cubicBezTo>
                  <a:cubicBezTo>
                    <a:pt x="475" y="67"/>
                    <a:pt x="477" y="75"/>
                    <a:pt x="479" y="83"/>
                  </a:cubicBezTo>
                  <a:cubicBezTo>
                    <a:pt x="479" y="83"/>
                    <a:pt x="484" y="125"/>
                    <a:pt x="462" y="151"/>
                  </a:cubicBezTo>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2" name="Rectangle 16">
              <a:extLst>
                <a:ext uri="{FF2B5EF4-FFF2-40B4-BE49-F238E27FC236}">
                  <a16:creationId xmlns:a16="http://schemas.microsoft.com/office/drawing/2014/main" id="{B32124BB-315A-4642-3185-D0F09F05E9F3}"/>
                </a:ext>
              </a:extLst>
            </p:cNvPr>
            <p:cNvSpPr>
              <a:spLocks noChangeArrowheads="1"/>
            </p:cNvSpPr>
            <p:nvPr userDrawn="1"/>
          </p:nvSpPr>
          <p:spPr bwMode="auto">
            <a:xfrm>
              <a:off x="526" y="4057"/>
              <a:ext cx="174" cy="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3" name="Rectangle 17">
              <a:extLst>
                <a:ext uri="{FF2B5EF4-FFF2-40B4-BE49-F238E27FC236}">
                  <a16:creationId xmlns:a16="http://schemas.microsoft.com/office/drawing/2014/main" id="{283D2C2C-F437-0747-2745-E4E3B6D20760}"/>
                </a:ext>
              </a:extLst>
            </p:cNvPr>
            <p:cNvSpPr>
              <a:spLocks noChangeArrowheads="1"/>
            </p:cNvSpPr>
            <p:nvPr userDrawn="1"/>
          </p:nvSpPr>
          <p:spPr bwMode="auto">
            <a:xfrm>
              <a:off x="526" y="4057"/>
              <a:ext cx="174" cy="8"/>
            </a:xfrm>
            <a:prstGeom prst="rect">
              <a:avLst/>
            </a:prstGeom>
            <a:solidFill>
              <a:schemeClr val="tx2"/>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grpSp>
      <p:sp>
        <p:nvSpPr>
          <p:cNvPr id="24" name="Espace réservé du titre 1">
            <a:extLst>
              <a:ext uri="{FF2B5EF4-FFF2-40B4-BE49-F238E27FC236}">
                <a16:creationId xmlns:a16="http://schemas.microsoft.com/office/drawing/2014/main" id="{1502D9F9-80C2-D30F-8D8B-9F5A494EF69D}"/>
              </a:ext>
            </a:extLst>
          </p:cNvPr>
          <p:cNvSpPr>
            <a:spLocks noGrp="1"/>
          </p:cNvSpPr>
          <p:nvPr>
            <p:ph type="title"/>
          </p:nvPr>
        </p:nvSpPr>
        <p:spPr>
          <a:xfrm>
            <a:off x="731838" y="314036"/>
            <a:ext cx="10728325" cy="871827"/>
          </a:xfrm>
          <a:prstGeom prst="rect">
            <a:avLst/>
          </a:prstGeom>
        </p:spPr>
        <p:txBody>
          <a:bodyPr vert="horz" lIns="0" tIns="45720" rIns="91440" bIns="45720" rtlCol="0" anchor="t">
            <a:normAutofit/>
          </a:bodyPr>
          <a:lstStyle>
            <a:lvl1pPr>
              <a:defRPr>
                <a:solidFill>
                  <a:schemeClr val="bg1"/>
                </a:solidFill>
              </a:defRPr>
            </a:lvl1pPr>
          </a:lstStyle>
          <a:p>
            <a:r>
              <a:rPr lang="fr-FR" smtClean="0"/>
              <a:t>Modifiez le style du titre</a:t>
            </a:r>
            <a:endParaRPr lang="fr-FR" dirty="0"/>
          </a:p>
        </p:txBody>
      </p:sp>
      <p:pic>
        <p:nvPicPr>
          <p:cNvPr id="12" name="Image 11">
            <a:extLst>
              <a:ext uri="{FF2B5EF4-FFF2-40B4-BE49-F238E27FC236}">
                <a16:creationId xmlns:a16="http://schemas.microsoft.com/office/drawing/2014/main" id="{B717F4D1-D2E3-F44D-BEED-84560474205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3666" r="82853" b="2802"/>
          <a:stretch/>
        </p:blipFill>
        <p:spPr>
          <a:xfrm>
            <a:off x="11647944" y="-1"/>
            <a:ext cx="544056" cy="6858001"/>
          </a:xfrm>
          <a:prstGeom prst="rect">
            <a:avLst/>
          </a:prstGeom>
        </p:spPr>
      </p:pic>
      <p:sp>
        <p:nvSpPr>
          <p:cNvPr id="14" name="Espace réservé de la date 13">
            <a:extLst>
              <a:ext uri="{FF2B5EF4-FFF2-40B4-BE49-F238E27FC236}">
                <a16:creationId xmlns:a16="http://schemas.microsoft.com/office/drawing/2014/main" id="{914C3EDF-84FF-56C5-6EEE-62348DC5ADF3}"/>
              </a:ext>
            </a:extLst>
          </p:cNvPr>
          <p:cNvSpPr>
            <a:spLocks noGrp="1"/>
          </p:cNvSpPr>
          <p:nvPr>
            <p:ph type="dt" sz="half" idx="10"/>
          </p:nvPr>
        </p:nvSpPr>
        <p:spPr/>
        <p:txBody>
          <a:bodyPr/>
          <a:lstStyle>
            <a:lvl1pPr>
              <a:defRPr>
                <a:solidFill>
                  <a:schemeClr val="bg1"/>
                </a:solidFill>
              </a:defRPr>
            </a:lvl1pPr>
          </a:lstStyle>
          <a:p>
            <a:fld id="{1D18BE7E-79C2-4C87-8E32-839ADF1B8F59}" type="datetime1">
              <a:rPr lang="fr-FR" smtClean="0"/>
              <a:t>14/05/2025</a:t>
            </a:fld>
            <a:endParaRPr lang="fr-FR" dirty="0"/>
          </a:p>
        </p:txBody>
      </p:sp>
      <p:sp>
        <p:nvSpPr>
          <p:cNvPr id="15" name="Espace réservé du pied de page 14">
            <a:extLst>
              <a:ext uri="{FF2B5EF4-FFF2-40B4-BE49-F238E27FC236}">
                <a16:creationId xmlns:a16="http://schemas.microsoft.com/office/drawing/2014/main" id="{CA229E7D-5925-577A-6E99-3E009A5C15FB}"/>
              </a:ext>
            </a:extLst>
          </p:cNvPr>
          <p:cNvSpPr>
            <a:spLocks noGrp="1"/>
          </p:cNvSpPr>
          <p:nvPr>
            <p:ph type="ftr" sz="quarter" idx="11"/>
          </p:nvPr>
        </p:nvSpPr>
        <p:spPr/>
        <p:txBody>
          <a:bodyPr/>
          <a:lstStyle>
            <a:lvl1pPr>
              <a:defRPr>
                <a:solidFill>
                  <a:schemeClr val="bg1"/>
                </a:solidFill>
              </a:defRPr>
            </a:lvl1pPr>
          </a:lstStyle>
          <a:p>
            <a:endParaRPr lang="fr-FR" dirty="0"/>
          </a:p>
        </p:txBody>
      </p:sp>
      <p:sp>
        <p:nvSpPr>
          <p:cNvPr id="25" name="Espace réservé du numéro de diapositive 24">
            <a:extLst>
              <a:ext uri="{FF2B5EF4-FFF2-40B4-BE49-F238E27FC236}">
                <a16:creationId xmlns:a16="http://schemas.microsoft.com/office/drawing/2014/main" id="{E0039A2A-B2A3-3003-AC28-98B9483723BF}"/>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dirty="0"/>
          </a:p>
        </p:txBody>
      </p:sp>
    </p:spTree>
    <p:extLst>
      <p:ext uri="{BB962C8B-B14F-4D97-AF65-F5344CB8AC3E}">
        <p14:creationId xmlns:p14="http://schemas.microsoft.com/office/powerpoint/2010/main" val="112158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Sommaire light">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D2E413D-76E6-5233-CF73-FD49BCAF474D}"/>
              </a:ext>
            </a:extLst>
          </p:cNvPr>
          <p:cNvSpPr>
            <a:spLocks noGrp="1"/>
          </p:cNvSpPr>
          <p:nvPr>
            <p:ph idx="1" hasCustomPrompt="1"/>
          </p:nvPr>
        </p:nvSpPr>
        <p:spPr>
          <a:xfrm>
            <a:off x="727076" y="1765299"/>
            <a:ext cx="8659812" cy="4148139"/>
          </a:xfrm>
        </p:spPr>
        <p:txBody>
          <a:bodyPr lIns="0" numCol="2" spcCol="360000"/>
          <a:lstStyle>
            <a:lvl1pPr marL="358775" indent="-358775">
              <a:spcBef>
                <a:spcPts val="1800"/>
              </a:spcBef>
              <a:buClr>
                <a:schemeClr val="tx2"/>
              </a:buClr>
              <a:buSzPct val="100000"/>
              <a:buFont typeface="+mj-lt"/>
              <a:buAutoNum type="arabicPeriod"/>
              <a:defRPr>
                <a:solidFill>
                  <a:schemeClr val="tx1"/>
                </a:solidFill>
                <a:latin typeface="+mj-lt"/>
              </a:defRPr>
            </a:lvl1pPr>
            <a:lvl2pPr marL="358775" indent="0">
              <a:buFontTx/>
              <a:buNone/>
              <a:defRPr sz="1400">
                <a:solidFill>
                  <a:schemeClr val="tx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fr-FR"/>
              <a:t>Modifier les styles du texte du masque</a:t>
            </a:r>
          </a:p>
          <a:p>
            <a:pPr lvl="1"/>
            <a:r>
              <a:rPr lang="fr-FR"/>
              <a:t>Deuxième niveau</a:t>
            </a:r>
          </a:p>
        </p:txBody>
      </p:sp>
      <p:sp>
        <p:nvSpPr>
          <p:cNvPr id="7" name="ZoneTexte 6">
            <a:extLst>
              <a:ext uri="{FF2B5EF4-FFF2-40B4-BE49-F238E27FC236}">
                <a16:creationId xmlns:a16="http://schemas.microsoft.com/office/drawing/2014/main" id="{4585063C-DA94-C737-8964-5690FC880710}"/>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Sommaire light</a:t>
            </a:r>
          </a:p>
          <a:p>
            <a:endParaRPr lang="fr-FR" sz="1200" dirty="0">
              <a:solidFill>
                <a:schemeClr val="bg1">
                  <a:lumMod val="50000"/>
                </a:schemeClr>
              </a:solidFill>
            </a:endParaRPr>
          </a:p>
        </p:txBody>
      </p:sp>
      <p:sp>
        <p:nvSpPr>
          <p:cNvPr id="2" name="ZoneTexte 1">
            <a:extLst>
              <a:ext uri="{FF2B5EF4-FFF2-40B4-BE49-F238E27FC236}">
                <a16:creationId xmlns:a16="http://schemas.microsoft.com/office/drawing/2014/main" id="{A21E7187-2172-D725-E095-C0FCE93238AE}"/>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:Ce sommaire est sur deux colonnes, pour passer sur une colonne : Clic droit sur la zone de texte + « Format de la forme » / « Options de texte » / « Colonnes » = 1 </a:t>
            </a:r>
          </a:p>
          <a:p>
            <a:endParaRPr lang="fr-FR" sz="1200" dirty="0">
              <a:solidFill>
                <a:schemeClr val="bg1">
                  <a:lumMod val="50000"/>
                </a:schemeClr>
              </a:solidFill>
            </a:endParaRPr>
          </a:p>
        </p:txBody>
      </p:sp>
      <p:sp>
        <p:nvSpPr>
          <p:cNvPr id="14" name="Espace réservé du titre 1">
            <a:extLst>
              <a:ext uri="{FF2B5EF4-FFF2-40B4-BE49-F238E27FC236}">
                <a16:creationId xmlns:a16="http://schemas.microsoft.com/office/drawing/2014/main" id="{1502D9F9-80C2-D30F-8D8B-9F5A494EF69D}"/>
              </a:ext>
            </a:extLst>
          </p:cNvPr>
          <p:cNvSpPr>
            <a:spLocks noGrp="1"/>
          </p:cNvSpPr>
          <p:nvPr>
            <p:ph type="title"/>
          </p:nvPr>
        </p:nvSpPr>
        <p:spPr>
          <a:xfrm>
            <a:off x="727076" y="314036"/>
            <a:ext cx="10733087" cy="871827"/>
          </a:xfrm>
          <a:prstGeom prst="rect">
            <a:avLst/>
          </a:prstGeom>
        </p:spPr>
        <p:txBody>
          <a:bodyPr vert="horz" lIns="0" tIns="45720" rIns="91440" bIns="45720" rtlCol="0" anchor="t">
            <a:normAutofit/>
          </a:bodyPr>
          <a:lstStyle/>
          <a:p>
            <a:r>
              <a:rPr lang="fr-FR" smtClean="0"/>
              <a:t>Modifiez le style du titre</a:t>
            </a:r>
            <a:endParaRPr lang="fr-FR" dirty="0"/>
          </a:p>
        </p:txBody>
      </p:sp>
      <p:pic>
        <p:nvPicPr>
          <p:cNvPr id="11" name="Image 10">
            <a:extLst>
              <a:ext uri="{FF2B5EF4-FFF2-40B4-BE49-F238E27FC236}">
                <a16:creationId xmlns:a16="http://schemas.microsoft.com/office/drawing/2014/main" id="{8B329AAF-3546-DCEA-619B-466FB9B54437}"/>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3666" r="82842" b="2802"/>
          <a:stretch/>
        </p:blipFill>
        <p:spPr>
          <a:xfrm>
            <a:off x="11647944" y="0"/>
            <a:ext cx="544056" cy="6858000"/>
          </a:xfrm>
          <a:prstGeom prst="rect">
            <a:avLst/>
          </a:prstGeom>
        </p:spPr>
      </p:pic>
      <p:sp>
        <p:nvSpPr>
          <p:cNvPr id="12" name="Espace réservé de la date 11">
            <a:extLst>
              <a:ext uri="{FF2B5EF4-FFF2-40B4-BE49-F238E27FC236}">
                <a16:creationId xmlns:a16="http://schemas.microsoft.com/office/drawing/2014/main" id="{AB8B2ECB-EC50-E1E8-3A70-D0DF5B546EB4}"/>
              </a:ext>
            </a:extLst>
          </p:cNvPr>
          <p:cNvSpPr>
            <a:spLocks noGrp="1"/>
          </p:cNvSpPr>
          <p:nvPr>
            <p:ph type="dt" sz="half" idx="10"/>
          </p:nvPr>
        </p:nvSpPr>
        <p:spPr/>
        <p:txBody>
          <a:bodyPr/>
          <a:lstStyle/>
          <a:p>
            <a:fld id="{B76CABFB-C1AA-4835-8A7E-57942A1E5600}" type="datetime1">
              <a:rPr lang="fr-FR" smtClean="0"/>
              <a:t>14/05/2025</a:t>
            </a:fld>
            <a:endParaRPr lang="fr-FR" dirty="0"/>
          </a:p>
        </p:txBody>
      </p:sp>
      <p:sp>
        <p:nvSpPr>
          <p:cNvPr id="15" name="Espace réservé du pied de page 14">
            <a:extLst>
              <a:ext uri="{FF2B5EF4-FFF2-40B4-BE49-F238E27FC236}">
                <a16:creationId xmlns:a16="http://schemas.microsoft.com/office/drawing/2014/main" id="{38548604-3796-63A0-C437-28EAB17AD603}"/>
              </a:ext>
            </a:extLst>
          </p:cNvPr>
          <p:cNvSpPr>
            <a:spLocks noGrp="1"/>
          </p:cNvSpPr>
          <p:nvPr>
            <p:ph type="ftr" sz="quarter" idx="11"/>
          </p:nvPr>
        </p:nvSpPr>
        <p:spPr/>
        <p:txBody>
          <a:bodyPr/>
          <a:lstStyle/>
          <a:p>
            <a:endParaRPr lang="fr-FR" dirty="0"/>
          </a:p>
        </p:txBody>
      </p:sp>
      <p:sp>
        <p:nvSpPr>
          <p:cNvPr id="16" name="Espace réservé du numéro de diapositive 15">
            <a:extLst>
              <a:ext uri="{FF2B5EF4-FFF2-40B4-BE49-F238E27FC236}">
                <a16:creationId xmlns:a16="http://schemas.microsoft.com/office/drawing/2014/main" id="{43A448DB-A450-22D2-9A30-CE94EAFD7623}"/>
              </a:ext>
            </a:extLst>
          </p:cNvPr>
          <p:cNvSpPr>
            <a:spLocks noGrp="1"/>
          </p:cNvSpPr>
          <p:nvPr>
            <p:ph type="sldNum" sz="quarter" idx="12"/>
          </p:nvPr>
        </p:nvSpPr>
        <p:spPr/>
        <p:txBody>
          <a:bodyPr/>
          <a:lstStyle/>
          <a:p>
            <a:fld id="{0CBC77A0-1F4E-42FF-9FFC-F45C3A64AF90}" type="slidenum">
              <a:rPr lang="fr-FR" smtClean="0"/>
              <a:pPr/>
              <a:t>‹N°›</a:t>
            </a:fld>
            <a:endParaRPr lang="fr-FR" dirty="0"/>
          </a:p>
        </p:txBody>
      </p:sp>
    </p:spTree>
    <p:extLst>
      <p:ext uri="{BB962C8B-B14F-4D97-AF65-F5344CB8AC3E}">
        <p14:creationId xmlns:p14="http://schemas.microsoft.com/office/powerpoint/2010/main" val="65431216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itre de section">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 name="Titre 1">
            <a:extLst>
              <a:ext uri="{FF2B5EF4-FFF2-40B4-BE49-F238E27FC236}">
                <a16:creationId xmlns:a16="http://schemas.microsoft.com/office/drawing/2014/main" id="{2C297F72-9AE9-FCA1-E35C-172594739B42}"/>
              </a:ext>
            </a:extLst>
          </p:cNvPr>
          <p:cNvSpPr>
            <a:spLocks noGrp="1"/>
          </p:cNvSpPr>
          <p:nvPr>
            <p:ph type="title" hasCustomPrompt="1"/>
          </p:nvPr>
        </p:nvSpPr>
        <p:spPr>
          <a:xfrm>
            <a:off x="3771900" y="2171700"/>
            <a:ext cx="7688263" cy="2390775"/>
          </a:xfrm>
        </p:spPr>
        <p:txBody>
          <a:bodyPr anchor="b">
            <a:normAutofit/>
          </a:bodyPr>
          <a:lstStyle>
            <a:lvl1pPr>
              <a:defRPr sz="5400">
                <a:solidFill>
                  <a:schemeClr val="bg1"/>
                </a:solidFill>
              </a:defRPr>
            </a:lvl1pPr>
          </a:lstStyle>
          <a:p>
            <a:r>
              <a:rPr lang="fr-FR" dirty="0"/>
              <a:t>Titre de la partie</a:t>
            </a:r>
          </a:p>
        </p:txBody>
      </p:sp>
      <p:sp>
        <p:nvSpPr>
          <p:cNvPr id="3" name="Espace réservé du texte 2">
            <a:extLst>
              <a:ext uri="{FF2B5EF4-FFF2-40B4-BE49-F238E27FC236}">
                <a16:creationId xmlns:a16="http://schemas.microsoft.com/office/drawing/2014/main" id="{5E8D3273-E080-F9CC-63A9-0032F5C40FC7}"/>
              </a:ext>
            </a:extLst>
          </p:cNvPr>
          <p:cNvSpPr>
            <a:spLocks noGrp="1"/>
          </p:cNvSpPr>
          <p:nvPr>
            <p:ph type="body" idx="1"/>
          </p:nvPr>
        </p:nvSpPr>
        <p:spPr>
          <a:xfrm>
            <a:off x="3771900" y="4702628"/>
            <a:ext cx="7688263" cy="1387021"/>
          </a:xfrm>
        </p:spPr>
        <p:txBody>
          <a:bodyPr/>
          <a:lstStyle>
            <a:lvl1pPr marL="0" indent="0">
              <a:buNone/>
              <a:defRPr sz="24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smtClean="0"/>
              <a:t>Modifier les styles du texte du masque</a:t>
            </a:r>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D4B30D8E-936B-40FE-A07F-EF3B3A36CC72}"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a:p>
        </p:txBody>
      </p:sp>
      <p:sp>
        <p:nvSpPr>
          <p:cNvPr id="24" name="Espace réservé du texte 2">
            <a:extLst>
              <a:ext uri="{FF2B5EF4-FFF2-40B4-BE49-F238E27FC236}">
                <a16:creationId xmlns:a16="http://schemas.microsoft.com/office/drawing/2014/main" id="{CE5019BD-FEE2-4904-8DD7-C35C97AA3BF4}"/>
              </a:ext>
            </a:extLst>
          </p:cNvPr>
          <p:cNvSpPr>
            <a:spLocks noGrp="1"/>
          </p:cNvSpPr>
          <p:nvPr>
            <p:ph type="body" idx="13" hasCustomPrompt="1"/>
          </p:nvPr>
        </p:nvSpPr>
        <p:spPr>
          <a:xfrm>
            <a:off x="522288" y="2159000"/>
            <a:ext cx="2546350" cy="2673350"/>
          </a:xfrm>
        </p:spPr>
        <p:txBody>
          <a:bodyPr anchor="b">
            <a:noAutofit/>
          </a:bodyPr>
          <a:lstStyle>
            <a:lvl1pPr marL="0" indent="0" algn="r">
              <a:buNone/>
              <a:defRPr sz="13500">
                <a:solidFill>
                  <a:schemeClr val="bg1"/>
                </a:solidFill>
                <a:latin typeface="+mj-lt"/>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0</a:t>
            </a:r>
          </a:p>
        </p:txBody>
      </p:sp>
      <p:sp>
        <p:nvSpPr>
          <p:cNvPr id="25" name="Rectangle 24">
            <a:extLst>
              <a:ext uri="{FF2B5EF4-FFF2-40B4-BE49-F238E27FC236}">
                <a16:creationId xmlns:a16="http://schemas.microsoft.com/office/drawing/2014/main" id="{2E988CD6-F875-5F20-CB25-53D3006C5582}"/>
              </a:ext>
            </a:extLst>
          </p:cNvPr>
          <p:cNvSpPr/>
          <p:nvPr userDrawn="1"/>
        </p:nvSpPr>
        <p:spPr>
          <a:xfrm>
            <a:off x="3151189" y="3987800"/>
            <a:ext cx="349250" cy="34925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de section</a:t>
            </a:r>
          </a:p>
        </p:txBody>
      </p:sp>
      <p:pic>
        <p:nvPicPr>
          <p:cNvPr id="26" name="PATTERN 14">
            <a:extLst>
              <a:ext uri="{FF2B5EF4-FFF2-40B4-BE49-F238E27FC236}">
                <a16:creationId xmlns:a16="http://schemas.microsoft.com/office/drawing/2014/main" id="{A9F2846A-9310-83E8-0175-AEDB4CD521B5}"/>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642" t="81597" r="4284" b="-1066"/>
          <a:stretch/>
        </p:blipFill>
        <p:spPr>
          <a:xfrm>
            <a:off x="0" y="0"/>
            <a:ext cx="12192001" cy="591852"/>
          </a:xfrm>
          <a:prstGeom prst="rect">
            <a:avLst/>
          </a:prstGeom>
        </p:spPr>
      </p:pic>
      <p:grpSp>
        <p:nvGrpSpPr>
          <p:cNvPr id="27" name="Group 12">
            <a:extLst>
              <a:ext uri="{FF2B5EF4-FFF2-40B4-BE49-F238E27FC236}">
                <a16:creationId xmlns:a16="http://schemas.microsoft.com/office/drawing/2014/main" id="{DFC7A27D-F544-3847-F87B-0DF45C44C0D3}"/>
              </a:ext>
            </a:extLst>
          </p:cNvPr>
          <p:cNvGrpSpPr>
            <a:grpSpLocks noChangeAspect="1"/>
          </p:cNvGrpSpPr>
          <p:nvPr userDrawn="1"/>
        </p:nvGrpSpPr>
        <p:grpSpPr bwMode="auto">
          <a:xfrm>
            <a:off x="266859" y="6343650"/>
            <a:ext cx="316707" cy="316707"/>
            <a:chOff x="461" y="3861"/>
            <a:chExt cx="304" cy="304"/>
          </a:xfrm>
        </p:grpSpPr>
        <p:sp>
          <p:nvSpPr>
            <p:cNvPr id="28" name="AutoShape 11">
              <a:extLst>
                <a:ext uri="{FF2B5EF4-FFF2-40B4-BE49-F238E27FC236}">
                  <a16:creationId xmlns:a16="http://schemas.microsoft.com/office/drawing/2014/main" id="{C581EC54-E4C7-2B85-765F-226E90ED37F9}"/>
                </a:ext>
              </a:extLst>
            </p:cNvPr>
            <p:cNvSpPr>
              <a:spLocks noChangeAspect="1" noChangeArrowheads="1" noTextEdit="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30" name="Rectangle 13">
              <a:extLst>
                <a:ext uri="{FF2B5EF4-FFF2-40B4-BE49-F238E27FC236}">
                  <a16:creationId xmlns:a16="http://schemas.microsoft.com/office/drawing/2014/main" id="{024FFC00-E238-123D-8547-D317547D5C21}"/>
                </a:ext>
              </a:extLst>
            </p:cNvPr>
            <p:cNvSpPr>
              <a:spLocks noChangeArrowheads="1"/>
            </p:cNvSpPr>
            <p:nvPr userDrawn="1"/>
          </p:nvSpPr>
          <p:spPr bwMode="auto">
            <a:xfrm>
              <a:off x="461" y="3861"/>
              <a:ext cx="304" cy="3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31" name="Rectangle 14">
              <a:extLst>
                <a:ext uri="{FF2B5EF4-FFF2-40B4-BE49-F238E27FC236}">
                  <a16:creationId xmlns:a16="http://schemas.microsoft.com/office/drawing/2014/main" id="{26FC7AA9-98AE-CF10-6510-FBB15BB6F6AD}"/>
                </a:ext>
              </a:extLst>
            </p:cNvPr>
            <p:cNvSpPr>
              <a:spLocks noChangeArrowheads="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33" name="Freeform 15">
              <a:extLst>
                <a:ext uri="{FF2B5EF4-FFF2-40B4-BE49-F238E27FC236}">
                  <a16:creationId xmlns:a16="http://schemas.microsoft.com/office/drawing/2014/main" id="{485E328D-5058-4023-75AE-4DF8C1BAEBCA}"/>
                </a:ext>
              </a:extLst>
            </p:cNvPr>
            <p:cNvSpPr>
              <a:spLocks noEditPoints="1"/>
            </p:cNvSpPr>
            <p:nvPr userDrawn="1"/>
          </p:nvSpPr>
          <p:spPr bwMode="auto">
            <a:xfrm>
              <a:off x="518" y="3962"/>
              <a:ext cx="189" cy="72"/>
            </a:xfrm>
            <a:custGeom>
              <a:avLst/>
              <a:gdLst>
                <a:gd name="T0" fmla="*/ 498 w 498"/>
                <a:gd name="T1" fmla="*/ 96 h 190"/>
                <a:gd name="T2" fmla="*/ 415 w 498"/>
                <a:gd name="T3" fmla="*/ 0 h 190"/>
                <a:gd name="T4" fmla="*/ 350 w 498"/>
                <a:gd name="T5" fmla="*/ 13 h 190"/>
                <a:gd name="T6" fmla="*/ 348 w 498"/>
                <a:gd name="T7" fmla="*/ 37 h 190"/>
                <a:gd name="T8" fmla="*/ 413 w 498"/>
                <a:gd name="T9" fmla="*/ 21 h 190"/>
                <a:gd name="T10" fmla="*/ 463 w 498"/>
                <a:gd name="T11" fmla="*/ 43 h 190"/>
                <a:gd name="T12" fmla="*/ 335 w 498"/>
                <a:gd name="T13" fmla="*/ 141 h 190"/>
                <a:gd name="T14" fmla="*/ 252 w 498"/>
                <a:gd name="T15" fmla="*/ 169 h 190"/>
                <a:gd name="T16" fmla="*/ 199 w 498"/>
                <a:gd name="T17" fmla="*/ 147 h 190"/>
                <a:gd name="T18" fmla="*/ 320 w 498"/>
                <a:gd name="T19" fmla="*/ 34 h 190"/>
                <a:gd name="T20" fmla="*/ 251 w 498"/>
                <a:gd name="T21" fmla="*/ 0 h 190"/>
                <a:gd name="T22" fmla="*/ 188 w 498"/>
                <a:gd name="T23" fmla="*/ 24 h 190"/>
                <a:gd name="T24" fmla="*/ 165 w 498"/>
                <a:gd name="T25" fmla="*/ 98 h 190"/>
                <a:gd name="T26" fmla="*/ 173 w 498"/>
                <a:gd name="T27" fmla="*/ 140 h 190"/>
                <a:gd name="T28" fmla="*/ 85 w 498"/>
                <a:gd name="T29" fmla="*/ 169 h 190"/>
                <a:gd name="T30" fmla="*/ 19 w 498"/>
                <a:gd name="T31" fmla="*/ 95 h 190"/>
                <a:gd name="T32" fmla="*/ 85 w 498"/>
                <a:gd name="T33" fmla="*/ 21 h 190"/>
                <a:gd name="T34" fmla="*/ 150 w 498"/>
                <a:gd name="T35" fmla="*/ 37 h 190"/>
                <a:gd name="T36" fmla="*/ 148 w 498"/>
                <a:gd name="T37" fmla="*/ 13 h 190"/>
                <a:gd name="T38" fmla="*/ 87 w 498"/>
                <a:gd name="T39" fmla="*/ 0 h 190"/>
                <a:gd name="T40" fmla="*/ 0 w 498"/>
                <a:gd name="T41" fmla="*/ 95 h 190"/>
                <a:gd name="T42" fmla="*/ 86 w 498"/>
                <a:gd name="T43" fmla="*/ 190 h 190"/>
                <a:gd name="T44" fmla="*/ 182 w 498"/>
                <a:gd name="T45" fmla="*/ 159 h 190"/>
                <a:gd name="T46" fmla="*/ 251 w 498"/>
                <a:gd name="T47" fmla="*/ 190 h 190"/>
                <a:gd name="T48" fmla="*/ 338 w 498"/>
                <a:gd name="T49" fmla="*/ 164 h 190"/>
                <a:gd name="T50" fmla="*/ 411 w 498"/>
                <a:gd name="T51" fmla="*/ 190 h 190"/>
                <a:gd name="T52" fmla="*/ 477 w 498"/>
                <a:gd name="T53" fmla="*/ 163 h 190"/>
                <a:gd name="T54" fmla="*/ 478 w 498"/>
                <a:gd name="T55" fmla="*/ 185 h 190"/>
                <a:gd name="T56" fmla="*/ 498 w 498"/>
                <a:gd name="T57" fmla="*/ 189 h 190"/>
                <a:gd name="T58" fmla="*/ 498 w 498"/>
                <a:gd name="T59" fmla="*/ 96 h 190"/>
                <a:gd name="T60" fmla="*/ 184 w 498"/>
                <a:gd name="T61" fmla="*/ 107 h 190"/>
                <a:gd name="T62" fmla="*/ 201 w 498"/>
                <a:gd name="T63" fmla="*/ 39 h 190"/>
                <a:gd name="T64" fmla="*/ 251 w 498"/>
                <a:gd name="T65" fmla="*/ 19 h 190"/>
                <a:gd name="T66" fmla="*/ 297 w 498"/>
                <a:gd name="T67" fmla="*/ 37 h 190"/>
                <a:gd name="T68" fmla="*/ 261 w 498"/>
                <a:gd name="T69" fmla="*/ 78 h 190"/>
                <a:gd name="T70" fmla="*/ 190 w 498"/>
                <a:gd name="T71" fmla="*/ 128 h 190"/>
                <a:gd name="T72" fmla="*/ 184 w 498"/>
                <a:gd name="T73" fmla="*/ 107 h 190"/>
                <a:gd name="T74" fmla="*/ 462 w 498"/>
                <a:gd name="T75" fmla="*/ 151 h 190"/>
                <a:gd name="T76" fmla="*/ 411 w 498"/>
                <a:gd name="T77" fmla="*/ 170 h 190"/>
                <a:gd name="T78" fmla="*/ 356 w 498"/>
                <a:gd name="T79" fmla="*/ 151 h 190"/>
                <a:gd name="T80" fmla="*/ 472 w 498"/>
                <a:gd name="T81" fmla="*/ 60 h 190"/>
                <a:gd name="T82" fmla="*/ 479 w 498"/>
                <a:gd name="T83" fmla="*/ 83 h 190"/>
                <a:gd name="T84" fmla="*/ 462 w 498"/>
                <a:gd name="T85" fmla="*/ 151 h 1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498" h="190">
                  <a:moveTo>
                    <a:pt x="498" y="96"/>
                  </a:moveTo>
                  <a:cubicBezTo>
                    <a:pt x="498" y="6"/>
                    <a:pt x="430" y="0"/>
                    <a:pt x="415" y="0"/>
                  </a:cubicBezTo>
                  <a:cubicBezTo>
                    <a:pt x="393" y="0"/>
                    <a:pt x="372" y="4"/>
                    <a:pt x="350" y="13"/>
                  </a:cubicBezTo>
                  <a:cubicBezTo>
                    <a:pt x="348" y="37"/>
                    <a:pt x="348" y="37"/>
                    <a:pt x="348" y="37"/>
                  </a:cubicBezTo>
                  <a:cubicBezTo>
                    <a:pt x="357" y="33"/>
                    <a:pt x="385" y="21"/>
                    <a:pt x="413" y="21"/>
                  </a:cubicBezTo>
                  <a:cubicBezTo>
                    <a:pt x="435" y="21"/>
                    <a:pt x="452" y="28"/>
                    <a:pt x="463" y="43"/>
                  </a:cubicBezTo>
                  <a:cubicBezTo>
                    <a:pt x="387" y="82"/>
                    <a:pt x="342" y="114"/>
                    <a:pt x="335" y="141"/>
                  </a:cubicBezTo>
                  <a:cubicBezTo>
                    <a:pt x="316" y="154"/>
                    <a:pt x="282" y="169"/>
                    <a:pt x="252" y="169"/>
                  </a:cubicBezTo>
                  <a:cubicBezTo>
                    <a:pt x="219" y="169"/>
                    <a:pt x="205" y="155"/>
                    <a:pt x="199" y="147"/>
                  </a:cubicBezTo>
                  <a:cubicBezTo>
                    <a:pt x="282" y="91"/>
                    <a:pt x="325" y="59"/>
                    <a:pt x="320" y="34"/>
                  </a:cubicBezTo>
                  <a:cubicBezTo>
                    <a:pt x="315" y="11"/>
                    <a:pt x="281" y="0"/>
                    <a:pt x="251" y="0"/>
                  </a:cubicBezTo>
                  <a:cubicBezTo>
                    <a:pt x="219" y="0"/>
                    <a:pt x="198" y="13"/>
                    <a:pt x="188" y="24"/>
                  </a:cubicBezTo>
                  <a:cubicBezTo>
                    <a:pt x="172" y="41"/>
                    <a:pt x="164" y="66"/>
                    <a:pt x="165" y="98"/>
                  </a:cubicBezTo>
                  <a:cubicBezTo>
                    <a:pt x="165" y="112"/>
                    <a:pt x="168" y="127"/>
                    <a:pt x="173" y="140"/>
                  </a:cubicBezTo>
                  <a:cubicBezTo>
                    <a:pt x="160" y="148"/>
                    <a:pt x="125" y="169"/>
                    <a:pt x="85" y="169"/>
                  </a:cubicBezTo>
                  <a:cubicBezTo>
                    <a:pt x="38" y="169"/>
                    <a:pt x="19" y="132"/>
                    <a:pt x="19" y="95"/>
                  </a:cubicBezTo>
                  <a:cubicBezTo>
                    <a:pt x="19" y="59"/>
                    <a:pt x="37" y="21"/>
                    <a:pt x="85" y="21"/>
                  </a:cubicBezTo>
                  <a:cubicBezTo>
                    <a:pt x="113" y="21"/>
                    <a:pt x="140" y="32"/>
                    <a:pt x="150" y="37"/>
                  </a:cubicBezTo>
                  <a:cubicBezTo>
                    <a:pt x="148" y="13"/>
                    <a:pt x="148" y="13"/>
                    <a:pt x="148" y="13"/>
                  </a:cubicBezTo>
                  <a:cubicBezTo>
                    <a:pt x="130" y="6"/>
                    <a:pt x="107" y="0"/>
                    <a:pt x="87" y="0"/>
                  </a:cubicBezTo>
                  <a:cubicBezTo>
                    <a:pt x="7" y="0"/>
                    <a:pt x="0" y="67"/>
                    <a:pt x="0" y="95"/>
                  </a:cubicBezTo>
                  <a:cubicBezTo>
                    <a:pt x="0" y="122"/>
                    <a:pt x="7" y="190"/>
                    <a:pt x="86" y="190"/>
                  </a:cubicBezTo>
                  <a:cubicBezTo>
                    <a:pt x="134" y="190"/>
                    <a:pt x="175" y="164"/>
                    <a:pt x="182" y="159"/>
                  </a:cubicBezTo>
                  <a:cubicBezTo>
                    <a:pt x="187" y="168"/>
                    <a:pt x="208" y="190"/>
                    <a:pt x="251" y="190"/>
                  </a:cubicBezTo>
                  <a:cubicBezTo>
                    <a:pt x="286" y="190"/>
                    <a:pt x="325" y="173"/>
                    <a:pt x="338" y="164"/>
                  </a:cubicBezTo>
                  <a:cubicBezTo>
                    <a:pt x="346" y="175"/>
                    <a:pt x="362" y="190"/>
                    <a:pt x="411" y="190"/>
                  </a:cubicBezTo>
                  <a:cubicBezTo>
                    <a:pt x="444" y="190"/>
                    <a:pt x="464" y="179"/>
                    <a:pt x="477" y="163"/>
                  </a:cubicBezTo>
                  <a:cubicBezTo>
                    <a:pt x="477" y="171"/>
                    <a:pt x="478" y="179"/>
                    <a:pt x="478" y="185"/>
                  </a:cubicBezTo>
                  <a:cubicBezTo>
                    <a:pt x="498" y="189"/>
                    <a:pt x="498" y="189"/>
                    <a:pt x="498" y="189"/>
                  </a:cubicBezTo>
                  <a:cubicBezTo>
                    <a:pt x="497" y="168"/>
                    <a:pt x="498" y="97"/>
                    <a:pt x="498" y="96"/>
                  </a:cubicBezTo>
                  <a:moveTo>
                    <a:pt x="184" y="107"/>
                  </a:moveTo>
                  <a:cubicBezTo>
                    <a:pt x="184" y="107"/>
                    <a:pt x="178" y="65"/>
                    <a:pt x="201" y="39"/>
                  </a:cubicBezTo>
                  <a:cubicBezTo>
                    <a:pt x="212" y="26"/>
                    <a:pt x="229" y="19"/>
                    <a:pt x="251" y="19"/>
                  </a:cubicBezTo>
                  <a:cubicBezTo>
                    <a:pt x="275" y="19"/>
                    <a:pt x="295" y="28"/>
                    <a:pt x="297" y="37"/>
                  </a:cubicBezTo>
                  <a:cubicBezTo>
                    <a:pt x="299" y="44"/>
                    <a:pt x="292" y="53"/>
                    <a:pt x="261" y="78"/>
                  </a:cubicBezTo>
                  <a:cubicBezTo>
                    <a:pt x="261" y="78"/>
                    <a:pt x="230" y="105"/>
                    <a:pt x="190" y="128"/>
                  </a:cubicBezTo>
                  <a:cubicBezTo>
                    <a:pt x="187" y="122"/>
                    <a:pt x="185" y="115"/>
                    <a:pt x="184" y="107"/>
                  </a:cubicBezTo>
                  <a:moveTo>
                    <a:pt x="462" y="151"/>
                  </a:moveTo>
                  <a:cubicBezTo>
                    <a:pt x="450" y="164"/>
                    <a:pt x="433" y="170"/>
                    <a:pt x="411" y="170"/>
                  </a:cubicBezTo>
                  <a:cubicBezTo>
                    <a:pt x="361" y="170"/>
                    <a:pt x="356" y="151"/>
                    <a:pt x="356" y="151"/>
                  </a:cubicBezTo>
                  <a:cubicBezTo>
                    <a:pt x="350" y="140"/>
                    <a:pt x="367" y="116"/>
                    <a:pt x="472" y="60"/>
                  </a:cubicBezTo>
                  <a:cubicBezTo>
                    <a:pt x="475" y="67"/>
                    <a:pt x="477" y="75"/>
                    <a:pt x="479" y="83"/>
                  </a:cubicBezTo>
                  <a:cubicBezTo>
                    <a:pt x="479" y="83"/>
                    <a:pt x="484" y="125"/>
                    <a:pt x="462" y="151"/>
                  </a:cubicBezTo>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34" name="Rectangle 16">
              <a:extLst>
                <a:ext uri="{FF2B5EF4-FFF2-40B4-BE49-F238E27FC236}">
                  <a16:creationId xmlns:a16="http://schemas.microsoft.com/office/drawing/2014/main" id="{B32124BB-315A-4642-3185-D0F09F05E9F3}"/>
                </a:ext>
              </a:extLst>
            </p:cNvPr>
            <p:cNvSpPr>
              <a:spLocks noChangeArrowheads="1"/>
            </p:cNvSpPr>
            <p:nvPr userDrawn="1"/>
          </p:nvSpPr>
          <p:spPr bwMode="auto">
            <a:xfrm>
              <a:off x="526" y="4057"/>
              <a:ext cx="174" cy="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35" name="Rectangle 17">
              <a:extLst>
                <a:ext uri="{FF2B5EF4-FFF2-40B4-BE49-F238E27FC236}">
                  <a16:creationId xmlns:a16="http://schemas.microsoft.com/office/drawing/2014/main" id="{283D2C2C-F437-0747-2745-E4E3B6D20760}"/>
                </a:ext>
              </a:extLst>
            </p:cNvPr>
            <p:cNvSpPr>
              <a:spLocks noChangeArrowheads="1"/>
            </p:cNvSpPr>
            <p:nvPr userDrawn="1"/>
          </p:nvSpPr>
          <p:spPr bwMode="auto">
            <a:xfrm>
              <a:off x="526" y="4057"/>
              <a:ext cx="174" cy="8"/>
            </a:xfrm>
            <a:prstGeom prst="rect">
              <a:avLst/>
            </a:prstGeom>
            <a:solidFill>
              <a:schemeClr val="tx2"/>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grpSp>
    </p:spTree>
    <p:extLst>
      <p:ext uri="{BB962C8B-B14F-4D97-AF65-F5344CB8AC3E}">
        <p14:creationId xmlns:p14="http://schemas.microsoft.com/office/powerpoint/2010/main" val="260543009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re de section light">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5675086" y="0"/>
            <a:ext cx="6516913"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5" name="Rectangle 24">
            <a:extLst>
              <a:ext uri="{FF2B5EF4-FFF2-40B4-BE49-F238E27FC236}">
                <a16:creationId xmlns:a16="http://schemas.microsoft.com/office/drawing/2014/main" id="{2E988CD6-F875-5F20-CB25-53D3006C5582}"/>
              </a:ext>
            </a:extLst>
          </p:cNvPr>
          <p:cNvSpPr/>
          <p:nvPr userDrawn="1"/>
        </p:nvSpPr>
        <p:spPr>
          <a:xfrm>
            <a:off x="3151189" y="3987800"/>
            <a:ext cx="349250" cy="34925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solidFill>
                <a:schemeClr val="tx2"/>
              </a:solidFill>
            </a:endParaRP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de section light</a:t>
            </a:r>
          </a:p>
        </p:txBody>
      </p:sp>
      <p:pic>
        <p:nvPicPr>
          <p:cNvPr id="8" name="PATTERN 14">
            <a:extLst>
              <a:ext uri="{FF2B5EF4-FFF2-40B4-BE49-F238E27FC236}">
                <a16:creationId xmlns:a16="http://schemas.microsoft.com/office/drawing/2014/main" id="{2582F57D-4CEF-BB5A-C74F-450386FD8EEB}"/>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3065" t="80145" r="2860" b="-12214"/>
          <a:stretch/>
        </p:blipFill>
        <p:spPr>
          <a:xfrm>
            <a:off x="0" y="0"/>
            <a:ext cx="12192001" cy="974400"/>
          </a:xfrm>
          <a:prstGeom prst="rect">
            <a:avLst/>
          </a:prstGeom>
        </p:spPr>
      </p:pic>
      <p:sp>
        <p:nvSpPr>
          <p:cNvPr id="9" name="Espace réservé de la date 8">
            <a:extLst>
              <a:ext uri="{FF2B5EF4-FFF2-40B4-BE49-F238E27FC236}">
                <a16:creationId xmlns:a16="http://schemas.microsoft.com/office/drawing/2014/main" id="{4B8F1117-0C05-E4A8-4E70-E7172B08AAB0}"/>
              </a:ext>
            </a:extLst>
          </p:cNvPr>
          <p:cNvSpPr>
            <a:spLocks noGrp="1"/>
          </p:cNvSpPr>
          <p:nvPr>
            <p:ph type="dt" sz="half" idx="14"/>
          </p:nvPr>
        </p:nvSpPr>
        <p:spPr/>
        <p:txBody>
          <a:bodyPr/>
          <a:lstStyle/>
          <a:p>
            <a:fld id="{13D81BD4-B51B-485F-B96D-32108CC37231}" type="datetime1">
              <a:rPr lang="fr-FR" smtClean="0"/>
              <a:t>14/05/2025</a:t>
            </a:fld>
            <a:endParaRPr lang="fr-FR" dirty="0"/>
          </a:p>
        </p:txBody>
      </p:sp>
      <p:sp>
        <p:nvSpPr>
          <p:cNvPr id="10" name="Espace réservé du pied de page 9">
            <a:extLst>
              <a:ext uri="{FF2B5EF4-FFF2-40B4-BE49-F238E27FC236}">
                <a16:creationId xmlns:a16="http://schemas.microsoft.com/office/drawing/2014/main" id="{ABB4C71F-0E19-B583-5B43-59128B9CB247}"/>
              </a:ext>
            </a:extLst>
          </p:cNvPr>
          <p:cNvSpPr>
            <a:spLocks noGrp="1"/>
          </p:cNvSpPr>
          <p:nvPr>
            <p:ph type="ftr" sz="quarter" idx="15"/>
          </p:nvPr>
        </p:nvSpPr>
        <p:spPr/>
        <p:txBody>
          <a:bodyPr/>
          <a:lstStyle/>
          <a:p>
            <a:endParaRPr lang="fr-FR" dirty="0"/>
          </a:p>
        </p:txBody>
      </p:sp>
      <p:sp>
        <p:nvSpPr>
          <p:cNvPr id="11" name="Espace réservé du numéro de diapositive 10">
            <a:extLst>
              <a:ext uri="{FF2B5EF4-FFF2-40B4-BE49-F238E27FC236}">
                <a16:creationId xmlns:a16="http://schemas.microsoft.com/office/drawing/2014/main" id="{3035A95C-D228-2D25-8FE9-AE69EC817782}"/>
              </a:ext>
            </a:extLst>
          </p:cNvPr>
          <p:cNvSpPr>
            <a:spLocks noGrp="1"/>
          </p:cNvSpPr>
          <p:nvPr>
            <p:ph type="sldNum" sz="quarter" idx="16"/>
          </p:nvPr>
        </p:nvSpPr>
        <p:spPr/>
        <p:txBody>
          <a:bodyPr/>
          <a:lstStyle/>
          <a:p>
            <a:fld id="{0CBC77A0-1F4E-42FF-9FFC-F45C3A64AF90}" type="slidenum">
              <a:rPr lang="fr-FR" smtClean="0"/>
              <a:pPr/>
              <a:t>‹N°›</a:t>
            </a:fld>
            <a:endParaRPr lang="fr-FR" dirty="0"/>
          </a:p>
        </p:txBody>
      </p:sp>
      <p:sp>
        <p:nvSpPr>
          <p:cNvPr id="4" name="Titre 1">
            <a:extLst>
              <a:ext uri="{FF2B5EF4-FFF2-40B4-BE49-F238E27FC236}">
                <a16:creationId xmlns:a16="http://schemas.microsoft.com/office/drawing/2014/main" id="{F8613F5A-9984-C727-F600-CCBEDD585800}"/>
              </a:ext>
            </a:extLst>
          </p:cNvPr>
          <p:cNvSpPr>
            <a:spLocks noGrp="1"/>
          </p:cNvSpPr>
          <p:nvPr>
            <p:ph type="title" hasCustomPrompt="1"/>
          </p:nvPr>
        </p:nvSpPr>
        <p:spPr>
          <a:xfrm>
            <a:off x="3771900" y="2171700"/>
            <a:ext cx="7688263" cy="2390775"/>
          </a:xfrm>
        </p:spPr>
        <p:txBody>
          <a:bodyPr anchor="b">
            <a:normAutofit/>
          </a:bodyPr>
          <a:lstStyle>
            <a:lvl1pPr>
              <a:defRPr sz="5400">
                <a:solidFill>
                  <a:schemeClr val="tx1"/>
                </a:solidFill>
              </a:defRPr>
            </a:lvl1pPr>
          </a:lstStyle>
          <a:p>
            <a:r>
              <a:rPr lang="fr-FR" dirty="0"/>
              <a:t>Titre de la partie</a:t>
            </a:r>
          </a:p>
        </p:txBody>
      </p:sp>
      <p:sp>
        <p:nvSpPr>
          <p:cNvPr id="5" name="Espace réservé du texte 2">
            <a:extLst>
              <a:ext uri="{FF2B5EF4-FFF2-40B4-BE49-F238E27FC236}">
                <a16:creationId xmlns:a16="http://schemas.microsoft.com/office/drawing/2014/main" id="{E05DBD74-1959-0025-2022-DD6D5BC564E2}"/>
              </a:ext>
            </a:extLst>
          </p:cNvPr>
          <p:cNvSpPr>
            <a:spLocks noGrp="1"/>
          </p:cNvSpPr>
          <p:nvPr>
            <p:ph type="body" idx="1"/>
          </p:nvPr>
        </p:nvSpPr>
        <p:spPr>
          <a:xfrm>
            <a:off x="3771900" y="4702628"/>
            <a:ext cx="7688263" cy="1387021"/>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smtClean="0"/>
              <a:t>Modifier les styles du texte du masque</a:t>
            </a:r>
          </a:p>
        </p:txBody>
      </p:sp>
      <p:sp>
        <p:nvSpPr>
          <p:cNvPr id="6" name="Espace réservé du texte 2">
            <a:extLst>
              <a:ext uri="{FF2B5EF4-FFF2-40B4-BE49-F238E27FC236}">
                <a16:creationId xmlns:a16="http://schemas.microsoft.com/office/drawing/2014/main" id="{BD0683F2-0083-B473-85FA-BF21CA1AA74F}"/>
              </a:ext>
            </a:extLst>
          </p:cNvPr>
          <p:cNvSpPr>
            <a:spLocks noGrp="1"/>
          </p:cNvSpPr>
          <p:nvPr>
            <p:ph type="body" idx="13" hasCustomPrompt="1"/>
          </p:nvPr>
        </p:nvSpPr>
        <p:spPr>
          <a:xfrm>
            <a:off x="522288" y="2159000"/>
            <a:ext cx="2546350" cy="2673350"/>
          </a:xfrm>
        </p:spPr>
        <p:txBody>
          <a:bodyPr anchor="b">
            <a:noAutofit/>
          </a:bodyPr>
          <a:lstStyle>
            <a:lvl1pPr marL="0" indent="0" algn="r">
              <a:buNone/>
              <a:defRPr sz="13500">
                <a:solidFill>
                  <a:schemeClr val="tx2"/>
                </a:solidFill>
                <a:latin typeface="+mj-lt"/>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0</a:t>
            </a:r>
          </a:p>
        </p:txBody>
      </p:sp>
    </p:spTree>
    <p:extLst>
      <p:ext uri="{BB962C8B-B14F-4D97-AF65-F5344CB8AC3E}">
        <p14:creationId xmlns:p14="http://schemas.microsoft.com/office/powerpoint/2010/main" val="21956460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Titre de section Gris">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30FB3505-5E13-438C-AB07-5D247EF04918}"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a:p>
        </p:txBody>
      </p:sp>
      <p:sp>
        <p:nvSpPr>
          <p:cNvPr id="25" name="Rectangle 24">
            <a:extLst>
              <a:ext uri="{FF2B5EF4-FFF2-40B4-BE49-F238E27FC236}">
                <a16:creationId xmlns:a16="http://schemas.microsoft.com/office/drawing/2014/main" id="{2E988CD6-F875-5F20-CB25-53D3006C5582}"/>
              </a:ext>
            </a:extLst>
          </p:cNvPr>
          <p:cNvSpPr/>
          <p:nvPr userDrawn="1"/>
        </p:nvSpPr>
        <p:spPr>
          <a:xfrm>
            <a:off x="3151189" y="3987800"/>
            <a:ext cx="349250" cy="34925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de section Gris</a:t>
            </a:r>
          </a:p>
        </p:txBody>
      </p:sp>
      <p:pic>
        <p:nvPicPr>
          <p:cNvPr id="14"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pic>
        <p:nvPicPr>
          <p:cNvPr id="15" name="PATTERN 14">
            <a:extLst>
              <a:ext uri="{FF2B5EF4-FFF2-40B4-BE49-F238E27FC236}">
                <a16:creationId xmlns:a16="http://schemas.microsoft.com/office/drawing/2014/main" id="{A9F2846A-9310-83E8-0175-AEDB4CD521B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l="1642" t="81597" r="4284" b="-1066"/>
          <a:stretch/>
        </p:blipFill>
        <p:spPr>
          <a:xfrm>
            <a:off x="0" y="0"/>
            <a:ext cx="12192001" cy="591852"/>
          </a:xfrm>
          <a:prstGeom prst="rect">
            <a:avLst/>
          </a:prstGeom>
        </p:spPr>
      </p:pic>
      <p:sp>
        <p:nvSpPr>
          <p:cNvPr id="8" name="Titre 1">
            <a:extLst>
              <a:ext uri="{FF2B5EF4-FFF2-40B4-BE49-F238E27FC236}">
                <a16:creationId xmlns:a16="http://schemas.microsoft.com/office/drawing/2014/main" id="{4805F626-181E-BCC6-1382-C547F81E4E7B}"/>
              </a:ext>
            </a:extLst>
          </p:cNvPr>
          <p:cNvSpPr>
            <a:spLocks noGrp="1"/>
          </p:cNvSpPr>
          <p:nvPr>
            <p:ph type="title" hasCustomPrompt="1"/>
          </p:nvPr>
        </p:nvSpPr>
        <p:spPr>
          <a:xfrm>
            <a:off x="3771900" y="2171700"/>
            <a:ext cx="7688263" cy="2390775"/>
          </a:xfrm>
        </p:spPr>
        <p:txBody>
          <a:bodyPr anchor="b">
            <a:normAutofit/>
          </a:bodyPr>
          <a:lstStyle>
            <a:lvl1pPr>
              <a:defRPr sz="5400">
                <a:solidFill>
                  <a:schemeClr val="bg1"/>
                </a:solidFill>
              </a:defRPr>
            </a:lvl1pPr>
          </a:lstStyle>
          <a:p>
            <a:r>
              <a:rPr lang="fr-FR" dirty="0"/>
              <a:t>Titre de la partie</a:t>
            </a:r>
          </a:p>
        </p:txBody>
      </p:sp>
      <p:sp>
        <p:nvSpPr>
          <p:cNvPr id="9" name="Espace réservé du texte 2">
            <a:extLst>
              <a:ext uri="{FF2B5EF4-FFF2-40B4-BE49-F238E27FC236}">
                <a16:creationId xmlns:a16="http://schemas.microsoft.com/office/drawing/2014/main" id="{CF5C4E32-AAC2-242C-F6B9-3F8CFBDB1B6A}"/>
              </a:ext>
            </a:extLst>
          </p:cNvPr>
          <p:cNvSpPr>
            <a:spLocks noGrp="1"/>
          </p:cNvSpPr>
          <p:nvPr>
            <p:ph type="body" idx="1"/>
          </p:nvPr>
        </p:nvSpPr>
        <p:spPr>
          <a:xfrm>
            <a:off x="3771900" y="4702628"/>
            <a:ext cx="7688263" cy="1387021"/>
          </a:xfrm>
        </p:spPr>
        <p:txBody>
          <a:bodyPr/>
          <a:lstStyle>
            <a:lvl1pPr marL="0" indent="0">
              <a:buNone/>
              <a:defRPr sz="24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smtClean="0"/>
              <a:t>Modifier les styles du texte du masque</a:t>
            </a:r>
          </a:p>
        </p:txBody>
      </p:sp>
      <p:sp>
        <p:nvSpPr>
          <p:cNvPr id="10" name="Espace réservé du texte 2">
            <a:extLst>
              <a:ext uri="{FF2B5EF4-FFF2-40B4-BE49-F238E27FC236}">
                <a16:creationId xmlns:a16="http://schemas.microsoft.com/office/drawing/2014/main" id="{28AA9B25-BFB9-155C-3383-B48A6E03F6A7}"/>
              </a:ext>
            </a:extLst>
          </p:cNvPr>
          <p:cNvSpPr>
            <a:spLocks noGrp="1"/>
          </p:cNvSpPr>
          <p:nvPr>
            <p:ph type="body" idx="13" hasCustomPrompt="1"/>
          </p:nvPr>
        </p:nvSpPr>
        <p:spPr>
          <a:xfrm>
            <a:off x="522288" y="2159000"/>
            <a:ext cx="2546350" cy="2673350"/>
          </a:xfrm>
        </p:spPr>
        <p:txBody>
          <a:bodyPr anchor="b">
            <a:noAutofit/>
          </a:bodyPr>
          <a:lstStyle>
            <a:lvl1pPr marL="0" indent="0" algn="r">
              <a:buNone/>
              <a:defRPr sz="13500">
                <a:solidFill>
                  <a:schemeClr val="tx2"/>
                </a:solidFill>
                <a:latin typeface="+mj-lt"/>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0</a:t>
            </a:r>
          </a:p>
        </p:txBody>
      </p:sp>
    </p:spTree>
    <p:extLst>
      <p:ext uri="{BB962C8B-B14F-4D97-AF65-F5344CB8AC3E}">
        <p14:creationId xmlns:p14="http://schemas.microsoft.com/office/powerpoint/2010/main" val="48602506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re de section Bleu">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E8F043B4-BA93-4601-BB87-A4D6BF99AC9B}"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a:p>
        </p:txBody>
      </p:sp>
      <p:sp>
        <p:nvSpPr>
          <p:cNvPr id="25" name="Rectangle 24">
            <a:extLst>
              <a:ext uri="{FF2B5EF4-FFF2-40B4-BE49-F238E27FC236}">
                <a16:creationId xmlns:a16="http://schemas.microsoft.com/office/drawing/2014/main" id="{2E988CD6-F875-5F20-CB25-53D3006C5582}"/>
              </a:ext>
            </a:extLst>
          </p:cNvPr>
          <p:cNvSpPr/>
          <p:nvPr userDrawn="1"/>
        </p:nvSpPr>
        <p:spPr>
          <a:xfrm>
            <a:off x="3151189" y="3987800"/>
            <a:ext cx="349250" cy="34925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de section Bleu</a:t>
            </a:r>
          </a:p>
        </p:txBody>
      </p:sp>
      <p:pic>
        <p:nvPicPr>
          <p:cNvPr id="13"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pic>
        <p:nvPicPr>
          <p:cNvPr id="14" name="PATTERN 14">
            <a:extLst>
              <a:ext uri="{FF2B5EF4-FFF2-40B4-BE49-F238E27FC236}">
                <a16:creationId xmlns:a16="http://schemas.microsoft.com/office/drawing/2014/main" id="{A9F2846A-9310-83E8-0175-AEDB4CD521B5}"/>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l="1642" t="81597" r="4284" b="-1066"/>
          <a:stretch/>
        </p:blipFill>
        <p:spPr>
          <a:xfrm>
            <a:off x="0" y="0"/>
            <a:ext cx="12192001" cy="591852"/>
          </a:xfrm>
          <a:prstGeom prst="rect">
            <a:avLst/>
          </a:prstGeom>
        </p:spPr>
      </p:pic>
      <p:sp>
        <p:nvSpPr>
          <p:cNvPr id="8" name="Titre 1">
            <a:extLst>
              <a:ext uri="{FF2B5EF4-FFF2-40B4-BE49-F238E27FC236}">
                <a16:creationId xmlns:a16="http://schemas.microsoft.com/office/drawing/2014/main" id="{1EE20C3D-7EDC-C467-57AB-6011AB94E6CE}"/>
              </a:ext>
            </a:extLst>
          </p:cNvPr>
          <p:cNvSpPr>
            <a:spLocks noGrp="1"/>
          </p:cNvSpPr>
          <p:nvPr>
            <p:ph type="title" hasCustomPrompt="1"/>
          </p:nvPr>
        </p:nvSpPr>
        <p:spPr>
          <a:xfrm>
            <a:off x="3771900" y="2171700"/>
            <a:ext cx="7688263" cy="2390775"/>
          </a:xfrm>
        </p:spPr>
        <p:txBody>
          <a:bodyPr anchor="b">
            <a:normAutofit/>
          </a:bodyPr>
          <a:lstStyle>
            <a:lvl1pPr>
              <a:defRPr sz="5400">
                <a:solidFill>
                  <a:schemeClr val="bg1"/>
                </a:solidFill>
              </a:defRPr>
            </a:lvl1pPr>
          </a:lstStyle>
          <a:p>
            <a:r>
              <a:rPr lang="fr-FR" dirty="0"/>
              <a:t>Titre de la partie</a:t>
            </a:r>
          </a:p>
        </p:txBody>
      </p:sp>
      <p:sp>
        <p:nvSpPr>
          <p:cNvPr id="9" name="Espace réservé du texte 2">
            <a:extLst>
              <a:ext uri="{FF2B5EF4-FFF2-40B4-BE49-F238E27FC236}">
                <a16:creationId xmlns:a16="http://schemas.microsoft.com/office/drawing/2014/main" id="{7F06A08C-C6D3-6EB1-26CF-BBE33E5D79AE}"/>
              </a:ext>
            </a:extLst>
          </p:cNvPr>
          <p:cNvSpPr>
            <a:spLocks noGrp="1"/>
          </p:cNvSpPr>
          <p:nvPr>
            <p:ph type="body" idx="1"/>
          </p:nvPr>
        </p:nvSpPr>
        <p:spPr>
          <a:xfrm>
            <a:off x="3771900" y="4702628"/>
            <a:ext cx="7688263" cy="1387021"/>
          </a:xfrm>
        </p:spPr>
        <p:txBody>
          <a:bodyPr/>
          <a:lstStyle>
            <a:lvl1pPr marL="0" indent="0">
              <a:buNone/>
              <a:defRPr sz="24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smtClean="0"/>
              <a:t>Modifier les styles du texte du masque</a:t>
            </a:r>
          </a:p>
        </p:txBody>
      </p:sp>
      <p:sp>
        <p:nvSpPr>
          <p:cNvPr id="10" name="Espace réservé du texte 2">
            <a:extLst>
              <a:ext uri="{FF2B5EF4-FFF2-40B4-BE49-F238E27FC236}">
                <a16:creationId xmlns:a16="http://schemas.microsoft.com/office/drawing/2014/main" id="{6FC69820-7AD8-8DE6-6DD2-0BCC3DF92B81}"/>
              </a:ext>
            </a:extLst>
          </p:cNvPr>
          <p:cNvSpPr>
            <a:spLocks noGrp="1"/>
          </p:cNvSpPr>
          <p:nvPr>
            <p:ph type="body" idx="13" hasCustomPrompt="1"/>
          </p:nvPr>
        </p:nvSpPr>
        <p:spPr>
          <a:xfrm>
            <a:off x="522288" y="2159000"/>
            <a:ext cx="2546350" cy="2673350"/>
          </a:xfrm>
        </p:spPr>
        <p:txBody>
          <a:bodyPr anchor="b">
            <a:noAutofit/>
          </a:bodyPr>
          <a:lstStyle>
            <a:lvl1pPr marL="0" indent="0" algn="r">
              <a:buNone/>
              <a:defRPr sz="13500">
                <a:solidFill>
                  <a:schemeClr val="bg1"/>
                </a:solidFill>
                <a:latin typeface="+mj-lt"/>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0</a:t>
            </a:r>
          </a:p>
        </p:txBody>
      </p:sp>
    </p:spTree>
    <p:extLst>
      <p:ext uri="{BB962C8B-B14F-4D97-AF65-F5344CB8AC3E}">
        <p14:creationId xmlns:p14="http://schemas.microsoft.com/office/powerpoint/2010/main" val="63531954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itre et contenu">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D2E413D-76E6-5233-CF73-FD49BCAF474D}"/>
              </a:ext>
            </a:extLst>
          </p:cNvPr>
          <p:cNvSpPr>
            <a:spLocks noGrp="1"/>
          </p:cNvSpPr>
          <p:nvPr>
            <p:ph idx="1"/>
          </p:nvPr>
        </p:nvSpPr>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72F8A025-0210-4600-84EC-6CF190CED632}" type="datetime1">
              <a:rPr lang="fr-FR" smtClean="0"/>
              <a:t>14/05/2025</a:t>
            </a:fld>
            <a:endParaRPr lang="fr-FR"/>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et contenu</a:t>
            </a:r>
          </a:p>
        </p:txBody>
      </p:sp>
      <p:pic>
        <p:nvPicPr>
          <p:cNvPr id="9"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C1303A6F-3D61-F6AC-9302-9FE476FEAE83}"/>
              </a:ext>
            </a:extLst>
          </p:cNvPr>
          <p:cNvSpPr>
            <a:spLocks noGrp="1"/>
          </p:cNvSpPr>
          <p:nvPr>
            <p:ph type="title"/>
          </p:nvPr>
        </p:nvSpPr>
        <p:spPr/>
        <p:txBody>
          <a:bodyPr/>
          <a:lstStyle/>
          <a:p>
            <a:r>
              <a:rPr lang="fr-FR" smtClean="0"/>
              <a:t>Modifiez le style du titre</a:t>
            </a:r>
            <a:endParaRPr lang="fr-FR"/>
          </a:p>
        </p:txBody>
      </p:sp>
    </p:spTree>
    <p:extLst>
      <p:ext uri="{BB962C8B-B14F-4D97-AF65-F5344CB8AC3E}">
        <p14:creationId xmlns:p14="http://schemas.microsoft.com/office/powerpoint/2010/main" val="329839068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itre et contenu 2 colonnes">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D2E413D-76E6-5233-CF73-FD49BCAF474D}"/>
              </a:ext>
            </a:extLst>
          </p:cNvPr>
          <p:cNvSpPr>
            <a:spLocks noGrp="1"/>
          </p:cNvSpPr>
          <p:nvPr>
            <p:ph idx="1"/>
          </p:nvPr>
        </p:nvSpPr>
        <p:spPr/>
        <p:txBody>
          <a:bodyPr numCol="2" spcCol="360000"/>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0DD20803-7511-470A-8702-3A559DB2FFA4}" type="datetime1">
              <a:rPr lang="fr-FR" smtClean="0"/>
              <a:t>14/05/2025</a:t>
            </a:fld>
            <a:endParaRPr lang="fr-FR"/>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et contenu 2 colonnes</a:t>
            </a:r>
          </a:p>
        </p:txBody>
      </p:sp>
      <p:pic>
        <p:nvPicPr>
          <p:cNvPr id="9"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190406E3-1995-7E53-4201-E3BFE87AEDED}"/>
              </a:ext>
            </a:extLst>
          </p:cNvPr>
          <p:cNvSpPr>
            <a:spLocks noGrp="1"/>
          </p:cNvSpPr>
          <p:nvPr>
            <p:ph type="title"/>
          </p:nvPr>
        </p:nvSpPr>
        <p:spPr/>
        <p:txBody>
          <a:bodyPr/>
          <a:lstStyle/>
          <a:p>
            <a:r>
              <a:rPr lang="fr-FR" smtClean="0"/>
              <a:t>Modifiez le style du titre</a:t>
            </a:r>
            <a:endParaRPr lang="fr-FR"/>
          </a:p>
        </p:txBody>
      </p:sp>
    </p:spTree>
    <p:extLst>
      <p:ext uri="{BB962C8B-B14F-4D97-AF65-F5344CB8AC3E}">
        <p14:creationId xmlns:p14="http://schemas.microsoft.com/office/powerpoint/2010/main" val="12693486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Deux contenus">
    <p:spTree>
      <p:nvGrpSpPr>
        <p:cNvPr id="1" name=""/>
        <p:cNvGrpSpPr/>
        <p:nvPr/>
      </p:nvGrpSpPr>
      <p:grpSpPr>
        <a:xfrm>
          <a:off x="0" y="0"/>
          <a:ext cx="0" cy="0"/>
          <a:chOff x="0" y="0"/>
          <a:chExt cx="0" cy="0"/>
        </a:xfrm>
      </p:grpSpPr>
      <p:sp>
        <p:nvSpPr>
          <p:cNvPr id="8" name="ZoneTexte 7">
            <a:extLst>
              <a:ext uri="{FF2B5EF4-FFF2-40B4-BE49-F238E27FC236}">
                <a16:creationId xmlns:a16="http://schemas.microsoft.com/office/drawing/2014/main" id="{0A0EC86F-304E-3536-3F67-83FB88AE19A8}"/>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Deux contenus</a:t>
            </a:r>
          </a:p>
        </p:txBody>
      </p:sp>
      <p:sp>
        <p:nvSpPr>
          <p:cNvPr id="9" name="Espace réservé du contenu 2">
            <a:extLst>
              <a:ext uri="{FF2B5EF4-FFF2-40B4-BE49-F238E27FC236}">
                <a16:creationId xmlns:a16="http://schemas.microsoft.com/office/drawing/2014/main" id="{F34F4926-6F56-0A25-B372-10732490EDF4}"/>
              </a:ext>
            </a:extLst>
          </p:cNvPr>
          <p:cNvSpPr>
            <a:spLocks noGrp="1"/>
          </p:cNvSpPr>
          <p:nvPr>
            <p:ph idx="1"/>
          </p:nvPr>
        </p:nvSpPr>
        <p:spPr>
          <a:xfrm>
            <a:off x="731838" y="1381125"/>
            <a:ext cx="5220000" cy="4532313"/>
          </a:xfrm>
        </p:spPr>
        <p:txBody>
          <a:bodyPr numCol="1" spcCol="360000"/>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10" name="Espace réservé du contenu 2">
            <a:extLst>
              <a:ext uri="{FF2B5EF4-FFF2-40B4-BE49-F238E27FC236}">
                <a16:creationId xmlns:a16="http://schemas.microsoft.com/office/drawing/2014/main" id="{F802D6D2-F118-2B59-9C45-1CC10FBBC483}"/>
              </a:ext>
            </a:extLst>
          </p:cNvPr>
          <p:cNvSpPr>
            <a:spLocks noGrp="1"/>
          </p:cNvSpPr>
          <p:nvPr>
            <p:ph idx="13"/>
          </p:nvPr>
        </p:nvSpPr>
        <p:spPr>
          <a:xfrm>
            <a:off x="6240163" y="1381125"/>
            <a:ext cx="5220000" cy="4532313"/>
          </a:xfrm>
        </p:spPr>
        <p:txBody>
          <a:bodyPr numCol="1" spcCol="360000"/>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3" name="Espace réservé de la date 2">
            <a:extLst>
              <a:ext uri="{FF2B5EF4-FFF2-40B4-BE49-F238E27FC236}">
                <a16:creationId xmlns:a16="http://schemas.microsoft.com/office/drawing/2014/main" id="{B0193794-6F65-B456-F1A9-EADC52921C75}"/>
              </a:ext>
            </a:extLst>
          </p:cNvPr>
          <p:cNvSpPr>
            <a:spLocks noGrp="1"/>
          </p:cNvSpPr>
          <p:nvPr>
            <p:ph type="dt" sz="half" idx="14"/>
          </p:nvPr>
        </p:nvSpPr>
        <p:spPr/>
        <p:txBody>
          <a:bodyPr/>
          <a:lstStyle/>
          <a:p>
            <a:fld id="{0757968B-B626-4710-BDEC-D39EF6986189}" type="datetime1">
              <a:rPr lang="fr-FR" smtClean="0"/>
              <a:t>14/05/2025</a:t>
            </a:fld>
            <a:endParaRPr lang="fr-FR" dirty="0"/>
          </a:p>
        </p:txBody>
      </p:sp>
      <p:sp>
        <p:nvSpPr>
          <p:cNvPr id="4" name="Espace réservé du pied de page 3">
            <a:extLst>
              <a:ext uri="{FF2B5EF4-FFF2-40B4-BE49-F238E27FC236}">
                <a16:creationId xmlns:a16="http://schemas.microsoft.com/office/drawing/2014/main" id="{DCC46E9C-9B20-58EA-7754-C9B26EC6B287}"/>
              </a:ext>
            </a:extLst>
          </p:cNvPr>
          <p:cNvSpPr>
            <a:spLocks noGrp="1"/>
          </p:cNvSpPr>
          <p:nvPr>
            <p:ph type="ftr" sz="quarter" idx="15"/>
          </p:nvPr>
        </p:nvSpPr>
        <p:spPr/>
        <p:txBody>
          <a:bodyPr/>
          <a:lstStyle/>
          <a:p>
            <a:endParaRPr lang="fr-FR" dirty="0"/>
          </a:p>
        </p:txBody>
      </p:sp>
      <p:sp>
        <p:nvSpPr>
          <p:cNvPr id="11" name="Espace réservé du numéro de diapositive 10">
            <a:extLst>
              <a:ext uri="{FF2B5EF4-FFF2-40B4-BE49-F238E27FC236}">
                <a16:creationId xmlns:a16="http://schemas.microsoft.com/office/drawing/2014/main" id="{6DE9E80E-CBBF-3D55-99B3-7F65311E5406}"/>
              </a:ext>
            </a:extLst>
          </p:cNvPr>
          <p:cNvSpPr>
            <a:spLocks noGrp="1"/>
          </p:cNvSpPr>
          <p:nvPr>
            <p:ph type="sldNum" sz="quarter" idx="16"/>
          </p:nvPr>
        </p:nvSpPr>
        <p:spPr/>
        <p:txBody>
          <a:bodyPr/>
          <a:lstStyle/>
          <a:p>
            <a:fld id="{0CBC77A0-1F4E-42FF-9FFC-F45C3A64AF90}" type="slidenum">
              <a:rPr lang="fr-FR" smtClean="0"/>
              <a:pPr/>
              <a:t>‹N°›</a:t>
            </a:fld>
            <a:endParaRPr lang="fr-FR" dirty="0"/>
          </a:p>
        </p:txBody>
      </p:sp>
      <p:pic>
        <p:nvPicPr>
          <p:cNvPr id="13"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093B771A-F9FE-5447-E51C-40360A182604}"/>
              </a:ext>
            </a:extLst>
          </p:cNvPr>
          <p:cNvSpPr>
            <a:spLocks noGrp="1"/>
          </p:cNvSpPr>
          <p:nvPr>
            <p:ph type="title"/>
          </p:nvPr>
        </p:nvSpPr>
        <p:spPr/>
        <p:txBody>
          <a:bodyPr/>
          <a:lstStyle/>
          <a:p>
            <a:r>
              <a:rPr lang="fr-FR" smtClean="0"/>
              <a:t>Modifiez le style du titre</a:t>
            </a:r>
            <a:endParaRPr lang="fr-FR"/>
          </a:p>
        </p:txBody>
      </p:sp>
    </p:spTree>
    <p:extLst>
      <p:ext uri="{BB962C8B-B14F-4D97-AF65-F5344CB8AC3E}">
        <p14:creationId xmlns:p14="http://schemas.microsoft.com/office/powerpoint/2010/main" val="192075320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Comparaison">
    <p:spTree>
      <p:nvGrpSpPr>
        <p:cNvPr id="1" name=""/>
        <p:cNvGrpSpPr/>
        <p:nvPr/>
      </p:nvGrpSpPr>
      <p:grpSpPr>
        <a:xfrm>
          <a:off x="0" y="0"/>
          <a:ext cx="0" cy="0"/>
          <a:chOff x="0" y="0"/>
          <a:chExt cx="0" cy="0"/>
        </a:xfrm>
      </p:grpSpPr>
      <p:sp>
        <p:nvSpPr>
          <p:cNvPr id="3" name="Espace réservé du texte 2">
            <a:extLst>
              <a:ext uri="{FF2B5EF4-FFF2-40B4-BE49-F238E27FC236}">
                <a16:creationId xmlns:a16="http://schemas.microsoft.com/office/drawing/2014/main" id="{5D271B01-F4E4-B2FD-ADE2-0F5A74232FF0}"/>
              </a:ext>
            </a:extLst>
          </p:cNvPr>
          <p:cNvSpPr>
            <a:spLocks noGrp="1"/>
          </p:cNvSpPr>
          <p:nvPr>
            <p:ph type="body" idx="1"/>
          </p:nvPr>
        </p:nvSpPr>
        <p:spPr>
          <a:xfrm>
            <a:off x="731838" y="1350963"/>
            <a:ext cx="5220000" cy="823912"/>
          </a:xfrm>
        </p:spPr>
        <p:txBody>
          <a:bodyPr anchor="b">
            <a:normAutofit/>
          </a:bodyPr>
          <a:lstStyle>
            <a:lvl1pPr marL="0" indent="0">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Modifier les styles du texte du masque</a:t>
            </a:r>
          </a:p>
        </p:txBody>
      </p:sp>
      <p:sp>
        <p:nvSpPr>
          <p:cNvPr id="4" name="Espace réservé du contenu 3">
            <a:extLst>
              <a:ext uri="{FF2B5EF4-FFF2-40B4-BE49-F238E27FC236}">
                <a16:creationId xmlns:a16="http://schemas.microsoft.com/office/drawing/2014/main" id="{3FD7597D-BC71-3CA1-38C9-B6FBD6A7FA8F}"/>
              </a:ext>
            </a:extLst>
          </p:cNvPr>
          <p:cNvSpPr>
            <a:spLocks noGrp="1"/>
          </p:cNvSpPr>
          <p:nvPr>
            <p:ph sz="half" idx="2"/>
          </p:nvPr>
        </p:nvSpPr>
        <p:spPr>
          <a:xfrm>
            <a:off x="731838" y="2298700"/>
            <a:ext cx="5220000" cy="3890963"/>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5" name="Espace réservé du texte 4">
            <a:extLst>
              <a:ext uri="{FF2B5EF4-FFF2-40B4-BE49-F238E27FC236}">
                <a16:creationId xmlns:a16="http://schemas.microsoft.com/office/drawing/2014/main" id="{D5B97958-7FD8-2766-D566-D383863BB3BD}"/>
              </a:ext>
            </a:extLst>
          </p:cNvPr>
          <p:cNvSpPr>
            <a:spLocks noGrp="1"/>
          </p:cNvSpPr>
          <p:nvPr>
            <p:ph type="body" sz="quarter" idx="3"/>
          </p:nvPr>
        </p:nvSpPr>
        <p:spPr>
          <a:xfrm>
            <a:off x="6240163" y="1350963"/>
            <a:ext cx="5220000" cy="823912"/>
          </a:xfrm>
        </p:spPr>
        <p:txBody>
          <a:bodyPr anchor="b">
            <a:normAutofit/>
          </a:bodyPr>
          <a:lstStyle>
            <a:lvl1pPr marL="0" indent="0">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Modifier les styles du texte du masque</a:t>
            </a:r>
          </a:p>
        </p:txBody>
      </p:sp>
      <p:sp>
        <p:nvSpPr>
          <p:cNvPr id="6" name="Espace réservé du contenu 5">
            <a:extLst>
              <a:ext uri="{FF2B5EF4-FFF2-40B4-BE49-F238E27FC236}">
                <a16:creationId xmlns:a16="http://schemas.microsoft.com/office/drawing/2014/main" id="{C642EBB1-652D-E679-13E7-0B6ECA9011C8}"/>
              </a:ext>
            </a:extLst>
          </p:cNvPr>
          <p:cNvSpPr>
            <a:spLocks noGrp="1"/>
          </p:cNvSpPr>
          <p:nvPr>
            <p:ph sz="quarter" idx="4"/>
          </p:nvPr>
        </p:nvSpPr>
        <p:spPr>
          <a:xfrm>
            <a:off x="6240163" y="2298700"/>
            <a:ext cx="5220000" cy="3890963"/>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7" name="Espace réservé de la date 6">
            <a:extLst>
              <a:ext uri="{FF2B5EF4-FFF2-40B4-BE49-F238E27FC236}">
                <a16:creationId xmlns:a16="http://schemas.microsoft.com/office/drawing/2014/main" id="{52ADA965-F8EA-5D12-7ED9-A3674AF667D3}"/>
              </a:ext>
            </a:extLst>
          </p:cNvPr>
          <p:cNvSpPr>
            <a:spLocks noGrp="1"/>
          </p:cNvSpPr>
          <p:nvPr>
            <p:ph type="dt" sz="half" idx="10"/>
          </p:nvPr>
        </p:nvSpPr>
        <p:spPr/>
        <p:txBody>
          <a:bodyPr/>
          <a:lstStyle/>
          <a:p>
            <a:fld id="{BA965723-4F19-440D-A3E8-C5BEF3058641}" type="datetime1">
              <a:rPr lang="fr-FR" smtClean="0"/>
              <a:t>14/05/2025</a:t>
            </a:fld>
            <a:endParaRPr lang="fr-FR"/>
          </a:p>
        </p:txBody>
      </p:sp>
      <p:sp>
        <p:nvSpPr>
          <p:cNvPr id="8" name="Espace réservé du pied de page 7">
            <a:extLst>
              <a:ext uri="{FF2B5EF4-FFF2-40B4-BE49-F238E27FC236}">
                <a16:creationId xmlns:a16="http://schemas.microsoft.com/office/drawing/2014/main" id="{6B16C217-F7F2-6EE2-D15A-89EA21D27629}"/>
              </a:ext>
            </a:extLst>
          </p:cNvPr>
          <p:cNvSpPr>
            <a:spLocks noGrp="1"/>
          </p:cNvSpPr>
          <p:nvPr>
            <p:ph type="ftr" sz="quarter" idx="11"/>
          </p:nvPr>
        </p:nvSpPr>
        <p:spPr/>
        <p:txBody>
          <a:bodyPr/>
          <a:lstStyle/>
          <a:p>
            <a:endParaRPr lang="fr-FR"/>
          </a:p>
        </p:txBody>
      </p:sp>
      <p:sp>
        <p:nvSpPr>
          <p:cNvPr id="9" name="Espace réservé du numéro de diapositive 8">
            <a:extLst>
              <a:ext uri="{FF2B5EF4-FFF2-40B4-BE49-F238E27FC236}">
                <a16:creationId xmlns:a16="http://schemas.microsoft.com/office/drawing/2014/main" id="{2F7D0E24-8938-8209-D803-6F81B0B445EB}"/>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10" name="ZoneTexte 9">
            <a:extLst>
              <a:ext uri="{FF2B5EF4-FFF2-40B4-BE49-F238E27FC236}">
                <a16:creationId xmlns:a16="http://schemas.microsoft.com/office/drawing/2014/main" id="{173701A9-B73D-CA83-ABED-FAE572A2B991}"/>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Comparaison</a:t>
            </a:r>
          </a:p>
        </p:txBody>
      </p:sp>
      <p:pic>
        <p:nvPicPr>
          <p:cNvPr id="12"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348A9086-96BC-9730-CABD-6DAB6AC20C34}"/>
              </a:ext>
            </a:extLst>
          </p:cNvPr>
          <p:cNvSpPr>
            <a:spLocks noGrp="1"/>
          </p:cNvSpPr>
          <p:nvPr>
            <p:ph type="title"/>
          </p:nvPr>
        </p:nvSpPr>
        <p:spPr/>
        <p:txBody>
          <a:bodyPr/>
          <a:lstStyle/>
          <a:p>
            <a:r>
              <a:rPr lang="fr-FR" smtClean="0"/>
              <a:t>Modifiez le style du titre</a:t>
            </a:r>
            <a:endParaRPr lang="fr-FR"/>
          </a:p>
        </p:txBody>
      </p:sp>
    </p:spTree>
    <p:extLst>
      <p:ext uri="{BB962C8B-B14F-4D97-AF65-F5344CB8AC3E}">
        <p14:creationId xmlns:p14="http://schemas.microsoft.com/office/powerpoint/2010/main" val="389737323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Deux contenus Fond gris">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3BE21B82-70BD-E39B-E420-F5C8A87EF98F}"/>
              </a:ext>
            </a:extLst>
          </p:cNvPr>
          <p:cNvSpPr/>
          <p:nvPr userDrawn="1"/>
        </p:nvSpPr>
        <p:spPr>
          <a:xfrm>
            <a:off x="0" y="0"/>
            <a:ext cx="121920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sp>
        <p:nvSpPr>
          <p:cNvPr id="8" name="ZoneTexte 7">
            <a:extLst>
              <a:ext uri="{FF2B5EF4-FFF2-40B4-BE49-F238E27FC236}">
                <a16:creationId xmlns:a16="http://schemas.microsoft.com/office/drawing/2014/main" id="{0A0EC86F-304E-3536-3F67-83FB88AE19A8}"/>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Deux contenus Fond gris</a:t>
            </a:r>
          </a:p>
        </p:txBody>
      </p:sp>
      <p:sp>
        <p:nvSpPr>
          <p:cNvPr id="9" name="Espace réservé du contenu 2">
            <a:extLst>
              <a:ext uri="{FF2B5EF4-FFF2-40B4-BE49-F238E27FC236}">
                <a16:creationId xmlns:a16="http://schemas.microsoft.com/office/drawing/2014/main" id="{F34F4926-6F56-0A25-B372-10732490EDF4}"/>
              </a:ext>
            </a:extLst>
          </p:cNvPr>
          <p:cNvSpPr>
            <a:spLocks noGrp="1"/>
          </p:cNvSpPr>
          <p:nvPr>
            <p:ph idx="1"/>
          </p:nvPr>
        </p:nvSpPr>
        <p:spPr>
          <a:xfrm>
            <a:off x="731838" y="1381125"/>
            <a:ext cx="5220000" cy="4532313"/>
          </a:xfrm>
        </p:spPr>
        <p:txBody>
          <a:bodyPr numCol="1" spcCol="36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10" name="Espace réservé du contenu 2">
            <a:extLst>
              <a:ext uri="{FF2B5EF4-FFF2-40B4-BE49-F238E27FC236}">
                <a16:creationId xmlns:a16="http://schemas.microsoft.com/office/drawing/2014/main" id="{F802D6D2-F118-2B59-9C45-1CC10FBBC483}"/>
              </a:ext>
            </a:extLst>
          </p:cNvPr>
          <p:cNvSpPr>
            <a:spLocks noGrp="1"/>
          </p:cNvSpPr>
          <p:nvPr>
            <p:ph idx="13"/>
          </p:nvPr>
        </p:nvSpPr>
        <p:spPr>
          <a:xfrm>
            <a:off x="6240163" y="1381125"/>
            <a:ext cx="5220000" cy="4532313"/>
          </a:xfrm>
        </p:spPr>
        <p:txBody>
          <a:bodyPr numCol="1" spcCol="36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3" name="Espace réservé de la date 2">
            <a:extLst>
              <a:ext uri="{FF2B5EF4-FFF2-40B4-BE49-F238E27FC236}">
                <a16:creationId xmlns:a16="http://schemas.microsoft.com/office/drawing/2014/main" id="{B0193794-6F65-B456-F1A9-EADC52921C75}"/>
              </a:ext>
            </a:extLst>
          </p:cNvPr>
          <p:cNvSpPr>
            <a:spLocks noGrp="1"/>
          </p:cNvSpPr>
          <p:nvPr>
            <p:ph type="dt" sz="half" idx="14"/>
          </p:nvPr>
        </p:nvSpPr>
        <p:spPr/>
        <p:txBody>
          <a:bodyPr/>
          <a:lstStyle>
            <a:lvl1pPr>
              <a:defRPr>
                <a:solidFill>
                  <a:schemeClr val="bg1"/>
                </a:solidFill>
              </a:defRPr>
            </a:lvl1pPr>
          </a:lstStyle>
          <a:p>
            <a:fld id="{B49A0F30-9CE0-4509-AD8D-438E0AB4E83D}" type="datetime1">
              <a:rPr lang="fr-FR" smtClean="0"/>
              <a:t>14/05/2025</a:t>
            </a:fld>
            <a:endParaRPr lang="fr-FR" dirty="0"/>
          </a:p>
        </p:txBody>
      </p:sp>
      <p:sp>
        <p:nvSpPr>
          <p:cNvPr id="4" name="Espace réservé du pied de page 3">
            <a:extLst>
              <a:ext uri="{FF2B5EF4-FFF2-40B4-BE49-F238E27FC236}">
                <a16:creationId xmlns:a16="http://schemas.microsoft.com/office/drawing/2014/main" id="{DCC46E9C-9B20-58EA-7754-C9B26EC6B287}"/>
              </a:ext>
            </a:extLst>
          </p:cNvPr>
          <p:cNvSpPr>
            <a:spLocks noGrp="1"/>
          </p:cNvSpPr>
          <p:nvPr>
            <p:ph type="ftr" sz="quarter" idx="15"/>
          </p:nvPr>
        </p:nvSpPr>
        <p:spPr/>
        <p:txBody>
          <a:bodyPr/>
          <a:lstStyle>
            <a:lvl1pPr>
              <a:defRPr>
                <a:solidFill>
                  <a:schemeClr val="bg1"/>
                </a:solidFill>
              </a:defRPr>
            </a:lvl1pPr>
          </a:lstStyle>
          <a:p>
            <a:endParaRPr lang="fr-FR" dirty="0"/>
          </a:p>
        </p:txBody>
      </p:sp>
      <p:sp>
        <p:nvSpPr>
          <p:cNvPr id="11" name="Espace réservé du numéro de diapositive 10">
            <a:extLst>
              <a:ext uri="{FF2B5EF4-FFF2-40B4-BE49-F238E27FC236}">
                <a16:creationId xmlns:a16="http://schemas.microsoft.com/office/drawing/2014/main" id="{6DE9E80E-CBBF-3D55-99B3-7F65311E5406}"/>
              </a:ext>
            </a:extLst>
          </p:cNvPr>
          <p:cNvSpPr>
            <a:spLocks noGrp="1"/>
          </p:cNvSpPr>
          <p:nvPr>
            <p:ph type="sldNum" sz="quarter" idx="16"/>
          </p:nvPr>
        </p:nvSpPr>
        <p:spPr/>
        <p:txBody>
          <a:bodyPr/>
          <a:lstStyle>
            <a:lvl1pPr>
              <a:defRPr>
                <a:solidFill>
                  <a:schemeClr val="bg1"/>
                </a:solidFill>
              </a:defRPr>
            </a:lvl1pPr>
          </a:lstStyle>
          <a:p>
            <a:fld id="{0CBC77A0-1F4E-42FF-9FFC-F45C3A64AF90}" type="slidenum">
              <a:rPr lang="fr-FR" smtClean="0"/>
              <a:pPr/>
              <a:t>‹N°›</a:t>
            </a:fld>
            <a:endParaRPr lang="fr-FR" dirty="0"/>
          </a:p>
        </p:txBody>
      </p:sp>
      <p:pic>
        <p:nvPicPr>
          <p:cNvPr id="13"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sp>
        <p:nvSpPr>
          <p:cNvPr id="2" name="Titre 1">
            <a:extLst>
              <a:ext uri="{FF2B5EF4-FFF2-40B4-BE49-F238E27FC236}">
                <a16:creationId xmlns:a16="http://schemas.microsoft.com/office/drawing/2014/main" id="{A6F77F40-08E8-9301-36C7-9AA7D4B91AF5}"/>
              </a:ext>
            </a:extLst>
          </p:cNvPr>
          <p:cNvSpPr>
            <a:spLocks noGrp="1"/>
          </p:cNvSpPr>
          <p:nvPr>
            <p:ph type="title"/>
          </p:nvPr>
        </p:nvSpPr>
        <p:spPr/>
        <p:txBody>
          <a:bodyPr/>
          <a:lstStyle>
            <a:lvl1pPr>
              <a:defRPr>
                <a:solidFill>
                  <a:schemeClr val="bg1"/>
                </a:solidFill>
              </a:defRPr>
            </a:lvl1pPr>
          </a:lstStyle>
          <a:p>
            <a:r>
              <a:rPr lang="fr-FR" smtClean="0"/>
              <a:t>Modifiez le style du titre</a:t>
            </a:r>
            <a:endParaRPr lang="fr-FR" dirty="0"/>
          </a:p>
        </p:txBody>
      </p:sp>
    </p:spTree>
    <p:extLst>
      <p:ext uri="{BB962C8B-B14F-4D97-AF65-F5344CB8AC3E}">
        <p14:creationId xmlns:p14="http://schemas.microsoft.com/office/powerpoint/2010/main" val="387666786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Deux contenus rouge">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3BE21B82-70BD-E39B-E420-F5C8A87EF98F}"/>
              </a:ext>
            </a:extLst>
          </p:cNvPr>
          <p:cNvSpPr/>
          <p:nvPr userDrawn="1"/>
        </p:nvSpPr>
        <p:spPr>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sp>
        <p:nvSpPr>
          <p:cNvPr id="8" name="ZoneTexte 7">
            <a:extLst>
              <a:ext uri="{FF2B5EF4-FFF2-40B4-BE49-F238E27FC236}">
                <a16:creationId xmlns:a16="http://schemas.microsoft.com/office/drawing/2014/main" id="{0A0EC86F-304E-3536-3F67-83FB88AE19A8}"/>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Deux contenus Fond rouge</a:t>
            </a:r>
          </a:p>
        </p:txBody>
      </p:sp>
      <p:sp>
        <p:nvSpPr>
          <p:cNvPr id="3" name="Espace réservé de la date 2">
            <a:extLst>
              <a:ext uri="{FF2B5EF4-FFF2-40B4-BE49-F238E27FC236}">
                <a16:creationId xmlns:a16="http://schemas.microsoft.com/office/drawing/2014/main" id="{B0193794-6F65-B456-F1A9-EADC52921C75}"/>
              </a:ext>
            </a:extLst>
          </p:cNvPr>
          <p:cNvSpPr>
            <a:spLocks noGrp="1"/>
          </p:cNvSpPr>
          <p:nvPr>
            <p:ph type="dt" sz="half" idx="14"/>
          </p:nvPr>
        </p:nvSpPr>
        <p:spPr/>
        <p:txBody>
          <a:bodyPr/>
          <a:lstStyle>
            <a:lvl1pPr>
              <a:defRPr>
                <a:solidFill>
                  <a:schemeClr val="bg1"/>
                </a:solidFill>
              </a:defRPr>
            </a:lvl1pPr>
          </a:lstStyle>
          <a:p>
            <a:fld id="{FBDB8652-271A-4B28-B928-B1C8FE7D0793}" type="datetime1">
              <a:rPr lang="fr-FR" smtClean="0"/>
              <a:t>14/05/2025</a:t>
            </a:fld>
            <a:endParaRPr lang="fr-FR" dirty="0"/>
          </a:p>
        </p:txBody>
      </p:sp>
      <p:sp>
        <p:nvSpPr>
          <p:cNvPr id="4" name="Espace réservé du pied de page 3">
            <a:extLst>
              <a:ext uri="{FF2B5EF4-FFF2-40B4-BE49-F238E27FC236}">
                <a16:creationId xmlns:a16="http://schemas.microsoft.com/office/drawing/2014/main" id="{DCC46E9C-9B20-58EA-7754-C9B26EC6B287}"/>
              </a:ext>
            </a:extLst>
          </p:cNvPr>
          <p:cNvSpPr>
            <a:spLocks noGrp="1"/>
          </p:cNvSpPr>
          <p:nvPr>
            <p:ph type="ftr" sz="quarter" idx="15"/>
          </p:nvPr>
        </p:nvSpPr>
        <p:spPr/>
        <p:txBody>
          <a:bodyPr/>
          <a:lstStyle>
            <a:lvl1pPr>
              <a:defRPr>
                <a:solidFill>
                  <a:schemeClr val="bg1"/>
                </a:solidFill>
              </a:defRPr>
            </a:lvl1pPr>
          </a:lstStyle>
          <a:p>
            <a:endParaRPr lang="fr-FR" dirty="0"/>
          </a:p>
        </p:txBody>
      </p:sp>
      <p:sp>
        <p:nvSpPr>
          <p:cNvPr id="11" name="Espace réservé du numéro de diapositive 10">
            <a:extLst>
              <a:ext uri="{FF2B5EF4-FFF2-40B4-BE49-F238E27FC236}">
                <a16:creationId xmlns:a16="http://schemas.microsoft.com/office/drawing/2014/main" id="{6DE9E80E-CBBF-3D55-99B3-7F65311E5406}"/>
              </a:ext>
            </a:extLst>
          </p:cNvPr>
          <p:cNvSpPr>
            <a:spLocks noGrp="1"/>
          </p:cNvSpPr>
          <p:nvPr>
            <p:ph type="sldNum" sz="quarter" idx="16"/>
          </p:nvPr>
        </p:nvSpPr>
        <p:spPr/>
        <p:txBody>
          <a:bodyPr/>
          <a:lstStyle>
            <a:lvl1pPr>
              <a:defRPr>
                <a:solidFill>
                  <a:schemeClr val="bg1"/>
                </a:solidFill>
              </a:defRPr>
            </a:lvl1pPr>
          </a:lstStyle>
          <a:p>
            <a:fld id="{0CBC77A0-1F4E-42FF-9FFC-F45C3A64AF90}" type="slidenum">
              <a:rPr lang="fr-FR" smtClean="0"/>
              <a:pPr/>
              <a:t>‹N°›</a:t>
            </a:fld>
            <a:endParaRPr lang="fr-FR" dirty="0"/>
          </a:p>
        </p:txBody>
      </p:sp>
      <p:grpSp>
        <p:nvGrpSpPr>
          <p:cNvPr id="17" name="Group 12">
            <a:extLst>
              <a:ext uri="{FF2B5EF4-FFF2-40B4-BE49-F238E27FC236}">
                <a16:creationId xmlns:a16="http://schemas.microsoft.com/office/drawing/2014/main" id="{DFC7A27D-F544-3847-F87B-0DF45C44C0D3}"/>
              </a:ext>
            </a:extLst>
          </p:cNvPr>
          <p:cNvGrpSpPr>
            <a:grpSpLocks noChangeAspect="1"/>
          </p:cNvGrpSpPr>
          <p:nvPr userDrawn="1"/>
        </p:nvGrpSpPr>
        <p:grpSpPr bwMode="auto">
          <a:xfrm>
            <a:off x="266859" y="6343650"/>
            <a:ext cx="316707" cy="316707"/>
            <a:chOff x="461" y="3861"/>
            <a:chExt cx="304" cy="304"/>
          </a:xfrm>
        </p:grpSpPr>
        <p:sp>
          <p:nvSpPr>
            <p:cNvPr id="18" name="AutoShape 11">
              <a:extLst>
                <a:ext uri="{FF2B5EF4-FFF2-40B4-BE49-F238E27FC236}">
                  <a16:creationId xmlns:a16="http://schemas.microsoft.com/office/drawing/2014/main" id="{C581EC54-E4C7-2B85-765F-226E90ED37F9}"/>
                </a:ext>
              </a:extLst>
            </p:cNvPr>
            <p:cNvSpPr>
              <a:spLocks noChangeAspect="1" noChangeArrowheads="1" noTextEdit="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19" name="Rectangle 13">
              <a:extLst>
                <a:ext uri="{FF2B5EF4-FFF2-40B4-BE49-F238E27FC236}">
                  <a16:creationId xmlns:a16="http://schemas.microsoft.com/office/drawing/2014/main" id="{024FFC00-E238-123D-8547-D317547D5C21}"/>
                </a:ext>
              </a:extLst>
            </p:cNvPr>
            <p:cNvSpPr>
              <a:spLocks noChangeArrowheads="1"/>
            </p:cNvSpPr>
            <p:nvPr userDrawn="1"/>
          </p:nvSpPr>
          <p:spPr bwMode="auto">
            <a:xfrm>
              <a:off x="461" y="3861"/>
              <a:ext cx="304" cy="3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0" name="Rectangle 14">
              <a:extLst>
                <a:ext uri="{FF2B5EF4-FFF2-40B4-BE49-F238E27FC236}">
                  <a16:creationId xmlns:a16="http://schemas.microsoft.com/office/drawing/2014/main" id="{26FC7AA9-98AE-CF10-6510-FBB15BB6F6AD}"/>
                </a:ext>
              </a:extLst>
            </p:cNvPr>
            <p:cNvSpPr>
              <a:spLocks noChangeArrowheads="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1" name="Freeform 15">
              <a:extLst>
                <a:ext uri="{FF2B5EF4-FFF2-40B4-BE49-F238E27FC236}">
                  <a16:creationId xmlns:a16="http://schemas.microsoft.com/office/drawing/2014/main" id="{485E328D-5058-4023-75AE-4DF8C1BAEBCA}"/>
                </a:ext>
              </a:extLst>
            </p:cNvPr>
            <p:cNvSpPr>
              <a:spLocks noEditPoints="1"/>
            </p:cNvSpPr>
            <p:nvPr userDrawn="1"/>
          </p:nvSpPr>
          <p:spPr bwMode="auto">
            <a:xfrm>
              <a:off x="518" y="3962"/>
              <a:ext cx="189" cy="72"/>
            </a:xfrm>
            <a:custGeom>
              <a:avLst/>
              <a:gdLst>
                <a:gd name="T0" fmla="*/ 498 w 498"/>
                <a:gd name="T1" fmla="*/ 96 h 190"/>
                <a:gd name="T2" fmla="*/ 415 w 498"/>
                <a:gd name="T3" fmla="*/ 0 h 190"/>
                <a:gd name="T4" fmla="*/ 350 w 498"/>
                <a:gd name="T5" fmla="*/ 13 h 190"/>
                <a:gd name="T6" fmla="*/ 348 w 498"/>
                <a:gd name="T7" fmla="*/ 37 h 190"/>
                <a:gd name="T8" fmla="*/ 413 w 498"/>
                <a:gd name="T9" fmla="*/ 21 h 190"/>
                <a:gd name="T10" fmla="*/ 463 w 498"/>
                <a:gd name="T11" fmla="*/ 43 h 190"/>
                <a:gd name="T12" fmla="*/ 335 w 498"/>
                <a:gd name="T13" fmla="*/ 141 h 190"/>
                <a:gd name="T14" fmla="*/ 252 w 498"/>
                <a:gd name="T15" fmla="*/ 169 h 190"/>
                <a:gd name="T16" fmla="*/ 199 w 498"/>
                <a:gd name="T17" fmla="*/ 147 h 190"/>
                <a:gd name="T18" fmla="*/ 320 w 498"/>
                <a:gd name="T19" fmla="*/ 34 h 190"/>
                <a:gd name="T20" fmla="*/ 251 w 498"/>
                <a:gd name="T21" fmla="*/ 0 h 190"/>
                <a:gd name="T22" fmla="*/ 188 w 498"/>
                <a:gd name="T23" fmla="*/ 24 h 190"/>
                <a:gd name="T24" fmla="*/ 165 w 498"/>
                <a:gd name="T25" fmla="*/ 98 h 190"/>
                <a:gd name="T26" fmla="*/ 173 w 498"/>
                <a:gd name="T27" fmla="*/ 140 h 190"/>
                <a:gd name="T28" fmla="*/ 85 w 498"/>
                <a:gd name="T29" fmla="*/ 169 h 190"/>
                <a:gd name="T30" fmla="*/ 19 w 498"/>
                <a:gd name="T31" fmla="*/ 95 h 190"/>
                <a:gd name="T32" fmla="*/ 85 w 498"/>
                <a:gd name="T33" fmla="*/ 21 h 190"/>
                <a:gd name="T34" fmla="*/ 150 w 498"/>
                <a:gd name="T35" fmla="*/ 37 h 190"/>
                <a:gd name="T36" fmla="*/ 148 w 498"/>
                <a:gd name="T37" fmla="*/ 13 h 190"/>
                <a:gd name="T38" fmla="*/ 87 w 498"/>
                <a:gd name="T39" fmla="*/ 0 h 190"/>
                <a:gd name="T40" fmla="*/ 0 w 498"/>
                <a:gd name="T41" fmla="*/ 95 h 190"/>
                <a:gd name="T42" fmla="*/ 86 w 498"/>
                <a:gd name="T43" fmla="*/ 190 h 190"/>
                <a:gd name="T44" fmla="*/ 182 w 498"/>
                <a:gd name="T45" fmla="*/ 159 h 190"/>
                <a:gd name="T46" fmla="*/ 251 w 498"/>
                <a:gd name="T47" fmla="*/ 190 h 190"/>
                <a:gd name="T48" fmla="*/ 338 w 498"/>
                <a:gd name="T49" fmla="*/ 164 h 190"/>
                <a:gd name="T50" fmla="*/ 411 w 498"/>
                <a:gd name="T51" fmla="*/ 190 h 190"/>
                <a:gd name="T52" fmla="*/ 477 w 498"/>
                <a:gd name="T53" fmla="*/ 163 h 190"/>
                <a:gd name="T54" fmla="*/ 478 w 498"/>
                <a:gd name="T55" fmla="*/ 185 h 190"/>
                <a:gd name="T56" fmla="*/ 498 w 498"/>
                <a:gd name="T57" fmla="*/ 189 h 190"/>
                <a:gd name="T58" fmla="*/ 498 w 498"/>
                <a:gd name="T59" fmla="*/ 96 h 190"/>
                <a:gd name="T60" fmla="*/ 184 w 498"/>
                <a:gd name="T61" fmla="*/ 107 h 190"/>
                <a:gd name="T62" fmla="*/ 201 w 498"/>
                <a:gd name="T63" fmla="*/ 39 h 190"/>
                <a:gd name="T64" fmla="*/ 251 w 498"/>
                <a:gd name="T65" fmla="*/ 19 h 190"/>
                <a:gd name="T66" fmla="*/ 297 w 498"/>
                <a:gd name="T67" fmla="*/ 37 h 190"/>
                <a:gd name="T68" fmla="*/ 261 w 498"/>
                <a:gd name="T69" fmla="*/ 78 h 190"/>
                <a:gd name="T70" fmla="*/ 190 w 498"/>
                <a:gd name="T71" fmla="*/ 128 h 190"/>
                <a:gd name="T72" fmla="*/ 184 w 498"/>
                <a:gd name="T73" fmla="*/ 107 h 190"/>
                <a:gd name="T74" fmla="*/ 462 w 498"/>
                <a:gd name="T75" fmla="*/ 151 h 190"/>
                <a:gd name="T76" fmla="*/ 411 w 498"/>
                <a:gd name="T77" fmla="*/ 170 h 190"/>
                <a:gd name="T78" fmla="*/ 356 w 498"/>
                <a:gd name="T79" fmla="*/ 151 h 190"/>
                <a:gd name="T80" fmla="*/ 472 w 498"/>
                <a:gd name="T81" fmla="*/ 60 h 190"/>
                <a:gd name="T82" fmla="*/ 479 w 498"/>
                <a:gd name="T83" fmla="*/ 83 h 190"/>
                <a:gd name="T84" fmla="*/ 462 w 498"/>
                <a:gd name="T85" fmla="*/ 151 h 1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498" h="190">
                  <a:moveTo>
                    <a:pt x="498" y="96"/>
                  </a:moveTo>
                  <a:cubicBezTo>
                    <a:pt x="498" y="6"/>
                    <a:pt x="430" y="0"/>
                    <a:pt x="415" y="0"/>
                  </a:cubicBezTo>
                  <a:cubicBezTo>
                    <a:pt x="393" y="0"/>
                    <a:pt x="372" y="4"/>
                    <a:pt x="350" y="13"/>
                  </a:cubicBezTo>
                  <a:cubicBezTo>
                    <a:pt x="348" y="37"/>
                    <a:pt x="348" y="37"/>
                    <a:pt x="348" y="37"/>
                  </a:cubicBezTo>
                  <a:cubicBezTo>
                    <a:pt x="357" y="33"/>
                    <a:pt x="385" y="21"/>
                    <a:pt x="413" y="21"/>
                  </a:cubicBezTo>
                  <a:cubicBezTo>
                    <a:pt x="435" y="21"/>
                    <a:pt x="452" y="28"/>
                    <a:pt x="463" y="43"/>
                  </a:cubicBezTo>
                  <a:cubicBezTo>
                    <a:pt x="387" y="82"/>
                    <a:pt x="342" y="114"/>
                    <a:pt x="335" y="141"/>
                  </a:cubicBezTo>
                  <a:cubicBezTo>
                    <a:pt x="316" y="154"/>
                    <a:pt x="282" y="169"/>
                    <a:pt x="252" y="169"/>
                  </a:cubicBezTo>
                  <a:cubicBezTo>
                    <a:pt x="219" y="169"/>
                    <a:pt x="205" y="155"/>
                    <a:pt x="199" y="147"/>
                  </a:cubicBezTo>
                  <a:cubicBezTo>
                    <a:pt x="282" y="91"/>
                    <a:pt x="325" y="59"/>
                    <a:pt x="320" y="34"/>
                  </a:cubicBezTo>
                  <a:cubicBezTo>
                    <a:pt x="315" y="11"/>
                    <a:pt x="281" y="0"/>
                    <a:pt x="251" y="0"/>
                  </a:cubicBezTo>
                  <a:cubicBezTo>
                    <a:pt x="219" y="0"/>
                    <a:pt x="198" y="13"/>
                    <a:pt x="188" y="24"/>
                  </a:cubicBezTo>
                  <a:cubicBezTo>
                    <a:pt x="172" y="41"/>
                    <a:pt x="164" y="66"/>
                    <a:pt x="165" y="98"/>
                  </a:cubicBezTo>
                  <a:cubicBezTo>
                    <a:pt x="165" y="112"/>
                    <a:pt x="168" y="127"/>
                    <a:pt x="173" y="140"/>
                  </a:cubicBezTo>
                  <a:cubicBezTo>
                    <a:pt x="160" y="148"/>
                    <a:pt x="125" y="169"/>
                    <a:pt x="85" y="169"/>
                  </a:cubicBezTo>
                  <a:cubicBezTo>
                    <a:pt x="38" y="169"/>
                    <a:pt x="19" y="132"/>
                    <a:pt x="19" y="95"/>
                  </a:cubicBezTo>
                  <a:cubicBezTo>
                    <a:pt x="19" y="59"/>
                    <a:pt x="37" y="21"/>
                    <a:pt x="85" y="21"/>
                  </a:cubicBezTo>
                  <a:cubicBezTo>
                    <a:pt x="113" y="21"/>
                    <a:pt x="140" y="32"/>
                    <a:pt x="150" y="37"/>
                  </a:cubicBezTo>
                  <a:cubicBezTo>
                    <a:pt x="148" y="13"/>
                    <a:pt x="148" y="13"/>
                    <a:pt x="148" y="13"/>
                  </a:cubicBezTo>
                  <a:cubicBezTo>
                    <a:pt x="130" y="6"/>
                    <a:pt x="107" y="0"/>
                    <a:pt x="87" y="0"/>
                  </a:cubicBezTo>
                  <a:cubicBezTo>
                    <a:pt x="7" y="0"/>
                    <a:pt x="0" y="67"/>
                    <a:pt x="0" y="95"/>
                  </a:cubicBezTo>
                  <a:cubicBezTo>
                    <a:pt x="0" y="122"/>
                    <a:pt x="7" y="190"/>
                    <a:pt x="86" y="190"/>
                  </a:cubicBezTo>
                  <a:cubicBezTo>
                    <a:pt x="134" y="190"/>
                    <a:pt x="175" y="164"/>
                    <a:pt x="182" y="159"/>
                  </a:cubicBezTo>
                  <a:cubicBezTo>
                    <a:pt x="187" y="168"/>
                    <a:pt x="208" y="190"/>
                    <a:pt x="251" y="190"/>
                  </a:cubicBezTo>
                  <a:cubicBezTo>
                    <a:pt x="286" y="190"/>
                    <a:pt x="325" y="173"/>
                    <a:pt x="338" y="164"/>
                  </a:cubicBezTo>
                  <a:cubicBezTo>
                    <a:pt x="346" y="175"/>
                    <a:pt x="362" y="190"/>
                    <a:pt x="411" y="190"/>
                  </a:cubicBezTo>
                  <a:cubicBezTo>
                    <a:pt x="444" y="190"/>
                    <a:pt x="464" y="179"/>
                    <a:pt x="477" y="163"/>
                  </a:cubicBezTo>
                  <a:cubicBezTo>
                    <a:pt x="477" y="171"/>
                    <a:pt x="478" y="179"/>
                    <a:pt x="478" y="185"/>
                  </a:cubicBezTo>
                  <a:cubicBezTo>
                    <a:pt x="498" y="189"/>
                    <a:pt x="498" y="189"/>
                    <a:pt x="498" y="189"/>
                  </a:cubicBezTo>
                  <a:cubicBezTo>
                    <a:pt x="497" y="168"/>
                    <a:pt x="498" y="97"/>
                    <a:pt x="498" y="96"/>
                  </a:cubicBezTo>
                  <a:moveTo>
                    <a:pt x="184" y="107"/>
                  </a:moveTo>
                  <a:cubicBezTo>
                    <a:pt x="184" y="107"/>
                    <a:pt x="178" y="65"/>
                    <a:pt x="201" y="39"/>
                  </a:cubicBezTo>
                  <a:cubicBezTo>
                    <a:pt x="212" y="26"/>
                    <a:pt x="229" y="19"/>
                    <a:pt x="251" y="19"/>
                  </a:cubicBezTo>
                  <a:cubicBezTo>
                    <a:pt x="275" y="19"/>
                    <a:pt x="295" y="28"/>
                    <a:pt x="297" y="37"/>
                  </a:cubicBezTo>
                  <a:cubicBezTo>
                    <a:pt x="299" y="44"/>
                    <a:pt x="292" y="53"/>
                    <a:pt x="261" y="78"/>
                  </a:cubicBezTo>
                  <a:cubicBezTo>
                    <a:pt x="261" y="78"/>
                    <a:pt x="230" y="105"/>
                    <a:pt x="190" y="128"/>
                  </a:cubicBezTo>
                  <a:cubicBezTo>
                    <a:pt x="187" y="122"/>
                    <a:pt x="185" y="115"/>
                    <a:pt x="184" y="107"/>
                  </a:cubicBezTo>
                  <a:moveTo>
                    <a:pt x="462" y="151"/>
                  </a:moveTo>
                  <a:cubicBezTo>
                    <a:pt x="450" y="164"/>
                    <a:pt x="433" y="170"/>
                    <a:pt x="411" y="170"/>
                  </a:cubicBezTo>
                  <a:cubicBezTo>
                    <a:pt x="361" y="170"/>
                    <a:pt x="356" y="151"/>
                    <a:pt x="356" y="151"/>
                  </a:cubicBezTo>
                  <a:cubicBezTo>
                    <a:pt x="350" y="140"/>
                    <a:pt x="367" y="116"/>
                    <a:pt x="472" y="60"/>
                  </a:cubicBezTo>
                  <a:cubicBezTo>
                    <a:pt x="475" y="67"/>
                    <a:pt x="477" y="75"/>
                    <a:pt x="479" y="83"/>
                  </a:cubicBezTo>
                  <a:cubicBezTo>
                    <a:pt x="479" y="83"/>
                    <a:pt x="484" y="125"/>
                    <a:pt x="462" y="151"/>
                  </a:cubicBezTo>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2" name="Rectangle 16">
              <a:extLst>
                <a:ext uri="{FF2B5EF4-FFF2-40B4-BE49-F238E27FC236}">
                  <a16:creationId xmlns:a16="http://schemas.microsoft.com/office/drawing/2014/main" id="{B32124BB-315A-4642-3185-D0F09F05E9F3}"/>
                </a:ext>
              </a:extLst>
            </p:cNvPr>
            <p:cNvSpPr>
              <a:spLocks noChangeArrowheads="1"/>
            </p:cNvSpPr>
            <p:nvPr userDrawn="1"/>
          </p:nvSpPr>
          <p:spPr bwMode="auto">
            <a:xfrm>
              <a:off x="526" y="4057"/>
              <a:ext cx="174" cy="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3" name="Rectangle 17">
              <a:extLst>
                <a:ext uri="{FF2B5EF4-FFF2-40B4-BE49-F238E27FC236}">
                  <a16:creationId xmlns:a16="http://schemas.microsoft.com/office/drawing/2014/main" id="{283D2C2C-F437-0747-2745-E4E3B6D20760}"/>
                </a:ext>
              </a:extLst>
            </p:cNvPr>
            <p:cNvSpPr>
              <a:spLocks noChangeArrowheads="1"/>
            </p:cNvSpPr>
            <p:nvPr userDrawn="1"/>
          </p:nvSpPr>
          <p:spPr bwMode="auto">
            <a:xfrm>
              <a:off x="526" y="4057"/>
              <a:ext cx="174" cy="8"/>
            </a:xfrm>
            <a:prstGeom prst="rect">
              <a:avLst/>
            </a:prstGeom>
            <a:solidFill>
              <a:schemeClr val="tx2"/>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grpSp>
      <p:sp>
        <p:nvSpPr>
          <p:cNvPr id="2" name="Espace réservé du contenu 2">
            <a:extLst>
              <a:ext uri="{FF2B5EF4-FFF2-40B4-BE49-F238E27FC236}">
                <a16:creationId xmlns:a16="http://schemas.microsoft.com/office/drawing/2014/main" id="{2D5ECB44-F5B7-CEEC-4B2D-A554A8F1E21F}"/>
              </a:ext>
            </a:extLst>
          </p:cNvPr>
          <p:cNvSpPr>
            <a:spLocks noGrp="1"/>
          </p:cNvSpPr>
          <p:nvPr>
            <p:ph idx="1"/>
          </p:nvPr>
        </p:nvSpPr>
        <p:spPr>
          <a:xfrm>
            <a:off x="731838" y="1381125"/>
            <a:ext cx="5220000" cy="4532313"/>
          </a:xfrm>
        </p:spPr>
        <p:txBody>
          <a:bodyPr numCol="1" spcCol="36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6" name="Espace réservé du contenu 2">
            <a:extLst>
              <a:ext uri="{FF2B5EF4-FFF2-40B4-BE49-F238E27FC236}">
                <a16:creationId xmlns:a16="http://schemas.microsoft.com/office/drawing/2014/main" id="{E4B43398-30BC-703C-A14C-DC9A429930A3}"/>
              </a:ext>
            </a:extLst>
          </p:cNvPr>
          <p:cNvSpPr>
            <a:spLocks noGrp="1"/>
          </p:cNvSpPr>
          <p:nvPr>
            <p:ph idx="13"/>
          </p:nvPr>
        </p:nvSpPr>
        <p:spPr>
          <a:xfrm>
            <a:off x="6240163" y="1381125"/>
            <a:ext cx="5220000" cy="4532313"/>
          </a:xfrm>
        </p:spPr>
        <p:txBody>
          <a:bodyPr numCol="1" spcCol="360000"/>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7" name="Titre 1">
            <a:extLst>
              <a:ext uri="{FF2B5EF4-FFF2-40B4-BE49-F238E27FC236}">
                <a16:creationId xmlns:a16="http://schemas.microsoft.com/office/drawing/2014/main" id="{44B12903-F071-BF45-FDEC-76B53C495452}"/>
              </a:ext>
            </a:extLst>
          </p:cNvPr>
          <p:cNvSpPr>
            <a:spLocks noGrp="1"/>
          </p:cNvSpPr>
          <p:nvPr>
            <p:ph type="title"/>
          </p:nvPr>
        </p:nvSpPr>
        <p:spPr>
          <a:xfrm>
            <a:off x="731838" y="314036"/>
            <a:ext cx="10728325" cy="871827"/>
          </a:xfrm>
        </p:spPr>
        <p:txBody>
          <a:bodyPr/>
          <a:lstStyle>
            <a:lvl1pPr>
              <a:defRPr>
                <a:solidFill>
                  <a:schemeClr val="bg1"/>
                </a:solidFill>
              </a:defRPr>
            </a:lvl1pPr>
          </a:lstStyle>
          <a:p>
            <a:r>
              <a:rPr lang="fr-FR" smtClean="0"/>
              <a:t>Modifiez le style du titre</a:t>
            </a:r>
            <a:endParaRPr lang="fr-FR" dirty="0"/>
          </a:p>
        </p:txBody>
      </p:sp>
    </p:spTree>
    <p:extLst>
      <p:ext uri="{BB962C8B-B14F-4D97-AF65-F5344CB8AC3E}">
        <p14:creationId xmlns:p14="http://schemas.microsoft.com/office/powerpoint/2010/main" val="333673144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Contenu + visuel">
    <p:spTree>
      <p:nvGrpSpPr>
        <p:cNvPr id="1" name=""/>
        <p:cNvGrpSpPr/>
        <p:nvPr/>
      </p:nvGrpSpPr>
      <p:grpSpPr>
        <a:xfrm>
          <a:off x="0" y="0"/>
          <a:ext cx="0" cy="0"/>
          <a:chOff x="0" y="0"/>
          <a:chExt cx="0" cy="0"/>
        </a:xfrm>
      </p:grpSpPr>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C827BDBD-24EA-4A2D-AB75-415581831733}" type="datetime1">
              <a:rPr lang="fr-FR" smtClean="0"/>
              <a:t>14/05/2025</a:t>
            </a:fld>
            <a:endParaRPr lang="fr-FR"/>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Contenu + visuel</a:t>
            </a:r>
          </a:p>
          <a:p>
            <a:endParaRPr lang="fr-FR" sz="1200" dirty="0">
              <a:solidFill>
                <a:schemeClr val="bg1">
                  <a:lumMod val="50000"/>
                </a:schemeClr>
              </a:solidFill>
            </a:endParaRPr>
          </a:p>
        </p:txBody>
      </p:sp>
      <p:sp>
        <p:nvSpPr>
          <p:cNvPr id="29" name="Espace réservé pour une image  28">
            <a:extLst>
              <a:ext uri="{FF2B5EF4-FFF2-40B4-BE49-F238E27FC236}">
                <a16:creationId xmlns:a16="http://schemas.microsoft.com/office/drawing/2014/main" id="{DCB96DEF-5249-666B-576F-70AC92D06638}"/>
              </a:ext>
            </a:extLst>
          </p:cNvPr>
          <p:cNvSpPr>
            <a:spLocks noGrp="1"/>
          </p:cNvSpPr>
          <p:nvPr>
            <p:ph type="pic" sz="quarter" idx="13" hasCustomPrompt="1"/>
          </p:nvPr>
        </p:nvSpPr>
        <p:spPr>
          <a:xfrm>
            <a:off x="7015483" y="0"/>
            <a:ext cx="5957423" cy="6858000"/>
          </a:xfrm>
          <a:custGeom>
            <a:avLst/>
            <a:gdLst>
              <a:gd name="connsiteX0" fmla="*/ 738225 w 5957423"/>
              <a:gd name="connsiteY0" fmla="*/ 6793932 h 6858000"/>
              <a:gd name="connsiteX1" fmla="*/ 814828 w 5957423"/>
              <a:gd name="connsiteY1" fmla="*/ 6852286 h 6858000"/>
              <a:gd name="connsiteX2" fmla="*/ 822329 w 5957423"/>
              <a:gd name="connsiteY2" fmla="*/ 6858000 h 6858000"/>
              <a:gd name="connsiteX3" fmla="*/ 655724 w 5957423"/>
              <a:gd name="connsiteY3" fmla="*/ 6858000 h 6858000"/>
              <a:gd name="connsiteX4" fmla="*/ 656989 w 5957423"/>
              <a:gd name="connsiteY4" fmla="*/ 6857017 h 6858000"/>
              <a:gd name="connsiteX5" fmla="*/ 738225 w 5957423"/>
              <a:gd name="connsiteY5" fmla="*/ 6793932 h 6858000"/>
              <a:gd name="connsiteX6" fmla="*/ 733493 w 5957423"/>
              <a:gd name="connsiteY6" fmla="*/ 6434348 h 6858000"/>
              <a:gd name="connsiteX7" fmla="*/ 733493 w 5957423"/>
              <a:gd name="connsiteY7" fmla="*/ 6780527 h 6858000"/>
              <a:gd name="connsiteX8" fmla="*/ 639637 w 5957423"/>
              <a:gd name="connsiteY8" fmla="*/ 6853075 h 6858000"/>
              <a:gd name="connsiteX9" fmla="*/ 656989 w 5957423"/>
              <a:gd name="connsiteY9" fmla="*/ 6857017 h 6858000"/>
              <a:gd name="connsiteX10" fmla="*/ 638848 w 5957423"/>
              <a:gd name="connsiteY10" fmla="*/ 6853863 h 6858000"/>
              <a:gd name="connsiteX11" fmla="*/ 633515 w 5957423"/>
              <a:gd name="connsiteY11" fmla="*/ 6858000 h 6858000"/>
              <a:gd name="connsiteX12" fmla="*/ 371479 w 5957423"/>
              <a:gd name="connsiteY12" fmla="*/ 6858000 h 6858000"/>
              <a:gd name="connsiteX13" fmla="*/ 371479 w 5957423"/>
              <a:gd name="connsiteY13" fmla="*/ 6799592 h 6858000"/>
              <a:gd name="connsiteX14" fmla="*/ 371479 w 5957423"/>
              <a:gd name="connsiteY14" fmla="*/ 6715076 h 6858000"/>
              <a:gd name="connsiteX15" fmla="*/ 733493 w 5957423"/>
              <a:gd name="connsiteY15" fmla="*/ 6434348 h 6858000"/>
              <a:gd name="connsiteX16" fmla="*/ 1106548 w 5957423"/>
              <a:gd name="connsiteY16" fmla="*/ 5786939 h 6858000"/>
              <a:gd name="connsiteX17" fmla="*/ 1106548 w 5957423"/>
              <a:gd name="connsiteY17" fmla="*/ 6133906 h 6858000"/>
              <a:gd name="connsiteX18" fmla="*/ 1012693 w 5957423"/>
              <a:gd name="connsiteY18" fmla="*/ 6206454 h 6858000"/>
              <a:gd name="connsiteX19" fmla="*/ 744534 w 5957423"/>
              <a:gd name="connsiteY19" fmla="*/ 6413845 h 6858000"/>
              <a:gd name="connsiteX20" fmla="*/ 744534 w 5957423"/>
              <a:gd name="connsiteY20" fmla="*/ 6067667 h 6858000"/>
              <a:gd name="connsiteX21" fmla="*/ 873093 w 5957423"/>
              <a:gd name="connsiteY21" fmla="*/ 5968308 h 6858000"/>
              <a:gd name="connsiteX22" fmla="*/ 1106548 w 5957423"/>
              <a:gd name="connsiteY22" fmla="*/ 5786939 h 6858000"/>
              <a:gd name="connsiteX23" fmla="*/ 1739875 w 5957423"/>
              <a:gd name="connsiteY23" fmla="*/ 5671020 h 6858000"/>
              <a:gd name="connsiteX24" fmla="*/ 1726467 w 5957423"/>
              <a:gd name="connsiteY24" fmla="*/ 5677328 h 6858000"/>
              <a:gd name="connsiteX25" fmla="*/ 1739875 w 5957423"/>
              <a:gd name="connsiteY25" fmla="*/ 5671020 h 6858000"/>
              <a:gd name="connsiteX26" fmla="*/ 1488280 w 5957423"/>
              <a:gd name="connsiteY26" fmla="*/ 5495959 h 6858000"/>
              <a:gd name="connsiteX27" fmla="*/ 1726467 w 5957423"/>
              <a:gd name="connsiteY27" fmla="*/ 5677328 h 6858000"/>
              <a:gd name="connsiteX28" fmla="*/ 1853448 w 5957423"/>
              <a:gd name="connsiteY28" fmla="*/ 5773533 h 6858000"/>
              <a:gd name="connsiteX29" fmla="*/ 1489068 w 5957423"/>
              <a:gd name="connsiteY29" fmla="*/ 6056627 h 6858000"/>
              <a:gd name="connsiteX30" fmla="*/ 1123900 w 5957423"/>
              <a:gd name="connsiteY30" fmla="*/ 5779053 h 6858000"/>
              <a:gd name="connsiteX31" fmla="*/ 1488280 w 5957423"/>
              <a:gd name="connsiteY31" fmla="*/ 5495959 h 6858000"/>
              <a:gd name="connsiteX32" fmla="*/ 359648 w 5957423"/>
              <a:gd name="connsiteY32" fmla="*/ 4847761 h 6858000"/>
              <a:gd name="connsiteX33" fmla="*/ 724817 w 5957423"/>
              <a:gd name="connsiteY33" fmla="*/ 5125335 h 6858000"/>
              <a:gd name="connsiteX34" fmla="*/ 487418 w 5957423"/>
              <a:gd name="connsiteY34" fmla="*/ 5309070 h 6858000"/>
              <a:gd name="connsiteX35" fmla="*/ 493727 w 5957423"/>
              <a:gd name="connsiteY35" fmla="*/ 5320110 h 6858000"/>
              <a:gd name="connsiteX36" fmla="*/ 733493 w 5957423"/>
              <a:gd name="connsiteY36" fmla="*/ 5134798 h 6858000"/>
              <a:gd name="connsiteX37" fmla="*/ 733493 w 5957423"/>
              <a:gd name="connsiteY37" fmla="*/ 5480976 h 6858000"/>
              <a:gd name="connsiteX38" fmla="*/ 633328 w 5957423"/>
              <a:gd name="connsiteY38" fmla="*/ 5558256 h 6858000"/>
              <a:gd name="connsiteX39" fmla="*/ 641215 w 5957423"/>
              <a:gd name="connsiteY39" fmla="*/ 5570873 h 6858000"/>
              <a:gd name="connsiteX40" fmla="*/ 737436 w 5957423"/>
              <a:gd name="connsiteY40" fmla="*/ 5495959 h 6858000"/>
              <a:gd name="connsiteX41" fmla="*/ 1102605 w 5957423"/>
              <a:gd name="connsiteY41" fmla="*/ 5773533 h 6858000"/>
              <a:gd name="connsiteX42" fmla="*/ 866783 w 5957423"/>
              <a:gd name="connsiteY42" fmla="*/ 5956479 h 6858000"/>
              <a:gd name="connsiteX43" fmla="*/ 873093 w 5957423"/>
              <a:gd name="connsiteY43" fmla="*/ 5968308 h 6858000"/>
              <a:gd name="connsiteX44" fmla="*/ 865994 w 5957423"/>
              <a:gd name="connsiteY44" fmla="*/ 5957268 h 6858000"/>
              <a:gd name="connsiteX45" fmla="*/ 738225 w 5957423"/>
              <a:gd name="connsiteY45" fmla="*/ 6056627 h 6858000"/>
              <a:gd name="connsiteX46" fmla="*/ 373056 w 5957423"/>
              <a:gd name="connsiteY46" fmla="*/ 5779053 h 6858000"/>
              <a:gd name="connsiteX47" fmla="*/ 640426 w 5957423"/>
              <a:gd name="connsiteY47" fmla="*/ 5571661 h 6858000"/>
              <a:gd name="connsiteX48" fmla="*/ 633328 w 5957423"/>
              <a:gd name="connsiteY48" fmla="*/ 5559044 h 6858000"/>
              <a:gd name="connsiteX49" fmla="*/ 371479 w 5957423"/>
              <a:gd name="connsiteY49" fmla="*/ 5761705 h 6858000"/>
              <a:gd name="connsiteX50" fmla="*/ 371479 w 5957423"/>
              <a:gd name="connsiteY50" fmla="*/ 5415526 h 6858000"/>
              <a:gd name="connsiteX51" fmla="*/ 493727 w 5957423"/>
              <a:gd name="connsiteY51" fmla="*/ 5320898 h 6858000"/>
              <a:gd name="connsiteX52" fmla="*/ 486629 w 5957423"/>
              <a:gd name="connsiteY52" fmla="*/ 5309070 h 6858000"/>
              <a:gd name="connsiteX53" fmla="*/ 365169 w 5957423"/>
              <a:gd name="connsiteY53" fmla="*/ 5403697 h 6858000"/>
              <a:gd name="connsiteX54" fmla="*/ 0 w 5957423"/>
              <a:gd name="connsiteY54" fmla="*/ 5126124 h 6858000"/>
              <a:gd name="connsiteX55" fmla="*/ 359648 w 5957423"/>
              <a:gd name="connsiteY55" fmla="*/ 4847761 h 6858000"/>
              <a:gd name="connsiteX56" fmla="*/ 1106548 w 5957423"/>
              <a:gd name="connsiteY56" fmla="*/ 4487388 h 6858000"/>
              <a:gd name="connsiteX57" fmla="*/ 1106548 w 5957423"/>
              <a:gd name="connsiteY57" fmla="*/ 4833567 h 6858000"/>
              <a:gd name="connsiteX58" fmla="*/ 1018214 w 5957423"/>
              <a:gd name="connsiteY58" fmla="*/ 4902172 h 6858000"/>
              <a:gd name="connsiteX59" fmla="*/ 1025312 w 5957423"/>
              <a:gd name="connsiteY59" fmla="*/ 4913212 h 6858000"/>
              <a:gd name="connsiteX60" fmla="*/ 1017425 w 5957423"/>
              <a:gd name="connsiteY60" fmla="*/ 4902960 h 6858000"/>
              <a:gd name="connsiteX61" fmla="*/ 744534 w 5957423"/>
              <a:gd name="connsiteY61" fmla="*/ 5114295 h 6858000"/>
              <a:gd name="connsiteX62" fmla="*/ 744534 w 5957423"/>
              <a:gd name="connsiteY62" fmla="*/ 4768116 h 6858000"/>
              <a:gd name="connsiteX63" fmla="*/ 856530 w 5957423"/>
              <a:gd name="connsiteY63" fmla="*/ 4680586 h 6858000"/>
              <a:gd name="connsiteX64" fmla="*/ 849432 w 5957423"/>
              <a:gd name="connsiteY64" fmla="*/ 4670335 h 6858000"/>
              <a:gd name="connsiteX65" fmla="*/ 857319 w 5957423"/>
              <a:gd name="connsiteY65" fmla="*/ 4680586 h 6858000"/>
              <a:gd name="connsiteX66" fmla="*/ 1106548 w 5957423"/>
              <a:gd name="connsiteY66" fmla="*/ 4487388 h 6858000"/>
              <a:gd name="connsiteX67" fmla="*/ 737436 w 5957423"/>
              <a:gd name="connsiteY67" fmla="*/ 4196409 h 6858000"/>
              <a:gd name="connsiteX68" fmla="*/ 1102605 w 5957423"/>
              <a:gd name="connsiteY68" fmla="*/ 4473983 h 6858000"/>
              <a:gd name="connsiteX69" fmla="*/ 849432 w 5957423"/>
              <a:gd name="connsiteY69" fmla="*/ 4670335 h 6858000"/>
              <a:gd name="connsiteX70" fmla="*/ 738225 w 5957423"/>
              <a:gd name="connsiteY70" fmla="*/ 4756288 h 6858000"/>
              <a:gd name="connsiteX71" fmla="*/ 373056 w 5957423"/>
              <a:gd name="connsiteY71" fmla="*/ 4478714 h 6858000"/>
              <a:gd name="connsiteX72" fmla="*/ 737436 w 5957423"/>
              <a:gd name="connsiteY72" fmla="*/ 4196409 h 6858000"/>
              <a:gd name="connsiteX73" fmla="*/ 1115224 w 5957423"/>
              <a:gd name="connsiteY73" fmla="*/ 3544268 h 6858000"/>
              <a:gd name="connsiteX74" fmla="*/ 1125477 w 5957423"/>
              <a:gd name="connsiteY74" fmla="*/ 3552154 h 6858000"/>
              <a:gd name="connsiteX75" fmla="*/ 1480393 w 5957423"/>
              <a:gd name="connsiteY75" fmla="*/ 3821842 h 6858000"/>
              <a:gd name="connsiteX76" fmla="*/ 1116013 w 5957423"/>
              <a:gd name="connsiteY76" fmla="*/ 4104935 h 6858000"/>
              <a:gd name="connsiteX77" fmla="*/ 750844 w 5957423"/>
              <a:gd name="connsiteY77" fmla="*/ 3826573 h 6858000"/>
              <a:gd name="connsiteX78" fmla="*/ 1115224 w 5957423"/>
              <a:gd name="connsiteY78" fmla="*/ 3544268 h 6858000"/>
              <a:gd name="connsiteX79" fmla="*/ 1480393 w 5957423"/>
              <a:gd name="connsiteY79" fmla="*/ 2538851 h 6858000"/>
              <a:gd name="connsiteX80" fmla="*/ 1480393 w 5957423"/>
              <a:gd name="connsiteY80" fmla="*/ 2885030 h 6858000"/>
              <a:gd name="connsiteX81" fmla="*/ 1386537 w 5957423"/>
              <a:gd name="connsiteY81" fmla="*/ 2957578 h 6858000"/>
              <a:gd name="connsiteX82" fmla="*/ 1392847 w 5957423"/>
              <a:gd name="connsiteY82" fmla="*/ 2969406 h 6858000"/>
              <a:gd name="connsiteX83" fmla="*/ 1385748 w 5957423"/>
              <a:gd name="connsiteY83" fmla="*/ 2958366 h 6858000"/>
              <a:gd name="connsiteX84" fmla="*/ 1118379 w 5957423"/>
              <a:gd name="connsiteY84" fmla="*/ 3165758 h 6858000"/>
              <a:gd name="connsiteX85" fmla="*/ 1118379 w 5957423"/>
              <a:gd name="connsiteY85" fmla="*/ 2819579 h 6858000"/>
              <a:gd name="connsiteX86" fmla="*/ 1246148 w 5957423"/>
              <a:gd name="connsiteY86" fmla="*/ 2720221 h 6858000"/>
              <a:gd name="connsiteX87" fmla="*/ 1239839 w 5957423"/>
              <a:gd name="connsiteY87" fmla="*/ 2708392 h 6858000"/>
              <a:gd name="connsiteX88" fmla="*/ 1246937 w 5957423"/>
              <a:gd name="connsiteY88" fmla="*/ 2719432 h 6858000"/>
              <a:gd name="connsiteX89" fmla="*/ 1480393 w 5957423"/>
              <a:gd name="connsiteY89" fmla="*/ 2538851 h 6858000"/>
              <a:gd name="connsiteX90" fmla="*/ 732704 w 5957423"/>
              <a:gd name="connsiteY90" fmla="*/ 1598885 h 6858000"/>
              <a:gd name="connsiteX91" fmla="*/ 1097873 w 5957423"/>
              <a:gd name="connsiteY91" fmla="*/ 1876459 h 6858000"/>
              <a:gd name="connsiteX92" fmla="*/ 860473 w 5957423"/>
              <a:gd name="connsiteY92" fmla="*/ 2060194 h 6858000"/>
              <a:gd name="connsiteX93" fmla="*/ 867572 w 5957423"/>
              <a:gd name="connsiteY93" fmla="*/ 2072022 h 6858000"/>
              <a:gd name="connsiteX94" fmla="*/ 1106548 w 5957423"/>
              <a:gd name="connsiteY94" fmla="*/ 1885922 h 6858000"/>
              <a:gd name="connsiteX95" fmla="*/ 1106548 w 5957423"/>
              <a:gd name="connsiteY95" fmla="*/ 2232889 h 6858000"/>
              <a:gd name="connsiteX96" fmla="*/ 1007172 w 5957423"/>
              <a:gd name="connsiteY96" fmla="*/ 2310168 h 6858000"/>
              <a:gd name="connsiteX97" fmla="*/ 1014270 w 5957423"/>
              <a:gd name="connsiteY97" fmla="*/ 2322785 h 6858000"/>
              <a:gd name="connsiteX98" fmla="*/ 1110492 w 5957423"/>
              <a:gd name="connsiteY98" fmla="*/ 2247872 h 6858000"/>
              <a:gd name="connsiteX99" fmla="*/ 1475660 w 5957423"/>
              <a:gd name="connsiteY99" fmla="*/ 2525446 h 6858000"/>
              <a:gd name="connsiteX100" fmla="*/ 1239839 w 5957423"/>
              <a:gd name="connsiteY100" fmla="*/ 2708392 h 6858000"/>
              <a:gd name="connsiteX101" fmla="*/ 1112069 w 5957423"/>
              <a:gd name="connsiteY101" fmla="*/ 2807751 h 6858000"/>
              <a:gd name="connsiteX102" fmla="*/ 746900 w 5957423"/>
              <a:gd name="connsiteY102" fmla="*/ 2530177 h 6858000"/>
              <a:gd name="connsiteX103" fmla="*/ 1013481 w 5957423"/>
              <a:gd name="connsiteY103" fmla="*/ 2322785 h 6858000"/>
              <a:gd name="connsiteX104" fmla="*/ 1006383 w 5957423"/>
              <a:gd name="connsiteY104" fmla="*/ 2310168 h 6858000"/>
              <a:gd name="connsiteX105" fmla="*/ 744534 w 5957423"/>
              <a:gd name="connsiteY105" fmla="*/ 2513617 h 6858000"/>
              <a:gd name="connsiteX106" fmla="*/ 744534 w 5957423"/>
              <a:gd name="connsiteY106" fmla="*/ 2166650 h 6858000"/>
              <a:gd name="connsiteX107" fmla="*/ 866783 w 5957423"/>
              <a:gd name="connsiteY107" fmla="*/ 2072022 h 6858000"/>
              <a:gd name="connsiteX108" fmla="*/ 860473 w 5957423"/>
              <a:gd name="connsiteY108" fmla="*/ 2060983 h 6858000"/>
              <a:gd name="connsiteX109" fmla="*/ 738225 w 5957423"/>
              <a:gd name="connsiteY109" fmla="*/ 2155610 h 6858000"/>
              <a:gd name="connsiteX110" fmla="*/ 373056 w 5957423"/>
              <a:gd name="connsiteY110" fmla="*/ 1878036 h 6858000"/>
              <a:gd name="connsiteX111" fmla="*/ 732704 w 5957423"/>
              <a:gd name="connsiteY111" fmla="*/ 1598885 h 6858000"/>
              <a:gd name="connsiteX112" fmla="*/ 1480393 w 5957423"/>
              <a:gd name="connsiteY112" fmla="*/ 1238512 h 6858000"/>
              <a:gd name="connsiteX113" fmla="*/ 1480393 w 5957423"/>
              <a:gd name="connsiteY113" fmla="*/ 1585480 h 6858000"/>
              <a:gd name="connsiteX114" fmla="*/ 1391269 w 5957423"/>
              <a:gd name="connsiteY114" fmla="*/ 1654085 h 6858000"/>
              <a:gd name="connsiteX115" fmla="*/ 1399156 w 5957423"/>
              <a:gd name="connsiteY115" fmla="*/ 1664336 h 6858000"/>
              <a:gd name="connsiteX116" fmla="*/ 1483547 w 5957423"/>
              <a:gd name="connsiteY116" fmla="*/ 1598885 h 6858000"/>
              <a:gd name="connsiteX117" fmla="*/ 1848716 w 5957423"/>
              <a:gd name="connsiteY117" fmla="*/ 1876459 h 6858000"/>
              <a:gd name="connsiteX118" fmla="*/ 1658639 w 5957423"/>
              <a:gd name="connsiteY118" fmla="*/ 2023920 h 6858000"/>
              <a:gd name="connsiteX119" fmla="*/ 1489068 w 5957423"/>
              <a:gd name="connsiteY119" fmla="*/ 2155610 h 6858000"/>
              <a:gd name="connsiteX120" fmla="*/ 1123900 w 5957423"/>
              <a:gd name="connsiteY120" fmla="*/ 1878036 h 6858000"/>
              <a:gd name="connsiteX121" fmla="*/ 1398368 w 5957423"/>
              <a:gd name="connsiteY121" fmla="*/ 1665124 h 6858000"/>
              <a:gd name="connsiteX122" fmla="*/ 1390481 w 5957423"/>
              <a:gd name="connsiteY122" fmla="*/ 1654085 h 6858000"/>
              <a:gd name="connsiteX123" fmla="*/ 1118379 w 5957423"/>
              <a:gd name="connsiteY123" fmla="*/ 1865419 h 6858000"/>
              <a:gd name="connsiteX124" fmla="*/ 1118379 w 5957423"/>
              <a:gd name="connsiteY124" fmla="*/ 1519240 h 6858000"/>
              <a:gd name="connsiteX125" fmla="*/ 1230374 w 5957423"/>
              <a:gd name="connsiteY125" fmla="*/ 1432499 h 6858000"/>
              <a:gd name="connsiteX126" fmla="*/ 1480393 w 5957423"/>
              <a:gd name="connsiteY126" fmla="*/ 1238512 h 6858000"/>
              <a:gd name="connsiteX127" fmla="*/ 1110492 w 5957423"/>
              <a:gd name="connsiteY127" fmla="*/ 947533 h 6858000"/>
              <a:gd name="connsiteX128" fmla="*/ 1475660 w 5957423"/>
              <a:gd name="connsiteY128" fmla="*/ 1225107 h 6858000"/>
              <a:gd name="connsiteX129" fmla="*/ 1223276 w 5957423"/>
              <a:gd name="connsiteY129" fmla="*/ 1421459 h 6858000"/>
              <a:gd name="connsiteX130" fmla="*/ 1230374 w 5957423"/>
              <a:gd name="connsiteY130" fmla="*/ 1432499 h 6858000"/>
              <a:gd name="connsiteX131" fmla="*/ 1222487 w 5957423"/>
              <a:gd name="connsiteY131" fmla="*/ 1422247 h 6858000"/>
              <a:gd name="connsiteX132" fmla="*/ 1112069 w 5957423"/>
              <a:gd name="connsiteY132" fmla="*/ 1508201 h 6858000"/>
              <a:gd name="connsiteX133" fmla="*/ 746900 w 5957423"/>
              <a:gd name="connsiteY133" fmla="*/ 1230627 h 6858000"/>
              <a:gd name="connsiteX134" fmla="*/ 1110492 w 5957423"/>
              <a:gd name="connsiteY134" fmla="*/ 947533 h 6858000"/>
              <a:gd name="connsiteX135" fmla="*/ 1488280 w 5957423"/>
              <a:gd name="connsiteY135" fmla="*/ 296181 h 6858000"/>
              <a:gd name="connsiteX136" fmla="*/ 1498533 w 5957423"/>
              <a:gd name="connsiteY136" fmla="*/ 304066 h 6858000"/>
              <a:gd name="connsiteX137" fmla="*/ 1853448 w 5957423"/>
              <a:gd name="connsiteY137" fmla="*/ 573754 h 6858000"/>
              <a:gd name="connsiteX138" fmla="*/ 1489068 w 5957423"/>
              <a:gd name="connsiteY138" fmla="*/ 856060 h 6858000"/>
              <a:gd name="connsiteX139" fmla="*/ 1123900 w 5957423"/>
              <a:gd name="connsiteY139" fmla="*/ 578486 h 6858000"/>
              <a:gd name="connsiteX140" fmla="*/ 1488280 w 5957423"/>
              <a:gd name="connsiteY140" fmla="*/ 296181 h 6858000"/>
              <a:gd name="connsiteX141" fmla="*/ 1493012 w 5957423"/>
              <a:gd name="connsiteY141" fmla="*/ 0 h 6858000"/>
              <a:gd name="connsiteX142" fmla="*/ 5957423 w 5957423"/>
              <a:gd name="connsiteY142" fmla="*/ 0 h 6858000"/>
              <a:gd name="connsiteX143" fmla="*/ 5957423 w 5957423"/>
              <a:gd name="connsiteY143" fmla="*/ 6858000 h 6858000"/>
              <a:gd name="connsiteX144" fmla="*/ 843615 w 5957423"/>
              <a:gd name="connsiteY144" fmla="*/ 6858000 h 6858000"/>
              <a:gd name="connsiteX145" fmla="*/ 810785 w 5957423"/>
              <a:gd name="connsiteY145" fmla="*/ 6833040 h 6858000"/>
              <a:gd name="connsiteX146" fmla="*/ 746900 w 5957423"/>
              <a:gd name="connsiteY146" fmla="*/ 6784470 h 6858000"/>
              <a:gd name="connsiteX147" fmla="*/ 746900 w 5957423"/>
              <a:gd name="connsiteY147" fmla="*/ 6429617 h 6858000"/>
              <a:gd name="connsiteX148" fmla="*/ 1019002 w 5957423"/>
              <a:gd name="connsiteY148" fmla="*/ 6218282 h 6858000"/>
              <a:gd name="connsiteX149" fmla="*/ 1012693 w 5957423"/>
              <a:gd name="connsiteY149" fmla="*/ 6206454 h 6858000"/>
              <a:gd name="connsiteX150" fmla="*/ 1019791 w 5957423"/>
              <a:gd name="connsiteY150" fmla="*/ 6217493 h 6858000"/>
              <a:gd name="connsiteX151" fmla="*/ 1110492 w 5957423"/>
              <a:gd name="connsiteY151" fmla="*/ 6147311 h 6858000"/>
              <a:gd name="connsiteX152" fmla="*/ 1489068 w 5957423"/>
              <a:gd name="connsiteY152" fmla="*/ 6435925 h 6858000"/>
              <a:gd name="connsiteX153" fmla="*/ 1870800 w 5957423"/>
              <a:gd name="connsiteY153" fmla="*/ 6140214 h 6858000"/>
              <a:gd name="connsiteX154" fmla="*/ 1870800 w 5957423"/>
              <a:gd name="connsiteY154" fmla="*/ 6021930 h 6858000"/>
              <a:gd name="connsiteX155" fmla="*/ 1857392 w 5957423"/>
              <a:gd name="connsiteY155" fmla="*/ 6027450 h 6858000"/>
              <a:gd name="connsiteX156" fmla="*/ 1857392 w 5957423"/>
              <a:gd name="connsiteY156" fmla="*/ 6133906 h 6858000"/>
              <a:gd name="connsiteX157" fmla="*/ 1495378 w 5957423"/>
              <a:gd name="connsiteY157" fmla="*/ 6413845 h 6858000"/>
              <a:gd name="connsiteX158" fmla="*/ 1495378 w 5957423"/>
              <a:gd name="connsiteY158" fmla="*/ 6067667 h 6858000"/>
              <a:gd name="connsiteX159" fmla="*/ 1857392 w 5957423"/>
              <a:gd name="connsiteY159" fmla="*/ 5786939 h 6858000"/>
              <a:gd name="connsiteX160" fmla="*/ 1857392 w 5957423"/>
              <a:gd name="connsiteY160" fmla="*/ 6026661 h 6858000"/>
              <a:gd name="connsiteX161" fmla="*/ 1870800 w 5957423"/>
              <a:gd name="connsiteY161" fmla="*/ 6021141 h 6858000"/>
              <a:gd name="connsiteX162" fmla="*/ 1870800 w 5957423"/>
              <a:gd name="connsiteY162" fmla="*/ 5770379 h 6858000"/>
              <a:gd name="connsiteX163" fmla="*/ 1739875 w 5957423"/>
              <a:gd name="connsiteY163" fmla="*/ 5671020 h 6858000"/>
              <a:gd name="connsiteX164" fmla="*/ 1497744 w 5957423"/>
              <a:gd name="connsiteY164" fmla="*/ 5487285 h 6858000"/>
              <a:gd name="connsiteX165" fmla="*/ 1497744 w 5957423"/>
              <a:gd name="connsiteY165" fmla="*/ 5307493 h 6858000"/>
              <a:gd name="connsiteX166" fmla="*/ 1484336 w 5957423"/>
              <a:gd name="connsiteY166" fmla="*/ 5309858 h 6858000"/>
              <a:gd name="connsiteX167" fmla="*/ 1484336 w 5957423"/>
              <a:gd name="connsiteY167" fmla="*/ 5480976 h 6858000"/>
              <a:gd name="connsiteX168" fmla="*/ 1122322 w 5957423"/>
              <a:gd name="connsiteY168" fmla="*/ 5761705 h 6858000"/>
              <a:gd name="connsiteX169" fmla="*/ 1122322 w 5957423"/>
              <a:gd name="connsiteY169" fmla="*/ 5415526 h 6858000"/>
              <a:gd name="connsiteX170" fmla="*/ 1292682 w 5957423"/>
              <a:gd name="connsiteY170" fmla="*/ 5283047 h 6858000"/>
              <a:gd name="connsiteX171" fmla="*/ 1285583 w 5957423"/>
              <a:gd name="connsiteY171" fmla="*/ 5272796 h 6858000"/>
              <a:gd name="connsiteX172" fmla="*/ 1116013 w 5957423"/>
              <a:gd name="connsiteY172" fmla="*/ 5403697 h 6858000"/>
              <a:gd name="connsiteX173" fmla="*/ 750844 w 5957423"/>
              <a:gd name="connsiteY173" fmla="*/ 5126124 h 6858000"/>
              <a:gd name="connsiteX174" fmla="*/ 1025312 w 5957423"/>
              <a:gd name="connsiteY174" fmla="*/ 4913212 h 6858000"/>
              <a:gd name="connsiteX175" fmla="*/ 1110492 w 5957423"/>
              <a:gd name="connsiteY175" fmla="*/ 4847761 h 6858000"/>
              <a:gd name="connsiteX176" fmla="*/ 1475660 w 5957423"/>
              <a:gd name="connsiteY176" fmla="*/ 5125335 h 6858000"/>
              <a:gd name="connsiteX177" fmla="*/ 1285583 w 5957423"/>
              <a:gd name="connsiteY177" fmla="*/ 5272008 h 6858000"/>
              <a:gd name="connsiteX178" fmla="*/ 1293470 w 5957423"/>
              <a:gd name="connsiteY178" fmla="*/ 5283047 h 6858000"/>
              <a:gd name="connsiteX179" fmla="*/ 1484336 w 5957423"/>
              <a:gd name="connsiteY179" fmla="*/ 5134798 h 6858000"/>
              <a:gd name="connsiteX180" fmla="*/ 1484336 w 5957423"/>
              <a:gd name="connsiteY180" fmla="*/ 5309070 h 6858000"/>
              <a:gd name="connsiteX181" fmla="*/ 1497744 w 5957423"/>
              <a:gd name="connsiteY181" fmla="*/ 5306704 h 6858000"/>
              <a:gd name="connsiteX182" fmla="*/ 1497744 w 5957423"/>
              <a:gd name="connsiteY182" fmla="*/ 5129278 h 6858000"/>
              <a:gd name="connsiteX183" fmla="*/ 1513518 w 5957423"/>
              <a:gd name="connsiteY183" fmla="*/ 5116661 h 6858000"/>
              <a:gd name="connsiteX184" fmla="*/ 1513518 w 5957423"/>
              <a:gd name="connsiteY184" fmla="*/ 5100101 h 6858000"/>
              <a:gd name="connsiteX185" fmla="*/ 1495378 w 5957423"/>
              <a:gd name="connsiteY185" fmla="*/ 5114295 h 6858000"/>
              <a:gd name="connsiteX186" fmla="*/ 1495378 w 5957423"/>
              <a:gd name="connsiteY186" fmla="*/ 4768116 h 6858000"/>
              <a:gd name="connsiteX187" fmla="*/ 1513518 w 5957423"/>
              <a:gd name="connsiteY187" fmla="*/ 4753922 h 6858000"/>
              <a:gd name="connsiteX188" fmla="*/ 1513518 w 5957423"/>
              <a:gd name="connsiteY188" fmla="*/ 4737362 h 6858000"/>
              <a:gd name="connsiteX189" fmla="*/ 1489068 w 5957423"/>
              <a:gd name="connsiteY189" fmla="*/ 4756288 h 6858000"/>
              <a:gd name="connsiteX190" fmla="*/ 1123900 w 5957423"/>
              <a:gd name="connsiteY190" fmla="*/ 4478714 h 6858000"/>
              <a:gd name="connsiteX191" fmla="*/ 1488280 w 5957423"/>
              <a:gd name="connsiteY191" fmla="*/ 4196409 h 6858000"/>
              <a:gd name="connsiteX192" fmla="*/ 1853448 w 5957423"/>
              <a:gd name="connsiteY192" fmla="*/ 4473983 h 6858000"/>
              <a:gd name="connsiteX193" fmla="*/ 1514307 w 5957423"/>
              <a:gd name="connsiteY193" fmla="*/ 4737362 h 6858000"/>
              <a:gd name="connsiteX194" fmla="*/ 1514307 w 5957423"/>
              <a:gd name="connsiteY194" fmla="*/ 4753134 h 6858000"/>
              <a:gd name="connsiteX195" fmla="*/ 1857392 w 5957423"/>
              <a:gd name="connsiteY195" fmla="*/ 4487388 h 6858000"/>
              <a:gd name="connsiteX196" fmla="*/ 1857392 w 5957423"/>
              <a:gd name="connsiteY196" fmla="*/ 4833567 h 6858000"/>
              <a:gd name="connsiteX197" fmla="*/ 1514307 w 5957423"/>
              <a:gd name="connsiteY197" fmla="*/ 5100101 h 6858000"/>
              <a:gd name="connsiteX198" fmla="*/ 1514307 w 5957423"/>
              <a:gd name="connsiteY198" fmla="*/ 5116661 h 6858000"/>
              <a:gd name="connsiteX199" fmla="*/ 1870800 w 5957423"/>
              <a:gd name="connsiteY199" fmla="*/ 4839875 h 6858000"/>
              <a:gd name="connsiteX200" fmla="*/ 1870800 w 5957423"/>
              <a:gd name="connsiteY200" fmla="*/ 4470828 h 6858000"/>
              <a:gd name="connsiteX201" fmla="*/ 1497744 w 5957423"/>
              <a:gd name="connsiteY201" fmla="*/ 4186946 h 6858000"/>
              <a:gd name="connsiteX202" fmla="*/ 1497744 w 5957423"/>
              <a:gd name="connsiteY202" fmla="*/ 3839190 h 6858000"/>
              <a:gd name="connsiteX203" fmla="*/ 1484336 w 5957423"/>
              <a:gd name="connsiteY203" fmla="*/ 3849441 h 6858000"/>
              <a:gd name="connsiteX204" fmla="*/ 1484336 w 5957423"/>
              <a:gd name="connsiteY204" fmla="*/ 4182215 h 6858000"/>
              <a:gd name="connsiteX205" fmla="*/ 1122322 w 5957423"/>
              <a:gd name="connsiteY205" fmla="*/ 4462154 h 6858000"/>
              <a:gd name="connsiteX206" fmla="*/ 1122322 w 5957423"/>
              <a:gd name="connsiteY206" fmla="*/ 4115975 h 6858000"/>
              <a:gd name="connsiteX207" fmla="*/ 1484336 w 5957423"/>
              <a:gd name="connsiteY207" fmla="*/ 3835248 h 6858000"/>
              <a:gd name="connsiteX208" fmla="*/ 1484336 w 5957423"/>
              <a:gd name="connsiteY208" fmla="*/ 3848653 h 6858000"/>
              <a:gd name="connsiteX209" fmla="*/ 1497744 w 5957423"/>
              <a:gd name="connsiteY209" fmla="*/ 3838402 h 6858000"/>
              <a:gd name="connsiteX210" fmla="*/ 1497744 w 5957423"/>
              <a:gd name="connsiteY210" fmla="*/ 3818688 h 6858000"/>
              <a:gd name="connsiteX211" fmla="*/ 1136519 w 5957423"/>
              <a:gd name="connsiteY211" fmla="*/ 3544268 h 6858000"/>
              <a:gd name="connsiteX212" fmla="*/ 1125477 w 5957423"/>
              <a:gd name="connsiteY212" fmla="*/ 3552154 h 6858000"/>
              <a:gd name="connsiteX213" fmla="*/ 1135730 w 5957423"/>
              <a:gd name="connsiteY213" fmla="*/ 3543479 h 6858000"/>
              <a:gd name="connsiteX214" fmla="*/ 1119956 w 5957423"/>
              <a:gd name="connsiteY214" fmla="*/ 3531651 h 6858000"/>
              <a:gd name="connsiteX215" fmla="*/ 1119956 w 5957423"/>
              <a:gd name="connsiteY215" fmla="*/ 3519822 h 6858000"/>
              <a:gd name="connsiteX216" fmla="*/ 1106548 w 5957423"/>
              <a:gd name="connsiteY216" fmla="*/ 3519822 h 6858000"/>
              <a:gd name="connsiteX217" fmla="*/ 1106548 w 5957423"/>
              <a:gd name="connsiteY217" fmla="*/ 3532439 h 6858000"/>
              <a:gd name="connsiteX218" fmla="*/ 744534 w 5957423"/>
              <a:gd name="connsiteY218" fmla="*/ 3812379 h 6858000"/>
              <a:gd name="connsiteX219" fmla="*/ 744534 w 5957423"/>
              <a:gd name="connsiteY219" fmla="*/ 3495377 h 6858000"/>
              <a:gd name="connsiteX220" fmla="*/ 744534 w 5957423"/>
              <a:gd name="connsiteY220" fmla="*/ 3466989 h 6858000"/>
              <a:gd name="connsiteX221" fmla="*/ 1106548 w 5957423"/>
              <a:gd name="connsiteY221" fmla="*/ 3186261 h 6858000"/>
              <a:gd name="connsiteX222" fmla="*/ 1106548 w 5957423"/>
              <a:gd name="connsiteY222" fmla="*/ 3500109 h 6858000"/>
              <a:gd name="connsiteX223" fmla="*/ 1106548 w 5957423"/>
              <a:gd name="connsiteY223" fmla="*/ 3519034 h 6858000"/>
              <a:gd name="connsiteX224" fmla="*/ 1119956 w 5957423"/>
              <a:gd name="connsiteY224" fmla="*/ 3519034 h 6858000"/>
              <a:gd name="connsiteX225" fmla="*/ 1119956 w 5957423"/>
              <a:gd name="connsiteY225" fmla="*/ 3180741 h 6858000"/>
              <a:gd name="connsiteX226" fmla="*/ 1392847 w 5957423"/>
              <a:gd name="connsiteY226" fmla="*/ 2969406 h 6858000"/>
              <a:gd name="connsiteX227" fmla="*/ 1483547 w 5957423"/>
              <a:gd name="connsiteY227" fmla="*/ 2899224 h 6858000"/>
              <a:gd name="connsiteX228" fmla="*/ 1862913 w 5957423"/>
              <a:gd name="connsiteY228" fmla="*/ 3187049 h 6858000"/>
              <a:gd name="connsiteX229" fmla="*/ 2243855 w 5957423"/>
              <a:gd name="connsiteY229" fmla="*/ 2891339 h 6858000"/>
              <a:gd name="connsiteX230" fmla="*/ 2243855 w 5957423"/>
              <a:gd name="connsiteY230" fmla="*/ 2773843 h 6858000"/>
              <a:gd name="connsiteX231" fmla="*/ 2231236 w 5957423"/>
              <a:gd name="connsiteY231" fmla="*/ 2779363 h 6858000"/>
              <a:gd name="connsiteX232" fmla="*/ 2231236 w 5957423"/>
              <a:gd name="connsiteY232" fmla="*/ 2885030 h 6858000"/>
              <a:gd name="connsiteX233" fmla="*/ 1869222 w 5957423"/>
              <a:gd name="connsiteY233" fmla="*/ 3165758 h 6858000"/>
              <a:gd name="connsiteX234" fmla="*/ 1869222 w 5957423"/>
              <a:gd name="connsiteY234" fmla="*/ 2819579 h 6858000"/>
              <a:gd name="connsiteX235" fmla="*/ 2231236 w 5957423"/>
              <a:gd name="connsiteY235" fmla="*/ 2538851 h 6858000"/>
              <a:gd name="connsiteX236" fmla="*/ 2231236 w 5957423"/>
              <a:gd name="connsiteY236" fmla="*/ 2778574 h 6858000"/>
              <a:gd name="connsiteX237" fmla="*/ 2243855 w 5957423"/>
              <a:gd name="connsiteY237" fmla="*/ 2773054 h 6858000"/>
              <a:gd name="connsiteX238" fmla="*/ 2243855 w 5957423"/>
              <a:gd name="connsiteY238" fmla="*/ 2522291 h 6858000"/>
              <a:gd name="connsiteX239" fmla="*/ 2113720 w 5957423"/>
              <a:gd name="connsiteY239" fmla="*/ 2422933 h 6858000"/>
              <a:gd name="connsiteX240" fmla="*/ 2100312 w 5957423"/>
              <a:gd name="connsiteY240" fmla="*/ 2429241 h 6858000"/>
              <a:gd name="connsiteX241" fmla="*/ 2226503 w 5957423"/>
              <a:gd name="connsiteY241" fmla="*/ 2525446 h 6858000"/>
              <a:gd name="connsiteX242" fmla="*/ 1862124 w 5957423"/>
              <a:gd name="connsiteY242" fmla="*/ 2807751 h 6858000"/>
              <a:gd name="connsiteX243" fmla="*/ 1496955 w 5957423"/>
              <a:gd name="connsiteY243" fmla="*/ 2530177 h 6858000"/>
              <a:gd name="connsiteX244" fmla="*/ 1861335 w 5957423"/>
              <a:gd name="connsiteY244" fmla="*/ 2247872 h 6858000"/>
              <a:gd name="connsiteX245" fmla="*/ 2099523 w 5957423"/>
              <a:gd name="connsiteY245" fmla="*/ 2428452 h 6858000"/>
              <a:gd name="connsiteX246" fmla="*/ 2112931 w 5957423"/>
              <a:gd name="connsiteY246" fmla="*/ 2422144 h 6858000"/>
              <a:gd name="connsiteX247" fmla="*/ 1870800 w 5957423"/>
              <a:gd name="connsiteY247" fmla="*/ 2238409 h 6858000"/>
              <a:gd name="connsiteX248" fmla="*/ 1870800 w 5957423"/>
              <a:gd name="connsiteY248" fmla="*/ 2059405 h 6858000"/>
              <a:gd name="connsiteX249" fmla="*/ 1857392 w 5957423"/>
              <a:gd name="connsiteY249" fmla="*/ 2060983 h 6858000"/>
              <a:gd name="connsiteX250" fmla="*/ 1857392 w 5957423"/>
              <a:gd name="connsiteY250" fmla="*/ 2232889 h 6858000"/>
              <a:gd name="connsiteX251" fmla="*/ 1496167 w 5957423"/>
              <a:gd name="connsiteY251" fmla="*/ 2513617 h 6858000"/>
              <a:gd name="connsiteX252" fmla="*/ 1496167 w 5957423"/>
              <a:gd name="connsiteY252" fmla="*/ 2166650 h 6858000"/>
              <a:gd name="connsiteX253" fmla="*/ 1666526 w 5957423"/>
              <a:gd name="connsiteY253" fmla="*/ 2034960 h 6858000"/>
              <a:gd name="connsiteX254" fmla="*/ 1658639 w 5957423"/>
              <a:gd name="connsiteY254" fmla="*/ 2023920 h 6858000"/>
              <a:gd name="connsiteX255" fmla="*/ 1666526 w 5957423"/>
              <a:gd name="connsiteY255" fmla="*/ 2034172 h 6858000"/>
              <a:gd name="connsiteX256" fmla="*/ 1857392 w 5957423"/>
              <a:gd name="connsiteY256" fmla="*/ 1885922 h 6858000"/>
              <a:gd name="connsiteX257" fmla="*/ 1857392 w 5957423"/>
              <a:gd name="connsiteY257" fmla="*/ 2060194 h 6858000"/>
              <a:gd name="connsiteX258" fmla="*/ 1870800 w 5957423"/>
              <a:gd name="connsiteY258" fmla="*/ 2058617 h 6858000"/>
              <a:gd name="connsiteX259" fmla="*/ 1870800 w 5957423"/>
              <a:gd name="connsiteY259" fmla="*/ 1881190 h 6858000"/>
              <a:gd name="connsiteX260" fmla="*/ 1886574 w 5957423"/>
              <a:gd name="connsiteY260" fmla="*/ 1868573 h 6858000"/>
              <a:gd name="connsiteX261" fmla="*/ 1886574 w 5957423"/>
              <a:gd name="connsiteY261" fmla="*/ 1852014 h 6858000"/>
              <a:gd name="connsiteX262" fmla="*/ 1869222 w 5957423"/>
              <a:gd name="connsiteY262" fmla="*/ 1865419 h 6858000"/>
              <a:gd name="connsiteX263" fmla="*/ 1869222 w 5957423"/>
              <a:gd name="connsiteY263" fmla="*/ 1519240 h 6858000"/>
              <a:gd name="connsiteX264" fmla="*/ 1886574 w 5957423"/>
              <a:gd name="connsiteY264" fmla="*/ 1505835 h 6858000"/>
              <a:gd name="connsiteX265" fmla="*/ 1886574 w 5957423"/>
              <a:gd name="connsiteY265" fmla="*/ 1489275 h 6858000"/>
              <a:gd name="connsiteX266" fmla="*/ 1862124 w 5957423"/>
              <a:gd name="connsiteY266" fmla="*/ 1508201 h 6858000"/>
              <a:gd name="connsiteX267" fmla="*/ 1496955 w 5957423"/>
              <a:gd name="connsiteY267" fmla="*/ 1230627 h 6858000"/>
              <a:gd name="connsiteX268" fmla="*/ 1861335 w 5957423"/>
              <a:gd name="connsiteY268" fmla="*/ 947533 h 6858000"/>
              <a:gd name="connsiteX269" fmla="*/ 2226503 w 5957423"/>
              <a:gd name="connsiteY269" fmla="*/ 1225107 h 6858000"/>
              <a:gd name="connsiteX270" fmla="*/ 1887362 w 5957423"/>
              <a:gd name="connsiteY270" fmla="*/ 1488487 h 6858000"/>
              <a:gd name="connsiteX271" fmla="*/ 1887362 w 5957423"/>
              <a:gd name="connsiteY271" fmla="*/ 1505046 h 6858000"/>
              <a:gd name="connsiteX272" fmla="*/ 2231236 w 5957423"/>
              <a:gd name="connsiteY272" fmla="*/ 1238512 h 6858000"/>
              <a:gd name="connsiteX273" fmla="*/ 2231236 w 5957423"/>
              <a:gd name="connsiteY273" fmla="*/ 1585480 h 6858000"/>
              <a:gd name="connsiteX274" fmla="*/ 1887362 w 5957423"/>
              <a:gd name="connsiteY274" fmla="*/ 1851225 h 6858000"/>
              <a:gd name="connsiteX275" fmla="*/ 1887362 w 5957423"/>
              <a:gd name="connsiteY275" fmla="*/ 1867785 h 6858000"/>
              <a:gd name="connsiteX276" fmla="*/ 2243855 w 5957423"/>
              <a:gd name="connsiteY276" fmla="*/ 1591788 h 6858000"/>
              <a:gd name="connsiteX277" fmla="*/ 2243855 w 5957423"/>
              <a:gd name="connsiteY277" fmla="*/ 1221952 h 6858000"/>
              <a:gd name="connsiteX278" fmla="*/ 1870800 w 5957423"/>
              <a:gd name="connsiteY278" fmla="*/ 938859 h 6858000"/>
              <a:gd name="connsiteX279" fmla="*/ 1870800 w 5957423"/>
              <a:gd name="connsiteY279" fmla="*/ 590314 h 6858000"/>
              <a:gd name="connsiteX280" fmla="*/ 1857392 w 5957423"/>
              <a:gd name="connsiteY280" fmla="*/ 600566 h 6858000"/>
              <a:gd name="connsiteX281" fmla="*/ 1857392 w 5957423"/>
              <a:gd name="connsiteY281" fmla="*/ 933339 h 6858000"/>
              <a:gd name="connsiteX282" fmla="*/ 1496167 w 5957423"/>
              <a:gd name="connsiteY282" fmla="*/ 1214067 h 6858000"/>
              <a:gd name="connsiteX283" fmla="*/ 1496167 w 5957423"/>
              <a:gd name="connsiteY283" fmla="*/ 867888 h 6858000"/>
              <a:gd name="connsiteX284" fmla="*/ 1857392 w 5957423"/>
              <a:gd name="connsiteY284" fmla="*/ 587160 h 6858000"/>
              <a:gd name="connsiteX285" fmla="*/ 1857392 w 5957423"/>
              <a:gd name="connsiteY285" fmla="*/ 599777 h 6858000"/>
              <a:gd name="connsiteX286" fmla="*/ 1870800 w 5957423"/>
              <a:gd name="connsiteY286" fmla="*/ 589526 h 6858000"/>
              <a:gd name="connsiteX287" fmla="*/ 1870800 w 5957423"/>
              <a:gd name="connsiteY287" fmla="*/ 570600 h 6858000"/>
              <a:gd name="connsiteX288" fmla="*/ 1509574 w 5957423"/>
              <a:gd name="connsiteY288" fmla="*/ 295392 h 6858000"/>
              <a:gd name="connsiteX289" fmla="*/ 1498533 w 5957423"/>
              <a:gd name="connsiteY289" fmla="*/ 304066 h 6858000"/>
              <a:gd name="connsiteX290" fmla="*/ 1508786 w 5957423"/>
              <a:gd name="connsiteY290" fmla="*/ 295392 h 6858000"/>
              <a:gd name="connsiteX291" fmla="*/ 1493012 w 5957423"/>
              <a:gd name="connsiteY291" fmla="*/ 283564 h 6858000"/>
              <a:gd name="connsiteX292" fmla="*/ 1493012 w 5957423"/>
              <a:gd name="connsiteY292" fmla="*/ 1953 h 6858000"/>
              <a:gd name="connsiteX293" fmla="*/ 1398859 w 5957423"/>
              <a:gd name="connsiteY293" fmla="*/ 0 h 6858000"/>
              <a:gd name="connsiteX294" fmla="*/ 1480393 w 5957423"/>
              <a:gd name="connsiteY294" fmla="*/ 0 h 6858000"/>
              <a:gd name="connsiteX295" fmla="*/ 1480393 w 5957423"/>
              <a:gd name="connsiteY295" fmla="*/ 84404 h 6858000"/>
              <a:gd name="connsiteX296" fmla="*/ 1480393 w 5957423"/>
              <a:gd name="connsiteY296" fmla="*/ 283564 h 6858000"/>
              <a:gd name="connsiteX297" fmla="*/ 1118379 w 5957423"/>
              <a:gd name="connsiteY297" fmla="*/ 564292 h 6858000"/>
              <a:gd name="connsiteX298" fmla="*/ 1118379 w 5957423"/>
              <a:gd name="connsiteY298" fmla="*/ 218113 h 6858000"/>
              <a:gd name="connsiteX299" fmla="*/ 1379242 w 5957423"/>
              <a:gd name="connsiteY299" fmla="*/ 15255 h 6858000"/>
              <a:gd name="connsiteX300" fmla="*/ 840168 w 5957423"/>
              <a:gd name="connsiteY300" fmla="*/ 0 h 6858000"/>
              <a:gd name="connsiteX301" fmla="*/ 1377550 w 5957423"/>
              <a:gd name="connsiteY301" fmla="*/ 0 h 6858000"/>
              <a:gd name="connsiteX302" fmla="*/ 1301753 w 5957423"/>
              <a:gd name="connsiteY302" fmla="*/ 58896 h 6858000"/>
              <a:gd name="connsiteX303" fmla="*/ 1112069 w 5957423"/>
              <a:gd name="connsiteY303" fmla="*/ 206284 h 6858000"/>
              <a:gd name="connsiteX304" fmla="*/ 857417 w 5957423"/>
              <a:gd name="connsiteY304" fmla="*/ 1308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 ang="0">
                <a:pos x="connsiteX275" y="connsiteY275"/>
              </a:cxn>
              <a:cxn ang="0">
                <a:pos x="connsiteX276" y="connsiteY276"/>
              </a:cxn>
              <a:cxn ang="0">
                <a:pos x="connsiteX277" y="connsiteY277"/>
              </a:cxn>
              <a:cxn ang="0">
                <a:pos x="connsiteX278" y="connsiteY278"/>
              </a:cxn>
              <a:cxn ang="0">
                <a:pos x="connsiteX279" y="connsiteY279"/>
              </a:cxn>
              <a:cxn ang="0">
                <a:pos x="connsiteX280" y="connsiteY280"/>
              </a:cxn>
              <a:cxn ang="0">
                <a:pos x="connsiteX281" y="connsiteY281"/>
              </a:cxn>
              <a:cxn ang="0">
                <a:pos x="connsiteX282" y="connsiteY282"/>
              </a:cxn>
              <a:cxn ang="0">
                <a:pos x="connsiteX283" y="connsiteY283"/>
              </a:cxn>
              <a:cxn ang="0">
                <a:pos x="connsiteX284" y="connsiteY284"/>
              </a:cxn>
              <a:cxn ang="0">
                <a:pos x="connsiteX285" y="connsiteY285"/>
              </a:cxn>
              <a:cxn ang="0">
                <a:pos x="connsiteX286" y="connsiteY286"/>
              </a:cxn>
              <a:cxn ang="0">
                <a:pos x="connsiteX287" y="connsiteY287"/>
              </a:cxn>
              <a:cxn ang="0">
                <a:pos x="connsiteX288" y="connsiteY288"/>
              </a:cxn>
              <a:cxn ang="0">
                <a:pos x="connsiteX289" y="connsiteY289"/>
              </a:cxn>
              <a:cxn ang="0">
                <a:pos x="connsiteX290" y="connsiteY290"/>
              </a:cxn>
              <a:cxn ang="0">
                <a:pos x="connsiteX291" y="connsiteY291"/>
              </a:cxn>
              <a:cxn ang="0">
                <a:pos x="connsiteX292" y="connsiteY292"/>
              </a:cxn>
              <a:cxn ang="0">
                <a:pos x="connsiteX293" y="connsiteY293"/>
              </a:cxn>
              <a:cxn ang="0">
                <a:pos x="connsiteX294" y="connsiteY294"/>
              </a:cxn>
              <a:cxn ang="0">
                <a:pos x="connsiteX295" y="connsiteY295"/>
              </a:cxn>
              <a:cxn ang="0">
                <a:pos x="connsiteX296" y="connsiteY296"/>
              </a:cxn>
              <a:cxn ang="0">
                <a:pos x="connsiteX297" y="connsiteY297"/>
              </a:cxn>
              <a:cxn ang="0">
                <a:pos x="connsiteX298" y="connsiteY298"/>
              </a:cxn>
              <a:cxn ang="0">
                <a:pos x="connsiteX299" y="connsiteY299"/>
              </a:cxn>
              <a:cxn ang="0">
                <a:pos x="connsiteX300" y="connsiteY300"/>
              </a:cxn>
              <a:cxn ang="0">
                <a:pos x="connsiteX301" y="connsiteY301"/>
              </a:cxn>
              <a:cxn ang="0">
                <a:pos x="connsiteX302" y="connsiteY302"/>
              </a:cxn>
              <a:cxn ang="0">
                <a:pos x="connsiteX303" y="connsiteY303"/>
              </a:cxn>
              <a:cxn ang="0">
                <a:pos x="connsiteX304" y="connsiteY304"/>
              </a:cxn>
            </a:cxnLst>
            <a:rect l="l" t="t" r="r" b="b"/>
            <a:pathLst>
              <a:path w="5957423" h="6858000">
                <a:moveTo>
                  <a:pt x="738225" y="6793932"/>
                </a:moveTo>
                <a:cubicBezTo>
                  <a:pt x="771350" y="6819166"/>
                  <a:pt x="796195" y="6838092"/>
                  <a:pt x="814828" y="6852286"/>
                </a:cubicBezTo>
                <a:lnTo>
                  <a:pt x="822329" y="6858000"/>
                </a:lnTo>
                <a:lnTo>
                  <a:pt x="655724" y="6858000"/>
                </a:lnTo>
                <a:lnTo>
                  <a:pt x="656989" y="6857017"/>
                </a:lnTo>
                <a:cubicBezTo>
                  <a:pt x="738225" y="6793932"/>
                  <a:pt x="738225" y="6793932"/>
                  <a:pt x="738225" y="6793932"/>
                </a:cubicBezTo>
                <a:close/>
                <a:moveTo>
                  <a:pt x="733493" y="6434348"/>
                </a:moveTo>
                <a:cubicBezTo>
                  <a:pt x="733493" y="6780527"/>
                  <a:pt x="733493" y="6780527"/>
                  <a:pt x="733493" y="6780527"/>
                </a:cubicBezTo>
                <a:cubicBezTo>
                  <a:pt x="639637" y="6853075"/>
                  <a:pt x="639637" y="6853075"/>
                  <a:pt x="639637" y="6853075"/>
                </a:cubicBezTo>
                <a:cubicBezTo>
                  <a:pt x="645158" y="6854652"/>
                  <a:pt x="650679" y="6855440"/>
                  <a:pt x="656989" y="6857017"/>
                </a:cubicBezTo>
                <a:cubicBezTo>
                  <a:pt x="650679" y="6856229"/>
                  <a:pt x="644369" y="6854652"/>
                  <a:pt x="638848" y="6853863"/>
                </a:cubicBezTo>
                <a:lnTo>
                  <a:pt x="633515" y="6858000"/>
                </a:lnTo>
                <a:lnTo>
                  <a:pt x="371479" y="6858000"/>
                </a:lnTo>
                <a:lnTo>
                  <a:pt x="371479" y="6799592"/>
                </a:lnTo>
                <a:cubicBezTo>
                  <a:pt x="371479" y="6715076"/>
                  <a:pt x="371479" y="6715076"/>
                  <a:pt x="371479" y="6715076"/>
                </a:cubicBezTo>
                <a:cubicBezTo>
                  <a:pt x="733493" y="6434348"/>
                  <a:pt x="733493" y="6434348"/>
                  <a:pt x="733493" y="6434348"/>
                </a:cubicBezTo>
                <a:close/>
                <a:moveTo>
                  <a:pt x="1106548" y="5786939"/>
                </a:moveTo>
                <a:cubicBezTo>
                  <a:pt x="1106548" y="6133906"/>
                  <a:pt x="1106548" y="6133906"/>
                  <a:pt x="1106548" y="6133906"/>
                </a:cubicBezTo>
                <a:cubicBezTo>
                  <a:pt x="1012693" y="6206454"/>
                  <a:pt x="1012693" y="6206454"/>
                  <a:pt x="1012693" y="6206454"/>
                </a:cubicBezTo>
                <a:cubicBezTo>
                  <a:pt x="744534" y="6413845"/>
                  <a:pt x="744534" y="6413845"/>
                  <a:pt x="744534" y="6413845"/>
                </a:cubicBezTo>
                <a:cubicBezTo>
                  <a:pt x="744534" y="6067667"/>
                  <a:pt x="744534" y="6067667"/>
                  <a:pt x="744534" y="6067667"/>
                </a:cubicBezTo>
                <a:cubicBezTo>
                  <a:pt x="873093" y="5968308"/>
                  <a:pt x="873093" y="5968308"/>
                  <a:pt x="873093" y="5968308"/>
                </a:cubicBezTo>
                <a:cubicBezTo>
                  <a:pt x="1106548" y="5786939"/>
                  <a:pt x="1106548" y="5786939"/>
                  <a:pt x="1106548" y="5786939"/>
                </a:cubicBezTo>
                <a:close/>
                <a:moveTo>
                  <a:pt x="1739875" y="5671020"/>
                </a:moveTo>
                <a:cubicBezTo>
                  <a:pt x="1726467" y="5677328"/>
                  <a:pt x="1726467" y="5677328"/>
                  <a:pt x="1726467" y="5677328"/>
                </a:cubicBezTo>
                <a:cubicBezTo>
                  <a:pt x="1739875" y="5671020"/>
                  <a:pt x="1739875" y="5671020"/>
                  <a:pt x="1739875" y="5671020"/>
                </a:cubicBezTo>
                <a:close/>
                <a:moveTo>
                  <a:pt x="1488280" y="5495959"/>
                </a:moveTo>
                <a:cubicBezTo>
                  <a:pt x="1726467" y="5677328"/>
                  <a:pt x="1726467" y="5677328"/>
                  <a:pt x="1726467" y="5677328"/>
                </a:cubicBezTo>
                <a:cubicBezTo>
                  <a:pt x="1853448" y="5773533"/>
                  <a:pt x="1853448" y="5773533"/>
                  <a:pt x="1853448" y="5773533"/>
                </a:cubicBezTo>
                <a:cubicBezTo>
                  <a:pt x="1489068" y="6056627"/>
                  <a:pt x="1489068" y="6056627"/>
                  <a:pt x="1489068" y="6056627"/>
                </a:cubicBezTo>
                <a:cubicBezTo>
                  <a:pt x="1123900" y="5779053"/>
                  <a:pt x="1123900" y="5779053"/>
                  <a:pt x="1123900" y="5779053"/>
                </a:cubicBezTo>
                <a:cubicBezTo>
                  <a:pt x="1488280" y="5495959"/>
                  <a:pt x="1488280" y="5495959"/>
                  <a:pt x="1488280" y="5495959"/>
                </a:cubicBezTo>
                <a:close/>
                <a:moveTo>
                  <a:pt x="359648" y="4847761"/>
                </a:moveTo>
                <a:cubicBezTo>
                  <a:pt x="724817" y="5125335"/>
                  <a:pt x="724817" y="5125335"/>
                  <a:pt x="724817" y="5125335"/>
                </a:cubicBezTo>
                <a:cubicBezTo>
                  <a:pt x="487418" y="5309070"/>
                  <a:pt x="487418" y="5309070"/>
                  <a:pt x="487418" y="5309070"/>
                </a:cubicBezTo>
                <a:cubicBezTo>
                  <a:pt x="493727" y="5320110"/>
                  <a:pt x="493727" y="5320110"/>
                  <a:pt x="493727" y="5320110"/>
                </a:cubicBezTo>
                <a:cubicBezTo>
                  <a:pt x="733493" y="5134798"/>
                  <a:pt x="733493" y="5134798"/>
                  <a:pt x="733493" y="5134798"/>
                </a:cubicBezTo>
                <a:cubicBezTo>
                  <a:pt x="733493" y="5480976"/>
                  <a:pt x="733493" y="5480976"/>
                  <a:pt x="733493" y="5480976"/>
                </a:cubicBezTo>
                <a:cubicBezTo>
                  <a:pt x="633328" y="5558256"/>
                  <a:pt x="633328" y="5558256"/>
                  <a:pt x="633328" y="5558256"/>
                </a:cubicBezTo>
                <a:cubicBezTo>
                  <a:pt x="641215" y="5570873"/>
                  <a:pt x="641215" y="5570873"/>
                  <a:pt x="641215" y="5570873"/>
                </a:cubicBezTo>
                <a:cubicBezTo>
                  <a:pt x="737436" y="5495959"/>
                  <a:pt x="737436" y="5495959"/>
                  <a:pt x="737436" y="5495959"/>
                </a:cubicBezTo>
                <a:cubicBezTo>
                  <a:pt x="1102605" y="5773533"/>
                  <a:pt x="1102605" y="5773533"/>
                  <a:pt x="1102605" y="5773533"/>
                </a:cubicBezTo>
                <a:cubicBezTo>
                  <a:pt x="866783" y="5956479"/>
                  <a:pt x="866783" y="5956479"/>
                  <a:pt x="866783" y="5956479"/>
                </a:cubicBezTo>
                <a:cubicBezTo>
                  <a:pt x="873093" y="5968308"/>
                  <a:pt x="873093" y="5968308"/>
                  <a:pt x="873093" y="5968308"/>
                </a:cubicBezTo>
                <a:cubicBezTo>
                  <a:pt x="865994" y="5957268"/>
                  <a:pt x="865994" y="5957268"/>
                  <a:pt x="865994" y="5957268"/>
                </a:cubicBezTo>
                <a:cubicBezTo>
                  <a:pt x="738225" y="6056627"/>
                  <a:pt x="738225" y="6056627"/>
                  <a:pt x="738225" y="6056627"/>
                </a:cubicBezTo>
                <a:cubicBezTo>
                  <a:pt x="373056" y="5779053"/>
                  <a:pt x="373056" y="5779053"/>
                  <a:pt x="373056" y="5779053"/>
                </a:cubicBezTo>
                <a:cubicBezTo>
                  <a:pt x="640426" y="5571661"/>
                  <a:pt x="640426" y="5571661"/>
                  <a:pt x="640426" y="5571661"/>
                </a:cubicBezTo>
                <a:cubicBezTo>
                  <a:pt x="633328" y="5559044"/>
                  <a:pt x="633328" y="5559044"/>
                  <a:pt x="633328" y="5559044"/>
                </a:cubicBezTo>
                <a:cubicBezTo>
                  <a:pt x="371479" y="5761705"/>
                  <a:pt x="371479" y="5761705"/>
                  <a:pt x="371479" y="5761705"/>
                </a:cubicBezTo>
                <a:cubicBezTo>
                  <a:pt x="371479" y="5415526"/>
                  <a:pt x="371479" y="5415526"/>
                  <a:pt x="371479" y="5415526"/>
                </a:cubicBezTo>
                <a:cubicBezTo>
                  <a:pt x="493727" y="5320898"/>
                  <a:pt x="493727" y="5320898"/>
                  <a:pt x="493727" y="5320898"/>
                </a:cubicBezTo>
                <a:cubicBezTo>
                  <a:pt x="486629" y="5309070"/>
                  <a:pt x="486629" y="5309070"/>
                  <a:pt x="486629" y="5309070"/>
                </a:cubicBezTo>
                <a:cubicBezTo>
                  <a:pt x="365169" y="5403697"/>
                  <a:pt x="365169" y="5403697"/>
                  <a:pt x="365169" y="5403697"/>
                </a:cubicBezTo>
                <a:cubicBezTo>
                  <a:pt x="0" y="5126124"/>
                  <a:pt x="0" y="5126124"/>
                  <a:pt x="0" y="5126124"/>
                </a:cubicBezTo>
                <a:cubicBezTo>
                  <a:pt x="359648" y="4847761"/>
                  <a:pt x="359648" y="4847761"/>
                  <a:pt x="359648" y="4847761"/>
                </a:cubicBezTo>
                <a:close/>
                <a:moveTo>
                  <a:pt x="1106548" y="4487388"/>
                </a:moveTo>
                <a:cubicBezTo>
                  <a:pt x="1106548" y="4833567"/>
                  <a:pt x="1106548" y="4833567"/>
                  <a:pt x="1106548" y="4833567"/>
                </a:cubicBezTo>
                <a:cubicBezTo>
                  <a:pt x="1018214" y="4902172"/>
                  <a:pt x="1018214" y="4902172"/>
                  <a:pt x="1018214" y="4902172"/>
                </a:cubicBezTo>
                <a:cubicBezTo>
                  <a:pt x="1025312" y="4913212"/>
                  <a:pt x="1025312" y="4913212"/>
                  <a:pt x="1025312" y="4913212"/>
                </a:cubicBezTo>
                <a:cubicBezTo>
                  <a:pt x="1017425" y="4902960"/>
                  <a:pt x="1017425" y="4902960"/>
                  <a:pt x="1017425" y="4902960"/>
                </a:cubicBezTo>
                <a:cubicBezTo>
                  <a:pt x="744534" y="5114295"/>
                  <a:pt x="744534" y="5114295"/>
                  <a:pt x="744534" y="5114295"/>
                </a:cubicBezTo>
                <a:cubicBezTo>
                  <a:pt x="744534" y="4768116"/>
                  <a:pt x="744534" y="4768116"/>
                  <a:pt x="744534" y="4768116"/>
                </a:cubicBezTo>
                <a:cubicBezTo>
                  <a:pt x="856530" y="4680586"/>
                  <a:pt x="856530" y="4680586"/>
                  <a:pt x="856530" y="4680586"/>
                </a:cubicBezTo>
                <a:cubicBezTo>
                  <a:pt x="849432" y="4670335"/>
                  <a:pt x="849432" y="4670335"/>
                  <a:pt x="849432" y="4670335"/>
                </a:cubicBezTo>
                <a:cubicBezTo>
                  <a:pt x="857319" y="4680586"/>
                  <a:pt x="857319" y="4680586"/>
                  <a:pt x="857319" y="4680586"/>
                </a:cubicBezTo>
                <a:cubicBezTo>
                  <a:pt x="1106548" y="4487388"/>
                  <a:pt x="1106548" y="4487388"/>
                  <a:pt x="1106548" y="4487388"/>
                </a:cubicBezTo>
                <a:close/>
                <a:moveTo>
                  <a:pt x="737436" y="4196409"/>
                </a:moveTo>
                <a:cubicBezTo>
                  <a:pt x="1102605" y="4473983"/>
                  <a:pt x="1102605" y="4473983"/>
                  <a:pt x="1102605" y="4473983"/>
                </a:cubicBezTo>
                <a:cubicBezTo>
                  <a:pt x="849432" y="4670335"/>
                  <a:pt x="849432" y="4670335"/>
                  <a:pt x="849432" y="4670335"/>
                </a:cubicBezTo>
                <a:cubicBezTo>
                  <a:pt x="738225" y="4756288"/>
                  <a:pt x="738225" y="4756288"/>
                  <a:pt x="738225" y="4756288"/>
                </a:cubicBezTo>
                <a:cubicBezTo>
                  <a:pt x="373056" y="4478714"/>
                  <a:pt x="373056" y="4478714"/>
                  <a:pt x="373056" y="4478714"/>
                </a:cubicBezTo>
                <a:cubicBezTo>
                  <a:pt x="737436" y="4196409"/>
                  <a:pt x="737436" y="4196409"/>
                  <a:pt x="737436" y="4196409"/>
                </a:cubicBezTo>
                <a:close/>
                <a:moveTo>
                  <a:pt x="1115224" y="3544268"/>
                </a:moveTo>
                <a:cubicBezTo>
                  <a:pt x="1125477" y="3552154"/>
                  <a:pt x="1125477" y="3552154"/>
                  <a:pt x="1125477" y="3552154"/>
                </a:cubicBezTo>
                <a:cubicBezTo>
                  <a:pt x="1480393" y="3821842"/>
                  <a:pt x="1480393" y="3821842"/>
                  <a:pt x="1480393" y="3821842"/>
                </a:cubicBezTo>
                <a:cubicBezTo>
                  <a:pt x="1116013" y="4104935"/>
                  <a:pt x="1116013" y="4104935"/>
                  <a:pt x="1116013" y="4104935"/>
                </a:cubicBezTo>
                <a:cubicBezTo>
                  <a:pt x="750844" y="3826573"/>
                  <a:pt x="750844" y="3826573"/>
                  <a:pt x="750844" y="3826573"/>
                </a:cubicBezTo>
                <a:cubicBezTo>
                  <a:pt x="1115224" y="3544268"/>
                  <a:pt x="1115224" y="3544268"/>
                  <a:pt x="1115224" y="3544268"/>
                </a:cubicBezTo>
                <a:close/>
                <a:moveTo>
                  <a:pt x="1480393" y="2538851"/>
                </a:moveTo>
                <a:cubicBezTo>
                  <a:pt x="1480393" y="2885030"/>
                  <a:pt x="1480393" y="2885030"/>
                  <a:pt x="1480393" y="2885030"/>
                </a:cubicBezTo>
                <a:cubicBezTo>
                  <a:pt x="1386537" y="2957578"/>
                  <a:pt x="1386537" y="2957578"/>
                  <a:pt x="1386537" y="2957578"/>
                </a:cubicBezTo>
                <a:cubicBezTo>
                  <a:pt x="1392847" y="2969406"/>
                  <a:pt x="1392847" y="2969406"/>
                  <a:pt x="1392847" y="2969406"/>
                </a:cubicBezTo>
                <a:cubicBezTo>
                  <a:pt x="1385748" y="2958366"/>
                  <a:pt x="1385748" y="2958366"/>
                  <a:pt x="1385748" y="2958366"/>
                </a:cubicBezTo>
                <a:cubicBezTo>
                  <a:pt x="1118379" y="3165758"/>
                  <a:pt x="1118379" y="3165758"/>
                  <a:pt x="1118379" y="3165758"/>
                </a:cubicBezTo>
                <a:cubicBezTo>
                  <a:pt x="1118379" y="2819579"/>
                  <a:pt x="1118379" y="2819579"/>
                  <a:pt x="1118379" y="2819579"/>
                </a:cubicBezTo>
                <a:cubicBezTo>
                  <a:pt x="1246148" y="2720221"/>
                  <a:pt x="1246148" y="2720221"/>
                  <a:pt x="1246148" y="2720221"/>
                </a:cubicBezTo>
                <a:cubicBezTo>
                  <a:pt x="1239839" y="2708392"/>
                  <a:pt x="1239839" y="2708392"/>
                  <a:pt x="1239839" y="2708392"/>
                </a:cubicBezTo>
                <a:cubicBezTo>
                  <a:pt x="1246937" y="2719432"/>
                  <a:pt x="1246937" y="2719432"/>
                  <a:pt x="1246937" y="2719432"/>
                </a:cubicBezTo>
                <a:cubicBezTo>
                  <a:pt x="1480393" y="2538851"/>
                  <a:pt x="1480393" y="2538851"/>
                  <a:pt x="1480393" y="2538851"/>
                </a:cubicBezTo>
                <a:close/>
                <a:moveTo>
                  <a:pt x="732704" y="1598885"/>
                </a:moveTo>
                <a:cubicBezTo>
                  <a:pt x="1097873" y="1876459"/>
                  <a:pt x="1097873" y="1876459"/>
                  <a:pt x="1097873" y="1876459"/>
                </a:cubicBezTo>
                <a:cubicBezTo>
                  <a:pt x="860473" y="2060194"/>
                  <a:pt x="860473" y="2060194"/>
                  <a:pt x="860473" y="2060194"/>
                </a:cubicBezTo>
                <a:cubicBezTo>
                  <a:pt x="867572" y="2072022"/>
                  <a:pt x="867572" y="2072022"/>
                  <a:pt x="867572" y="2072022"/>
                </a:cubicBezTo>
                <a:cubicBezTo>
                  <a:pt x="1106548" y="1885922"/>
                  <a:pt x="1106548" y="1885922"/>
                  <a:pt x="1106548" y="1885922"/>
                </a:cubicBezTo>
                <a:cubicBezTo>
                  <a:pt x="1106548" y="2232889"/>
                  <a:pt x="1106548" y="2232889"/>
                  <a:pt x="1106548" y="2232889"/>
                </a:cubicBezTo>
                <a:cubicBezTo>
                  <a:pt x="1007172" y="2310168"/>
                  <a:pt x="1007172" y="2310168"/>
                  <a:pt x="1007172" y="2310168"/>
                </a:cubicBezTo>
                <a:cubicBezTo>
                  <a:pt x="1014270" y="2322785"/>
                  <a:pt x="1014270" y="2322785"/>
                  <a:pt x="1014270" y="2322785"/>
                </a:cubicBezTo>
                <a:cubicBezTo>
                  <a:pt x="1110492" y="2247872"/>
                  <a:pt x="1110492" y="2247872"/>
                  <a:pt x="1110492" y="2247872"/>
                </a:cubicBezTo>
                <a:cubicBezTo>
                  <a:pt x="1475660" y="2525446"/>
                  <a:pt x="1475660" y="2525446"/>
                  <a:pt x="1475660" y="2525446"/>
                </a:cubicBezTo>
                <a:cubicBezTo>
                  <a:pt x="1239839" y="2708392"/>
                  <a:pt x="1239839" y="2708392"/>
                  <a:pt x="1239839" y="2708392"/>
                </a:cubicBezTo>
                <a:cubicBezTo>
                  <a:pt x="1112069" y="2807751"/>
                  <a:pt x="1112069" y="2807751"/>
                  <a:pt x="1112069" y="2807751"/>
                </a:cubicBezTo>
                <a:cubicBezTo>
                  <a:pt x="746900" y="2530177"/>
                  <a:pt x="746900" y="2530177"/>
                  <a:pt x="746900" y="2530177"/>
                </a:cubicBezTo>
                <a:cubicBezTo>
                  <a:pt x="1013481" y="2322785"/>
                  <a:pt x="1013481" y="2322785"/>
                  <a:pt x="1013481" y="2322785"/>
                </a:cubicBezTo>
                <a:cubicBezTo>
                  <a:pt x="1006383" y="2310168"/>
                  <a:pt x="1006383" y="2310168"/>
                  <a:pt x="1006383" y="2310168"/>
                </a:cubicBezTo>
                <a:cubicBezTo>
                  <a:pt x="744534" y="2513617"/>
                  <a:pt x="744534" y="2513617"/>
                  <a:pt x="744534" y="2513617"/>
                </a:cubicBezTo>
                <a:cubicBezTo>
                  <a:pt x="744534" y="2166650"/>
                  <a:pt x="744534" y="2166650"/>
                  <a:pt x="744534" y="2166650"/>
                </a:cubicBezTo>
                <a:cubicBezTo>
                  <a:pt x="866783" y="2072022"/>
                  <a:pt x="866783" y="2072022"/>
                  <a:pt x="866783" y="2072022"/>
                </a:cubicBezTo>
                <a:cubicBezTo>
                  <a:pt x="860473" y="2060983"/>
                  <a:pt x="860473" y="2060983"/>
                  <a:pt x="860473" y="2060983"/>
                </a:cubicBezTo>
                <a:cubicBezTo>
                  <a:pt x="738225" y="2155610"/>
                  <a:pt x="738225" y="2155610"/>
                  <a:pt x="738225" y="2155610"/>
                </a:cubicBezTo>
                <a:cubicBezTo>
                  <a:pt x="373056" y="1878036"/>
                  <a:pt x="373056" y="1878036"/>
                  <a:pt x="373056" y="1878036"/>
                </a:cubicBezTo>
                <a:cubicBezTo>
                  <a:pt x="732704" y="1598885"/>
                  <a:pt x="732704" y="1598885"/>
                  <a:pt x="732704" y="1598885"/>
                </a:cubicBezTo>
                <a:close/>
                <a:moveTo>
                  <a:pt x="1480393" y="1238512"/>
                </a:moveTo>
                <a:cubicBezTo>
                  <a:pt x="1480393" y="1585480"/>
                  <a:pt x="1480393" y="1585480"/>
                  <a:pt x="1480393" y="1585480"/>
                </a:cubicBezTo>
                <a:cubicBezTo>
                  <a:pt x="1391269" y="1654085"/>
                  <a:pt x="1391269" y="1654085"/>
                  <a:pt x="1391269" y="1654085"/>
                </a:cubicBezTo>
                <a:cubicBezTo>
                  <a:pt x="1399156" y="1664336"/>
                  <a:pt x="1399156" y="1664336"/>
                  <a:pt x="1399156" y="1664336"/>
                </a:cubicBezTo>
                <a:cubicBezTo>
                  <a:pt x="1483547" y="1598885"/>
                  <a:pt x="1483547" y="1598885"/>
                  <a:pt x="1483547" y="1598885"/>
                </a:cubicBezTo>
                <a:cubicBezTo>
                  <a:pt x="1848716" y="1876459"/>
                  <a:pt x="1848716" y="1876459"/>
                  <a:pt x="1848716" y="1876459"/>
                </a:cubicBezTo>
                <a:cubicBezTo>
                  <a:pt x="1658639" y="2023920"/>
                  <a:pt x="1658639" y="2023920"/>
                  <a:pt x="1658639" y="2023920"/>
                </a:cubicBezTo>
                <a:cubicBezTo>
                  <a:pt x="1489068" y="2155610"/>
                  <a:pt x="1489068" y="2155610"/>
                  <a:pt x="1489068" y="2155610"/>
                </a:cubicBezTo>
                <a:cubicBezTo>
                  <a:pt x="1123900" y="1878036"/>
                  <a:pt x="1123900" y="1878036"/>
                  <a:pt x="1123900" y="1878036"/>
                </a:cubicBezTo>
                <a:cubicBezTo>
                  <a:pt x="1398368" y="1665124"/>
                  <a:pt x="1398368" y="1665124"/>
                  <a:pt x="1398368" y="1665124"/>
                </a:cubicBezTo>
                <a:cubicBezTo>
                  <a:pt x="1390481" y="1654085"/>
                  <a:pt x="1390481" y="1654085"/>
                  <a:pt x="1390481" y="1654085"/>
                </a:cubicBezTo>
                <a:cubicBezTo>
                  <a:pt x="1118379" y="1865419"/>
                  <a:pt x="1118379" y="1865419"/>
                  <a:pt x="1118379" y="1865419"/>
                </a:cubicBezTo>
                <a:cubicBezTo>
                  <a:pt x="1118379" y="1519240"/>
                  <a:pt x="1118379" y="1519240"/>
                  <a:pt x="1118379" y="1519240"/>
                </a:cubicBezTo>
                <a:cubicBezTo>
                  <a:pt x="1230374" y="1432499"/>
                  <a:pt x="1230374" y="1432499"/>
                  <a:pt x="1230374" y="1432499"/>
                </a:cubicBezTo>
                <a:cubicBezTo>
                  <a:pt x="1480393" y="1238512"/>
                  <a:pt x="1480393" y="1238512"/>
                  <a:pt x="1480393" y="1238512"/>
                </a:cubicBezTo>
                <a:close/>
                <a:moveTo>
                  <a:pt x="1110492" y="947533"/>
                </a:moveTo>
                <a:cubicBezTo>
                  <a:pt x="1475660" y="1225107"/>
                  <a:pt x="1475660" y="1225107"/>
                  <a:pt x="1475660" y="1225107"/>
                </a:cubicBezTo>
                <a:cubicBezTo>
                  <a:pt x="1223276" y="1421459"/>
                  <a:pt x="1223276" y="1421459"/>
                  <a:pt x="1223276" y="1421459"/>
                </a:cubicBezTo>
                <a:cubicBezTo>
                  <a:pt x="1230374" y="1432499"/>
                  <a:pt x="1230374" y="1432499"/>
                  <a:pt x="1230374" y="1432499"/>
                </a:cubicBezTo>
                <a:cubicBezTo>
                  <a:pt x="1222487" y="1422247"/>
                  <a:pt x="1222487" y="1422247"/>
                  <a:pt x="1222487" y="1422247"/>
                </a:cubicBezTo>
                <a:cubicBezTo>
                  <a:pt x="1112069" y="1508201"/>
                  <a:pt x="1112069" y="1508201"/>
                  <a:pt x="1112069" y="1508201"/>
                </a:cubicBezTo>
                <a:cubicBezTo>
                  <a:pt x="746900" y="1230627"/>
                  <a:pt x="746900" y="1230627"/>
                  <a:pt x="746900" y="1230627"/>
                </a:cubicBezTo>
                <a:cubicBezTo>
                  <a:pt x="1110492" y="947533"/>
                  <a:pt x="1110492" y="947533"/>
                  <a:pt x="1110492" y="947533"/>
                </a:cubicBezTo>
                <a:close/>
                <a:moveTo>
                  <a:pt x="1488280" y="296181"/>
                </a:moveTo>
                <a:cubicBezTo>
                  <a:pt x="1498533" y="304066"/>
                  <a:pt x="1498533" y="304066"/>
                  <a:pt x="1498533" y="304066"/>
                </a:cubicBezTo>
                <a:cubicBezTo>
                  <a:pt x="1853448" y="573754"/>
                  <a:pt x="1853448" y="573754"/>
                  <a:pt x="1853448" y="573754"/>
                </a:cubicBezTo>
                <a:cubicBezTo>
                  <a:pt x="1489068" y="856060"/>
                  <a:pt x="1489068" y="856060"/>
                  <a:pt x="1489068" y="856060"/>
                </a:cubicBezTo>
                <a:cubicBezTo>
                  <a:pt x="1123900" y="578486"/>
                  <a:pt x="1123900" y="578486"/>
                  <a:pt x="1123900" y="578486"/>
                </a:cubicBezTo>
                <a:cubicBezTo>
                  <a:pt x="1488280" y="296181"/>
                  <a:pt x="1488280" y="296181"/>
                  <a:pt x="1488280" y="296181"/>
                </a:cubicBezTo>
                <a:close/>
                <a:moveTo>
                  <a:pt x="1493012" y="0"/>
                </a:moveTo>
                <a:lnTo>
                  <a:pt x="5957423" y="0"/>
                </a:lnTo>
                <a:lnTo>
                  <a:pt x="5957423" y="6858000"/>
                </a:lnTo>
                <a:lnTo>
                  <a:pt x="843615" y="6858000"/>
                </a:lnTo>
                <a:lnTo>
                  <a:pt x="810785" y="6833040"/>
                </a:lnTo>
                <a:cubicBezTo>
                  <a:pt x="746900" y="6784470"/>
                  <a:pt x="746900" y="6784470"/>
                  <a:pt x="746900" y="6784470"/>
                </a:cubicBezTo>
                <a:cubicBezTo>
                  <a:pt x="746900" y="6429617"/>
                  <a:pt x="746900" y="6429617"/>
                  <a:pt x="746900" y="6429617"/>
                </a:cubicBezTo>
                <a:cubicBezTo>
                  <a:pt x="1019002" y="6218282"/>
                  <a:pt x="1019002" y="6218282"/>
                  <a:pt x="1019002" y="6218282"/>
                </a:cubicBezTo>
                <a:cubicBezTo>
                  <a:pt x="1012693" y="6206454"/>
                  <a:pt x="1012693" y="6206454"/>
                  <a:pt x="1012693" y="6206454"/>
                </a:cubicBezTo>
                <a:cubicBezTo>
                  <a:pt x="1019791" y="6217493"/>
                  <a:pt x="1019791" y="6217493"/>
                  <a:pt x="1019791" y="6217493"/>
                </a:cubicBezTo>
                <a:cubicBezTo>
                  <a:pt x="1110492" y="6147311"/>
                  <a:pt x="1110492" y="6147311"/>
                  <a:pt x="1110492" y="6147311"/>
                </a:cubicBezTo>
                <a:cubicBezTo>
                  <a:pt x="1489068" y="6435925"/>
                  <a:pt x="1489068" y="6435925"/>
                  <a:pt x="1489068" y="6435925"/>
                </a:cubicBezTo>
                <a:cubicBezTo>
                  <a:pt x="1870800" y="6140214"/>
                  <a:pt x="1870800" y="6140214"/>
                  <a:pt x="1870800" y="6140214"/>
                </a:cubicBezTo>
                <a:cubicBezTo>
                  <a:pt x="1870800" y="6021930"/>
                  <a:pt x="1870800" y="6021930"/>
                  <a:pt x="1870800" y="6021930"/>
                </a:cubicBezTo>
                <a:cubicBezTo>
                  <a:pt x="1857392" y="6027450"/>
                  <a:pt x="1857392" y="6027450"/>
                  <a:pt x="1857392" y="6027450"/>
                </a:cubicBezTo>
                <a:cubicBezTo>
                  <a:pt x="1857392" y="6133906"/>
                  <a:pt x="1857392" y="6133906"/>
                  <a:pt x="1857392" y="6133906"/>
                </a:cubicBezTo>
                <a:cubicBezTo>
                  <a:pt x="1495378" y="6413845"/>
                  <a:pt x="1495378" y="6413845"/>
                  <a:pt x="1495378" y="6413845"/>
                </a:cubicBezTo>
                <a:cubicBezTo>
                  <a:pt x="1495378" y="6067667"/>
                  <a:pt x="1495378" y="6067667"/>
                  <a:pt x="1495378" y="6067667"/>
                </a:cubicBezTo>
                <a:cubicBezTo>
                  <a:pt x="1857392" y="5786939"/>
                  <a:pt x="1857392" y="5786939"/>
                  <a:pt x="1857392" y="5786939"/>
                </a:cubicBezTo>
                <a:cubicBezTo>
                  <a:pt x="1857392" y="6026661"/>
                  <a:pt x="1857392" y="6026661"/>
                  <a:pt x="1857392" y="6026661"/>
                </a:cubicBezTo>
                <a:cubicBezTo>
                  <a:pt x="1870800" y="6021141"/>
                  <a:pt x="1870800" y="6021141"/>
                  <a:pt x="1870800" y="6021141"/>
                </a:cubicBezTo>
                <a:cubicBezTo>
                  <a:pt x="1870800" y="5770379"/>
                  <a:pt x="1870800" y="5770379"/>
                  <a:pt x="1870800" y="5770379"/>
                </a:cubicBezTo>
                <a:cubicBezTo>
                  <a:pt x="1739875" y="5671020"/>
                  <a:pt x="1739875" y="5671020"/>
                  <a:pt x="1739875" y="5671020"/>
                </a:cubicBezTo>
                <a:cubicBezTo>
                  <a:pt x="1497744" y="5487285"/>
                  <a:pt x="1497744" y="5487285"/>
                  <a:pt x="1497744" y="5487285"/>
                </a:cubicBezTo>
                <a:cubicBezTo>
                  <a:pt x="1497744" y="5307493"/>
                  <a:pt x="1497744" y="5307493"/>
                  <a:pt x="1497744" y="5307493"/>
                </a:cubicBezTo>
                <a:cubicBezTo>
                  <a:pt x="1484336" y="5309858"/>
                  <a:pt x="1484336" y="5309858"/>
                  <a:pt x="1484336" y="5309858"/>
                </a:cubicBezTo>
                <a:cubicBezTo>
                  <a:pt x="1484336" y="5480976"/>
                  <a:pt x="1484336" y="5480976"/>
                  <a:pt x="1484336" y="5480976"/>
                </a:cubicBezTo>
                <a:cubicBezTo>
                  <a:pt x="1122322" y="5761705"/>
                  <a:pt x="1122322" y="5761705"/>
                  <a:pt x="1122322" y="5761705"/>
                </a:cubicBezTo>
                <a:cubicBezTo>
                  <a:pt x="1122322" y="5415526"/>
                  <a:pt x="1122322" y="5415526"/>
                  <a:pt x="1122322" y="5415526"/>
                </a:cubicBezTo>
                <a:cubicBezTo>
                  <a:pt x="1292682" y="5283047"/>
                  <a:pt x="1292682" y="5283047"/>
                  <a:pt x="1292682" y="5283047"/>
                </a:cubicBezTo>
                <a:cubicBezTo>
                  <a:pt x="1285583" y="5272796"/>
                  <a:pt x="1285583" y="5272796"/>
                  <a:pt x="1285583" y="5272796"/>
                </a:cubicBezTo>
                <a:cubicBezTo>
                  <a:pt x="1116013" y="5403697"/>
                  <a:pt x="1116013" y="5403697"/>
                  <a:pt x="1116013" y="5403697"/>
                </a:cubicBezTo>
                <a:cubicBezTo>
                  <a:pt x="750844" y="5126124"/>
                  <a:pt x="750844" y="5126124"/>
                  <a:pt x="750844" y="5126124"/>
                </a:cubicBezTo>
                <a:cubicBezTo>
                  <a:pt x="1025312" y="4913212"/>
                  <a:pt x="1025312" y="4913212"/>
                  <a:pt x="1025312" y="4913212"/>
                </a:cubicBezTo>
                <a:cubicBezTo>
                  <a:pt x="1110492" y="4847761"/>
                  <a:pt x="1110492" y="4847761"/>
                  <a:pt x="1110492" y="4847761"/>
                </a:cubicBezTo>
                <a:cubicBezTo>
                  <a:pt x="1475660" y="5125335"/>
                  <a:pt x="1475660" y="5125335"/>
                  <a:pt x="1475660" y="5125335"/>
                </a:cubicBezTo>
                <a:cubicBezTo>
                  <a:pt x="1285583" y="5272008"/>
                  <a:pt x="1285583" y="5272008"/>
                  <a:pt x="1285583" y="5272008"/>
                </a:cubicBezTo>
                <a:cubicBezTo>
                  <a:pt x="1293470" y="5283047"/>
                  <a:pt x="1293470" y="5283047"/>
                  <a:pt x="1293470" y="5283047"/>
                </a:cubicBezTo>
                <a:cubicBezTo>
                  <a:pt x="1484336" y="5134798"/>
                  <a:pt x="1484336" y="5134798"/>
                  <a:pt x="1484336" y="5134798"/>
                </a:cubicBezTo>
                <a:cubicBezTo>
                  <a:pt x="1484336" y="5309070"/>
                  <a:pt x="1484336" y="5309070"/>
                  <a:pt x="1484336" y="5309070"/>
                </a:cubicBezTo>
                <a:cubicBezTo>
                  <a:pt x="1497744" y="5306704"/>
                  <a:pt x="1497744" y="5306704"/>
                  <a:pt x="1497744" y="5306704"/>
                </a:cubicBezTo>
                <a:cubicBezTo>
                  <a:pt x="1497744" y="5129278"/>
                  <a:pt x="1497744" y="5129278"/>
                  <a:pt x="1497744" y="5129278"/>
                </a:cubicBezTo>
                <a:cubicBezTo>
                  <a:pt x="1513518" y="5116661"/>
                  <a:pt x="1513518" y="5116661"/>
                  <a:pt x="1513518" y="5116661"/>
                </a:cubicBezTo>
                <a:cubicBezTo>
                  <a:pt x="1513518" y="5100101"/>
                  <a:pt x="1513518" y="5100101"/>
                  <a:pt x="1513518" y="5100101"/>
                </a:cubicBezTo>
                <a:cubicBezTo>
                  <a:pt x="1495378" y="5114295"/>
                  <a:pt x="1495378" y="5114295"/>
                  <a:pt x="1495378" y="5114295"/>
                </a:cubicBezTo>
                <a:cubicBezTo>
                  <a:pt x="1495378" y="4768116"/>
                  <a:pt x="1495378" y="4768116"/>
                  <a:pt x="1495378" y="4768116"/>
                </a:cubicBezTo>
                <a:cubicBezTo>
                  <a:pt x="1513518" y="4753922"/>
                  <a:pt x="1513518" y="4753922"/>
                  <a:pt x="1513518" y="4753922"/>
                </a:cubicBezTo>
                <a:cubicBezTo>
                  <a:pt x="1513518" y="4737362"/>
                  <a:pt x="1513518" y="4737362"/>
                  <a:pt x="1513518" y="4737362"/>
                </a:cubicBezTo>
                <a:cubicBezTo>
                  <a:pt x="1489068" y="4756288"/>
                  <a:pt x="1489068" y="4756288"/>
                  <a:pt x="1489068" y="4756288"/>
                </a:cubicBezTo>
                <a:cubicBezTo>
                  <a:pt x="1123900" y="4478714"/>
                  <a:pt x="1123900" y="4478714"/>
                  <a:pt x="1123900" y="4478714"/>
                </a:cubicBezTo>
                <a:cubicBezTo>
                  <a:pt x="1488280" y="4196409"/>
                  <a:pt x="1488280" y="4196409"/>
                  <a:pt x="1488280" y="4196409"/>
                </a:cubicBezTo>
                <a:cubicBezTo>
                  <a:pt x="1853448" y="4473983"/>
                  <a:pt x="1853448" y="4473983"/>
                  <a:pt x="1853448" y="4473983"/>
                </a:cubicBezTo>
                <a:cubicBezTo>
                  <a:pt x="1514307" y="4737362"/>
                  <a:pt x="1514307" y="4737362"/>
                  <a:pt x="1514307" y="4737362"/>
                </a:cubicBezTo>
                <a:cubicBezTo>
                  <a:pt x="1514307" y="4753134"/>
                  <a:pt x="1514307" y="4753134"/>
                  <a:pt x="1514307" y="4753134"/>
                </a:cubicBezTo>
                <a:cubicBezTo>
                  <a:pt x="1857392" y="4487388"/>
                  <a:pt x="1857392" y="4487388"/>
                  <a:pt x="1857392" y="4487388"/>
                </a:cubicBezTo>
                <a:cubicBezTo>
                  <a:pt x="1857392" y="4833567"/>
                  <a:pt x="1857392" y="4833567"/>
                  <a:pt x="1857392" y="4833567"/>
                </a:cubicBezTo>
                <a:cubicBezTo>
                  <a:pt x="1514307" y="5100101"/>
                  <a:pt x="1514307" y="5100101"/>
                  <a:pt x="1514307" y="5100101"/>
                </a:cubicBezTo>
                <a:cubicBezTo>
                  <a:pt x="1514307" y="5116661"/>
                  <a:pt x="1514307" y="5116661"/>
                  <a:pt x="1514307" y="5116661"/>
                </a:cubicBezTo>
                <a:cubicBezTo>
                  <a:pt x="1870800" y="4839875"/>
                  <a:pt x="1870800" y="4839875"/>
                  <a:pt x="1870800" y="4839875"/>
                </a:cubicBezTo>
                <a:cubicBezTo>
                  <a:pt x="1870800" y="4470828"/>
                  <a:pt x="1870800" y="4470828"/>
                  <a:pt x="1870800" y="4470828"/>
                </a:cubicBezTo>
                <a:cubicBezTo>
                  <a:pt x="1497744" y="4186946"/>
                  <a:pt x="1497744" y="4186946"/>
                  <a:pt x="1497744" y="4186946"/>
                </a:cubicBezTo>
                <a:cubicBezTo>
                  <a:pt x="1497744" y="3839190"/>
                  <a:pt x="1497744" y="3839190"/>
                  <a:pt x="1497744" y="3839190"/>
                </a:cubicBezTo>
                <a:cubicBezTo>
                  <a:pt x="1484336" y="3849441"/>
                  <a:pt x="1484336" y="3849441"/>
                  <a:pt x="1484336" y="3849441"/>
                </a:cubicBezTo>
                <a:cubicBezTo>
                  <a:pt x="1484336" y="4182215"/>
                  <a:pt x="1484336" y="4182215"/>
                  <a:pt x="1484336" y="4182215"/>
                </a:cubicBezTo>
                <a:cubicBezTo>
                  <a:pt x="1122322" y="4462154"/>
                  <a:pt x="1122322" y="4462154"/>
                  <a:pt x="1122322" y="4462154"/>
                </a:cubicBezTo>
                <a:cubicBezTo>
                  <a:pt x="1122322" y="4115975"/>
                  <a:pt x="1122322" y="4115975"/>
                  <a:pt x="1122322" y="4115975"/>
                </a:cubicBezTo>
                <a:cubicBezTo>
                  <a:pt x="1484336" y="3835248"/>
                  <a:pt x="1484336" y="3835248"/>
                  <a:pt x="1484336" y="3835248"/>
                </a:cubicBezTo>
                <a:cubicBezTo>
                  <a:pt x="1484336" y="3848653"/>
                  <a:pt x="1484336" y="3848653"/>
                  <a:pt x="1484336" y="3848653"/>
                </a:cubicBezTo>
                <a:cubicBezTo>
                  <a:pt x="1497744" y="3838402"/>
                  <a:pt x="1497744" y="3838402"/>
                  <a:pt x="1497744" y="3838402"/>
                </a:cubicBezTo>
                <a:cubicBezTo>
                  <a:pt x="1497744" y="3818688"/>
                  <a:pt x="1497744" y="3818688"/>
                  <a:pt x="1497744" y="3818688"/>
                </a:cubicBezTo>
                <a:cubicBezTo>
                  <a:pt x="1136519" y="3544268"/>
                  <a:pt x="1136519" y="3544268"/>
                  <a:pt x="1136519" y="3544268"/>
                </a:cubicBezTo>
                <a:cubicBezTo>
                  <a:pt x="1125477" y="3552154"/>
                  <a:pt x="1125477" y="3552154"/>
                  <a:pt x="1125477" y="3552154"/>
                </a:cubicBezTo>
                <a:cubicBezTo>
                  <a:pt x="1135730" y="3543479"/>
                  <a:pt x="1135730" y="3543479"/>
                  <a:pt x="1135730" y="3543479"/>
                </a:cubicBezTo>
                <a:cubicBezTo>
                  <a:pt x="1119956" y="3531651"/>
                  <a:pt x="1119956" y="3531651"/>
                  <a:pt x="1119956" y="3531651"/>
                </a:cubicBezTo>
                <a:cubicBezTo>
                  <a:pt x="1119956" y="3519822"/>
                  <a:pt x="1119956" y="3519822"/>
                  <a:pt x="1119956" y="3519822"/>
                </a:cubicBezTo>
                <a:cubicBezTo>
                  <a:pt x="1106548" y="3519822"/>
                  <a:pt x="1106548" y="3519822"/>
                  <a:pt x="1106548" y="3519822"/>
                </a:cubicBezTo>
                <a:cubicBezTo>
                  <a:pt x="1106548" y="3532439"/>
                  <a:pt x="1106548" y="3532439"/>
                  <a:pt x="1106548" y="3532439"/>
                </a:cubicBezTo>
                <a:cubicBezTo>
                  <a:pt x="744534" y="3812379"/>
                  <a:pt x="744534" y="3812379"/>
                  <a:pt x="744534" y="3812379"/>
                </a:cubicBezTo>
                <a:cubicBezTo>
                  <a:pt x="744534" y="3495377"/>
                  <a:pt x="744534" y="3495377"/>
                  <a:pt x="744534" y="3495377"/>
                </a:cubicBezTo>
                <a:cubicBezTo>
                  <a:pt x="744534" y="3466989"/>
                  <a:pt x="744534" y="3466989"/>
                  <a:pt x="744534" y="3466989"/>
                </a:cubicBezTo>
                <a:cubicBezTo>
                  <a:pt x="1106548" y="3186261"/>
                  <a:pt x="1106548" y="3186261"/>
                  <a:pt x="1106548" y="3186261"/>
                </a:cubicBezTo>
                <a:cubicBezTo>
                  <a:pt x="1106548" y="3500109"/>
                  <a:pt x="1106548" y="3500109"/>
                  <a:pt x="1106548" y="3500109"/>
                </a:cubicBezTo>
                <a:cubicBezTo>
                  <a:pt x="1106548" y="3519034"/>
                  <a:pt x="1106548" y="3519034"/>
                  <a:pt x="1106548" y="3519034"/>
                </a:cubicBezTo>
                <a:cubicBezTo>
                  <a:pt x="1119956" y="3519034"/>
                  <a:pt x="1119956" y="3519034"/>
                  <a:pt x="1119956" y="3519034"/>
                </a:cubicBezTo>
                <a:cubicBezTo>
                  <a:pt x="1119956" y="3180741"/>
                  <a:pt x="1119956" y="3180741"/>
                  <a:pt x="1119956" y="3180741"/>
                </a:cubicBezTo>
                <a:cubicBezTo>
                  <a:pt x="1392847" y="2969406"/>
                  <a:pt x="1392847" y="2969406"/>
                  <a:pt x="1392847" y="2969406"/>
                </a:cubicBezTo>
                <a:cubicBezTo>
                  <a:pt x="1483547" y="2899224"/>
                  <a:pt x="1483547" y="2899224"/>
                  <a:pt x="1483547" y="2899224"/>
                </a:cubicBezTo>
                <a:cubicBezTo>
                  <a:pt x="1862913" y="3187049"/>
                  <a:pt x="1862913" y="3187049"/>
                  <a:pt x="1862913" y="3187049"/>
                </a:cubicBezTo>
                <a:cubicBezTo>
                  <a:pt x="2243855" y="2891339"/>
                  <a:pt x="2243855" y="2891339"/>
                  <a:pt x="2243855" y="2891339"/>
                </a:cubicBezTo>
                <a:cubicBezTo>
                  <a:pt x="2243855" y="2773843"/>
                  <a:pt x="2243855" y="2773843"/>
                  <a:pt x="2243855" y="2773843"/>
                </a:cubicBezTo>
                <a:cubicBezTo>
                  <a:pt x="2231236" y="2779363"/>
                  <a:pt x="2231236" y="2779363"/>
                  <a:pt x="2231236" y="2779363"/>
                </a:cubicBezTo>
                <a:cubicBezTo>
                  <a:pt x="2231236" y="2885030"/>
                  <a:pt x="2231236" y="2885030"/>
                  <a:pt x="2231236" y="2885030"/>
                </a:cubicBezTo>
                <a:cubicBezTo>
                  <a:pt x="1869222" y="3165758"/>
                  <a:pt x="1869222" y="3165758"/>
                  <a:pt x="1869222" y="3165758"/>
                </a:cubicBezTo>
                <a:cubicBezTo>
                  <a:pt x="1869222" y="2819579"/>
                  <a:pt x="1869222" y="2819579"/>
                  <a:pt x="1869222" y="2819579"/>
                </a:cubicBezTo>
                <a:cubicBezTo>
                  <a:pt x="2231236" y="2538851"/>
                  <a:pt x="2231236" y="2538851"/>
                  <a:pt x="2231236" y="2538851"/>
                </a:cubicBezTo>
                <a:cubicBezTo>
                  <a:pt x="2231236" y="2778574"/>
                  <a:pt x="2231236" y="2778574"/>
                  <a:pt x="2231236" y="2778574"/>
                </a:cubicBezTo>
                <a:cubicBezTo>
                  <a:pt x="2243855" y="2773054"/>
                  <a:pt x="2243855" y="2773054"/>
                  <a:pt x="2243855" y="2773054"/>
                </a:cubicBezTo>
                <a:cubicBezTo>
                  <a:pt x="2243855" y="2522291"/>
                  <a:pt x="2243855" y="2522291"/>
                  <a:pt x="2243855" y="2522291"/>
                </a:cubicBezTo>
                <a:cubicBezTo>
                  <a:pt x="2113720" y="2422933"/>
                  <a:pt x="2113720" y="2422933"/>
                  <a:pt x="2113720" y="2422933"/>
                </a:cubicBezTo>
                <a:cubicBezTo>
                  <a:pt x="2100312" y="2429241"/>
                  <a:pt x="2100312" y="2429241"/>
                  <a:pt x="2100312" y="2429241"/>
                </a:cubicBezTo>
                <a:cubicBezTo>
                  <a:pt x="2226503" y="2525446"/>
                  <a:pt x="2226503" y="2525446"/>
                  <a:pt x="2226503" y="2525446"/>
                </a:cubicBezTo>
                <a:cubicBezTo>
                  <a:pt x="1862124" y="2807751"/>
                  <a:pt x="1862124" y="2807751"/>
                  <a:pt x="1862124" y="2807751"/>
                </a:cubicBezTo>
                <a:cubicBezTo>
                  <a:pt x="1496955" y="2530177"/>
                  <a:pt x="1496955" y="2530177"/>
                  <a:pt x="1496955" y="2530177"/>
                </a:cubicBezTo>
                <a:cubicBezTo>
                  <a:pt x="1861335" y="2247872"/>
                  <a:pt x="1861335" y="2247872"/>
                  <a:pt x="1861335" y="2247872"/>
                </a:cubicBezTo>
                <a:cubicBezTo>
                  <a:pt x="2099523" y="2428452"/>
                  <a:pt x="2099523" y="2428452"/>
                  <a:pt x="2099523" y="2428452"/>
                </a:cubicBezTo>
                <a:cubicBezTo>
                  <a:pt x="2112931" y="2422144"/>
                  <a:pt x="2112931" y="2422144"/>
                  <a:pt x="2112931" y="2422144"/>
                </a:cubicBezTo>
                <a:cubicBezTo>
                  <a:pt x="1870800" y="2238409"/>
                  <a:pt x="1870800" y="2238409"/>
                  <a:pt x="1870800" y="2238409"/>
                </a:cubicBezTo>
                <a:cubicBezTo>
                  <a:pt x="1870800" y="2059405"/>
                  <a:pt x="1870800" y="2059405"/>
                  <a:pt x="1870800" y="2059405"/>
                </a:cubicBezTo>
                <a:cubicBezTo>
                  <a:pt x="1857392" y="2060983"/>
                  <a:pt x="1857392" y="2060983"/>
                  <a:pt x="1857392" y="2060983"/>
                </a:cubicBezTo>
                <a:cubicBezTo>
                  <a:pt x="1857392" y="2232889"/>
                  <a:pt x="1857392" y="2232889"/>
                  <a:pt x="1857392" y="2232889"/>
                </a:cubicBezTo>
                <a:cubicBezTo>
                  <a:pt x="1496167" y="2513617"/>
                  <a:pt x="1496167" y="2513617"/>
                  <a:pt x="1496167" y="2513617"/>
                </a:cubicBezTo>
                <a:cubicBezTo>
                  <a:pt x="1496167" y="2166650"/>
                  <a:pt x="1496167" y="2166650"/>
                  <a:pt x="1496167" y="2166650"/>
                </a:cubicBezTo>
                <a:cubicBezTo>
                  <a:pt x="1666526" y="2034960"/>
                  <a:pt x="1666526" y="2034960"/>
                  <a:pt x="1666526" y="2034960"/>
                </a:cubicBezTo>
                <a:cubicBezTo>
                  <a:pt x="1658639" y="2023920"/>
                  <a:pt x="1658639" y="2023920"/>
                  <a:pt x="1658639" y="2023920"/>
                </a:cubicBezTo>
                <a:cubicBezTo>
                  <a:pt x="1666526" y="2034172"/>
                  <a:pt x="1666526" y="2034172"/>
                  <a:pt x="1666526" y="2034172"/>
                </a:cubicBezTo>
                <a:cubicBezTo>
                  <a:pt x="1857392" y="1885922"/>
                  <a:pt x="1857392" y="1885922"/>
                  <a:pt x="1857392" y="1885922"/>
                </a:cubicBezTo>
                <a:cubicBezTo>
                  <a:pt x="1857392" y="2060194"/>
                  <a:pt x="1857392" y="2060194"/>
                  <a:pt x="1857392" y="2060194"/>
                </a:cubicBezTo>
                <a:cubicBezTo>
                  <a:pt x="1870800" y="2058617"/>
                  <a:pt x="1870800" y="2058617"/>
                  <a:pt x="1870800" y="2058617"/>
                </a:cubicBezTo>
                <a:cubicBezTo>
                  <a:pt x="1870800" y="1881190"/>
                  <a:pt x="1870800" y="1881190"/>
                  <a:pt x="1870800" y="1881190"/>
                </a:cubicBezTo>
                <a:cubicBezTo>
                  <a:pt x="1886574" y="1868573"/>
                  <a:pt x="1886574" y="1868573"/>
                  <a:pt x="1886574" y="1868573"/>
                </a:cubicBezTo>
                <a:cubicBezTo>
                  <a:pt x="1886574" y="1852014"/>
                  <a:pt x="1886574" y="1852014"/>
                  <a:pt x="1886574" y="1852014"/>
                </a:cubicBezTo>
                <a:cubicBezTo>
                  <a:pt x="1869222" y="1865419"/>
                  <a:pt x="1869222" y="1865419"/>
                  <a:pt x="1869222" y="1865419"/>
                </a:cubicBezTo>
                <a:cubicBezTo>
                  <a:pt x="1869222" y="1519240"/>
                  <a:pt x="1869222" y="1519240"/>
                  <a:pt x="1869222" y="1519240"/>
                </a:cubicBezTo>
                <a:cubicBezTo>
                  <a:pt x="1886574" y="1505835"/>
                  <a:pt x="1886574" y="1505835"/>
                  <a:pt x="1886574" y="1505835"/>
                </a:cubicBezTo>
                <a:cubicBezTo>
                  <a:pt x="1886574" y="1489275"/>
                  <a:pt x="1886574" y="1489275"/>
                  <a:pt x="1886574" y="1489275"/>
                </a:cubicBezTo>
                <a:cubicBezTo>
                  <a:pt x="1862124" y="1508201"/>
                  <a:pt x="1862124" y="1508201"/>
                  <a:pt x="1862124" y="1508201"/>
                </a:cubicBezTo>
                <a:cubicBezTo>
                  <a:pt x="1496955" y="1230627"/>
                  <a:pt x="1496955" y="1230627"/>
                  <a:pt x="1496955" y="1230627"/>
                </a:cubicBezTo>
                <a:cubicBezTo>
                  <a:pt x="1861335" y="947533"/>
                  <a:pt x="1861335" y="947533"/>
                  <a:pt x="1861335" y="947533"/>
                </a:cubicBezTo>
                <a:cubicBezTo>
                  <a:pt x="2226503" y="1225107"/>
                  <a:pt x="2226503" y="1225107"/>
                  <a:pt x="2226503" y="1225107"/>
                </a:cubicBezTo>
                <a:cubicBezTo>
                  <a:pt x="1887362" y="1488487"/>
                  <a:pt x="1887362" y="1488487"/>
                  <a:pt x="1887362" y="1488487"/>
                </a:cubicBezTo>
                <a:cubicBezTo>
                  <a:pt x="1887362" y="1505046"/>
                  <a:pt x="1887362" y="1505046"/>
                  <a:pt x="1887362" y="1505046"/>
                </a:cubicBezTo>
                <a:cubicBezTo>
                  <a:pt x="2231236" y="1238512"/>
                  <a:pt x="2231236" y="1238512"/>
                  <a:pt x="2231236" y="1238512"/>
                </a:cubicBezTo>
                <a:cubicBezTo>
                  <a:pt x="2231236" y="1585480"/>
                  <a:pt x="2231236" y="1585480"/>
                  <a:pt x="2231236" y="1585480"/>
                </a:cubicBezTo>
                <a:lnTo>
                  <a:pt x="1887362" y="1851225"/>
                </a:lnTo>
                <a:cubicBezTo>
                  <a:pt x="1887362" y="1867785"/>
                  <a:pt x="1887362" y="1867785"/>
                  <a:pt x="1887362" y="1867785"/>
                </a:cubicBezTo>
                <a:cubicBezTo>
                  <a:pt x="2243855" y="1591788"/>
                  <a:pt x="2243855" y="1591788"/>
                  <a:pt x="2243855" y="1591788"/>
                </a:cubicBezTo>
                <a:cubicBezTo>
                  <a:pt x="2243855" y="1221952"/>
                  <a:pt x="2243855" y="1221952"/>
                  <a:pt x="2243855" y="1221952"/>
                </a:cubicBezTo>
                <a:cubicBezTo>
                  <a:pt x="1870800" y="938859"/>
                  <a:pt x="1870800" y="938859"/>
                  <a:pt x="1870800" y="938859"/>
                </a:cubicBezTo>
                <a:cubicBezTo>
                  <a:pt x="1870800" y="590314"/>
                  <a:pt x="1870800" y="590314"/>
                  <a:pt x="1870800" y="590314"/>
                </a:cubicBezTo>
                <a:cubicBezTo>
                  <a:pt x="1857392" y="600566"/>
                  <a:pt x="1857392" y="600566"/>
                  <a:pt x="1857392" y="600566"/>
                </a:cubicBezTo>
                <a:cubicBezTo>
                  <a:pt x="1857392" y="933339"/>
                  <a:pt x="1857392" y="933339"/>
                  <a:pt x="1857392" y="933339"/>
                </a:cubicBezTo>
                <a:cubicBezTo>
                  <a:pt x="1496167" y="1214067"/>
                  <a:pt x="1496167" y="1214067"/>
                  <a:pt x="1496167" y="1214067"/>
                </a:cubicBezTo>
                <a:cubicBezTo>
                  <a:pt x="1496167" y="867888"/>
                  <a:pt x="1496167" y="867888"/>
                  <a:pt x="1496167" y="867888"/>
                </a:cubicBezTo>
                <a:cubicBezTo>
                  <a:pt x="1857392" y="587160"/>
                  <a:pt x="1857392" y="587160"/>
                  <a:pt x="1857392" y="587160"/>
                </a:cubicBezTo>
                <a:cubicBezTo>
                  <a:pt x="1857392" y="599777"/>
                  <a:pt x="1857392" y="599777"/>
                  <a:pt x="1857392" y="599777"/>
                </a:cubicBezTo>
                <a:cubicBezTo>
                  <a:pt x="1870800" y="589526"/>
                  <a:pt x="1870800" y="589526"/>
                  <a:pt x="1870800" y="589526"/>
                </a:cubicBezTo>
                <a:cubicBezTo>
                  <a:pt x="1870800" y="570600"/>
                  <a:pt x="1870800" y="570600"/>
                  <a:pt x="1870800" y="570600"/>
                </a:cubicBezTo>
                <a:cubicBezTo>
                  <a:pt x="1509574" y="295392"/>
                  <a:pt x="1509574" y="295392"/>
                  <a:pt x="1509574" y="295392"/>
                </a:cubicBezTo>
                <a:cubicBezTo>
                  <a:pt x="1498533" y="304066"/>
                  <a:pt x="1498533" y="304066"/>
                  <a:pt x="1498533" y="304066"/>
                </a:cubicBezTo>
                <a:cubicBezTo>
                  <a:pt x="1508786" y="295392"/>
                  <a:pt x="1508786" y="295392"/>
                  <a:pt x="1508786" y="295392"/>
                </a:cubicBezTo>
                <a:cubicBezTo>
                  <a:pt x="1493012" y="283564"/>
                  <a:pt x="1493012" y="283564"/>
                  <a:pt x="1493012" y="283564"/>
                </a:cubicBezTo>
                <a:cubicBezTo>
                  <a:pt x="1493012" y="97759"/>
                  <a:pt x="1493012" y="28082"/>
                  <a:pt x="1493012" y="1953"/>
                </a:cubicBezTo>
                <a:close/>
                <a:moveTo>
                  <a:pt x="1398859" y="0"/>
                </a:moveTo>
                <a:lnTo>
                  <a:pt x="1480393" y="0"/>
                </a:lnTo>
                <a:lnTo>
                  <a:pt x="1480393" y="84404"/>
                </a:lnTo>
                <a:cubicBezTo>
                  <a:pt x="1480393" y="283564"/>
                  <a:pt x="1480393" y="283564"/>
                  <a:pt x="1480393" y="283564"/>
                </a:cubicBezTo>
                <a:cubicBezTo>
                  <a:pt x="1118379" y="564292"/>
                  <a:pt x="1118379" y="564292"/>
                  <a:pt x="1118379" y="564292"/>
                </a:cubicBezTo>
                <a:cubicBezTo>
                  <a:pt x="1118379" y="218113"/>
                  <a:pt x="1118379" y="218113"/>
                  <a:pt x="1118379" y="218113"/>
                </a:cubicBezTo>
                <a:cubicBezTo>
                  <a:pt x="1267443" y="102194"/>
                  <a:pt x="1341976" y="44235"/>
                  <a:pt x="1379242" y="15255"/>
                </a:cubicBezTo>
                <a:close/>
                <a:moveTo>
                  <a:pt x="840168" y="0"/>
                </a:moveTo>
                <a:lnTo>
                  <a:pt x="1377550" y="0"/>
                </a:lnTo>
                <a:lnTo>
                  <a:pt x="1301753" y="58896"/>
                </a:lnTo>
                <a:cubicBezTo>
                  <a:pt x="1112069" y="206284"/>
                  <a:pt x="1112069" y="206284"/>
                  <a:pt x="1112069" y="206284"/>
                </a:cubicBezTo>
                <a:cubicBezTo>
                  <a:pt x="966554" y="95886"/>
                  <a:pt x="893796" y="40686"/>
                  <a:pt x="857417" y="13087"/>
                </a:cubicBezTo>
                <a:close/>
              </a:path>
            </a:pathLst>
          </a:custGeom>
          <a:solidFill>
            <a:schemeClr val="bg1">
              <a:lumMod val="65000"/>
            </a:schemeClr>
          </a:solidFill>
        </p:spPr>
        <p:txBody>
          <a:bodyPr wrap="square" tIns="540000" rIns="540000">
            <a:noAutofit/>
          </a:bodyPr>
          <a:lstStyle>
            <a:lvl1pPr algn="r">
              <a:defRPr>
                <a:solidFill>
                  <a:schemeClr val="accent2">
                    <a:lumMod val="40000"/>
                    <a:lumOff val="60000"/>
                  </a:schemeClr>
                </a:solidFill>
              </a:defRPr>
            </a:lvl1pPr>
          </a:lstStyle>
          <a:p>
            <a:r>
              <a:rPr lang="fr-FR" dirty="0"/>
              <a:t>Insérez ou glissez votre image ici</a:t>
            </a:r>
          </a:p>
        </p:txBody>
      </p:sp>
      <p:sp>
        <p:nvSpPr>
          <p:cNvPr id="3" name="Espace réservé du contenu 2">
            <a:extLst>
              <a:ext uri="{FF2B5EF4-FFF2-40B4-BE49-F238E27FC236}">
                <a16:creationId xmlns:a16="http://schemas.microsoft.com/office/drawing/2014/main" id="{BD2E413D-76E6-5233-CF73-FD49BCAF474D}"/>
              </a:ext>
            </a:extLst>
          </p:cNvPr>
          <p:cNvSpPr>
            <a:spLocks noGrp="1"/>
          </p:cNvSpPr>
          <p:nvPr>
            <p:ph idx="1"/>
          </p:nvPr>
        </p:nvSpPr>
        <p:spPr>
          <a:xfrm>
            <a:off x="731838" y="1381125"/>
            <a:ext cx="6118657" cy="4532313"/>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9" name="Titre 10">
            <a:extLst>
              <a:ext uri="{FF2B5EF4-FFF2-40B4-BE49-F238E27FC236}">
                <a16:creationId xmlns:a16="http://schemas.microsoft.com/office/drawing/2014/main" id="{E8A77A76-28CB-5629-14F2-37B56A986D79}"/>
              </a:ext>
            </a:extLst>
          </p:cNvPr>
          <p:cNvSpPr>
            <a:spLocks noGrp="1"/>
          </p:cNvSpPr>
          <p:nvPr>
            <p:ph type="title"/>
          </p:nvPr>
        </p:nvSpPr>
        <p:spPr>
          <a:xfrm>
            <a:off x="731840" y="314036"/>
            <a:ext cx="6118656" cy="871827"/>
          </a:xfrm>
        </p:spPr>
        <p:txBody>
          <a:bodyPr/>
          <a:lstStyle>
            <a:lvl1pPr>
              <a:defRPr>
                <a:solidFill>
                  <a:schemeClr val="tx2"/>
                </a:solidFill>
              </a:defRPr>
            </a:lvl1pPr>
          </a:lstStyle>
          <a:p>
            <a:r>
              <a:rPr lang="fr-FR" smtClean="0"/>
              <a:t>Modifiez le style du titre</a:t>
            </a:r>
            <a:endParaRPr lang="fr-FR" dirty="0"/>
          </a:p>
        </p:txBody>
      </p:sp>
    </p:spTree>
    <p:extLst>
      <p:ext uri="{BB962C8B-B14F-4D97-AF65-F5344CB8AC3E}">
        <p14:creationId xmlns:p14="http://schemas.microsoft.com/office/powerpoint/2010/main" val="84599445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Visuel + contenu">
    <p:spTree>
      <p:nvGrpSpPr>
        <p:cNvPr id="1" name=""/>
        <p:cNvGrpSpPr/>
        <p:nvPr/>
      </p:nvGrpSpPr>
      <p:grpSpPr>
        <a:xfrm>
          <a:off x="0" y="0"/>
          <a:ext cx="0" cy="0"/>
          <a:chOff x="0" y="0"/>
          <a:chExt cx="0" cy="0"/>
        </a:xfrm>
      </p:grpSpPr>
      <p:grpSp>
        <p:nvGrpSpPr>
          <p:cNvPr id="20" name="Groupe 19">
            <a:extLst>
              <a:ext uri="{FF2B5EF4-FFF2-40B4-BE49-F238E27FC236}">
                <a16:creationId xmlns:a16="http://schemas.microsoft.com/office/drawing/2014/main" id="{8ADFDDB7-8C7E-D45A-96B3-1A9EBD1B6760}"/>
              </a:ext>
            </a:extLst>
          </p:cNvPr>
          <p:cNvGrpSpPr/>
          <p:nvPr userDrawn="1"/>
        </p:nvGrpSpPr>
        <p:grpSpPr>
          <a:xfrm>
            <a:off x="206373" y="6296024"/>
            <a:ext cx="468000" cy="468000"/>
            <a:chOff x="206373" y="6296024"/>
            <a:chExt cx="468000" cy="468000"/>
          </a:xfrm>
        </p:grpSpPr>
        <p:sp>
          <p:nvSpPr>
            <p:cNvPr id="21" name="Rectangle 20">
              <a:extLst>
                <a:ext uri="{FF2B5EF4-FFF2-40B4-BE49-F238E27FC236}">
                  <a16:creationId xmlns:a16="http://schemas.microsoft.com/office/drawing/2014/main" id="{9EBA0BEC-B644-623E-6D5F-4028774EC28B}"/>
                </a:ext>
              </a:extLst>
            </p:cNvPr>
            <p:cNvSpPr/>
            <p:nvPr userDrawn="1"/>
          </p:nvSpPr>
          <p:spPr>
            <a:xfrm>
              <a:off x="206373" y="6296024"/>
              <a:ext cx="468000" cy="46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lIns="144000" tIns="108000" rIns="144000" bIns="144000" rtlCol="0" anchor="ctr">
              <a:spAutoFit/>
            </a:bodyPr>
            <a:lstStyle/>
            <a:p>
              <a:pPr algn="ctr"/>
              <a:endParaRPr lang="fr-FR" dirty="0"/>
            </a:p>
          </p:txBody>
        </p:sp>
        <p:pic>
          <p:nvPicPr>
            <p:cNvPr id="22" name="Logo CEA">
              <a:extLst>
                <a:ext uri="{FF2B5EF4-FFF2-40B4-BE49-F238E27FC236}">
                  <a16:creationId xmlns:a16="http://schemas.microsoft.com/office/drawing/2014/main" id="{41781B71-FA7E-3A77-138A-F8EC2086144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grpSp>
      <p:sp>
        <p:nvSpPr>
          <p:cNvPr id="13" name="Espace réservé pour une image  12">
            <a:extLst>
              <a:ext uri="{FF2B5EF4-FFF2-40B4-BE49-F238E27FC236}">
                <a16:creationId xmlns:a16="http://schemas.microsoft.com/office/drawing/2014/main" id="{BE852666-874F-A297-BDD1-598A6DD9D140}"/>
              </a:ext>
            </a:extLst>
          </p:cNvPr>
          <p:cNvSpPr>
            <a:spLocks noGrp="1"/>
          </p:cNvSpPr>
          <p:nvPr>
            <p:ph type="pic" sz="quarter" idx="13" hasCustomPrompt="1"/>
          </p:nvPr>
        </p:nvSpPr>
        <p:spPr>
          <a:xfrm flipH="1">
            <a:off x="0" y="0"/>
            <a:ext cx="5305156" cy="6858000"/>
          </a:xfrm>
          <a:custGeom>
            <a:avLst/>
            <a:gdLst>
              <a:gd name="connsiteX0" fmla="*/ 657398 w 5305156"/>
              <a:gd name="connsiteY0" fmla="*/ 6793932 h 6858000"/>
              <a:gd name="connsiteX1" fmla="*/ 585057 w 5305156"/>
              <a:gd name="connsiteY1" fmla="*/ 6857017 h 6858000"/>
              <a:gd name="connsiteX2" fmla="*/ 583930 w 5305156"/>
              <a:gd name="connsiteY2" fmla="*/ 6858000 h 6858000"/>
              <a:gd name="connsiteX3" fmla="*/ 732294 w 5305156"/>
              <a:gd name="connsiteY3" fmla="*/ 6858000 h 6858000"/>
              <a:gd name="connsiteX4" fmla="*/ 725614 w 5305156"/>
              <a:gd name="connsiteY4" fmla="*/ 6852286 h 6858000"/>
              <a:gd name="connsiteX5" fmla="*/ 657398 w 5305156"/>
              <a:gd name="connsiteY5" fmla="*/ 6793932 h 6858000"/>
              <a:gd name="connsiteX6" fmla="*/ 653184 w 5305156"/>
              <a:gd name="connsiteY6" fmla="*/ 6434348 h 6858000"/>
              <a:gd name="connsiteX7" fmla="*/ 330807 w 5305156"/>
              <a:gd name="connsiteY7" fmla="*/ 6715076 h 6858000"/>
              <a:gd name="connsiteX8" fmla="*/ 330807 w 5305156"/>
              <a:gd name="connsiteY8" fmla="*/ 6799592 h 6858000"/>
              <a:gd name="connsiteX9" fmla="*/ 330807 w 5305156"/>
              <a:gd name="connsiteY9" fmla="*/ 6858000 h 6858000"/>
              <a:gd name="connsiteX10" fmla="*/ 564153 w 5305156"/>
              <a:gd name="connsiteY10" fmla="*/ 6858000 h 6858000"/>
              <a:gd name="connsiteX11" fmla="*/ 568902 w 5305156"/>
              <a:gd name="connsiteY11" fmla="*/ 6853863 h 6858000"/>
              <a:gd name="connsiteX12" fmla="*/ 585057 w 5305156"/>
              <a:gd name="connsiteY12" fmla="*/ 6857017 h 6858000"/>
              <a:gd name="connsiteX13" fmla="*/ 569605 w 5305156"/>
              <a:gd name="connsiteY13" fmla="*/ 6853075 h 6858000"/>
              <a:gd name="connsiteX14" fmla="*/ 653184 w 5305156"/>
              <a:gd name="connsiteY14" fmla="*/ 6780527 h 6858000"/>
              <a:gd name="connsiteX15" fmla="*/ 653184 w 5305156"/>
              <a:gd name="connsiteY15" fmla="*/ 6434348 h 6858000"/>
              <a:gd name="connsiteX16" fmla="*/ 5047259 w 5305156"/>
              <a:gd name="connsiteY16" fmla="*/ 6343650 h 6858000"/>
              <a:gd name="connsiteX17" fmla="*/ 5047259 w 5305156"/>
              <a:gd name="connsiteY17" fmla="*/ 6707250 h 6858000"/>
              <a:gd name="connsiteX18" fmla="*/ 4683659 w 5305156"/>
              <a:gd name="connsiteY18" fmla="*/ 6707250 h 6858000"/>
              <a:gd name="connsiteX19" fmla="*/ 4683659 w 5305156"/>
              <a:gd name="connsiteY19" fmla="*/ 6343650 h 6858000"/>
              <a:gd name="connsiteX20" fmla="*/ 985394 w 5305156"/>
              <a:gd name="connsiteY20" fmla="*/ 5786939 h 6858000"/>
              <a:gd name="connsiteX21" fmla="*/ 777500 w 5305156"/>
              <a:gd name="connsiteY21" fmla="*/ 5968308 h 6858000"/>
              <a:gd name="connsiteX22" fmla="*/ 663017 w 5305156"/>
              <a:gd name="connsiteY22" fmla="*/ 6067667 h 6858000"/>
              <a:gd name="connsiteX23" fmla="*/ 663017 w 5305156"/>
              <a:gd name="connsiteY23" fmla="*/ 6413845 h 6858000"/>
              <a:gd name="connsiteX24" fmla="*/ 901815 w 5305156"/>
              <a:gd name="connsiteY24" fmla="*/ 6206454 h 6858000"/>
              <a:gd name="connsiteX25" fmla="*/ 985394 w 5305156"/>
              <a:gd name="connsiteY25" fmla="*/ 6133906 h 6858000"/>
              <a:gd name="connsiteX26" fmla="*/ 985394 w 5305156"/>
              <a:gd name="connsiteY26" fmla="*/ 5786939 h 6858000"/>
              <a:gd name="connsiteX27" fmla="*/ 1549380 w 5305156"/>
              <a:gd name="connsiteY27" fmla="*/ 5671020 h 6858000"/>
              <a:gd name="connsiteX28" fmla="*/ 1537440 w 5305156"/>
              <a:gd name="connsiteY28" fmla="*/ 5677328 h 6858000"/>
              <a:gd name="connsiteX29" fmla="*/ 1549380 w 5305156"/>
              <a:gd name="connsiteY29" fmla="*/ 5671020 h 6858000"/>
              <a:gd name="connsiteX30" fmla="*/ 1325331 w 5305156"/>
              <a:gd name="connsiteY30" fmla="*/ 5495959 h 6858000"/>
              <a:gd name="connsiteX31" fmla="*/ 1000847 w 5305156"/>
              <a:gd name="connsiteY31" fmla="*/ 5779053 h 6858000"/>
              <a:gd name="connsiteX32" fmla="*/ 1326033 w 5305156"/>
              <a:gd name="connsiteY32" fmla="*/ 6056627 h 6858000"/>
              <a:gd name="connsiteX33" fmla="*/ 1650518 w 5305156"/>
              <a:gd name="connsiteY33" fmla="*/ 5773533 h 6858000"/>
              <a:gd name="connsiteX34" fmla="*/ 1537440 w 5305156"/>
              <a:gd name="connsiteY34" fmla="*/ 5677328 h 6858000"/>
              <a:gd name="connsiteX35" fmla="*/ 1325331 w 5305156"/>
              <a:gd name="connsiteY35" fmla="*/ 5495959 h 6858000"/>
              <a:gd name="connsiteX36" fmla="*/ 320271 w 5305156"/>
              <a:gd name="connsiteY36" fmla="*/ 4847761 h 6858000"/>
              <a:gd name="connsiteX37" fmla="*/ 0 w 5305156"/>
              <a:gd name="connsiteY37" fmla="*/ 5126124 h 6858000"/>
              <a:gd name="connsiteX38" fmla="*/ 325188 w 5305156"/>
              <a:gd name="connsiteY38" fmla="*/ 5403697 h 6858000"/>
              <a:gd name="connsiteX39" fmla="*/ 433349 w 5305156"/>
              <a:gd name="connsiteY39" fmla="*/ 5309070 h 6858000"/>
              <a:gd name="connsiteX40" fmla="*/ 439670 w 5305156"/>
              <a:gd name="connsiteY40" fmla="*/ 5320898 h 6858000"/>
              <a:gd name="connsiteX41" fmla="*/ 330807 w 5305156"/>
              <a:gd name="connsiteY41" fmla="*/ 5415526 h 6858000"/>
              <a:gd name="connsiteX42" fmla="*/ 330807 w 5305156"/>
              <a:gd name="connsiteY42" fmla="*/ 5761705 h 6858000"/>
              <a:gd name="connsiteX43" fmla="*/ 563986 w 5305156"/>
              <a:gd name="connsiteY43" fmla="*/ 5559044 h 6858000"/>
              <a:gd name="connsiteX44" fmla="*/ 570307 w 5305156"/>
              <a:gd name="connsiteY44" fmla="*/ 5571661 h 6858000"/>
              <a:gd name="connsiteX45" fmla="*/ 332211 w 5305156"/>
              <a:gd name="connsiteY45" fmla="*/ 5779053 h 6858000"/>
              <a:gd name="connsiteX46" fmla="*/ 657398 w 5305156"/>
              <a:gd name="connsiteY46" fmla="*/ 6056627 h 6858000"/>
              <a:gd name="connsiteX47" fmla="*/ 771178 w 5305156"/>
              <a:gd name="connsiteY47" fmla="*/ 5957268 h 6858000"/>
              <a:gd name="connsiteX48" fmla="*/ 777500 w 5305156"/>
              <a:gd name="connsiteY48" fmla="*/ 5968308 h 6858000"/>
              <a:gd name="connsiteX49" fmla="*/ 771881 w 5305156"/>
              <a:gd name="connsiteY49" fmla="*/ 5956479 h 6858000"/>
              <a:gd name="connsiteX50" fmla="*/ 981883 w 5305156"/>
              <a:gd name="connsiteY50" fmla="*/ 5773533 h 6858000"/>
              <a:gd name="connsiteX51" fmla="*/ 656696 w 5305156"/>
              <a:gd name="connsiteY51" fmla="*/ 5495959 h 6858000"/>
              <a:gd name="connsiteX52" fmla="*/ 571010 w 5305156"/>
              <a:gd name="connsiteY52" fmla="*/ 5570873 h 6858000"/>
              <a:gd name="connsiteX53" fmla="*/ 563986 w 5305156"/>
              <a:gd name="connsiteY53" fmla="*/ 5558256 h 6858000"/>
              <a:gd name="connsiteX54" fmla="*/ 653184 w 5305156"/>
              <a:gd name="connsiteY54" fmla="*/ 5480976 h 6858000"/>
              <a:gd name="connsiteX55" fmla="*/ 653184 w 5305156"/>
              <a:gd name="connsiteY55" fmla="*/ 5134798 h 6858000"/>
              <a:gd name="connsiteX56" fmla="*/ 439670 w 5305156"/>
              <a:gd name="connsiteY56" fmla="*/ 5320110 h 6858000"/>
              <a:gd name="connsiteX57" fmla="*/ 434052 w 5305156"/>
              <a:gd name="connsiteY57" fmla="*/ 5309070 h 6858000"/>
              <a:gd name="connsiteX58" fmla="*/ 645458 w 5305156"/>
              <a:gd name="connsiteY58" fmla="*/ 5125335 h 6858000"/>
              <a:gd name="connsiteX59" fmla="*/ 320271 w 5305156"/>
              <a:gd name="connsiteY59" fmla="*/ 4847761 h 6858000"/>
              <a:gd name="connsiteX60" fmla="*/ 985394 w 5305156"/>
              <a:gd name="connsiteY60" fmla="*/ 4487388 h 6858000"/>
              <a:gd name="connsiteX61" fmla="*/ 763453 w 5305156"/>
              <a:gd name="connsiteY61" fmla="*/ 4680586 h 6858000"/>
              <a:gd name="connsiteX62" fmla="*/ 756430 w 5305156"/>
              <a:gd name="connsiteY62" fmla="*/ 4670335 h 6858000"/>
              <a:gd name="connsiteX63" fmla="*/ 762750 w 5305156"/>
              <a:gd name="connsiteY63" fmla="*/ 4680586 h 6858000"/>
              <a:gd name="connsiteX64" fmla="*/ 663017 w 5305156"/>
              <a:gd name="connsiteY64" fmla="*/ 4768116 h 6858000"/>
              <a:gd name="connsiteX65" fmla="*/ 663017 w 5305156"/>
              <a:gd name="connsiteY65" fmla="*/ 5114295 h 6858000"/>
              <a:gd name="connsiteX66" fmla="*/ 906029 w 5305156"/>
              <a:gd name="connsiteY66" fmla="*/ 4902960 h 6858000"/>
              <a:gd name="connsiteX67" fmla="*/ 913053 w 5305156"/>
              <a:gd name="connsiteY67" fmla="*/ 4913212 h 6858000"/>
              <a:gd name="connsiteX68" fmla="*/ 906732 w 5305156"/>
              <a:gd name="connsiteY68" fmla="*/ 4902172 h 6858000"/>
              <a:gd name="connsiteX69" fmla="*/ 985394 w 5305156"/>
              <a:gd name="connsiteY69" fmla="*/ 4833567 h 6858000"/>
              <a:gd name="connsiteX70" fmla="*/ 985394 w 5305156"/>
              <a:gd name="connsiteY70" fmla="*/ 4487388 h 6858000"/>
              <a:gd name="connsiteX71" fmla="*/ 656696 w 5305156"/>
              <a:gd name="connsiteY71" fmla="*/ 4196409 h 6858000"/>
              <a:gd name="connsiteX72" fmla="*/ 332211 w 5305156"/>
              <a:gd name="connsiteY72" fmla="*/ 4478714 h 6858000"/>
              <a:gd name="connsiteX73" fmla="*/ 657398 w 5305156"/>
              <a:gd name="connsiteY73" fmla="*/ 4756288 h 6858000"/>
              <a:gd name="connsiteX74" fmla="*/ 756430 w 5305156"/>
              <a:gd name="connsiteY74" fmla="*/ 4670335 h 6858000"/>
              <a:gd name="connsiteX75" fmla="*/ 981883 w 5305156"/>
              <a:gd name="connsiteY75" fmla="*/ 4473983 h 6858000"/>
              <a:gd name="connsiteX76" fmla="*/ 656696 w 5305156"/>
              <a:gd name="connsiteY76" fmla="*/ 4196409 h 6858000"/>
              <a:gd name="connsiteX77" fmla="*/ 993120 w 5305156"/>
              <a:gd name="connsiteY77" fmla="*/ 3544268 h 6858000"/>
              <a:gd name="connsiteX78" fmla="*/ 668636 w 5305156"/>
              <a:gd name="connsiteY78" fmla="*/ 3826573 h 6858000"/>
              <a:gd name="connsiteX79" fmla="*/ 993823 w 5305156"/>
              <a:gd name="connsiteY79" fmla="*/ 4104935 h 6858000"/>
              <a:gd name="connsiteX80" fmla="*/ 1318308 w 5305156"/>
              <a:gd name="connsiteY80" fmla="*/ 3821842 h 6858000"/>
              <a:gd name="connsiteX81" fmla="*/ 1002251 w 5305156"/>
              <a:gd name="connsiteY81" fmla="*/ 3552154 h 6858000"/>
              <a:gd name="connsiteX82" fmla="*/ 993120 w 5305156"/>
              <a:gd name="connsiteY82" fmla="*/ 3544268 h 6858000"/>
              <a:gd name="connsiteX83" fmla="*/ 1318308 w 5305156"/>
              <a:gd name="connsiteY83" fmla="*/ 2538851 h 6858000"/>
              <a:gd name="connsiteX84" fmla="*/ 1110412 w 5305156"/>
              <a:gd name="connsiteY84" fmla="*/ 2719432 h 6858000"/>
              <a:gd name="connsiteX85" fmla="*/ 1104092 w 5305156"/>
              <a:gd name="connsiteY85" fmla="*/ 2708392 h 6858000"/>
              <a:gd name="connsiteX86" fmla="*/ 1109710 w 5305156"/>
              <a:gd name="connsiteY86" fmla="*/ 2720221 h 6858000"/>
              <a:gd name="connsiteX87" fmla="*/ 995930 w 5305156"/>
              <a:gd name="connsiteY87" fmla="*/ 2819579 h 6858000"/>
              <a:gd name="connsiteX88" fmla="*/ 995930 w 5305156"/>
              <a:gd name="connsiteY88" fmla="*/ 3165758 h 6858000"/>
              <a:gd name="connsiteX89" fmla="*/ 1234025 w 5305156"/>
              <a:gd name="connsiteY89" fmla="*/ 2958366 h 6858000"/>
              <a:gd name="connsiteX90" fmla="*/ 1240347 w 5305156"/>
              <a:gd name="connsiteY90" fmla="*/ 2969406 h 6858000"/>
              <a:gd name="connsiteX91" fmla="*/ 1234728 w 5305156"/>
              <a:gd name="connsiteY91" fmla="*/ 2957578 h 6858000"/>
              <a:gd name="connsiteX92" fmla="*/ 1318308 w 5305156"/>
              <a:gd name="connsiteY92" fmla="*/ 2885030 h 6858000"/>
              <a:gd name="connsiteX93" fmla="*/ 1318308 w 5305156"/>
              <a:gd name="connsiteY93" fmla="*/ 2538851 h 6858000"/>
              <a:gd name="connsiteX94" fmla="*/ 652482 w 5305156"/>
              <a:gd name="connsiteY94" fmla="*/ 1598885 h 6858000"/>
              <a:gd name="connsiteX95" fmla="*/ 332211 w 5305156"/>
              <a:gd name="connsiteY95" fmla="*/ 1878036 h 6858000"/>
              <a:gd name="connsiteX96" fmla="*/ 657398 w 5305156"/>
              <a:gd name="connsiteY96" fmla="*/ 2155610 h 6858000"/>
              <a:gd name="connsiteX97" fmla="*/ 766262 w 5305156"/>
              <a:gd name="connsiteY97" fmla="*/ 2060983 h 6858000"/>
              <a:gd name="connsiteX98" fmla="*/ 771881 w 5305156"/>
              <a:gd name="connsiteY98" fmla="*/ 2072022 h 6858000"/>
              <a:gd name="connsiteX99" fmla="*/ 663017 w 5305156"/>
              <a:gd name="connsiteY99" fmla="*/ 2166650 h 6858000"/>
              <a:gd name="connsiteX100" fmla="*/ 663017 w 5305156"/>
              <a:gd name="connsiteY100" fmla="*/ 2513617 h 6858000"/>
              <a:gd name="connsiteX101" fmla="*/ 896196 w 5305156"/>
              <a:gd name="connsiteY101" fmla="*/ 2310168 h 6858000"/>
              <a:gd name="connsiteX102" fmla="*/ 902517 w 5305156"/>
              <a:gd name="connsiteY102" fmla="*/ 2322785 h 6858000"/>
              <a:gd name="connsiteX103" fmla="*/ 665124 w 5305156"/>
              <a:gd name="connsiteY103" fmla="*/ 2530177 h 6858000"/>
              <a:gd name="connsiteX104" fmla="*/ 990311 w 5305156"/>
              <a:gd name="connsiteY104" fmla="*/ 2807751 h 6858000"/>
              <a:gd name="connsiteX105" fmla="*/ 1104092 w 5305156"/>
              <a:gd name="connsiteY105" fmla="*/ 2708392 h 6858000"/>
              <a:gd name="connsiteX106" fmla="*/ 1314093 w 5305156"/>
              <a:gd name="connsiteY106" fmla="*/ 2525446 h 6858000"/>
              <a:gd name="connsiteX107" fmla="*/ 988907 w 5305156"/>
              <a:gd name="connsiteY107" fmla="*/ 2247872 h 6858000"/>
              <a:gd name="connsiteX108" fmla="*/ 903220 w 5305156"/>
              <a:gd name="connsiteY108" fmla="*/ 2322785 h 6858000"/>
              <a:gd name="connsiteX109" fmla="*/ 896899 w 5305156"/>
              <a:gd name="connsiteY109" fmla="*/ 2310168 h 6858000"/>
              <a:gd name="connsiteX110" fmla="*/ 985394 w 5305156"/>
              <a:gd name="connsiteY110" fmla="*/ 2232889 h 6858000"/>
              <a:gd name="connsiteX111" fmla="*/ 985394 w 5305156"/>
              <a:gd name="connsiteY111" fmla="*/ 1885922 h 6858000"/>
              <a:gd name="connsiteX112" fmla="*/ 772583 w 5305156"/>
              <a:gd name="connsiteY112" fmla="*/ 2072022 h 6858000"/>
              <a:gd name="connsiteX113" fmla="*/ 766262 w 5305156"/>
              <a:gd name="connsiteY113" fmla="*/ 2060194 h 6858000"/>
              <a:gd name="connsiteX114" fmla="*/ 977669 w 5305156"/>
              <a:gd name="connsiteY114" fmla="*/ 1876459 h 6858000"/>
              <a:gd name="connsiteX115" fmla="*/ 652482 w 5305156"/>
              <a:gd name="connsiteY115" fmla="*/ 1598885 h 6858000"/>
              <a:gd name="connsiteX116" fmla="*/ 1318308 w 5305156"/>
              <a:gd name="connsiteY116" fmla="*/ 1238512 h 6858000"/>
              <a:gd name="connsiteX117" fmla="*/ 1095663 w 5305156"/>
              <a:gd name="connsiteY117" fmla="*/ 1432499 h 6858000"/>
              <a:gd name="connsiteX118" fmla="*/ 995930 w 5305156"/>
              <a:gd name="connsiteY118" fmla="*/ 1519240 h 6858000"/>
              <a:gd name="connsiteX119" fmla="*/ 995930 w 5305156"/>
              <a:gd name="connsiteY119" fmla="*/ 1865419 h 6858000"/>
              <a:gd name="connsiteX120" fmla="*/ 1238240 w 5305156"/>
              <a:gd name="connsiteY120" fmla="*/ 1654085 h 6858000"/>
              <a:gd name="connsiteX121" fmla="*/ 1245264 w 5305156"/>
              <a:gd name="connsiteY121" fmla="*/ 1665124 h 6858000"/>
              <a:gd name="connsiteX122" fmla="*/ 1000847 w 5305156"/>
              <a:gd name="connsiteY122" fmla="*/ 1878036 h 6858000"/>
              <a:gd name="connsiteX123" fmla="*/ 1326033 w 5305156"/>
              <a:gd name="connsiteY123" fmla="*/ 2155610 h 6858000"/>
              <a:gd name="connsiteX124" fmla="*/ 1477038 w 5305156"/>
              <a:gd name="connsiteY124" fmla="*/ 2023920 h 6858000"/>
              <a:gd name="connsiteX125" fmla="*/ 1646304 w 5305156"/>
              <a:gd name="connsiteY125" fmla="*/ 1876459 h 6858000"/>
              <a:gd name="connsiteX126" fmla="*/ 1321116 w 5305156"/>
              <a:gd name="connsiteY126" fmla="*/ 1598885 h 6858000"/>
              <a:gd name="connsiteX127" fmla="*/ 1245965 w 5305156"/>
              <a:gd name="connsiteY127" fmla="*/ 1664336 h 6858000"/>
              <a:gd name="connsiteX128" fmla="*/ 1238942 w 5305156"/>
              <a:gd name="connsiteY128" fmla="*/ 1654085 h 6858000"/>
              <a:gd name="connsiteX129" fmla="*/ 1318308 w 5305156"/>
              <a:gd name="connsiteY129" fmla="*/ 1585480 h 6858000"/>
              <a:gd name="connsiteX130" fmla="*/ 1318308 w 5305156"/>
              <a:gd name="connsiteY130" fmla="*/ 1238512 h 6858000"/>
              <a:gd name="connsiteX131" fmla="*/ 988907 w 5305156"/>
              <a:gd name="connsiteY131" fmla="*/ 947533 h 6858000"/>
              <a:gd name="connsiteX132" fmla="*/ 665124 w 5305156"/>
              <a:gd name="connsiteY132" fmla="*/ 1230627 h 6858000"/>
              <a:gd name="connsiteX133" fmla="*/ 990311 w 5305156"/>
              <a:gd name="connsiteY133" fmla="*/ 1508201 h 6858000"/>
              <a:gd name="connsiteX134" fmla="*/ 1088639 w 5305156"/>
              <a:gd name="connsiteY134" fmla="*/ 1422247 h 6858000"/>
              <a:gd name="connsiteX135" fmla="*/ 1095663 w 5305156"/>
              <a:gd name="connsiteY135" fmla="*/ 1432499 h 6858000"/>
              <a:gd name="connsiteX136" fmla="*/ 1089342 w 5305156"/>
              <a:gd name="connsiteY136" fmla="*/ 1421459 h 6858000"/>
              <a:gd name="connsiteX137" fmla="*/ 1314093 w 5305156"/>
              <a:gd name="connsiteY137" fmla="*/ 1225107 h 6858000"/>
              <a:gd name="connsiteX138" fmla="*/ 988907 w 5305156"/>
              <a:gd name="connsiteY138" fmla="*/ 947533 h 6858000"/>
              <a:gd name="connsiteX139" fmla="*/ 1325331 w 5305156"/>
              <a:gd name="connsiteY139" fmla="*/ 296181 h 6858000"/>
              <a:gd name="connsiteX140" fmla="*/ 1000847 w 5305156"/>
              <a:gd name="connsiteY140" fmla="*/ 578486 h 6858000"/>
              <a:gd name="connsiteX141" fmla="*/ 1326033 w 5305156"/>
              <a:gd name="connsiteY141" fmla="*/ 856060 h 6858000"/>
              <a:gd name="connsiteX142" fmla="*/ 1650518 w 5305156"/>
              <a:gd name="connsiteY142" fmla="*/ 573754 h 6858000"/>
              <a:gd name="connsiteX143" fmla="*/ 1334462 w 5305156"/>
              <a:gd name="connsiteY143" fmla="*/ 304066 h 6858000"/>
              <a:gd name="connsiteX144" fmla="*/ 1325331 w 5305156"/>
              <a:gd name="connsiteY144" fmla="*/ 296181 h 6858000"/>
              <a:gd name="connsiteX145" fmla="*/ 1226725 w 5305156"/>
              <a:gd name="connsiteY145" fmla="*/ 0 h 6858000"/>
              <a:gd name="connsiteX146" fmla="*/ 748180 w 5305156"/>
              <a:gd name="connsiteY146" fmla="*/ 0 h 6858000"/>
              <a:gd name="connsiteX147" fmla="*/ 763540 w 5305156"/>
              <a:gd name="connsiteY147" fmla="*/ 13087 h 6858000"/>
              <a:gd name="connsiteX148" fmla="*/ 990311 w 5305156"/>
              <a:gd name="connsiteY148" fmla="*/ 206284 h 6858000"/>
              <a:gd name="connsiteX149" fmla="*/ 1159227 w 5305156"/>
              <a:gd name="connsiteY149" fmla="*/ 58896 h 6858000"/>
              <a:gd name="connsiteX150" fmla="*/ 1318308 w 5305156"/>
              <a:gd name="connsiteY150" fmla="*/ 0 h 6858000"/>
              <a:gd name="connsiteX151" fmla="*/ 1245701 w 5305156"/>
              <a:gd name="connsiteY151" fmla="*/ 0 h 6858000"/>
              <a:gd name="connsiteX152" fmla="*/ 1228232 w 5305156"/>
              <a:gd name="connsiteY152" fmla="*/ 15255 h 6858000"/>
              <a:gd name="connsiteX153" fmla="*/ 995930 w 5305156"/>
              <a:gd name="connsiteY153" fmla="*/ 218113 h 6858000"/>
              <a:gd name="connsiteX154" fmla="*/ 995930 w 5305156"/>
              <a:gd name="connsiteY154" fmla="*/ 564292 h 6858000"/>
              <a:gd name="connsiteX155" fmla="*/ 1318308 w 5305156"/>
              <a:gd name="connsiteY155" fmla="*/ 283564 h 6858000"/>
              <a:gd name="connsiteX156" fmla="*/ 1318308 w 5305156"/>
              <a:gd name="connsiteY156" fmla="*/ 84404 h 6858000"/>
              <a:gd name="connsiteX157" fmla="*/ 5305156 w 5305156"/>
              <a:gd name="connsiteY157" fmla="*/ 0 h 6858000"/>
              <a:gd name="connsiteX158" fmla="*/ 1329545 w 5305156"/>
              <a:gd name="connsiteY158" fmla="*/ 0 h 6858000"/>
              <a:gd name="connsiteX159" fmla="*/ 1329545 w 5305156"/>
              <a:gd name="connsiteY159" fmla="*/ 1953 h 6858000"/>
              <a:gd name="connsiteX160" fmla="*/ 1329545 w 5305156"/>
              <a:gd name="connsiteY160" fmla="*/ 283564 h 6858000"/>
              <a:gd name="connsiteX161" fmla="*/ 1343592 w 5305156"/>
              <a:gd name="connsiteY161" fmla="*/ 295392 h 6858000"/>
              <a:gd name="connsiteX162" fmla="*/ 1334462 w 5305156"/>
              <a:gd name="connsiteY162" fmla="*/ 304066 h 6858000"/>
              <a:gd name="connsiteX163" fmla="*/ 1344294 w 5305156"/>
              <a:gd name="connsiteY163" fmla="*/ 295392 h 6858000"/>
              <a:gd name="connsiteX164" fmla="*/ 1665970 w 5305156"/>
              <a:gd name="connsiteY164" fmla="*/ 570600 h 6858000"/>
              <a:gd name="connsiteX165" fmla="*/ 1665970 w 5305156"/>
              <a:gd name="connsiteY165" fmla="*/ 589526 h 6858000"/>
              <a:gd name="connsiteX166" fmla="*/ 1654030 w 5305156"/>
              <a:gd name="connsiteY166" fmla="*/ 599777 h 6858000"/>
              <a:gd name="connsiteX167" fmla="*/ 1654030 w 5305156"/>
              <a:gd name="connsiteY167" fmla="*/ 587160 h 6858000"/>
              <a:gd name="connsiteX168" fmla="*/ 1332355 w 5305156"/>
              <a:gd name="connsiteY168" fmla="*/ 867888 h 6858000"/>
              <a:gd name="connsiteX169" fmla="*/ 1332355 w 5305156"/>
              <a:gd name="connsiteY169" fmla="*/ 1214067 h 6858000"/>
              <a:gd name="connsiteX170" fmla="*/ 1654030 w 5305156"/>
              <a:gd name="connsiteY170" fmla="*/ 933339 h 6858000"/>
              <a:gd name="connsiteX171" fmla="*/ 1654030 w 5305156"/>
              <a:gd name="connsiteY171" fmla="*/ 600566 h 6858000"/>
              <a:gd name="connsiteX172" fmla="*/ 1665970 w 5305156"/>
              <a:gd name="connsiteY172" fmla="*/ 590314 h 6858000"/>
              <a:gd name="connsiteX173" fmla="*/ 1665970 w 5305156"/>
              <a:gd name="connsiteY173" fmla="*/ 938859 h 6858000"/>
              <a:gd name="connsiteX174" fmla="*/ 1998180 w 5305156"/>
              <a:gd name="connsiteY174" fmla="*/ 1221952 h 6858000"/>
              <a:gd name="connsiteX175" fmla="*/ 1998180 w 5305156"/>
              <a:gd name="connsiteY175" fmla="*/ 1591788 h 6858000"/>
              <a:gd name="connsiteX176" fmla="*/ 1680718 w 5305156"/>
              <a:gd name="connsiteY176" fmla="*/ 1867785 h 6858000"/>
              <a:gd name="connsiteX177" fmla="*/ 1680718 w 5305156"/>
              <a:gd name="connsiteY177" fmla="*/ 1851225 h 6858000"/>
              <a:gd name="connsiteX178" fmla="*/ 1986942 w 5305156"/>
              <a:gd name="connsiteY178" fmla="*/ 1585480 h 6858000"/>
              <a:gd name="connsiteX179" fmla="*/ 1986942 w 5305156"/>
              <a:gd name="connsiteY179" fmla="*/ 1238512 h 6858000"/>
              <a:gd name="connsiteX180" fmla="*/ 1680718 w 5305156"/>
              <a:gd name="connsiteY180" fmla="*/ 1505046 h 6858000"/>
              <a:gd name="connsiteX181" fmla="*/ 1680718 w 5305156"/>
              <a:gd name="connsiteY181" fmla="*/ 1488487 h 6858000"/>
              <a:gd name="connsiteX182" fmla="*/ 1982728 w 5305156"/>
              <a:gd name="connsiteY182" fmla="*/ 1225107 h 6858000"/>
              <a:gd name="connsiteX183" fmla="*/ 1657541 w 5305156"/>
              <a:gd name="connsiteY183" fmla="*/ 947533 h 6858000"/>
              <a:gd name="connsiteX184" fmla="*/ 1333056 w 5305156"/>
              <a:gd name="connsiteY184" fmla="*/ 1230627 h 6858000"/>
              <a:gd name="connsiteX185" fmla="*/ 1658244 w 5305156"/>
              <a:gd name="connsiteY185" fmla="*/ 1508201 h 6858000"/>
              <a:gd name="connsiteX186" fmla="*/ 1680017 w 5305156"/>
              <a:gd name="connsiteY186" fmla="*/ 1489275 h 6858000"/>
              <a:gd name="connsiteX187" fmla="*/ 1680017 w 5305156"/>
              <a:gd name="connsiteY187" fmla="*/ 1505835 h 6858000"/>
              <a:gd name="connsiteX188" fmla="*/ 1664565 w 5305156"/>
              <a:gd name="connsiteY188" fmla="*/ 1519240 h 6858000"/>
              <a:gd name="connsiteX189" fmla="*/ 1664565 w 5305156"/>
              <a:gd name="connsiteY189" fmla="*/ 1865419 h 6858000"/>
              <a:gd name="connsiteX190" fmla="*/ 1680017 w 5305156"/>
              <a:gd name="connsiteY190" fmla="*/ 1852014 h 6858000"/>
              <a:gd name="connsiteX191" fmla="*/ 1680017 w 5305156"/>
              <a:gd name="connsiteY191" fmla="*/ 1868573 h 6858000"/>
              <a:gd name="connsiteX192" fmla="*/ 1665970 w 5305156"/>
              <a:gd name="connsiteY192" fmla="*/ 1881190 h 6858000"/>
              <a:gd name="connsiteX193" fmla="*/ 1665970 w 5305156"/>
              <a:gd name="connsiteY193" fmla="*/ 2058617 h 6858000"/>
              <a:gd name="connsiteX194" fmla="*/ 1654030 w 5305156"/>
              <a:gd name="connsiteY194" fmla="*/ 2060194 h 6858000"/>
              <a:gd name="connsiteX195" fmla="*/ 1654030 w 5305156"/>
              <a:gd name="connsiteY195" fmla="*/ 1885922 h 6858000"/>
              <a:gd name="connsiteX196" fmla="*/ 1484061 w 5305156"/>
              <a:gd name="connsiteY196" fmla="*/ 2034172 h 6858000"/>
              <a:gd name="connsiteX197" fmla="*/ 1477038 w 5305156"/>
              <a:gd name="connsiteY197" fmla="*/ 2023920 h 6858000"/>
              <a:gd name="connsiteX198" fmla="*/ 1484061 w 5305156"/>
              <a:gd name="connsiteY198" fmla="*/ 2034960 h 6858000"/>
              <a:gd name="connsiteX199" fmla="*/ 1332355 w 5305156"/>
              <a:gd name="connsiteY199" fmla="*/ 2166650 h 6858000"/>
              <a:gd name="connsiteX200" fmla="*/ 1332355 w 5305156"/>
              <a:gd name="connsiteY200" fmla="*/ 2513617 h 6858000"/>
              <a:gd name="connsiteX201" fmla="*/ 1654030 w 5305156"/>
              <a:gd name="connsiteY201" fmla="*/ 2232889 h 6858000"/>
              <a:gd name="connsiteX202" fmla="*/ 1654030 w 5305156"/>
              <a:gd name="connsiteY202" fmla="*/ 2060983 h 6858000"/>
              <a:gd name="connsiteX203" fmla="*/ 1665970 w 5305156"/>
              <a:gd name="connsiteY203" fmla="*/ 2059405 h 6858000"/>
              <a:gd name="connsiteX204" fmla="*/ 1665970 w 5305156"/>
              <a:gd name="connsiteY204" fmla="*/ 2238409 h 6858000"/>
              <a:gd name="connsiteX205" fmla="*/ 1881590 w 5305156"/>
              <a:gd name="connsiteY205" fmla="*/ 2422144 h 6858000"/>
              <a:gd name="connsiteX206" fmla="*/ 1869650 w 5305156"/>
              <a:gd name="connsiteY206" fmla="*/ 2428452 h 6858000"/>
              <a:gd name="connsiteX207" fmla="*/ 1657541 w 5305156"/>
              <a:gd name="connsiteY207" fmla="*/ 2247872 h 6858000"/>
              <a:gd name="connsiteX208" fmla="*/ 1333056 w 5305156"/>
              <a:gd name="connsiteY208" fmla="*/ 2530177 h 6858000"/>
              <a:gd name="connsiteX209" fmla="*/ 1658244 w 5305156"/>
              <a:gd name="connsiteY209" fmla="*/ 2807751 h 6858000"/>
              <a:gd name="connsiteX210" fmla="*/ 1982728 w 5305156"/>
              <a:gd name="connsiteY210" fmla="*/ 2525446 h 6858000"/>
              <a:gd name="connsiteX211" fmla="*/ 1870353 w 5305156"/>
              <a:gd name="connsiteY211" fmla="*/ 2429241 h 6858000"/>
              <a:gd name="connsiteX212" fmla="*/ 1882293 w 5305156"/>
              <a:gd name="connsiteY212" fmla="*/ 2422933 h 6858000"/>
              <a:gd name="connsiteX213" fmla="*/ 1998180 w 5305156"/>
              <a:gd name="connsiteY213" fmla="*/ 2522291 h 6858000"/>
              <a:gd name="connsiteX214" fmla="*/ 1998180 w 5305156"/>
              <a:gd name="connsiteY214" fmla="*/ 2773054 h 6858000"/>
              <a:gd name="connsiteX215" fmla="*/ 1986942 w 5305156"/>
              <a:gd name="connsiteY215" fmla="*/ 2778574 h 6858000"/>
              <a:gd name="connsiteX216" fmla="*/ 1986942 w 5305156"/>
              <a:gd name="connsiteY216" fmla="*/ 2538851 h 6858000"/>
              <a:gd name="connsiteX217" fmla="*/ 1664565 w 5305156"/>
              <a:gd name="connsiteY217" fmla="*/ 2819579 h 6858000"/>
              <a:gd name="connsiteX218" fmla="*/ 1664565 w 5305156"/>
              <a:gd name="connsiteY218" fmla="*/ 3165758 h 6858000"/>
              <a:gd name="connsiteX219" fmla="*/ 1986942 w 5305156"/>
              <a:gd name="connsiteY219" fmla="*/ 2885030 h 6858000"/>
              <a:gd name="connsiteX220" fmla="*/ 1986942 w 5305156"/>
              <a:gd name="connsiteY220" fmla="*/ 2779363 h 6858000"/>
              <a:gd name="connsiteX221" fmla="*/ 1998180 w 5305156"/>
              <a:gd name="connsiteY221" fmla="*/ 2773843 h 6858000"/>
              <a:gd name="connsiteX222" fmla="*/ 1998180 w 5305156"/>
              <a:gd name="connsiteY222" fmla="*/ 2891339 h 6858000"/>
              <a:gd name="connsiteX223" fmla="*/ 1658946 w 5305156"/>
              <a:gd name="connsiteY223" fmla="*/ 3187049 h 6858000"/>
              <a:gd name="connsiteX224" fmla="*/ 1321116 w 5305156"/>
              <a:gd name="connsiteY224" fmla="*/ 2899224 h 6858000"/>
              <a:gd name="connsiteX225" fmla="*/ 1240347 w 5305156"/>
              <a:gd name="connsiteY225" fmla="*/ 2969406 h 6858000"/>
              <a:gd name="connsiteX226" fmla="*/ 997334 w 5305156"/>
              <a:gd name="connsiteY226" fmla="*/ 3180741 h 6858000"/>
              <a:gd name="connsiteX227" fmla="*/ 997334 w 5305156"/>
              <a:gd name="connsiteY227" fmla="*/ 3519034 h 6858000"/>
              <a:gd name="connsiteX228" fmla="*/ 985394 w 5305156"/>
              <a:gd name="connsiteY228" fmla="*/ 3519034 h 6858000"/>
              <a:gd name="connsiteX229" fmla="*/ 985394 w 5305156"/>
              <a:gd name="connsiteY229" fmla="*/ 3500109 h 6858000"/>
              <a:gd name="connsiteX230" fmla="*/ 985394 w 5305156"/>
              <a:gd name="connsiteY230" fmla="*/ 3186261 h 6858000"/>
              <a:gd name="connsiteX231" fmla="*/ 663017 w 5305156"/>
              <a:gd name="connsiteY231" fmla="*/ 3466989 h 6858000"/>
              <a:gd name="connsiteX232" fmla="*/ 663017 w 5305156"/>
              <a:gd name="connsiteY232" fmla="*/ 3495377 h 6858000"/>
              <a:gd name="connsiteX233" fmla="*/ 663017 w 5305156"/>
              <a:gd name="connsiteY233" fmla="*/ 3812379 h 6858000"/>
              <a:gd name="connsiteX234" fmla="*/ 985394 w 5305156"/>
              <a:gd name="connsiteY234" fmla="*/ 3532439 h 6858000"/>
              <a:gd name="connsiteX235" fmla="*/ 985394 w 5305156"/>
              <a:gd name="connsiteY235" fmla="*/ 3519822 h 6858000"/>
              <a:gd name="connsiteX236" fmla="*/ 997334 w 5305156"/>
              <a:gd name="connsiteY236" fmla="*/ 3519822 h 6858000"/>
              <a:gd name="connsiteX237" fmla="*/ 997334 w 5305156"/>
              <a:gd name="connsiteY237" fmla="*/ 3531651 h 6858000"/>
              <a:gd name="connsiteX238" fmla="*/ 1011381 w 5305156"/>
              <a:gd name="connsiteY238" fmla="*/ 3543479 h 6858000"/>
              <a:gd name="connsiteX239" fmla="*/ 1002251 w 5305156"/>
              <a:gd name="connsiteY239" fmla="*/ 3552154 h 6858000"/>
              <a:gd name="connsiteX240" fmla="*/ 1012084 w 5305156"/>
              <a:gd name="connsiteY240" fmla="*/ 3544268 h 6858000"/>
              <a:gd name="connsiteX241" fmla="*/ 1333759 w 5305156"/>
              <a:gd name="connsiteY241" fmla="*/ 3818688 h 6858000"/>
              <a:gd name="connsiteX242" fmla="*/ 1333759 w 5305156"/>
              <a:gd name="connsiteY242" fmla="*/ 3838402 h 6858000"/>
              <a:gd name="connsiteX243" fmla="*/ 1321819 w 5305156"/>
              <a:gd name="connsiteY243" fmla="*/ 3848653 h 6858000"/>
              <a:gd name="connsiteX244" fmla="*/ 1321819 w 5305156"/>
              <a:gd name="connsiteY244" fmla="*/ 3835248 h 6858000"/>
              <a:gd name="connsiteX245" fmla="*/ 999441 w 5305156"/>
              <a:gd name="connsiteY245" fmla="*/ 4115975 h 6858000"/>
              <a:gd name="connsiteX246" fmla="*/ 999441 w 5305156"/>
              <a:gd name="connsiteY246" fmla="*/ 4462154 h 6858000"/>
              <a:gd name="connsiteX247" fmla="*/ 1321819 w 5305156"/>
              <a:gd name="connsiteY247" fmla="*/ 4182215 h 6858000"/>
              <a:gd name="connsiteX248" fmla="*/ 1321819 w 5305156"/>
              <a:gd name="connsiteY248" fmla="*/ 3849441 h 6858000"/>
              <a:gd name="connsiteX249" fmla="*/ 1333759 w 5305156"/>
              <a:gd name="connsiteY249" fmla="*/ 3839190 h 6858000"/>
              <a:gd name="connsiteX250" fmla="*/ 1333759 w 5305156"/>
              <a:gd name="connsiteY250" fmla="*/ 4186946 h 6858000"/>
              <a:gd name="connsiteX251" fmla="*/ 1665970 w 5305156"/>
              <a:gd name="connsiteY251" fmla="*/ 4470828 h 6858000"/>
              <a:gd name="connsiteX252" fmla="*/ 1665970 w 5305156"/>
              <a:gd name="connsiteY252" fmla="*/ 4839875 h 6858000"/>
              <a:gd name="connsiteX253" fmla="*/ 1348509 w 5305156"/>
              <a:gd name="connsiteY253" fmla="*/ 5116661 h 6858000"/>
              <a:gd name="connsiteX254" fmla="*/ 1348509 w 5305156"/>
              <a:gd name="connsiteY254" fmla="*/ 5100101 h 6858000"/>
              <a:gd name="connsiteX255" fmla="*/ 1654030 w 5305156"/>
              <a:gd name="connsiteY255" fmla="*/ 4833567 h 6858000"/>
              <a:gd name="connsiteX256" fmla="*/ 1654030 w 5305156"/>
              <a:gd name="connsiteY256" fmla="*/ 4487388 h 6858000"/>
              <a:gd name="connsiteX257" fmla="*/ 1348509 w 5305156"/>
              <a:gd name="connsiteY257" fmla="*/ 4753134 h 6858000"/>
              <a:gd name="connsiteX258" fmla="*/ 1348509 w 5305156"/>
              <a:gd name="connsiteY258" fmla="*/ 4737362 h 6858000"/>
              <a:gd name="connsiteX259" fmla="*/ 1650518 w 5305156"/>
              <a:gd name="connsiteY259" fmla="*/ 4473983 h 6858000"/>
              <a:gd name="connsiteX260" fmla="*/ 1325331 w 5305156"/>
              <a:gd name="connsiteY260" fmla="*/ 4196409 h 6858000"/>
              <a:gd name="connsiteX261" fmla="*/ 1000847 w 5305156"/>
              <a:gd name="connsiteY261" fmla="*/ 4478714 h 6858000"/>
              <a:gd name="connsiteX262" fmla="*/ 1326033 w 5305156"/>
              <a:gd name="connsiteY262" fmla="*/ 4756288 h 6858000"/>
              <a:gd name="connsiteX263" fmla="*/ 1347806 w 5305156"/>
              <a:gd name="connsiteY263" fmla="*/ 4737362 h 6858000"/>
              <a:gd name="connsiteX264" fmla="*/ 1347806 w 5305156"/>
              <a:gd name="connsiteY264" fmla="*/ 4753922 h 6858000"/>
              <a:gd name="connsiteX265" fmla="*/ 1331652 w 5305156"/>
              <a:gd name="connsiteY265" fmla="*/ 4768116 h 6858000"/>
              <a:gd name="connsiteX266" fmla="*/ 1331652 w 5305156"/>
              <a:gd name="connsiteY266" fmla="*/ 5114295 h 6858000"/>
              <a:gd name="connsiteX267" fmla="*/ 1347806 w 5305156"/>
              <a:gd name="connsiteY267" fmla="*/ 5100101 h 6858000"/>
              <a:gd name="connsiteX268" fmla="*/ 1347806 w 5305156"/>
              <a:gd name="connsiteY268" fmla="*/ 5116661 h 6858000"/>
              <a:gd name="connsiteX269" fmla="*/ 1333759 w 5305156"/>
              <a:gd name="connsiteY269" fmla="*/ 5129278 h 6858000"/>
              <a:gd name="connsiteX270" fmla="*/ 1333759 w 5305156"/>
              <a:gd name="connsiteY270" fmla="*/ 5306704 h 6858000"/>
              <a:gd name="connsiteX271" fmla="*/ 1321819 w 5305156"/>
              <a:gd name="connsiteY271" fmla="*/ 5309070 h 6858000"/>
              <a:gd name="connsiteX272" fmla="*/ 1321819 w 5305156"/>
              <a:gd name="connsiteY272" fmla="*/ 5134798 h 6858000"/>
              <a:gd name="connsiteX273" fmla="*/ 1151851 w 5305156"/>
              <a:gd name="connsiteY273" fmla="*/ 5283047 h 6858000"/>
              <a:gd name="connsiteX274" fmla="*/ 1144827 w 5305156"/>
              <a:gd name="connsiteY274" fmla="*/ 5272008 h 6858000"/>
              <a:gd name="connsiteX275" fmla="*/ 1314093 w 5305156"/>
              <a:gd name="connsiteY275" fmla="*/ 5125335 h 6858000"/>
              <a:gd name="connsiteX276" fmla="*/ 988907 w 5305156"/>
              <a:gd name="connsiteY276" fmla="*/ 4847761 h 6858000"/>
              <a:gd name="connsiteX277" fmla="*/ 913053 w 5305156"/>
              <a:gd name="connsiteY277" fmla="*/ 4913212 h 6858000"/>
              <a:gd name="connsiteX278" fmla="*/ 668636 w 5305156"/>
              <a:gd name="connsiteY278" fmla="*/ 5126124 h 6858000"/>
              <a:gd name="connsiteX279" fmla="*/ 993823 w 5305156"/>
              <a:gd name="connsiteY279" fmla="*/ 5403697 h 6858000"/>
              <a:gd name="connsiteX280" fmla="*/ 1144827 w 5305156"/>
              <a:gd name="connsiteY280" fmla="*/ 5272796 h 6858000"/>
              <a:gd name="connsiteX281" fmla="*/ 1151149 w 5305156"/>
              <a:gd name="connsiteY281" fmla="*/ 5283047 h 6858000"/>
              <a:gd name="connsiteX282" fmla="*/ 999441 w 5305156"/>
              <a:gd name="connsiteY282" fmla="*/ 5415526 h 6858000"/>
              <a:gd name="connsiteX283" fmla="*/ 999441 w 5305156"/>
              <a:gd name="connsiteY283" fmla="*/ 5761705 h 6858000"/>
              <a:gd name="connsiteX284" fmla="*/ 1321819 w 5305156"/>
              <a:gd name="connsiteY284" fmla="*/ 5480976 h 6858000"/>
              <a:gd name="connsiteX285" fmla="*/ 1321819 w 5305156"/>
              <a:gd name="connsiteY285" fmla="*/ 5309858 h 6858000"/>
              <a:gd name="connsiteX286" fmla="*/ 1333759 w 5305156"/>
              <a:gd name="connsiteY286" fmla="*/ 5307493 h 6858000"/>
              <a:gd name="connsiteX287" fmla="*/ 1333759 w 5305156"/>
              <a:gd name="connsiteY287" fmla="*/ 5487285 h 6858000"/>
              <a:gd name="connsiteX288" fmla="*/ 1549380 w 5305156"/>
              <a:gd name="connsiteY288" fmla="*/ 5671020 h 6858000"/>
              <a:gd name="connsiteX289" fmla="*/ 1665970 w 5305156"/>
              <a:gd name="connsiteY289" fmla="*/ 5770379 h 6858000"/>
              <a:gd name="connsiteX290" fmla="*/ 1665970 w 5305156"/>
              <a:gd name="connsiteY290" fmla="*/ 6021141 h 6858000"/>
              <a:gd name="connsiteX291" fmla="*/ 1654030 w 5305156"/>
              <a:gd name="connsiteY291" fmla="*/ 6026661 h 6858000"/>
              <a:gd name="connsiteX292" fmla="*/ 1654030 w 5305156"/>
              <a:gd name="connsiteY292" fmla="*/ 5786939 h 6858000"/>
              <a:gd name="connsiteX293" fmla="*/ 1331652 w 5305156"/>
              <a:gd name="connsiteY293" fmla="*/ 6067667 h 6858000"/>
              <a:gd name="connsiteX294" fmla="*/ 1331652 w 5305156"/>
              <a:gd name="connsiteY294" fmla="*/ 6413845 h 6858000"/>
              <a:gd name="connsiteX295" fmla="*/ 1654030 w 5305156"/>
              <a:gd name="connsiteY295" fmla="*/ 6133906 h 6858000"/>
              <a:gd name="connsiteX296" fmla="*/ 1654030 w 5305156"/>
              <a:gd name="connsiteY296" fmla="*/ 6027450 h 6858000"/>
              <a:gd name="connsiteX297" fmla="*/ 1665970 w 5305156"/>
              <a:gd name="connsiteY297" fmla="*/ 6021930 h 6858000"/>
              <a:gd name="connsiteX298" fmla="*/ 1665970 w 5305156"/>
              <a:gd name="connsiteY298" fmla="*/ 6140214 h 6858000"/>
              <a:gd name="connsiteX299" fmla="*/ 1326033 w 5305156"/>
              <a:gd name="connsiteY299" fmla="*/ 6435925 h 6858000"/>
              <a:gd name="connsiteX300" fmla="*/ 988907 w 5305156"/>
              <a:gd name="connsiteY300" fmla="*/ 6147311 h 6858000"/>
              <a:gd name="connsiteX301" fmla="*/ 908136 w 5305156"/>
              <a:gd name="connsiteY301" fmla="*/ 6217493 h 6858000"/>
              <a:gd name="connsiteX302" fmla="*/ 901815 w 5305156"/>
              <a:gd name="connsiteY302" fmla="*/ 6206454 h 6858000"/>
              <a:gd name="connsiteX303" fmla="*/ 907434 w 5305156"/>
              <a:gd name="connsiteY303" fmla="*/ 6218282 h 6858000"/>
              <a:gd name="connsiteX304" fmla="*/ 665124 w 5305156"/>
              <a:gd name="connsiteY304" fmla="*/ 6429617 h 6858000"/>
              <a:gd name="connsiteX305" fmla="*/ 665124 w 5305156"/>
              <a:gd name="connsiteY305" fmla="*/ 6784470 h 6858000"/>
              <a:gd name="connsiteX306" fmla="*/ 722014 w 5305156"/>
              <a:gd name="connsiteY306" fmla="*/ 6833040 h 6858000"/>
              <a:gd name="connsiteX307" fmla="*/ 751249 w 5305156"/>
              <a:gd name="connsiteY307" fmla="*/ 6858000 h 6858000"/>
              <a:gd name="connsiteX308" fmla="*/ 5305156 w 5305156"/>
              <a:gd name="connsiteY308"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 ang="0">
                <a:pos x="connsiteX275" y="connsiteY275"/>
              </a:cxn>
              <a:cxn ang="0">
                <a:pos x="connsiteX276" y="connsiteY276"/>
              </a:cxn>
              <a:cxn ang="0">
                <a:pos x="connsiteX277" y="connsiteY277"/>
              </a:cxn>
              <a:cxn ang="0">
                <a:pos x="connsiteX278" y="connsiteY278"/>
              </a:cxn>
              <a:cxn ang="0">
                <a:pos x="connsiteX279" y="connsiteY279"/>
              </a:cxn>
              <a:cxn ang="0">
                <a:pos x="connsiteX280" y="connsiteY280"/>
              </a:cxn>
              <a:cxn ang="0">
                <a:pos x="connsiteX281" y="connsiteY281"/>
              </a:cxn>
              <a:cxn ang="0">
                <a:pos x="connsiteX282" y="connsiteY282"/>
              </a:cxn>
              <a:cxn ang="0">
                <a:pos x="connsiteX283" y="connsiteY283"/>
              </a:cxn>
              <a:cxn ang="0">
                <a:pos x="connsiteX284" y="connsiteY284"/>
              </a:cxn>
              <a:cxn ang="0">
                <a:pos x="connsiteX285" y="connsiteY285"/>
              </a:cxn>
              <a:cxn ang="0">
                <a:pos x="connsiteX286" y="connsiteY286"/>
              </a:cxn>
              <a:cxn ang="0">
                <a:pos x="connsiteX287" y="connsiteY287"/>
              </a:cxn>
              <a:cxn ang="0">
                <a:pos x="connsiteX288" y="connsiteY288"/>
              </a:cxn>
              <a:cxn ang="0">
                <a:pos x="connsiteX289" y="connsiteY289"/>
              </a:cxn>
              <a:cxn ang="0">
                <a:pos x="connsiteX290" y="connsiteY290"/>
              </a:cxn>
              <a:cxn ang="0">
                <a:pos x="connsiteX291" y="connsiteY291"/>
              </a:cxn>
              <a:cxn ang="0">
                <a:pos x="connsiteX292" y="connsiteY292"/>
              </a:cxn>
              <a:cxn ang="0">
                <a:pos x="connsiteX293" y="connsiteY293"/>
              </a:cxn>
              <a:cxn ang="0">
                <a:pos x="connsiteX294" y="connsiteY294"/>
              </a:cxn>
              <a:cxn ang="0">
                <a:pos x="connsiteX295" y="connsiteY295"/>
              </a:cxn>
              <a:cxn ang="0">
                <a:pos x="connsiteX296" y="connsiteY296"/>
              </a:cxn>
              <a:cxn ang="0">
                <a:pos x="connsiteX297" y="connsiteY297"/>
              </a:cxn>
              <a:cxn ang="0">
                <a:pos x="connsiteX298" y="connsiteY298"/>
              </a:cxn>
              <a:cxn ang="0">
                <a:pos x="connsiteX299" y="connsiteY299"/>
              </a:cxn>
              <a:cxn ang="0">
                <a:pos x="connsiteX300" y="connsiteY300"/>
              </a:cxn>
              <a:cxn ang="0">
                <a:pos x="connsiteX301" y="connsiteY301"/>
              </a:cxn>
              <a:cxn ang="0">
                <a:pos x="connsiteX302" y="connsiteY302"/>
              </a:cxn>
              <a:cxn ang="0">
                <a:pos x="connsiteX303" y="connsiteY303"/>
              </a:cxn>
              <a:cxn ang="0">
                <a:pos x="connsiteX304" y="connsiteY304"/>
              </a:cxn>
              <a:cxn ang="0">
                <a:pos x="connsiteX305" y="connsiteY305"/>
              </a:cxn>
              <a:cxn ang="0">
                <a:pos x="connsiteX306" y="connsiteY306"/>
              </a:cxn>
              <a:cxn ang="0">
                <a:pos x="connsiteX307" y="connsiteY307"/>
              </a:cxn>
              <a:cxn ang="0">
                <a:pos x="connsiteX308" y="connsiteY308"/>
              </a:cxn>
            </a:cxnLst>
            <a:rect l="l" t="t" r="r" b="b"/>
            <a:pathLst>
              <a:path w="5305156" h="6858000">
                <a:moveTo>
                  <a:pt x="657398" y="6793932"/>
                </a:moveTo>
                <a:cubicBezTo>
                  <a:pt x="657398" y="6793932"/>
                  <a:pt x="657398" y="6793932"/>
                  <a:pt x="585057" y="6857017"/>
                </a:cubicBezTo>
                <a:lnTo>
                  <a:pt x="583930" y="6858000"/>
                </a:lnTo>
                <a:lnTo>
                  <a:pt x="732294" y="6858000"/>
                </a:lnTo>
                <a:lnTo>
                  <a:pt x="725614" y="6852286"/>
                </a:lnTo>
                <a:cubicBezTo>
                  <a:pt x="709021" y="6838092"/>
                  <a:pt x="686897" y="6819166"/>
                  <a:pt x="657398" y="6793932"/>
                </a:cubicBezTo>
                <a:close/>
                <a:moveTo>
                  <a:pt x="653184" y="6434348"/>
                </a:moveTo>
                <a:cubicBezTo>
                  <a:pt x="653184" y="6434348"/>
                  <a:pt x="653184" y="6434348"/>
                  <a:pt x="330807" y="6715076"/>
                </a:cubicBezTo>
                <a:cubicBezTo>
                  <a:pt x="330807" y="6715076"/>
                  <a:pt x="330807" y="6715076"/>
                  <a:pt x="330807" y="6799592"/>
                </a:cubicBezTo>
                <a:lnTo>
                  <a:pt x="330807" y="6858000"/>
                </a:lnTo>
                <a:lnTo>
                  <a:pt x="564153" y="6858000"/>
                </a:lnTo>
                <a:lnTo>
                  <a:pt x="568902" y="6853863"/>
                </a:lnTo>
                <a:cubicBezTo>
                  <a:pt x="573818" y="6854652"/>
                  <a:pt x="579438" y="6856229"/>
                  <a:pt x="585057" y="6857017"/>
                </a:cubicBezTo>
                <a:cubicBezTo>
                  <a:pt x="579438" y="6855440"/>
                  <a:pt x="574521" y="6854652"/>
                  <a:pt x="569605" y="6853075"/>
                </a:cubicBezTo>
                <a:cubicBezTo>
                  <a:pt x="569605" y="6853075"/>
                  <a:pt x="569605" y="6853075"/>
                  <a:pt x="653184" y="6780527"/>
                </a:cubicBezTo>
                <a:cubicBezTo>
                  <a:pt x="653184" y="6780527"/>
                  <a:pt x="653184" y="6780527"/>
                  <a:pt x="653184" y="6434348"/>
                </a:cubicBezTo>
                <a:close/>
                <a:moveTo>
                  <a:pt x="5047259" y="6343650"/>
                </a:moveTo>
                <a:lnTo>
                  <a:pt x="5047259" y="6707250"/>
                </a:lnTo>
                <a:lnTo>
                  <a:pt x="4683659" y="6707250"/>
                </a:lnTo>
                <a:lnTo>
                  <a:pt x="4683659" y="6343650"/>
                </a:lnTo>
                <a:close/>
                <a:moveTo>
                  <a:pt x="985394" y="5786939"/>
                </a:moveTo>
                <a:cubicBezTo>
                  <a:pt x="985394" y="5786939"/>
                  <a:pt x="985394" y="5786939"/>
                  <a:pt x="777500" y="5968308"/>
                </a:cubicBezTo>
                <a:cubicBezTo>
                  <a:pt x="777500" y="5968308"/>
                  <a:pt x="777500" y="5968308"/>
                  <a:pt x="663017" y="6067667"/>
                </a:cubicBezTo>
                <a:cubicBezTo>
                  <a:pt x="663017" y="6067667"/>
                  <a:pt x="663017" y="6067667"/>
                  <a:pt x="663017" y="6413845"/>
                </a:cubicBezTo>
                <a:cubicBezTo>
                  <a:pt x="663017" y="6413845"/>
                  <a:pt x="663017" y="6413845"/>
                  <a:pt x="901815" y="6206454"/>
                </a:cubicBezTo>
                <a:cubicBezTo>
                  <a:pt x="901815" y="6206454"/>
                  <a:pt x="901815" y="6206454"/>
                  <a:pt x="985394" y="6133906"/>
                </a:cubicBezTo>
                <a:cubicBezTo>
                  <a:pt x="985394" y="6133906"/>
                  <a:pt x="985394" y="6133906"/>
                  <a:pt x="985394" y="5786939"/>
                </a:cubicBezTo>
                <a:close/>
                <a:moveTo>
                  <a:pt x="1549380" y="5671020"/>
                </a:moveTo>
                <a:cubicBezTo>
                  <a:pt x="1537440" y="5677328"/>
                  <a:pt x="1537440" y="5677328"/>
                  <a:pt x="1537440" y="5677328"/>
                </a:cubicBezTo>
                <a:cubicBezTo>
                  <a:pt x="1549380" y="5671020"/>
                  <a:pt x="1549380" y="5671020"/>
                  <a:pt x="1549380" y="5671020"/>
                </a:cubicBezTo>
                <a:close/>
                <a:moveTo>
                  <a:pt x="1325331" y="5495959"/>
                </a:moveTo>
                <a:cubicBezTo>
                  <a:pt x="1325331" y="5495959"/>
                  <a:pt x="1325331" y="5495959"/>
                  <a:pt x="1000847" y="5779053"/>
                </a:cubicBezTo>
                <a:cubicBezTo>
                  <a:pt x="1000847" y="5779053"/>
                  <a:pt x="1000847" y="5779053"/>
                  <a:pt x="1326033" y="6056627"/>
                </a:cubicBezTo>
                <a:cubicBezTo>
                  <a:pt x="1326033" y="6056627"/>
                  <a:pt x="1326033" y="6056627"/>
                  <a:pt x="1650518" y="5773533"/>
                </a:cubicBezTo>
                <a:cubicBezTo>
                  <a:pt x="1650518" y="5773533"/>
                  <a:pt x="1650518" y="5773533"/>
                  <a:pt x="1537440" y="5677328"/>
                </a:cubicBezTo>
                <a:cubicBezTo>
                  <a:pt x="1537440" y="5677328"/>
                  <a:pt x="1537440" y="5677328"/>
                  <a:pt x="1325331" y="5495959"/>
                </a:cubicBezTo>
                <a:close/>
                <a:moveTo>
                  <a:pt x="320271" y="4847761"/>
                </a:moveTo>
                <a:cubicBezTo>
                  <a:pt x="320271" y="4847761"/>
                  <a:pt x="320271" y="4847761"/>
                  <a:pt x="0" y="5126124"/>
                </a:cubicBezTo>
                <a:cubicBezTo>
                  <a:pt x="0" y="5126124"/>
                  <a:pt x="0" y="5126124"/>
                  <a:pt x="325188" y="5403697"/>
                </a:cubicBezTo>
                <a:cubicBezTo>
                  <a:pt x="325188" y="5403697"/>
                  <a:pt x="325188" y="5403697"/>
                  <a:pt x="433349" y="5309070"/>
                </a:cubicBezTo>
                <a:cubicBezTo>
                  <a:pt x="433349" y="5309070"/>
                  <a:pt x="433349" y="5309070"/>
                  <a:pt x="439670" y="5320898"/>
                </a:cubicBezTo>
                <a:cubicBezTo>
                  <a:pt x="439670" y="5320898"/>
                  <a:pt x="439670" y="5320898"/>
                  <a:pt x="330807" y="5415526"/>
                </a:cubicBezTo>
                <a:cubicBezTo>
                  <a:pt x="330807" y="5415526"/>
                  <a:pt x="330807" y="5415526"/>
                  <a:pt x="330807" y="5761705"/>
                </a:cubicBezTo>
                <a:cubicBezTo>
                  <a:pt x="330807" y="5761705"/>
                  <a:pt x="330807" y="5761705"/>
                  <a:pt x="563986" y="5559044"/>
                </a:cubicBezTo>
                <a:cubicBezTo>
                  <a:pt x="563986" y="5559044"/>
                  <a:pt x="563986" y="5559044"/>
                  <a:pt x="570307" y="5571661"/>
                </a:cubicBezTo>
                <a:cubicBezTo>
                  <a:pt x="570307" y="5571661"/>
                  <a:pt x="570307" y="5571661"/>
                  <a:pt x="332211" y="5779053"/>
                </a:cubicBezTo>
                <a:cubicBezTo>
                  <a:pt x="332211" y="5779053"/>
                  <a:pt x="332211" y="5779053"/>
                  <a:pt x="657398" y="6056627"/>
                </a:cubicBezTo>
                <a:cubicBezTo>
                  <a:pt x="657398" y="6056627"/>
                  <a:pt x="657398" y="6056627"/>
                  <a:pt x="771178" y="5957268"/>
                </a:cubicBezTo>
                <a:cubicBezTo>
                  <a:pt x="771178" y="5957268"/>
                  <a:pt x="771178" y="5957268"/>
                  <a:pt x="777500" y="5968308"/>
                </a:cubicBezTo>
                <a:cubicBezTo>
                  <a:pt x="777500" y="5968308"/>
                  <a:pt x="777500" y="5968308"/>
                  <a:pt x="771881" y="5956479"/>
                </a:cubicBezTo>
                <a:cubicBezTo>
                  <a:pt x="771881" y="5956479"/>
                  <a:pt x="771881" y="5956479"/>
                  <a:pt x="981883" y="5773533"/>
                </a:cubicBezTo>
                <a:cubicBezTo>
                  <a:pt x="981883" y="5773533"/>
                  <a:pt x="981883" y="5773533"/>
                  <a:pt x="656696" y="5495959"/>
                </a:cubicBezTo>
                <a:cubicBezTo>
                  <a:pt x="656696" y="5495959"/>
                  <a:pt x="656696" y="5495959"/>
                  <a:pt x="571010" y="5570873"/>
                </a:cubicBezTo>
                <a:cubicBezTo>
                  <a:pt x="571010" y="5570873"/>
                  <a:pt x="571010" y="5570873"/>
                  <a:pt x="563986" y="5558256"/>
                </a:cubicBezTo>
                <a:cubicBezTo>
                  <a:pt x="563986" y="5558256"/>
                  <a:pt x="563986" y="5558256"/>
                  <a:pt x="653184" y="5480976"/>
                </a:cubicBezTo>
                <a:cubicBezTo>
                  <a:pt x="653184" y="5480976"/>
                  <a:pt x="653184" y="5480976"/>
                  <a:pt x="653184" y="5134798"/>
                </a:cubicBezTo>
                <a:cubicBezTo>
                  <a:pt x="653184" y="5134798"/>
                  <a:pt x="653184" y="5134798"/>
                  <a:pt x="439670" y="5320110"/>
                </a:cubicBezTo>
                <a:cubicBezTo>
                  <a:pt x="439670" y="5320110"/>
                  <a:pt x="439670" y="5320110"/>
                  <a:pt x="434052" y="5309070"/>
                </a:cubicBezTo>
                <a:cubicBezTo>
                  <a:pt x="434052" y="5309070"/>
                  <a:pt x="434052" y="5309070"/>
                  <a:pt x="645458" y="5125335"/>
                </a:cubicBezTo>
                <a:cubicBezTo>
                  <a:pt x="645458" y="5125335"/>
                  <a:pt x="645458" y="5125335"/>
                  <a:pt x="320271" y="4847761"/>
                </a:cubicBezTo>
                <a:close/>
                <a:moveTo>
                  <a:pt x="985394" y="4487388"/>
                </a:moveTo>
                <a:cubicBezTo>
                  <a:pt x="985394" y="4487388"/>
                  <a:pt x="985394" y="4487388"/>
                  <a:pt x="763453" y="4680586"/>
                </a:cubicBezTo>
                <a:cubicBezTo>
                  <a:pt x="763453" y="4680586"/>
                  <a:pt x="763453" y="4680586"/>
                  <a:pt x="756430" y="4670335"/>
                </a:cubicBezTo>
                <a:cubicBezTo>
                  <a:pt x="756430" y="4670335"/>
                  <a:pt x="756430" y="4670335"/>
                  <a:pt x="762750" y="4680586"/>
                </a:cubicBezTo>
                <a:cubicBezTo>
                  <a:pt x="762750" y="4680586"/>
                  <a:pt x="762750" y="4680586"/>
                  <a:pt x="663017" y="4768116"/>
                </a:cubicBezTo>
                <a:cubicBezTo>
                  <a:pt x="663017" y="4768116"/>
                  <a:pt x="663017" y="4768116"/>
                  <a:pt x="663017" y="5114295"/>
                </a:cubicBezTo>
                <a:cubicBezTo>
                  <a:pt x="663017" y="5114295"/>
                  <a:pt x="663017" y="5114295"/>
                  <a:pt x="906029" y="4902960"/>
                </a:cubicBezTo>
                <a:cubicBezTo>
                  <a:pt x="906029" y="4902960"/>
                  <a:pt x="906029" y="4902960"/>
                  <a:pt x="913053" y="4913212"/>
                </a:cubicBezTo>
                <a:cubicBezTo>
                  <a:pt x="913053" y="4913212"/>
                  <a:pt x="913053" y="4913212"/>
                  <a:pt x="906732" y="4902172"/>
                </a:cubicBezTo>
                <a:cubicBezTo>
                  <a:pt x="906732" y="4902172"/>
                  <a:pt x="906732" y="4902172"/>
                  <a:pt x="985394" y="4833567"/>
                </a:cubicBezTo>
                <a:cubicBezTo>
                  <a:pt x="985394" y="4833567"/>
                  <a:pt x="985394" y="4833567"/>
                  <a:pt x="985394" y="4487388"/>
                </a:cubicBezTo>
                <a:close/>
                <a:moveTo>
                  <a:pt x="656696" y="4196409"/>
                </a:moveTo>
                <a:cubicBezTo>
                  <a:pt x="656696" y="4196409"/>
                  <a:pt x="656696" y="4196409"/>
                  <a:pt x="332211" y="4478714"/>
                </a:cubicBezTo>
                <a:cubicBezTo>
                  <a:pt x="332211" y="4478714"/>
                  <a:pt x="332211" y="4478714"/>
                  <a:pt x="657398" y="4756288"/>
                </a:cubicBezTo>
                <a:cubicBezTo>
                  <a:pt x="657398" y="4756288"/>
                  <a:pt x="657398" y="4756288"/>
                  <a:pt x="756430" y="4670335"/>
                </a:cubicBezTo>
                <a:cubicBezTo>
                  <a:pt x="756430" y="4670335"/>
                  <a:pt x="756430" y="4670335"/>
                  <a:pt x="981883" y="4473983"/>
                </a:cubicBezTo>
                <a:cubicBezTo>
                  <a:pt x="981883" y="4473983"/>
                  <a:pt x="981883" y="4473983"/>
                  <a:pt x="656696" y="4196409"/>
                </a:cubicBezTo>
                <a:close/>
                <a:moveTo>
                  <a:pt x="993120" y="3544268"/>
                </a:moveTo>
                <a:cubicBezTo>
                  <a:pt x="993120" y="3544268"/>
                  <a:pt x="993120" y="3544268"/>
                  <a:pt x="668636" y="3826573"/>
                </a:cubicBezTo>
                <a:cubicBezTo>
                  <a:pt x="668636" y="3826573"/>
                  <a:pt x="668636" y="3826573"/>
                  <a:pt x="993823" y="4104935"/>
                </a:cubicBezTo>
                <a:cubicBezTo>
                  <a:pt x="993823" y="4104935"/>
                  <a:pt x="993823" y="4104935"/>
                  <a:pt x="1318308" y="3821842"/>
                </a:cubicBezTo>
                <a:cubicBezTo>
                  <a:pt x="1318308" y="3821842"/>
                  <a:pt x="1318308" y="3821842"/>
                  <a:pt x="1002251" y="3552154"/>
                </a:cubicBezTo>
                <a:cubicBezTo>
                  <a:pt x="1002251" y="3552154"/>
                  <a:pt x="1002251" y="3552154"/>
                  <a:pt x="993120" y="3544268"/>
                </a:cubicBezTo>
                <a:close/>
                <a:moveTo>
                  <a:pt x="1318308" y="2538851"/>
                </a:moveTo>
                <a:cubicBezTo>
                  <a:pt x="1318308" y="2538851"/>
                  <a:pt x="1318308" y="2538851"/>
                  <a:pt x="1110412" y="2719432"/>
                </a:cubicBezTo>
                <a:cubicBezTo>
                  <a:pt x="1110412" y="2719432"/>
                  <a:pt x="1110412" y="2719432"/>
                  <a:pt x="1104092" y="2708392"/>
                </a:cubicBezTo>
                <a:cubicBezTo>
                  <a:pt x="1104092" y="2708392"/>
                  <a:pt x="1104092" y="2708392"/>
                  <a:pt x="1109710" y="2720221"/>
                </a:cubicBezTo>
                <a:cubicBezTo>
                  <a:pt x="1109710" y="2720221"/>
                  <a:pt x="1109710" y="2720221"/>
                  <a:pt x="995930" y="2819579"/>
                </a:cubicBezTo>
                <a:cubicBezTo>
                  <a:pt x="995930" y="2819579"/>
                  <a:pt x="995930" y="2819579"/>
                  <a:pt x="995930" y="3165758"/>
                </a:cubicBezTo>
                <a:cubicBezTo>
                  <a:pt x="995930" y="3165758"/>
                  <a:pt x="995930" y="3165758"/>
                  <a:pt x="1234025" y="2958366"/>
                </a:cubicBezTo>
                <a:cubicBezTo>
                  <a:pt x="1234025" y="2958366"/>
                  <a:pt x="1234025" y="2958366"/>
                  <a:pt x="1240347" y="2969406"/>
                </a:cubicBezTo>
                <a:cubicBezTo>
                  <a:pt x="1240347" y="2969406"/>
                  <a:pt x="1240347" y="2969406"/>
                  <a:pt x="1234728" y="2957578"/>
                </a:cubicBezTo>
                <a:cubicBezTo>
                  <a:pt x="1234728" y="2957578"/>
                  <a:pt x="1234728" y="2957578"/>
                  <a:pt x="1318308" y="2885030"/>
                </a:cubicBezTo>
                <a:cubicBezTo>
                  <a:pt x="1318308" y="2885030"/>
                  <a:pt x="1318308" y="2885030"/>
                  <a:pt x="1318308" y="2538851"/>
                </a:cubicBezTo>
                <a:close/>
                <a:moveTo>
                  <a:pt x="652482" y="1598885"/>
                </a:moveTo>
                <a:cubicBezTo>
                  <a:pt x="652482" y="1598885"/>
                  <a:pt x="652482" y="1598885"/>
                  <a:pt x="332211" y="1878036"/>
                </a:cubicBezTo>
                <a:cubicBezTo>
                  <a:pt x="332211" y="1878036"/>
                  <a:pt x="332211" y="1878036"/>
                  <a:pt x="657398" y="2155610"/>
                </a:cubicBezTo>
                <a:cubicBezTo>
                  <a:pt x="657398" y="2155610"/>
                  <a:pt x="657398" y="2155610"/>
                  <a:pt x="766262" y="2060983"/>
                </a:cubicBezTo>
                <a:cubicBezTo>
                  <a:pt x="766262" y="2060983"/>
                  <a:pt x="766262" y="2060983"/>
                  <a:pt x="771881" y="2072022"/>
                </a:cubicBezTo>
                <a:cubicBezTo>
                  <a:pt x="771881" y="2072022"/>
                  <a:pt x="771881" y="2072022"/>
                  <a:pt x="663017" y="2166650"/>
                </a:cubicBezTo>
                <a:cubicBezTo>
                  <a:pt x="663017" y="2166650"/>
                  <a:pt x="663017" y="2166650"/>
                  <a:pt x="663017" y="2513617"/>
                </a:cubicBezTo>
                <a:cubicBezTo>
                  <a:pt x="663017" y="2513617"/>
                  <a:pt x="663017" y="2513617"/>
                  <a:pt x="896196" y="2310168"/>
                </a:cubicBezTo>
                <a:cubicBezTo>
                  <a:pt x="896196" y="2310168"/>
                  <a:pt x="896196" y="2310168"/>
                  <a:pt x="902517" y="2322785"/>
                </a:cubicBezTo>
                <a:cubicBezTo>
                  <a:pt x="902517" y="2322785"/>
                  <a:pt x="902517" y="2322785"/>
                  <a:pt x="665124" y="2530177"/>
                </a:cubicBezTo>
                <a:cubicBezTo>
                  <a:pt x="665124" y="2530177"/>
                  <a:pt x="665124" y="2530177"/>
                  <a:pt x="990311" y="2807751"/>
                </a:cubicBezTo>
                <a:cubicBezTo>
                  <a:pt x="990311" y="2807751"/>
                  <a:pt x="990311" y="2807751"/>
                  <a:pt x="1104092" y="2708392"/>
                </a:cubicBezTo>
                <a:cubicBezTo>
                  <a:pt x="1104092" y="2708392"/>
                  <a:pt x="1104092" y="2708392"/>
                  <a:pt x="1314093" y="2525446"/>
                </a:cubicBezTo>
                <a:cubicBezTo>
                  <a:pt x="1314093" y="2525446"/>
                  <a:pt x="1314093" y="2525446"/>
                  <a:pt x="988907" y="2247872"/>
                </a:cubicBezTo>
                <a:cubicBezTo>
                  <a:pt x="988907" y="2247872"/>
                  <a:pt x="988907" y="2247872"/>
                  <a:pt x="903220" y="2322785"/>
                </a:cubicBezTo>
                <a:cubicBezTo>
                  <a:pt x="903220" y="2322785"/>
                  <a:pt x="903220" y="2322785"/>
                  <a:pt x="896899" y="2310168"/>
                </a:cubicBezTo>
                <a:cubicBezTo>
                  <a:pt x="896899" y="2310168"/>
                  <a:pt x="896899" y="2310168"/>
                  <a:pt x="985394" y="2232889"/>
                </a:cubicBezTo>
                <a:cubicBezTo>
                  <a:pt x="985394" y="2232889"/>
                  <a:pt x="985394" y="2232889"/>
                  <a:pt x="985394" y="1885922"/>
                </a:cubicBezTo>
                <a:cubicBezTo>
                  <a:pt x="985394" y="1885922"/>
                  <a:pt x="985394" y="1885922"/>
                  <a:pt x="772583" y="2072022"/>
                </a:cubicBezTo>
                <a:cubicBezTo>
                  <a:pt x="772583" y="2072022"/>
                  <a:pt x="772583" y="2072022"/>
                  <a:pt x="766262" y="2060194"/>
                </a:cubicBezTo>
                <a:cubicBezTo>
                  <a:pt x="766262" y="2060194"/>
                  <a:pt x="766262" y="2060194"/>
                  <a:pt x="977669" y="1876459"/>
                </a:cubicBezTo>
                <a:cubicBezTo>
                  <a:pt x="977669" y="1876459"/>
                  <a:pt x="977669" y="1876459"/>
                  <a:pt x="652482" y="1598885"/>
                </a:cubicBezTo>
                <a:close/>
                <a:moveTo>
                  <a:pt x="1318308" y="1238512"/>
                </a:moveTo>
                <a:cubicBezTo>
                  <a:pt x="1318308" y="1238512"/>
                  <a:pt x="1318308" y="1238512"/>
                  <a:pt x="1095663" y="1432499"/>
                </a:cubicBezTo>
                <a:cubicBezTo>
                  <a:pt x="1095663" y="1432499"/>
                  <a:pt x="1095663" y="1432499"/>
                  <a:pt x="995930" y="1519240"/>
                </a:cubicBezTo>
                <a:cubicBezTo>
                  <a:pt x="995930" y="1519240"/>
                  <a:pt x="995930" y="1519240"/>
                  <a:pt x="995930" y="1865419"/>
                </a:cubicBezTo>
                <a:cubicBezTo>
                  <a:pt x="995930" y="1865419"/>
                  <a:pt x="995930" y="1865419"/>
                  <a:pt x="1238240" y="1654085"/>
                </a:cubicBezTo>
                <a:cubicBezTo>
                  <a:pt x="1238240" y="1654085"/>
                  <a:pt x="1238240" y="1654085"/>
                  <a:pt x="1245264" y="1665124"/>
                </a:cubicBezTo>
                <a:cubicBezTo>
                  <a:pt x="1245264" y="1665124"/>
                  <a:pt x="1245264" y="1665124"/>
                  <a:pt x="1000847" y="1878036"/>
                </a:cubicBezTo>
                <a:cubicBezTo>
                  <a:pt x="1000847" y="1878036"/>
                  <a:pt x="1000847" y="1878036"/>
                  <a:pt x="1326033" y="2155610"/>
                </a:cubicBezTo>
                <a:cubicBezTo>
                  <a:pt x="1326033" y="2155610"/>
                  <a:pt x="1326033" y="2155610"/>
                  <a:pt x="1477038" y="2023920"/>
                </a:cubicBezTo>
                <a:cubicBezTo>
                  <a:pt x="1477038" y="2023920"/>
                  <a:pt x="1477038" y="2023920"/>
                  <a:pt x="1646304" y="1876459"/>
                </a:cubicBezTo>
                <a:cubicBezTo>
                  <a:pt x="1646304" y="1876459"/>
                  <a:pt x="1646304" y="1876459"/>
                  <a:pt x="1321116" y="1598885"/>
                </a:cubicBezTo>
                <a:cubicBezTo>
                  <a:pt x="1321116" y="1598885"/>
                  <a:pt x="1321116" y="1598885"/>
                  <a:pt x="1245965" y="1664336"/>
                </a:cubicBezTo>
                <a:cubicBezTo>
                  <a:pt x="1245965" y="1664336"/>
                  <a:pt x="1245965" y="1664336"/>
                  <a:pt x="1238942" y="1654085"/>
                </a:cubicBezTo>
                <a:cubicBezTo>
                  <a:pt x="1238942" y="1654085"/>
                  <a:pt x="1238942" y="1654085"/>
                  <a:pt x="1318308" y="1585480"/>
                </a:cubicBezTo>
                <a:cubicBezTo>
                  <a:pt x="1318308" y="1585480"/>
                  <a:pt x="1318308" y="1585480"/>
                  <a:pt x="1318308" y="1238512"/>
                </a:cubicBezTo>
                <a:close/>
                <a:moveTo>
                  <a:pt x="988907" y="947533"/>
                </a:moveTo>
                <a:cubicBezTo>
                  <a:pt x="988907" y="947533"/>
                  <a:pt x="988907" y="947533"/>
                  <a:pt x="665124" y="1230627"/>
                </a:cubicBezTo>
                <a:cubicBezTo>
                  <a:pt x="665124" y="1230627"/>
                  <a:pt x="665124" y="1230627"/>
                  <a:pt x="990311" y="1508201"/>
                </a:cubicBezTo>
                <a:cubicBezTo>
                  <a:pt x="990311" y="1508201"/>
                  <a:pt x="990311" y="1508201"/>
                  <a:pt x="1088639" y="1422247"/>
                </a:cubicBezTo>
                <a:cubicBezTo>
                  <a:pt x="1088639" y="1422247"/>
                  <a:pt x="1088639" y="1422247"/>
                  <a:pt x="1095663" y="1432499"/>
                </a:cubicBezTo>
                <a:cubicBezTo>
                  <a:pt x="1095663" y="1432499"/>
                  <a:pt x="1095663" y="1432499"/>
                  <a:pt x="1089342" y="1421459"/>
                </a:cubicBezTo>
                <a:cubicBezTo>
                  <a:pt x="1089342" y="1421459"/>
                  <a:pt x="1089342" y="1421459"/>
                  <a:pt x="1314093" y="1225107"/>
                </a:cubicBezTo>
                <a:cubicBezTo>
                  <a:pt x="1314093" y="1225107"/>
                  <a:pt x="1314093" y="1225107"/>
                  <a:pt x="988907" y="947533"/>
                </a:cubicBezTo>
                <a:close/>
                <a:moveTo>
                  <a:pt x="1325331" y="296181"/>
                </a:moveTo>
                <a:cubicBezTo>
                  <a:pt x="1325331" y="296181"/>
                  <a:pt x="1325331" y="296181"/>
                  <a:pt x="1000847" y="578486"/>
                </a:cubicBezTo>
                <a:cubicBezTo>
                  <a:pt x="1000847" y="578486"/>
                  <a:pt x="1000847" y="578486"/>
                  <a:pt x="1326033" y="856060"/>
                </a:cubicBezTo>
                <a:cubicBezTo>
                  <a:pt x="1326033" y="856060"/>
                  <a:pt x="1326033" y="856060"/>
                  <a:pt x="1650518" y="573754"/>
                </a:cubicBezTo>
                <a:cubicBezTo>
                  <a:pt x="1650518" y="573754"/>
                  <a:pt x="1650518" y="573754"/>
                  <a:pt x="1334462" y="304066"/>
                </a:cubicBezTo>
                <a:cubicBezTo>
                  <a:pt x="1334462" y="304066"/>
                  <a:pt x="1334462" y="304066"/>
                  <a:pt x="1325331" y="296181"/>
                </a:cubicBezTo>
                <a:close/>
                <a:moveTo>
                  <a:pt x="1226725" y="0"/>
                </a:moveTo>
                <a:lnTo>
                  <a:pt x="748180" y="0"/>
                </a:lnTo>
                <a:lnTo>
                  <a:pt x="763540" y="13087"/>
                </a:lnTo>
                <a:cubicBezTo>
                  <a:pt x="795936" y="40686"/>
                  <a:pt x="860728" y="95886"/>
                  <a:pt x="990311" y="206284"/>
                </a:cubicBezTo>
                <a:cubicBezTo>
                  <a:pt x="990311" y="206284"/>
                  <a:pt x="990311" y="206284"/>
                  <a:pt x="1159227" y="58896"/>
                </a:cubicBezTo>
                <a:close/>
                <a:moveTo>
                  <a:pt x="1318308" y="0"/>
                </a:moveTo>
                <a:lnTo>
                  <a:pt x="1245701" y="0"/>
                </a:lnTo>
                <a:lnTo>
                  <a:pt x="1228232" y="15255"/>
                </a:lnTo>
                <a:cubicBezTo>
                  <a:pt x="1195046" y="44235"/>
                  <a:pt x="1128673" y="102194"/>
                  <a:pt x="995930" y="218113"/>
                </a:cubicBezTo>
                <a:cubicBezTo>
                  <a:pt x="995930" y="218113"/>
                  <a:pt x="995930" y="218113"/>
                  <a:pt x="995930" y="564292"/>
                </a:cubicBezTo>
                <a:cubicBezTo>
                  <a:pt x="995930" y="564292"/>
                  <a:pt x="995930" y="564292"/>
                  <a:pt x="1318308" y="283564"/>
                </a:cubicBezTo>
                <a:cubicBezTo>
                  <a:pt x="1318308" y="283564"/>
                  <a:pt x="1318308" y="283564"/>
                  <a:pt x="1318308" y="84404"/>
                </a:cubicBezTo>
                <a:close/>
                <a:moveTo>
                  <a:pt x="5305156" y="0"/>
                </a:moveTo>
                <a:lnTo>
                  <a:pt x="1329545" y="0"/>
                </a:lnTo>
                <a:lnTo>
                  <a:pt x="1329545" y="1953"/>
                </a:lnTo>
                <a:cubicBezTo>
                  <a:pt x="1329545" y="28082"/>
                  <a:pt x="1329545" y="97759"/>
                  <a:pt x="1329545" y="283564"/>
                </a:cubicBezTo>
                <a:cubicBezTo>
                  <a:pt x="1329545" y="283564"/>
                  <a:pt x="1329545" y="283564"/>
                  <a:pt x="1343592" y="295392"/>
                </a:cubicBezTo>
                <a:cubicBezTo>
                  <a:pt x="1343592" y="295392"/>
                  <a:pt x="1343592" y="295392"/>
                  <a:pt x="1334462" y="304066"/>
                </a:cubicBezTo>
                <a:cubicBezTo>
                  <a:pt x="1334462" y="304066"/>
                  <a:pt x="1334462" y="304066"/>
                  <a:pt x="1344294" y="295392"/>
                </a:cubicBezTo>
                <a:cubicBezTo>
                  <a:pt x="1344294" y="295392"/>
                  <a:pt x="1344294" y="295392"/>
                  <a:pt x="1665970" y="570600"/>
                </a:cubicBezTo>
                <a:cubicBezTo>
                  <a:pt x="1665970" y="570600"/>
                  <a:pt x="1665970" y="570600"/>
                  <a:pt x="1665970" y="589526"/>
                </a:cubicBezTo>
                <a:cubicBezTo>
                  <a:pt x="1665970" y="589526"/>
                  <a:pt x="1665970" y="589526"/>
                  <a:pt x="1654030" y="599777"/>
                </a:cubicBezTo>
                <a:cubicBezTo>
                  <a:pt x="1654030" y="599777"/>
                  <a:pt x="1654030" y="599777"/>
                  <a:pt x="1654030" y="587160"/>
                </a:cubicBezTo>
                <a:cubicBezTo>
                  <a:pt x="1654030" y="587160"/>
                  <a:pt x="1654030" y="587160"/>
                  <a:pt x="1332355" y="867888"/>
                </a:cubicBezTo>
                <a:cubicBezTo>
                  <a:pt x="1332355" y="867888"/>
                  <a:pt x="1332355" y="867888"/>
                  <a:pt x="1332355" y="1214067"/>
                </a:cubicBezTo>
                <a:cubicBezTo>
                  <a:pt x="1332355" y="1214067"/>
                  <a:pt x="1332355" y="1214067"/>
                  <a:pt x="1654030" y="933339"/>
                </a:cubicBezTo>
                <a:cubicBezTo>
                  <a:pt x="1654030" y="933339"/>
                  <a:pt x="1654030" y="933339"/>
                  <a:pt x="1654030" y="600566"/>
                </a:cubicBezTo>
                <a:cubicBezTo>
                  <a:pt x="1654030" y="600566"/>
                  <a:pt x="1654030" y="600566"/>
                  <a:pt x="1665970" y="590314"/>
                </a:cubicBezTo>
                <a:cubicBezTo>
                  <a:pt x="1665970" y="590314"/>
                  <a:pt x="1665970" y="590314"/>
                  <a:pt x="1665970" y="938859"/>
                </a:cubicBezTo>
                <a:cubicBezTo>
                  <a:pt x="1665970" y="938859"/>
                  <a:pt x="1665970" y="938859"/>
                  <a:pt x="1998180" y="1221952"/>
                </a:cubicBezTo>
                <a:cubicBezTo>
                  <a:pt x="1998180" y="1221952"/>
                  <a:pt x="1998180" y="1221952"/>
                  <a:pt x="1998180" y="1591788"/>
                </a:cubicBezTo>
                <a:cubicBezTo>
                  <a:pt x="1998180" y="1591788"/>
                  <a:pt x="1998180" y="1591788"/>
                  <a:pt x="1680718" y="1867785"/>
                </a:cubicBezTo>
                <a:cubicBezTo>
                  <a:pt x="1680718" y="1867785"/>
                  <a:pt x="1680718" y="1867785"/>
                  <a:pt x="1680718" y="1851225"/>
                </a:cubicBezTo>
                <a:lnTo>
                  <a:pt x="1986942" y="1585480"/>
                </a:lnTo>
                <a:cubicBezTo>
                  <a:pt x="1986942" y="1585480"/>
                  <a:pt x="1986942" y="1585480"/>
                  <a:pt x="1986942" y="1238512"/>
                </a:cubicBezTo>
                <a:cubicBezTo>
                  <a:pt x="1986942" y="1238512"/>
                  <a:pt x="1986942" y="1238512"/>
                  <a:pt x="1680718" y="1505046"/>
                </a:cubicBezTo>
                <a:cubicBezTo>
                  <a:pt x="1680718" y="1505046"/>
                  <a:pt x="1680718" y="1505046"/>
                  <a:pt x="1680718" y="1488487"/>
                </a:cubicBezTo>
                <a:cubicBezTo>
                  <a:pt x="1680718" y="1488487"/>
                  <a:pt x="1680718" y="1488487"/>
                  <a:pt x="1982728" y="1225107"/>
                </a:cubicBezTo>
                <a:cubicBezTo>
                  <a:pt x="1982728" y="1225107"/>
                  <a:pt x="1982728" y="1225107"/>
                  <a:pt x="1657541" y="947533"/>
                </a:cubicBezTo>
                <a:cubicBezTo>
                  <a:pt x="1657541" y="947533"/>
                  <a:pt x="1657541" y="947533"/>
                  <a:pt x="1333056" y="1230627"/>
                </a:cubicBezTo>
                <a:cubicBezTo>
                  <a:pt x="1333056" y="1230627"/>
                  <a:pt x="1333056" y="1230627"/>
                  <a:pt x="1658244" y="1508201"/>
                </a:cubicBezTo>
                <a:cubicBezTo>
                  <a:pt x="1658244" y="1508201"/>
                  <a:pt x="1658244" y="1508201"/>
                  <a:pt x="1680017" y="1489275"/>
                </a:cubicBezTo>
                <a:cubicBezTo>
                  <a:pt x="1680017" y="1489275"/>
                  <a:pt x="1680017" y="1489275"/>
                  <a:pt x="1680017" y="1505835"/>
                </a:cubicBezTo>
                <a:cubicBezTo>
                  <a:pt x="1680017" y="1505835"/>
                  <a:pt x="1680017" y="1505835"/>
                  <a:pt x="1664565" y="1519240"/>
                </a:cubicBezTo>
                <a:cubicBezTo>
                  <a:pt x="1664565" y="1519240"/>
                  <a:pt x="1664565" y="1519240"/>
                  <a:pt x="1664565" y="1865419"/>
                </a:cubicBezTo>
                <a:cubicBezTo>
                  <a:pt x="1664565" y="1865419"/>
                  <a:pt x="1664565" y="1865419"/>
                  <a:pt x="1680017" y="1852014"/>
                </a:cubicBezTo>
                <a:cubicBezTo>
                  <a:pt x="1680017" y="1852014"/>
                  <a:pt x="1680017" y="1852014"/>
                  <a:pt x="1680017" y="1868573"/>
                </a:cubicBezTo>
                <a:cubicBezTo>
                  <a:pt x="1680017" y="1868573"/>
                  <a:pt x="1680017" y="1868573"/>
                  <a:pt x="1665970" y="1881190"/>
                </a:cubicBezTo>
                <a:cubicBezTo>
                  <a:pt x="1665970" y="1881190"/>
                  <a:pt x="1665970" y="1881190"/>
                  <a:pt x="1665970" y="2058617"/>
                </a:cubicBezTo>
                <a:cubicBezTo>
                  <a:pt x="1665970" y="2058617"/>
                  <a:pt x="1665970" y="2058617"/>
                  <a:pt x="1654030" y="2060194"/>
                </a:cubicBezTo>
                <a:cubicBezTo>
                  <a:pt x="1654030" y="2060194"/>
                  <a:pt x="1654030" y="2060194"/>
                  <a:pt x="1654030" y="1885922"/>
                </a:cubicBezTo>
                <a:cubicBezTo>
                  <a:pt x="1654030" y="1885922"/>
                  <a:pt x="1654030" y="1885922"/>
                  <a:pt x="1484061" y="2034172"/>
                </a:cubicBezTo>
                <a:cubicBezTo>
                  <a:pt x="1484061" y="2034172"/>
                  <a:pt x="1484061" y="2034172"/>
                  <a:pt x="1477038" y="2023920"/>
                </a:cubicBezTo>
                <a:cubicBezTo>
                  <a:pt x="1477038" y="2023920"/>
                  <a:pt x="1477038" y="2023920"/>
                  <a:pt x="1484061" y="2034960"/>
                </a:cubicBezTo>
                <a:cubicBezTo>
                  <a:pt x="1484061" y="2034960"/>
                  <a:pt x="1484061" y="2034960"/>
                  <a:pt x="1332355" y="2166650"/>
                </a:cubicBezTo>
                <a:cubicBezTo>
                  <a:pt x="1332355" y="2166650"/>
                  <a:pt x="1332355" y="2166650"/>
                  <a:pt x="1332355" y="2513617"/>
                </a:cubicBezTo>
                <a:cubicBezTo>
                  <a:pt x="1332355" y="2513617"/>
                  <a:pt x="1332355" y="2513617"/>
                  <a:pt x="1654030" y="2232889"/>
                </a:cubicBezTo>
                <a:cubicBezTo>
                  <a:pt x="1654030" y="2232889"/>
                  <a:pt x="1654030" y="2232889"/>
                  <a:pt x="1654030" y="2060983"/>
                </a:cubicBezTo>
                <a:cubicBezTo>
                  <a:pt x="1654030" y="2060983"/>
                  <a:pt x="1654030" y="2060983"/>
                  <a:pt x="1665970" y="2059405"/>
                </a:cubicBezTo>
                <a:cubicBezTo>
                  <a:pt x="1665970" y="2059405"/>
                  <a:pt x="1665970" y="2059405"/>
                  <a:pt x="1665970" y="2238409"/>
                </a:cubicBezTo>
                <a:cubicBezTo>
                  <a:pt x="1665970" y="2238409"/>
                  <a:pt x="1665970" y="2238409"/>
                  <a:pt x="1881590" y="2422144"/>
                </a:cubicBezTo>
                <a:cubicBezTo>
                  <a:pt x="1881590" y="2422144"/>
                  <a:pt x="1881590" y="2422144"/>
                  <a:pt x="1869650" y="2428452"/>
                </a:cubicBezTo>
                <a:cubicBezTo>
                  <a:pt x="1869650" y="2428452"/>
                  <a:pt x="1869650" y="2428452"/>
                  <a:pt x="1657541" y="2247872"/>
                </a:cubicBezTo>
                <a:cubicBezTo>
                  <a:pt x="1657541" y="2247872"/>
                  <a:pt x="1657541" y="2247872"/>
                  <a:pt x="1333056" y="2530177"/>
                </a:cubicBezTo>
                <a:cubicBezTo>
                  <a:pt x="1333056" y="2530177"/>
                  <a:pt x="1333056" y="2530177"/>
                  <a:pt x="1658244" y="2807751"/>
                </a:cubicBezTo>
                <a:cubicBezTo>
                  <a:pt x="1658244" y="2807751"/>
                  <a:pt x="1658244" y="2807751"/>
                  <a:pt x="1982728" y="2525446"/>
                </a:cubicBezTo>
                <a:cubicBezTo>
                  <a:pt x="1982728" y="2525446"/>
                  <a:pt x="1982728" y="2525446"/>
                  <a:pt x="1870353" y="2429241"/>
                </a:cubicBezTo>
                <a:cubicBezTo>
                  <a:pt x="1870353" y="2429241"/>
                  <a:pt x="1870353" y="2429241"/>
                  <a:pt x="1882293" y="2422933"/>
                </a:cubicBezTo>
                <a:cubicBezTo>
                  <a:pt x="1882293" y="2422933"/>
                  <a:pt x="1882293" y="2422933"/>
                  <a:pt x="1998180" y="2522291"/>
                </a:cubicBezTo>
                <a:cubicBezTo>
                  <a:pt x="1998180" y="2522291"/>
                  <a:pt x="1998180" y="2522291"/>
                  <a:pt x="1998180" y="2773054"/>
                </a:cubicBezTo>
                <a:cubicBezTo>
                  <a:pt x="1998180" y="2773054"/>
                  <a:pt x="1998180" y="2773054"/>
                  <a:pt x="1986942" y="2778574"/>
                </a:cubicBezTo>
                <a:cubicBezTo>
                  <a:pt x="1986942" y="2778574"/>
                  <a:pt x="1986942" y="2778574"/>
                  <a:pt x="1986942" y="2538851"/>
                </a:cubicBezTo>
                <a:cubicBezTo>
                  <a:pt x="1986942" y="2538851"/>
                  <a:pt x="1986942" y="2538851"/>
                  <a:pt x="1664565" y="2819579"/>
                </a:cubicBezTo>
                <a:cubicBezTo>
                  <a:pt x="1664565" y="2819579"/>
                  <a:pt x="1664565" y="2819579"/>
                  <a:pt x="1664565" y="3165758"/>
                </a:cubicBezTo>
                <a:cubicBezTo>
                  <a:pt x="1664565" y="3165758"/>
                  <a:pt x="1664565" y="3165758"/>
                  <a:pt x="1986942" y="2885030"/>
                </a:cubicBezTo>
                <a:cubicBezTo>
                  <a:pt x="1986942" y="2885030"/>
                  <a:pt x="1986942" y="2885030"/>
                  <a:pt x="1986942" y="2779363"/>
                </a:cubicBezTo>
                <a:cubicBezTo>
                  <a:pt x="1986942" y="2779363"/>
                  <a:pt x="1986942" y="2779363"/>
                  <a:pt x="1998180" y="2773843"/>
                </a:cubicBezTo>
                <a:cubicBezTo>
                  <a:pt x="1998180" y="2773843"/>
                  <a:pt x="1998180" y="2773843"/>
                  <a:pt x="1998180" y="2891339"/>
                </a:cubicBezTo>
                <a:cubicBezTo>
                  <a:pt x="1998180" y="2891339"/>
                  <a:pt x="1998180" y="2891339"/>
                  <a:pt x="1658946" y="3187049"/>
                </a:cubicBezTo>
                <a:cubicBezTo>
                  <a:pt x="1658946" y="3187049"/>
                  <a:pt x="1658946" y="3187049"/>
                  <a:pt x="1321116" y="2899224"/>
                </a:cubicBezTo>
                <a:cubicBezTo>
                  <a:pt x="1321116" y="2899224"/>
                  <a:pt x="1321116" y="2899224"/>
                  <a:pt x="1240347" y="2969406"/>
                </a:cubicBezTo>
                <a:cubicBezTo>
                  <a:pt x="1240347" y="2969406"/>
                  <a:pt x="1240347" y="2969406"/>
                  <a:pt x="997334" y="3180741"/>
                </a:cubicBezTo>
                <a:cubicBezTo>
                  <a:pt x="997334" y="3180741"/>
                  <a:pt x="997334" y="3180741"/>
                  <a:pt x="997334" y="3519034"/>
                </a:cubicBezTo>
                <a:cubicBezTo>
                  <a:pt x="997334" y="3519034"/>
                  <a:pt x="997334" y="3519034"/>
                  <a:pt x="985394" y="3519034"/>
                </a:cubicBezTo>
                <a:cubicBezTo>
                  <a:pt x="985394" y="3519034"/>
                  <a:pt x="985394" y="3519034"/>
                  <a:pt x="985394" y="3500109"/>
                </a:cubicBezTo>
                <a:cubicBezTo>
                  <a:pt x="985394" y="3500109"/>
                  <a:pt x="985394" y="3500109"/>
                  <a:pt x="985394" y="3186261"/>
                </a:cubicBezTo>
                <a:cubicBezTo>
                  <a:pt x="985394" y="3186261"/>
                  <a:pt x="985394" y="3186261"/>
                  <a:pt x="663017" y="3466989"/>
                </a:cubicBezTo>
                <a:cubicBezTo>
                  <a:pt x="663017" y="3466989"/>
                  <a:pt x="663017" y="3466989"/>
                  <a:pt x="663017" y="3495377"/>
                </a:cubicBezTo>
                <a:cubicBezTo>
                  <a:pt x="663017" y="3495377"/>
                  <a:pt x="663017" y="3495377"/>
                  <a:pt x="663017" y="3812379"/>
                </a:cubicBezTo>
                <a:cubicBezTo>
                  <a:pt x="663017" y="3812379"/>
                  <a:pt x="663017" y="3812379"/>
                  <a:pt x="985394" y="3532439"/>
                </a:cubicBezTo>
                <a:cubicBezTo>
                  <a:pt x="985394" y="3532439"/>
                  <a:pt x="985394" y="3532439"/>
                  <a:pt x="985394" y="3519822"/>
                </a:cubicBezTo>
                <a:cubicBezTo>
                  <a:pt x="985394" y="3519822"/>
                  <a:pt x="985394" y="3519822"/>
                  <a:pt x="997334" y="3519822"/>
                </a:cubicBezTo>
                <a:cubicBezTo>
                  <a:pt x="997334" y="3519822"/>
                  <a:pt x="997334" y="3519822"/>
                  <a:pt x="997334" y="3531651"/>
                </a:cubicBezTo>
                <a:cubicBezTo>
                  <a:pt x="997334" y="3531651"/>
                  <a:pt x="997334" y="3531651"/>
                  <a:pt x="1011381" y="3543479"/>
                </a:cubicBezTo>
                <a:cubicBezTo>
                  <a:pt x="1011381" y="3543479"/>
                  <a:pt x="1011381" y="3543479"/>
                  <a:pt x="1002251" y="3552154"/>
                </a:cubicBezTo>
                <a:cubicBezTo>
                  <a:pt x="1002251" y="3552154"/>
                  <a:pt x="1002251" y="3552154"/>
                  <a:pt x="1012084" y="3544268"/>
                </a:cubicBezTo>
                <a:cubicBezTo>
                  <a:pt x="1012084" y="3544268"/>
                  <a:pt x="1012084" y="3544268"/>
                  <a:pt x="1333759" y="3818688"/>
                </a:cubicBezTo>
                <a:cubicBezTo>
                  <a:pt x="1333759" y="3818688"/>
                  <a:pt x="1333759" y="3818688"/>
                  <a:pt x="1333759" y="3838402"/>
                </a:cubicBezTo>
                <a:cubicBezTo>
                  <a:pt x="1333759" y="3838402"/>
                  <a:pt x="1333759" y="3838402"/>
                  <a:pt x="1321819" y="3848653"/>
                </a:cubicBezTo>
                <a:cubicBezTo>
                  <a:pt x="1321819" y="3848653"/>
                  <a:pt x="1321819" y="3848653"/>
                  <a:pt x="1321819" y="3835248"/>
                </a:cubicBezTo>
                <a:cubicBezTo>
                  <a:pt x="1321819" y="3835248"/>
                  <a:pt x="1321819" y="3835248"/>
                  <a:pt x="999441" y="4115975"/>
                </a:cubicBezTo>
                <a:cubicBezTo>
                  <a:pt x="999441" y="4115975"/>
                  <a:pt x="999441" y="4115975"/>
                  <a:pt x="999441" y="4462154"/>
                </a:cubicBezTo>
                <a:cubicBezTo>
                  <a:pt x="999441" y="4462154"/>
                  <a:pt x="999441" y="4462154"/>
                  <a:pt x="1321819" y="4182215"/>
                </a:cubicBezTo>
                <a:cubicBezTo>
                  <a:pt x="1321819" y="4182215"/>
                  <a:pt x="1321819" y="4182215"/>
                  <a:pt x="1321819" y="3849441"/>
                </a:cubicBezTo>
                <a:cubicBezTo>
                  <a:pt x="1321819" y="3849441"/>
                  <a:pt x="1321819" y="3849441"/>
                  <a:pt x="1333759" y="3839190"/>
                </a:cubicBezTo>
                <a:cubicBezTo>
                  <a:pt x="1333759" y="3839190"/>
                  <a:pt x="1333759" y="3839190"/>
                  <a:pt x="1333759" y="4186946"/>
                </a:cubicBezTo>
                <a:cubicBezTo>
                  <a:pt x="1333759" y="4186946"/>
                  <a:pt x="1333759" y="4186946"/>
                  <a:pt x="1665970" y="4470828"/>
                </a:cubicBezTo>
                <a:cubicBezTo>
                  <a:pt x="1665970" y="4470828"/>
                  <a:pt x="1665970" y="4470828"/>
                  <a:pt x="1665970" y="4839875"/>
                </a:cubicBezTo>
                <a:cubicBezTo>
                  <a:pt x="1665970" y="4839875"/>
                  <a:pt x="1665970" y="4839875"/>
                  <a:pt x="1348509" y="5116661"/>
                </a:cubicBezTo>
                <a:cubicBezTo>
                  <a:pt x="1348509" y="5116661"/>
                  <a:pt x="1348509" y="5116661"/>
                  <a:pt x="1348509" y="5100101"/>
                </a:cubicBezTo>
                <a:cubicBezTo>
                  <a:pt x="1348509" y="5100101"/>
                  <a:pt x="1348509" y="5100101"/>
                  <a:pt x="1654030" y="4833567"/>
                </a:cubicBezTo>
                <a:cubicBezTo>
                  <a:pt x="1654030" y="4833567"/>
                  <a:pt x="1654030" y="4833567"/>
                  <a:pt x="1654030" y="4487388"/>
                </a:cubicBezTo>
                <a:cubicBezTo>
                  <a:pt x="1654030" y="4487388"/>
                  <a:pt x="1654030" y="4487388"/>
                  <a:pt x="1348509" y="4753134"/>
                </a:cubicBezTo>
                <a:cubicBezTo>
                  <a:pt x="1348509" y="4753134"/>
                  <a:pt x="1348509" y="4753134"/>
                  <a:pt x="1348509" y="4737362"/>
                </a:cubicBezTo>
                <a:cubicBezTo>
                  <a:pt x="1348509" y="4737362"/>
                  <a:pt x="1348509" y="4737362"/>
                  <a:pt x="1650518" y="4473983"/>
                </a:cubicBezTo>
                <a:cubicBezTo>
                  <a:pt x="1650518" y="4473983"/>
                  <a:pt x="1650518" y="4473983"/>
                  <a:pt x="1325331" y="4196409"/>
                </a:cubicBezTo>
                <a:cubicBezTo>
                  <a:pt x="1325331" y="4196409"/>
                  <a:pt x="1325331" y="4196409"/>
                  <a:pt x="1000847" y="4478714"/>
                </a:cubicBezTo>
                <a:cubicBezTo>
                  <a:pt x="1000847" y="4478714"/>
                  <a:pt x="1000847" y="4478714"/>
                  <a:pt x="1326033" y="4756288"/>
                </a:cubicBezTo>
                <a:cubicBezTo>
                  <a:pt x="1326033" y="4756288"/>
                  <a:pt x="1326033" y="4756288"/>
                  <a:pt x="1347806" y="4737362"/>
                </a:cubicBezTo>
                <a:cubicBezTo>
                  <a:pt x="1347806" y="4737362"/>
                  <a:pt x="1347806" y="4737362"/>
                  <a:pt x="1347806" y="4753922"/>
                </a:cubicBezTo>
                <a:cubicBezTo>
                  <a:pt x="1347806" y="4753922"/>
                  <a:pt x="1347806" y="4753922"/>
                  <a:pt x="1331652" y="4768116"/>
                </a:cubicBezTo>
                <a:cubicBezTo>
                  <a:pt x="1331652" y="4768116"/>
                  <a:pt x="1331652" y="4768116"/>
                  <a:pt x="1331652" y="5114295"/>
                </a:cubicBezTo>
                <a:cubicBezTo>
                  <a:pt x="1331652" y="5114295"/>
                  <a:pt x="1331652" y="5114295"/>
                  <a:pt x="1347806" y="5100101"/>
                </a:cubicBezTo>
                <a:cubicBezTo>
                  <a:pt x="1347806" y="5100101"/>
                  <a:pt x="1347806" y="5100101"/>
                  <a:pt x="1347806" y="5116661"/>
                </a:cubicBezTo>
                <a:cubicBezTo>
                  <a:pt x="1347806" y="5116661"/>
                  <a:pt x="1347806" y="5116661"/>
                  <a:pt x="1333759" y="5129278"/>
                </a:cubicBezTo>
                <a:cubicBezTo>
                  <a:pt x="1333759" y="5129278"/>
                  <a:pt x="1333759" y="5129278"/>
                  <a:pt x="1333759" y="5306704"/>
                </a:cubicBezTo>
                <a:cubicBezTo>
                  <a:pt x="1333759" y="5306704"/>
                  <a:pt x="1333759" y="5306704"/>
                  <a:pt x="1321819" y="5309070"/>
                </a:cubicBezTo>
                <a:cubicBezTo>
                  <a:pt x="1321819" y="5309070"/>
                  <a:pt x="1321819" y="5309070"/>
                  <a:pt x="1321819" y="5134798"/>
                </a:cubicBezTo>
                <a:cubicBezTo>
                  <a:pt x="1321819" y="5134798"/>
                  <a:pt x="1321819" y="5134798"/>
                  <a:pt x="1151851" y="5283047"/>
                </a:cubicBezTo>
                <a:cubicBezTo>
                  <a:pt x="1151851" y="5283047"/>
                  <a:pt x="1151851" y="5283047"/>
                  <a:pt x="1144827" y="5272008"/>
                </a:cubicBezTo>
                <a:cubicBezTo>
                  <a:pt x="1144827" y="5272008"/>
                  <a:pt x="1144827" y="5272008"/>
                  <a:pt x="1314093" y="5125335"/>
                </a:cubicBezTo>
                <a:cubicBezTo>
                  <a:pt x="1314093" y="5125335"/>
                  <a:pt x="1314093" y="5125335"/>
                  <a:pt x="988907" y="4847761"/>
                </a:cubicBezTo>
                <a:cubicBezTo>
                  <a:pt x="988907" y="4847761"/>
                  <a:pt x="988907" y="4847761"/>
                  <a:pt x="913053" y="4913212"/>
                </a:cubicBezTo>
                <a:cubicBezTo>
                  <a:pt x="913053" y="4913212"/>
                  <a:pt x="913053" y="4913212"/>
                  <a:pt x="668636" y="5126124"/>
                </a:cubicBezTo>
                <a:cubicBezTo>
                  <a:pt x="668636" y="5126124"/>
                  <a:pt x="668636" y="5126124"/>
                  <a:pt x="993823" y="5403697"/>
                </a:cubicBezTo>
                <a:cubicBezTo>
                  <a:pt x="993823" y="5403697"/>
                  <a:pt x="993823" y="5403697"/>
                  <a:pt x="1144827" y="5272796"/>
                </a:cubicBezTo>
                <a:cubicBezTo>
                  <a:pt x="1144827" y="5272796"/>
                  <a:pt x="1144827" y="5272796"/>
                  <a:pt x="1151149" y="5283047"/>
                </a:cubicBezTo>
                <a:cubicBezTo>
                  <a:pt x="1151149" y="5283047"/>
                  <a:pt x="1151149" y="5283047"/>
                  <a:pt x="999441" y="5415526"/>
                </a:cubicBezTo>
                <a:cubicBezTo>
                  <a:pt x="999441" y="5415526"/>
                  <a:pt x="999441" y="5415526"/>
                  <a:pt x="999441" y="5761705"/>
                </a:cubicBezTo>
                <a:cubicBezTo>
                  <a:pt x="999441" y="5761705"/>
                  <a:pt x="999441" y="5761705"/>
                  <a:pt x="1321819" y="5480976"/>
                </a:cubicBezTo>
                <a:cubicBezTo>
                  <a:pt x="1321819" y="5480976"/>
                  <a:pt x="1321819" y="5480976"/>
                  <a:pt x="1321819" y="5309858"/>
                </a:cubicBezTo>
                <a:cubicBezTo>
                  <a:pt x="1321819" y="5309858"/>
                  <a:pt x="1321819" y="5309858"/>
                  <a:pt x="1333759" y="5307493"/>
                </a:cubicBezTo>
                <a:cubicBezTo>
                  <a:pt x="1333759" y="5307493"/>
                  <a:pt x="1333759" y="5307493"/>
                  <a:pt x="1333759" y="5487285"/>
                </a:cubicBezTo>
                <a:cubicBezTo>
                  <a:pt x="1333759" y="5487285"/>
                  <a:pt x="1333759" y="5487285"/>
                  <a:pt x="1549380" y="5671020"/>
                </a:cubicBezTo>
                <a:cubicBezTo>
                  <a:pt x="1549380" y="5671020"/>
                  <a:pt x="1549380" y="5671020"/>
                  <a:pt x="1665970" y="5770379"/>
                </a:cubicBezTo>
                <a:cubicBezTo>
                  <a:pt x="1665970" y="5770379"/>
                  <a:pt x="1665970" y="5770379"/>
                  <a:pt x="1665970" y="6021141"/>
                </a:cubicBezTo>
                <a:cubicBezTo>
                  <a:pt x="1665970" y="6021141"/>
                  <a:pt x="1665970" y="6021141"/>
                  <a:pt x="1654030" y="6026661"/>
                </a:cubicBezTo>
                <a:cubicBezTo>
                  <a:pt x="1654030" y="6026661"/>
                  <a:pt x="1654030" y="6026661"/>
                  <a:pt x="1654030" y="5786939"/>
                </a:cubicBezTo>
                <a:cubicBezTo>
                  <a:pt x="1654030" y="5786939"/>
                  <a:pt x="1654030" y="5786939"/>
                  <a:pt x="1331652" y="6067667"/>
                </a:cubicBezTo>
                <a:cubicBezTo>
                  <a:pt x="1331652" y="6067667"/>
                  <a:pt x="1331652" y="6067667"/>
                  <a:pt x="1331652" y="6413845"/>
                </a:cubicBezTo>
                <a:cubicBezTo>
                  <a:pt x="1331652" y="6413845"/>
                  <a:pt x="1331652" y="6413845"/>
                  <a:pt x="1654030" y="6133906"/>
                </a:cubicBezTo>
                <a:cubicBezTo>
                  <a:pt x="1654030" y="6133906"/>
                  <a:pt x="1654030" y="6133906"/>
                  <a:pt x="1654030" y="6027450"/>
                </a:cubicBezTo>
                <a:cubicBezTo>
                  <a:pt x="1654030" y="6027450"/>
                  <a:pt x="1654030" y="6027450"/>
                  <a:pt x="1665970" y="6021930"/>
                </a:cubicBezTo>
                <a:cubicBezTo>
                  <a:pt x="1665970" y="6021930"/>
                  <a:pt x="1665970" y="6021930"/>
                  <a:pt x="1665970" y="6140214"/>
                </a:cubicBezTo>
                <a:cubicBezTo>
                  <a:pt x="1665970" y="6140214"/>
                  <a:pt x="1665970" y="6140214"/>
                  <a:pt x="1326033" y="6435925"/>
                </a:cubicBezTo>
                <a:cubicBezTo>
                  <a:pt x="1326033" y="6435925"/>
                  <a:pt x="1326033" y="6435925"/>
                  <a:pt x="988907" y="6147311"/>
                </a:cubicBezTo>
                <a:cubicBezTo>
                  <a:pt x="988907" y="6147311"/>
                  <a:pt x="988907" y="6147311"/>
                  <a:pt x="908136" y="6217493"/>
                </a:cubicBezTo>
                <a:cubicBezTo>
                  <a:pt x="908136" y="6217493"/>
                  <a:pt x="908136" y="6217493"/>
                  <a:pt x="901815" y="6206454"/>
                </a:cubicBezTo>
                <a:cubicBezTo>
                  <a:pt x="901815" y="6206454"/>
                  <a:pt x="901815" y="6206454"/>
                  <a:pt x="907434" y="6218282"/>
                </a:cubicBezTo>
                <a:cubicBezTo>
                  <a:pt x="907434" y="6218282"/>
                  <a:pt x="907434" y="6218282"/>
                  <a:pt x="665124" y="6429617"/>
                </a:cubicBezTo>
                <a:cubicBezTo>
                  <a:pt x="665124" y="6429617"/>
                  <a:pt x="665124" y="6429617"/>
                  <a:pt x="665124" y="6784470"/>
                </a:cubicBezTo>
                <a:cubicBezTo>
                  <a:pt x="665124" y="6784470"/>
                  <a:pt x="665124" y="6784470"/>
                  <a:pt x="722014" y="6833040"/>
                </a:cubicBezTo>
                <a:lnTo>
                  <a:pt x="751249" y="6858000"/>
                </a:lnTo>
                <a:lnTo>
                  <a:pt x="5305156" y="6858000"/>
                </a:lnTo>
                <a:close/>
              </a:path>
            </a:pathLst>
          </a:custGeom>
          <a:solidFill>
            <a:schemeClr val="bg1">
              <a:lumMod val="65000"/>
            </a:schemeClr>
          </a:solidFill>
        </p:spPr>
        <p:txBody>
          <a:bodyPr wrap="square" tIns="540000" rIns="540000">
            <a:noAutofit/>
          </a:bodyPr>
          <a:lstStyle>
            <a:lvl1pPr algn="r">
              <a:defRPr>
                <a:solidFill>
                  <a:schemeClr val="accent2">
                    <a:lumMod val="40000"/>
                    <a:lumOff val="60000"/>
                  </a:schemeClr>
                </a:solidFill>
              </a:defRPr>
            </a:lvl1pPr>
          </a:lstStyle>
          <a:p>
            <a:r>
              <a:rPr lang="fr-FR" dirty="0"/>
              <a:t>Insérez ou glissez votre image ici</a:t>
            </a:r>
          </a:p>
        </p:txBody>
      </p:sp>
      <p:sp>
        <p:nvSpPr>
          <p:cNvPr id="8" name="Rectangle 7">
            <a:extLst>
              <a:ext uri="{FF2B5EF4-FFF2-40B4-BE49-F238E27FC236}">
                <a16:creationId xmlns:a16="http://schemas.microsoft.com/office/drawing/2014/main" id="{0F05E3D2-1467-BBD4-EE19-55F1FF901071}"/>
              </a:ext>
            </a:extLst>
          </p:cNvPr>
          <p:cNvSpPr/>
          <p:nvPr userDrawn="1"/>
        </p:nvSpPr>
        <p:spPr>
          <a:xfrm>
            <a:off x="7170057" y="0"/>
            <a:ext cx="5021943"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lIns="144000" tIns="108000" rIns="144000" bIns="144000" rtlCol="0" anchor="ctr">
            <a:spAutoFit/>
          </a:bodyPr>
          <a:lstStyle/>
          <a:p>
            <a:pPr algn="ctr"/>
            <a:endParaRPr lang="fr-FR" dirty="0"/>
          </a:p>
        </p:txBody>
      </p:sp>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35B3D56C-CB3D-4594-9930-6A662562330D}" type="datetime1">
              <a:rPr lang="fr-FR" smtClean="0"/>
              <a:t>14/05/2025</a:t>
            </a:fld>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Visuel + contenu</a:t>
            </a:r>
          </a:p>
          <a:p>
            <a:endParaRPr lang="fr-FR" sz="1200" dirty="0">
              <a:solidFill>
                <a:schemeClr val="bg1">
                  <a:lumMod val="50000"/>
                </a:schemeClr>
              </a:solidFill>
            </a:endParaRPr>
          </a:p>
        </p:txBody>
      </p:sp>
      <p:sp>
        <p:nvSpPr>
          <p:cNvPr id="3" name="Espace réservé du contenu 2">
            <a:extLst>
              <a:ext uri="{FF2B5EF4-FFF2-40B4-BE49-F238E27FC236}">
                <a16:creationId xmlns:a16="http://schemas.microsoft.com/office/drawing/2014/main" id="{BD2E413D-76E6-5233-CF73-FD49BCAF474D}"/>
              </a:ext>
            </a:extLst>
          </p:cNvPr>
          <p:cNvSpPr>
            <a:spLocks noGrp="1"/>
          </p:cNvSpPr>
          <p:nvPr>
            <p:ph idx="1"/>
          </p:nvPr>
        </p:nvSpPr>
        <p:spPr>
          <a:xfrm>
            <a:off x="5480916" y="1381125"/>
            <a:ext cx="5979247" cy="4532313"/>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10" name="Titre 10">
            <a:extLst>
              <a:ext uri="{FF2B5EF4-FFF2-40B4-BE49-F238E27FC236}">
                <a16:creationId xmlns:a16="http://schemas.microsoft.com/office/drawing/2014/main" id="{E8A77A76-28CB-5629-14F2-37B56A986D79}"/>
              </a:ext>
            </a:extLst>
          </p:cNvPr>
          <p:cNvSpPr>
            <a:spLocks noGrp="1"/>
          </p:cNvSpPr>
          <p:nvPr>
            <p:ph type="title"/>
          </p:nvPr>
        </p:nvSpPr>
        <p:spPr>
          <a:xfrm>
            <a:off x="5483721" y="314036"/>
            <a:ext cx="5976441" cy="871827"/>
          </a:xfrm>
        </p:spPr>
        <p:txBody>
          <a:bodyPr/>
          <a:lstStyle>
            <a:lvl1pPr>
              <a:defRPr>
                <a:solidFill>
                  <a:schemeClr val="tx2"/>
                </a:solidFill>
              </a:defRPr>
            </a:lvl1pPr>
          </a:lstStyle>
          <a:p>
            <a:r>
              <a:rPr lang="fr-FR" smtClean="0"/>
              <a:t>Modifiez le style du titre</a:t>
            </a:r>
            <a:endParaRPr lang="fr-FR" dirty="0"/>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Tree>
    <p:extLst>
      <p:ext uri="{BB962C8B-B14F-4D97-AF65-F5344CB8AC3E}">
        <p14:creationId xmlns:p14="http://schemas.microsoft.com/office/powerpoint/2010/main" val="132905193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Visuel haut + contenu">
    <p:spTree>
      <p:nvGrpSpPr>
        <p:cNvPr id="1" name=""/>
        <p:cNvGrpSpPr/>
        <p:nvPr/>
      </p:nvGrpSpPr>
      <p:grpSpPr>
        <a:xfrm>
          <a:off x="0" y="0"/>
          <a:ext cx="0" cy="0"/>
          <a:chOff x="0" y="0"/>
          <a:chExt cx="0" cy="0"/>
        </a:xfrm>
      </p:grpSpPr>
      <p:sp>
        <p:nvSpPr>
          <p:cNvPr id="14" name="Espace réservé pour une image  28">
            <a:extLst>
              <a:ext uri="{FF2B5EF4-FFF2-40B4-BE49-F238E27FC236}">
                <a16:creationId xmlns:a16="http://schemas.microsoft.com/office/drawing/2014/main" id="{DCB96DEF-5249-666B-576F-70AC92D06638}"/>
              </a:ext>
            </a:extLst>
          </p:cNvPr>
          <p:cNvSpPr>
            <a:spLocks noGrp="1"/>
          </p:cNvSpPr>
          <p:nvPr>
            <p:ph type="pic" sz="quarter" idx="13" hasCustomPrompt="1"/>
          </p:nvPr>
        </p:nvSpPr>
        <p:spPr>
          <a:xfrm flipH="1">
            <a:off x="-35541" y="-27742"/>
            <a:ext cx="12125939" cy="2408374"/>
          </a:xfrm>
          <a:custGeom>
            <a:avLst/>
            <a:gdLst>
              <a:gd name="connsiteX0" fmla="*/ 738225 w 5957423"/>
              <a:gd name="connsiteY0" fmla="*/ 6793932 h 6858000"/>
              <a:gd name="connsiteX1" fmla="*/ 814828 w 5957423"/>
              <a:gd name="connsiteY1" fmla="*/ 6852286 h 6858000"/>
              <a:gd name="connsiteX2" fmla="*/ 822329 w 5957423"/>
              <a:gd name="connsiteY2" fmla="*/ 6858000 h 6858000"/>
              <a:gd name="connsiteX3" fmla="*/ 655724 w 5957423"/>
              <a:gd name="connsiteY3" fmla="*/ 6858000 h 6858000"/>
              <a:gd name="connsiteX4" fmla="*/ 656989 w 5957423"/>
              <a:gd name="connsiteY4" fmla="*/ 6857017 h 6858000"/>
              <a:gd name="connsiteX5" fmla="*/ 738225 w 5957423"/>
              <a:gd name="connsiteY5" fmla="*/ 6793932 h 6858000"/>
              <a:gd name="connsiteX6" fmla="*/ 733493 w 5957423"/>
              <a:gd name="connsiteY6" fmla="*/ 6434348 h 6858000"/>
              <a:gd name="connsiteX7" fmla="*/ 733493 w 5957423"/>
              <a:gd name="connsiteY7" fmla="*/ 6780527 h 6858000"/>
              <a:gd name="connsiteX8" fmla="*/ 639637 w 5957423"/>
              <a:gd name="connsiteY8" fmla="*/ 6853075 h 6858000"/>
              <a:gd name="connsiteX9" fmla="*/ 656989 w 5957423"/>
              <a:gd name="connsiteY9" fmla="*/ 6857017 h 6858000"/>
              <a:gd name="connsiteX10" fmla="*/ 638848 w 5957423"/>
              <a:gd name="connsiteY10" fmla="*/ 6853863 h 6858000"/>
              <a:gd name="connsiteX11" fmla="*/ 633515 w 5957423"/>
              <a:gd name="connsiteY11" fmla="*/ 6858000 h 6858000"/>
              <a:gd name="connsiteX12" fmla="*/ 371479 w 5957423"/>
              <a:gd name="connsiteY12" fmla="*/ 6858000 h 6858000"/>
              <a:gd name="connsiteX13" fmla="*/ 371479 w 5957423"/>
              <a:gd name="connsiteY13" fmla="*/ 6799592 h 6858000"/>
              <a:gd name="connsiteX14" fmla="*/ 371479 w 5957423"/>
              <a:gd name="connsiteY14" fmla="*/ 6715076 h 6858000"/>
              <a:gd name="connsiteX15" fmla="*/ 733493 w 5957423"/>
              <a:gd name="connsiteY15" fmla="*/ 6434348 h 6858000"/>
              <a:gd name="connsiteX16" fmla="*/ 1106548 w 5957423"/>
              <a:gd name="connsiteY16" fmla="*/ 5786939 h 6858000"/>
              <a:gd name="connsiteX17" fmla="*/ 1106548 w 5957423"/>
              <a:gd name="connsiteY17" fmla="*/ 6133906 h 6858000"/>
              <a:gd name="connsiteX18" fmla="*/ 1012693 w 5957423"/>
              <a:gd name="connsiteY18" fmla="*/ 6206454 h 6858000"/>
              <a:gd name="connsiteX19" fmla="*/ 744534 w 5957423"/>
              <a:gd name="connsiteY19" fmla="*/ 6413845 h 6858000"/>
              <a:gd name="connsiteX20" fmla="*/ 744534 w 5957423"/>
              <a:gd name="connsiteY20" fmla="*/ 6067667 h 6858000"/>
              <a:gd name="connsiteX21" fmla="*/ 873093 w 5957423"/>
              <a:gd name="connsiteY21" fmla="*/ 5968308 h 6858000"/>
              <a:gd name="connsiteX22" fmla="*/ 1106548 w 5957423"/>
              <a:gd name="connsiteY22" fmla="*/ 5786939 h 6858000"/>
              <a:gd name="connsiteX23" fmla="*/ 1739875 w 5957423"/>
              <a:gd name="connsiteY23" fmla="*/ 5671020 h 6858000"/>
              <a:gd name="connsiteX24" fmla="*/ 1726467 w 5957423"/>
              <a:gd name="connsiteY24" fmla="*/ 5677328 h 6858000"/>
              <a:gd name="connsiteX25" fmla="*/ 1739875 w 5957423"/>
              <a:gd name="connsiteY25" fmla="*/ 5671020 h 6858000"/>
              <a:gd name="connsiteX26" fmla="*/ 1488280 w 5957423"/>
              <a:gd name="connsiteY26" fmla="*/ 5495959 h 6858000"/>
              <a:gd name="connsiteX27" fmla="*/ 1726467 w 5957423"/>
              <a:gd name="connsiteY27" fmla="*/ 5677328 h 6858000"/>
              <a:gd name="connsiteX28" fmla="*/ 1853448 w 5957423"/>
              <a:gd name="connsiteY28" fmla="*/ 5773533 h 6858000"/>
              <a:gd name="connsiteX29" fmla="*/ 1489068 w 5957423"/>
              <a:gd name="connsiteY29" fmla="*/ 6056627 h 6858000"/>
              <a:gd name="connsiteX30" fmla="*/ 1123900 w 5957423"/>
              <a:gd name="connsiteY30" fmla="*/ 5779053 h 6858000"/>
              <a:gd name="connsiteX31" fmla="*/ 1488280 w 5957423"/>
              <a:gd name="connsiteY31" fmla="*/ 5495959 h 6858000"/>
              <a:gd name="connsiteX32" fmla="*/ 359648 w 5957423"/>
              <a:gd name="connsiteY32" fmla="*/ 4847761 h 6858000"/>
              <a:gd name="connsiteX33" fmla="*/ 724817 w 5957423"/>
              <a:gd name="connsiteY33" fmla="*/ 5125335 h 6858000"/>
              <a:gd name="connsiteX34" fmla="*/ 487418 w 5957423"/>
              <a:gd name="connsiteY34" fmla="*/ 5309070 h 6858000"/>
              <a:gd name="connsiteX35" fmla="*/ 493727 w 5957423"/>
              <a:gd name="connsiteY35" fmla="*/ 5320110 h 6858000"/>
              <a:gd name="connsiteX36" fmla="*/ 733493 w 5957423"/>
              <a:gd name="connsiteY36" fmla="*/ 5134798 h 6858000"/>
              <a:gd name="connsiteX37" fmla="*/ 733493 w 5957423"/>
              <a:gd name="connsiteY37" fmla="*/ 5480976 h 6858000"/>
              <a:gd name="connsiteX38" fmla="*/ 633328 w 5957423"/>
              <a:gd name="connsiteY38" fmla="*/ 5558256 h 6858000"/>
              <a:gd name="connsiteX39" fmla="*/ 641215 w 5957423"/>
              <a:gd name="connsiteY39" fmla="*/ 5570873 h 6858000"/>
              <a:gd name="connsiteX40" fmla="*/ 737436 w 5957423"/>
              <a:gd name="connsiteY40" fmla="*/ 5495959 h 6858000"/>
              <a:gd name="connsiteX41" fmla="*/ 1102605 w 5957423"/>
              <a:gd name="connsiteY41" fmla="*/ 5773533 h 6858000"/>
              <a:gd name="connsiteX42" fmla="*/ 866783 w 5957423"/>
              <a:gd name="connsiteY42" fmla="*/ 5956479 h 6858000"/>
              <a:gd name="connsiteX43" fmla="*/ 873093 w 5957423"/>
              <a:gd name="connsiteY43" fmla="*/ 5968308 h 6858000"/>
              <a:gd name="connsiteX44" fmla="*/ 865994 w 5957423"/>
              <a:gd name="connsiteY44" fmla="*/ 5957268 h 6858000"/>
              <a:gd name="connsiteX45" fmla="*/ 738225 w 5957423"/>
              <a:gd name="connsiteY45" fmla="*/ 6056627 h 6858000"/>
              <a:gd name="connsiteX46" fmla="*/ 373056 w 5957423"/>
              <a:gd name="connsiteY46" fmla="*/ 5779053 h 6858000"/>
              <a:gd name="connsiteX47" fmla="*/ 640426 w 5957423"/>
              <a:gd name="connsiteY47" fmla="*/ 5571661 h 6858000"/>
              <a:gd name="connsiteX48" fmla="*/ 633328 w 5957423"/>
              <a:gd name="connsiteY48" fmla="*/ 5559044 h 6858000"/>
              <a:gd name="connsiteX49" fmla="*/ 371479 w 5957423"/>
              <a:gd name="connsiteY49" fmla="*/ 5761705 h 6858000"/>
              <a:gd name="connsiteX50" fmla="*/ 371479 w 5957423"/>
              <a:gd name="connsiteY50" fmla="*/ 5415526 h 6858000"/>
              <a:gd name="connsiteX51" fmla="*/ 493727 w 5957423"/>
              <a:gd name="connsiteY51" fmla="*/ 5320898 h 6858000"/>
              <a:gd name="connsiteX52" fmla="*/ 486629 w 5957423"/>
              <a:gd name="connsiteY52" fmla="*/ 5309070 h 6858000"/>
              <a:gd name="connsiteX53" fmla="*/ 365169 w 5957423"/>
              <a:gd name="connsiteY53" fmla="*/ 5403697 h 6858000"/>
              <a:gd name="connsiteX54" fmla="*/ 0 w 5957423"/>
              <a:gd name="connsiteY54" fmla="*/ 5126124 h 6858000"/>
              <a:gd name="connsiteX55" fmla="*/ 359648 w 5957423"/>
              <a:gd name="connsiteY55" fmla="*/ 4847761 h 6858000"/>
              <a:gd name="connsiteX56" fmla="*/ 1106548 w 5957423"/>
              <a:gd name="connsiteY56" fmla="*/ 4487388 h 6858000"/>
              <a:gd name="connsiteX57" fmla="*/ 1106548 w 5957423"/>
              <a:gd name="connsiteY57" fmla="*/ 4833567 h 6858000"/>
              <a:gd name="connsiteX58" fmla="*/ 1018214 w 5957423"/>
              <a:gd name="connsiteY58" fmla="*/ 4902172 h 6858000"/>
              <a:gd name="connsiteX59" fmla="*/ 1025312 w 5957423"/>
              <a:gd name="connsiteY59" fmla="*/ 4913212 h 6858000"/>
              <a:gd name="connsiteX60" fmla="*/ 1017425 w 5957423"/>
              <a:gd name="connsiteY60" fmla="*/ 4902960 h 6858000"/>
              <a:gd name="connsiteX61" fmla="*/ 744534 w 5957423"/>
              <a:gd name="connsiteY61" fmla="*/ 5114295 h 6858000"/>
              <a:gd name="connsiteX62" fmla="*/ 744534 w 5957423"/>
              <a:gd name="connsiteY62" fmla="*/ 4768116 h 6858000"/>
              <a:gd name="connsiteX63" fmla="*/ 856530 w 5957423"/>
              <a:gd name="connsiteY63" fmla="*/ 4680586 h 6858000"/>
              <a:gd name="connsiteX64" fmla="*/ 849432 w 5957423"/>
              <a:gd name="connsiteY64" fmla="*/ 4670335 h 6858000"/>
              <a:gd name="connsiteX65" fmla="*/ 857319 w 5957423"/>
              <a:gd name="connsiteY65" fmla="*/ 4680586 h 6858000"/>
              <a:gd name="connsiteX66" fmla="*/ 1106548 w 5957423"/>
              <a:gd name="connsiteY66" fmla="*/ 4487388 h 6858000"/>
              <a:gd name="connsiteX67" fmla="*/ 737436 w 5957423"/>
              <a:gd name="connsiteY67" fmla="*/ 4196409 h 6858000"/>
              <a:gd name="connsiteX68" fmla="*/ 1102605 w 5957423"/>
              <a:gd name="connsiteY68" fmla="*/ 4473983 h 6858000"/>
              <a:gd name="connsiteX69" fmla="*/ 849432 w 5957423"/>
              <a:gd name="connsiteY69" fmla="*/ 4670335 h 6858000"/>
              <a:gd name="connsiteX70" fmla="*/ 738225 w 5957423"/>
              <a:gd name="connsiteY70" fmla="*/ 4756288 h 6858000"/>
              <a:gd name="connsiteX71" fmla="*/ 373056 w 5957423"/>
              <a:gd name="connsiteY71" fmla="*/ 4478714 h 6858000"/>
              <a:gd name="connsiteX72" fmla="*/ 737436 w 5957423"/>
              <a:gd name="connsiteY72" fmla="*/ 4196409 h 6858000"/>
              <a:gd name="connsiteX73" fmla="*/ 1115224 w 5957423"/>
              <a:gd name="connsiteY73" fmla="*/ 3544268 h 6858000"/>
              <a:gd name="connsiteX74" fmla="*/ 1125477 w 5957423"/>
              <a:gd name="connsiteY74" fmla="*/ 3552154 h 6858000"/>
              <a:gd name="connsiteX75" fmla="*/ 1480393 w 5957423"/>
              <a:gd name="connsiteY75" fmla="*/ 3821842 h 6858000"/>
              <a:gd name="connsiteX76" fmla="*/ 1116013 w 5957423"/>
              <a:gd name="connsiteY76" fmla="*/ 4104935 h 6858000"/>
              <a:gd name="connsiteX77" fmla="*/ 750844 w 5957423"/>
              <a:gd name="connsiteY77" fmla="*/ 3826573 h 6858000"/>
              <a:gd name="connsiteX78" fmla="*/ 1115224 w 5957423"/>
              <a:gd name="connsiteY78" fmla="*/ 3544268 h 6858000"/>
              <a:gd name="connsiteX79" fmla="*/ 1480393 w 5957423"/>
              <a:gd name="connsiteY79" fmla="*/ 2538851 h 6858000"/>
              <a:gd name="connsiteX80" fmla="*/ 1480393 w 5957423"/>
              <a:gd name="connsiteY80" fmla="*/ 2885030 h 6858000"/>
              <a:gd name="connsiteX81" fmla="*/ 1386537 w 5957423"/>
              <a:gd name="connsiteY81" fmla="*/ 2957578 h 6858000"/>
              <a:gd name="connsiteX82" fmla="*/ 1392847 w 5957423"/>
              <a:gd name="connsiteY82" fmla="*/ 2969406 h 6858000"/>
              <a:gd name="connsiteX83" fmla="*/ 1385748 w 5957423"/>
              <a:gd name="connsiteY83" fmla="*/ 2958366 h 6858000"/>
              <a:gd name="connsiteX84" fmla="*/ 1118379 w 5957423"/>
              <a:gd name="connsiteY84" fmla="*/ 3165758 h 6858000"/>
              <a:gd name="connsiteX85" fmla="*/ 1118379 w 5957423"/>
              <a:gd name="connsiteY85" fmla="*/ 2819579 h 6858000"/>
              <a:gd name="connsiteX86" fmla="*/ 1246148 w 5957423"/>
              <a:gd name="connsiteY86" fmla="*/ 2720221 h 6858000"/>
              <a:gd name="connsiteX87" fmla="*/ 1239839 w 5957423"/>
              <a:gd name="connsiteY87" fmla="*/ 2708392 h 6858000"/>
              <a:gd name="connsiteX88" fmla="*/ 1246937 w 5957423"/>
              <a:gd name="connsiteY88" fmla="*/ 2719432 h 6858000"/>
              <a:gd name="connsiteX89" fmla="*/ 1480393 w 5957423"/>
              <a:gd name="connsiteY89" fmla="*/ 2538851 h 6858000"/>
              <a:gd name="connsiteX90" fmla="*/ 732704 w 5957423"/>
              <a:gd name="connsiteY90" fmla="*/ 1598885 h 6858000"/>
              <a:gd name="connsiteX91" fmla="*/ 1097873 w 5957423"/>
              <a:gd name="connsiteY91" fmla="*/ 1876459 h 6858000"/>
              <a:gd name="connsiteX92" fmla="*/ 860473 w 5957423"/>
              <a:gd name="connsiteY92" fmla="*/ 2060194 h 6858000"/>
              <a:gd name="connsiteX93" fmla="*/ 867572 w 5957423"/>
              <a:gd name="connsiteY93" fmla="*/ 2072022 h 6858000"/>
              <a:gd name="connsiteX94" fmla="*/ 1106548 w 5957423"/>
              <a:gd name="connsiteY94" fmla="*/ 1885922 h 6858000"/>
              <a:gd name="connsiteX95" fmla="*/ 1106548 w 5957423"/>
              <a:gd name="connsiteY95" fmla="*/ 2232889 h 6858000"/>
              <a:gd name="connsiteX96" fmla="*/ 1007172 w 5957423"/>
              <a:gd name="connsiteY96" fmla="*/ 2310168 h 6858000"/>
              <a:gd name="connsiteX97" fmla="*/ 1014270 w 5957423"/>
              <a:gd name="connsiteY97" fmla="*/ 2322785 h 6858000"/>
              <a:gd name="connsiteX98" fmla="*/ 1110492 w 5957423"/>
              <a:gd name="connsiteY98" fmla="*/ 2247872 h 6858000"/>
              <a:gd name="connsiteX99" fmla="*/ 1475660 w 5957423"/>
              <a:gd name="connsiteY99" fmla="*/ 2525446 h 6858000"/>
              <a:gd name="connsiteX100" fmla="*/ 1239839 w 5957423"/>
              <a:gd name="connsiteY100" fmla="*/ 2708392 h 6858000"/>
              <a:gd name="connsiteX101" fmla="*/ 1112069 w 5957423"/>
              <a:gd name="connsiteY101" fmla="*/ 2807751 h 6858000"/>
              <a:gd name="connsiteX102" fmla="*/ 746900 w 5957423"/>
              <a:gd name="connsiteY102" fmla="*/ 2530177 h 6858000"/>
              <a:gd name="connsiteX103" fmla="*/ 1013481 w 5957423"/>
              <a:gd name="connsiteY103" fmla="*/ 2322785 h 6858000"/>
              <a:gd name="connsiteX104" fmla="*/ 1006383 w 5957423"/>
              <a:gd name="connsiteY104" fmla="*/ 2310168 h 6858000"/>
              <a:gd name="connsiteX105" fmla="*/ 744534 w 5957423"/>
              <a:gd name="connsiteY105" fmla="*/ 2513617 h 6858000"/>
              <a:gd name="connsiteX106" fmla="*/ 744534 w 5957423"/>
              <a:gd name="connsiteY106" fmla="*/ 2166650 h 6858000"/>
              <a:gd name="connsiteX107" fmla="*/ 866783 w 5957423"/>
              <a:gd name="connsiteY107" fmla="*/ 2072022 h 6858000"/>
              <a:gd name="connsiteX108" fmla="*/ 860473 w 5957423"/>
              <a:gd name="connsiteY108" fmla="*/ 2060983 h 6858000"/>
              <a:gd name="connsiteX109" fmla="*/ 738225 w 5957423"/>
              <a:gd name="connsiteY109" fmla="*/ 2155610 h 6858000"/>
              <a:gd name="connsiteX110" fmla="*/ 373056 w 5957423"/>
              <a:gd name="connsiteY110" fmla="*/ 1878036 h 6858000"/>
              <a:gd name="connsiteX111" fmla="*/ 732704 w 5957423"/>
              <a:gd name="connsiteY111" fmla="*/ 1598885 h 6858000"/>
              <a:gd name="connsiteX112" fmla="*/ 1480393 w 5957423"/>
              <a:gd name="connsiteY112" fmla="*/ 1238512 h 6858000"/>
              <a:gd name="connsiteX113" fmla="*/ 1480393 w 5957423"/>
              <a:gd name="connsiteY113" fmla="*/ 1585480 h 6858000"/>
              <a:gd name="connsiteX114" fmla="*/ 1391269 w 5957423"/>
              <a:gd name="connsiteY114" fmla="*/ 1654085 h 6858000"/>
              <a:gd name="connsiteX115" fmla="*/ 1399156 w 5957423"/>
              <a:gd name="connsiteY115" fmla="*/ 1664336 h 6858000"/>
              <a:gd name="connsiteX116" fmla="*/ 1483547 w 5957423"/>
              <a:gd name="connsiteY116" fmla="*/ 1598885 h 6858000"/>
              <a:gd name="connsiteX117" fmla="*/ 1848716 w 5957423"/>
              <a:gd name="connsiteY117" fmla="*/ 1876459 h 6858000"/>
              <a:gd name="connsiteX118" fmla="*/ 1658639 w 5957423"/>
              <a:gd name="connsiteY118" fmla="*/ 2023920 h 6858000"/>
              <a:gd name="connsiteX119" fmla="*/ 1489068 w 5957423"/>
              <a:gd name="connsiteY119" fmla="*/ 2155610 h 6858000"/>
              <a:gd name="connsiteX120" fmla="*/ 1123900 w 5957423"/>
              <a:gd name="connsiteY120" fmla="*/ 1878036 h 6858000"/>
              <a:gd name="connsiteX121" fmla="*/ 1398368 w 5957423"/>
              <a:gd name="connsiteY121" fmla="*/ 1665124 h 6858000"/>
              <a:gd name="connsiteX122" fmla="*/ 1390481 w 5957423"/>
              <a:gd name="connsiteY122" fmla="*/ 1654085 h 6858000"/>
              <a:gd name="connsiteX123" fmla="*/ 1118379 w 5957423"/>
              <a:gd name="connsiteY123" fmla="*/ 1865419 h 6858000"/>
              <a:gd name="connsiteX124" fmla="*/ 1118379 w 5957423"/>
              <a:gd name="connsiteY124" fmla="*/ 1519240 h 6858000"/>
              <a:gd name="connsiteX125" fmla="*/ 1230374 w 5957423"/>
              <a:gd name="connsiteY125" fmla="*/ 1432499 h 6858000"/>
              <a:gd name="connsiteX126" fmla="*/ 1480393 w 5957423"/>
              <a:gd name="connsiteY126" fmla="*/ 1238512 h 6858000"/>
              <a:gd name="connsiteX127" fmla="*/ 1110492 w 5957423"/>
              <a:gd name="connsiteY127" fmla="*/ 947533 h 6858000"/>
              <a:gd name="connsiteX128" fmla="*/ 1475660 w 5957423"/>
              <a:gd name="connsiteY128" fmla="*/ 1225107 h 6858000"/>
              <a:gd name="connsiteX129" fmla="*/ 1223276 w 5957423"/>
              <a:gd name="connsiteY129" fmla="*/ 1421459 h 6858000"/>
              <a:gd name="connsiteX130" fmla="*/ 1230374 w 5957423"/>
              <a:gd name="connsiteY130" fmla="*/ 1432499 h 6858000"/>
              <a:gd name="connsiteX131" fmla="*/ 1222487 w 5957423"/>
              <a:gd name="connsiteY131" fmla="*/ 1422247 h 6858000"/>
              <a:gd name="connsiteX132" fmla="*/ 1112069 w 5957423"/>
              <a:gd name="connsiteY132" fmla="*/ 1508201 h 6858000"/>
              <a:gd name="connsiteX133" fmla="*/ 746900 w 5957423"/>
              <a:gd name="connsiteY133" fmla="*/ 1230627 h 6858000"/>
              <a:gd name="connsiteX134" fmla="*/ 1110492 w 5957423"/>
              <a:gd name="connsiteY134" fmla="*/ 947533 h 6858000"/>
              <a:gd name="connsiteX135" fmla="*/ 1488280 w 5957423"/>
              <a:gd name="connsiteY135" fmla="*/ 296181 h 6858000"/>
              <a:gd name="connsiteX136" fmla="*/ 1498533 w 5957423"/>
              <a:gd name="connsiteY136" fmla="*/ 304066 h 6858000"/>
              <a:gd name="connsiteX137" fmla="*/ 1853448 w 5957423"/>
              <a:gd name="connsiteY137" fmla="*/ 573754 h 6858000"/>
              <a:gd name="connsiteX138" fmla="*/ 1489068 w 5957423"/>
              <a:gd name="connsiteY138" fmla="*/ 856060 h 6858000"/>
              <a:gd name="connsiteX139" fmla="*/ 1123900 w 5957423"/>
              <a:gd name="connsiteY139" fmla="*/ 578486 h 6858000"/>
              <a:gd name="connsiteX140" fmla="*/ 1488280 w 5957423"/>
              <a:gd name="connsiteY140" fmla="*/ 296181 h 6858000"/>
              <a:gd name="connsiteX141" fmla="*/ 1493012 w 5957423"/>
              <a:gd name="connsiteY141" fmla="*/ 0 h 6858000"/>
              <a:gd name="connsiteX142" fmla="*/ 5957423 w 5957423"/>
              <a:gd name="connsiteY142" fmla="*/ 0 h 6858000"/>
              <a:gd name="connsiteX143" fmla="*/ 5957423 w 5957423"/>
              <a:gd name="connsiteY143" fmla="*/ 6858000 h 6858000"/>
              <a:gd name="connsiteX144" fmla="*/ 843615 w 5957423"/>
              <a:gd name="connsiteY144" fmla="*/ 6858000 h 6858000"/>
              <a:gd name="connsiteX145" fmla="*/ 810785 w 5957423"/>
              <a:gd name="connsiteY145" fmla="*/ 6833040 h 6858000"/>
              <a:gd name="connsiteX146" fmla="*/ 746900 w 5957423"/>
              <a:gd name="connsiteY146" fmla="*/ 6784470 h 6858000"/>
              <a:gd name="connsiteX147" fmla="*/ 746900 w 5957423"/>
              <a:gd name="connsiteY147" fmla="*/ 6429617 h 6858000"/>
              <a:gd name="connsiteX148" fmla="*/ 1019002 w 5957423"/>
              <a:gd name="connsiteY148" fmla="*/ 6218282 h 6858000"/>
              <a:gd name="connsiteX149" fmla="*/ 1012693 w 5957423"/>
              <a:gd name="connsiteY149" fmla="*/ 6206454 h 6858000"/>
              <a:gd name="connsiteX150" fmla="*/ 1019791 w 5957423"/>
              <a:gd name="connsiteY150" fmla="*/ 6217493 h 6858000"/>
              <a:gd name="connsiteX151" fmla="*/ 1110492 w 5957423"/>
              <a:gd name="connsiteY151" fmla="*/ 6147311 h 6858000"/>
              <a:gd name="connsiteX152" fmla="*/ 1489068 w 5957423"/>
              <a:gd name="connsiteY152" fmla="*/ 6435925 h 6858000"/>
              <a:gd name="connsiteX153" fmla="*/ 1870800 w 5957423"/>
              <a:gd name="connsiteY153" fmla="*/ 6140214 h 6858000"/>
              <a:gd name="connsiteX154" fmla="*/ 1870800 w 5957423"/>
              <a:gd name="connsiteY154" fmla="*/ 6021930 h 6858000"/>
              <a:gd name="connsiteX155" fmla="*/ 1857392 w 5957423"/>
              <a:gd name="connsiteY155" fmla="*/ 6027450 h 6858000"/>
              <a:gd name="connsiteX156" fmla="*/ 1857392 w 5957423"/>
              <a:gd name="connsiteY156" fmla="*/ 6133906 h 6858000"/>
              <a:gd name="connsiteX157" fmla="*/ 1495378 w 5957423"/>
              <a:gd name="connsiteY157" fmla="*/ 6413845 h 6858000"/>
              <a:gd name="connsiteX158" fmla="*/ 1495378 w 5957423"/>
              <a:gd name="connsiteY158" fmla="*/ 6067667 h 6858000"/>
              <a:gd name="connsiteX159" fmla="*/ 1857392 w 5957423"/>
              <a:gd name="connsiteY159" fmla="*/ 5786939 h 6858000"/>
              <a:gd name="connsiteX160" fmla="*/ 1857392 w 5957423"/>
              <a:gd name="connsiteY160" fmla="*/ 6026661 h 6858000"/>
              <a:gd name="connsiteX161" fmla="*/ 1870800 w 5957423"/>
              <a:gd name="connsiteY161" fmla="*/ 6021141 h 6858000"/>
              <a:gd name="connsiteX162" fmla="*/ 1870800 w 5957423"/>
              <a:gd name="connsiteY162" fmla="*/ 5770379 h 6858000"/>
              <a:gd name="connsiteX163" fmla="*/ 1739875 w 5957423"/>
              <a:gd name="connsiteY163" fmla="*/ 5671020 h 6858000"/>
              <a:gd name="connsiteX164" fmla="*/ 1497744 w 5957423"/>
              <a:gd name="connsiteY164" fmla="*/ 5487285 h 6858000"/>
              <a:gd name="connsiteX165" fmla="*/ 1497744 w 5957423"/>
              <a:gd name="connsiteY165" fmla="*/ 5307493 h 6858000"/>
              <a:gd name="connsiteX166" fmla="*/ 1484336 w 5957423"/>
              <a:gd name="connsiteY166" fmla="*/ 5309858 h 6858000"/>
              <a:gd name="connsiteX167" fmla="*/ 1484336 w 5957423"/>
              <a:gd name="connsiteY167" fmla="*/ 5480976 h 6858000"/>
              <a:gd name="connsiteX168" fmla="*/ 1122322 w 5957423"/>
              <a:gd name="connsiteY168" fmla="*/ 5761705 h 6858000"/>
              <a:gd name="connsiteX169" fmla="*/ 1122322 w 5957423"/>
              <a:gd name="connsiteY169" fmla="*/ 5415526 h 6858000"/>
              <a:gd name="connsiteX170" fmla="*/ 1292682 w 5957423"/>
              <a:gd name="connsiteY170" fmla="*/ 5283047 h 6858000"/>
              <a:gd name="connsiteX171" fmla="*/ 1285583 w 5957423"/>
              <a:gd name="connsiteY171" fmla="*/ 5272796 h 6858000"/>
              <a:gd name="connsiteX172" fmla="*/ 1116013 w 5957423"/>
              <a:gd name="connsiteY172" fmla="*/ 5403697 h 6858000"/>
              <a:gd name="connsiteX173" fmla="*/ 750844 w 5957423"/>
              <a:gd name="connsiteY173" fmla="*/ 5126124 h 6858000"/>
              <a:gd name="connsiteX174" fmla="*/ 1025312 w 5957423"/>
              <a:gd name="connsiteY174" fmla="*/ 4913212 h 6858000"/>
              <a:gd name="connsiteX175" fmla="*/ 1110492 w 5957423"/>
              <a:gd name="connsiteY175" fmla="*/ 4847761 h 6858000"/>
              <a:gd name="connsiteX176" fmla="*/ 1475660 w 5957423"/>
              <a:gd name="connsiteY176" fmla="*/ 5125335 h 6858000"/>
              <a:gd name="connsiteX177" fmla="*/ 1285583 w 5957423"/>
              <a:gd name="connsiteY177" fmla="*/ 5272008 h 6858000"/>
              <a:gd name="connsiteX178" fmla="*/ 1293470 w 5957423"/>
              <a:gd name="connsiteY178" fmla="*/ 5283047 h 6858000"/>
              <a:gd name="connsiteX179" fmla="*/ 1484336 w 5957423"/>
              <a:gd name="connsiteY179" fmla="*/ 5134798 h 6858000"/>
              <a:gd name="connsiteX180" fmla="*/ 1484336 w 5957423"/>
              <a:gd name="connsiteY180" fmla="*/ 5309070 h 6858000"/>
              <a:gd name="connsiteX181" fmla="*/ 1497744 w 5957423"/>
              <a:gd name="connsiteY181" fmla="*/ 5306704 h 6858000"/>
              <a:gd name="connsiteX182" fmla="*/ 1497744 w 5957423"/>
              <a:gd name="connsiteY182" fmla="*/ 5129278 h 6858000"/>
              <a:gd name="connsiteX183" fmla="*/ 1513518 w 5957423"/>
              <a:gd name="connsiteY183" fmla="*/ 5116661 h 6858000"/>
              <a:gd name="connsiteX184" fmla="*/ 1513518 w 5957423"/>
              <a:gd name="connsiteY184" fmla="*/ 5100101 h 6858000"/>
              <a:gd name="connsiteX185" fmla="*/ 1495378 w 5957423"/>
              <a:gd name="connsiteY185" fmla="*/ 5114295 h 6858000"/>
              <a:gd name="connsiteX186" fmla="*/ 1495378 w 5957423"/>
              <a:gd name="connsiteY186" fmla="*/ 4768116 h 6858000"/>
              <a:gd name="connsiteX187" fmla="*/ 1513518 w 5957423"/>
              <a:gd name="connsiteY187" fmla="*/ 4753922 h 6858000"/>
              <a:gd name="connsiteX188" fmla="*/ 1513518 w 5957423"/>
              <a:gd name="connsiteY188" fmla="*/ 4737362 h 6858000"/>
              <a:gd name="connsiteX189" fmla="*/ 1489068 w 5957423"/>
              <a:gd name="connsiteY189" fmla="*/ 4756288 h 6858000"/>
              <a:gd name="connsiteX190" fmla="*/ 1123900 w 5957423"/>
              <a:gd name="connsiteY190" fmla="*/ 4478714 h 6858000"/>
              <a:gd name="connsiteX191" fmla="*/ 1488280 w 5957423"/>
              <a:gd name="connsiteY191" fmla="*/ 4196409 h 6858000"/>
              <a:gd name="connsiteX192" fmla="*/ 1853448 w 5957423"/>
              <a:gd name="connsiteY192" fmla="*/ 4473983 h 6858000"/>
              <a:gd name="connsiteX193" fmla="*/ 1514307 w 5957423"/>
              <a:gd name="connsiteY193" fmla="*/ 4737362 h 6858000"/>
              <a:gd name="connsiteX194" fmla="*/ 1514307 w 5957423"/>
              <a:gd name="connsiteY194" fmla="*/ 4753134 h 6858000"/>
              <a:gd name="connsiteX195" fmla="*/ 1857392 w 5957423"/>
              <a:gd name="connsiteY195" fmla="*/ 4487388 h 6858000"/>
              <a:gd name="connsiteX196" fmla="*/ 1857392 w 5957423"/>
              <a:gd name="connsiteY196" fmla="*/ 4833567 h 6858000"/>
              <a:gd name="connsiteX197" fmla="*/ 1514307 w 5957423"/>
              <a:gd name="connsiteY197" fmla="*/ 5100101 h 6858000"/>
              <a:gd name="connsiteX198" fmla="*/ 1514307 w 5957423"/>
              <a:gd name="connsiteY198" fmla="*/ 5116661 h 6858000"/>
              <a:gd name="connsiteX199" fmla="*/ 1870800 w 5957423"/>
              <a:gd name="connsiteY199" fmla="*/ 4839875 h 6858000"/>
              <a:gd name="connsiteX200" fmla="*/ 1870800 w 5957423"/>
              <a:gd name="connsiteY200" fmla="*/ 4470828 h 6858000"/>
              <a:gd name="connsiteX201" fmla="*/ 1497744 w 5957423"/>
              <a:gd name="connsiteY201" fmla="*/ 4186946 h 6858000"/>
              <a:gd name="connsiteX202" fmla="*/ 1497744 w 5957423"/>
              <a:gd name="connsiteY202" fmla="*/ 3839190 h 6858000"/>
              <a:gd name="connsiteX203" fmla="*/ 1484336 w 5957423"/>
              <a:gd name="connsiteY203" fmla="*/ 3849441 h 6858000"/>
              <a:gd name="connsiteX204" fmla="*/ 1484336 w 5957423"/>
              <a:gd name="connsiteY204" fmla="*/ 4182215 h 6858000"/>
              <a:gd name="connsiteX205" fmla="*/ 1122322 w 5957423"/>
              <a:gd name="connsiteY205" fmla="*/ 4462154 h 6858000"/>
              <a:gd name="connsiteX206" fmla="*/ 1122322 w 5957423"/>
              <a:gd name="connsiteY206" fmla="*/ 4115975 h 6858000"/>
              <a:gd name="connsiteX207" fmla="*/ 1484336 w 5957423"/>
              <a:gd name="connsiteY207" fmla="*/ 3835248 h 6858000"/>
              <a:gd name="connsiteX208" fmla="*/ 1484336 w 5957423"/>
              <a:gd name="connsiteY208" fmla="*/ 3848653 h 6858000"/>
              <a:gd name="connsiteX209" fmla="*/ 1497744 w 5957423"/>
              <a:gd name="connsiteY209" fmla="*/ 3838402 h 6858000"/>
              <a:gd name="connsiteX210" fmla="*/ 1497744 w 5957423"/>
              <a:gd name="connsiteY210" fmla="*/ 3818688 h 6858000"/>
              <a:gd name="connsiteX211" fmla="*/ 1136519 w 5957423"/>
              <a:gd name="connsiteY211" fmla="*/ 3544268 h 6858000"/>
              <a:gd name="connsiteX212" fmla="*/ 1125477 w 5957423"/>
              <a:gd name="connsiteY212" fmla="*/ 3552154 h 6858000"/>
              <a:gd name="connsiteX213" fmla="*/ 1135730 w 5957423"/>
              <a:gd name="connsiteY213" fmla="*/ 3543479 h 6858000"/>
              <a:gd name="connsiteX214" fmla="*/ 1119956 w 5957423"/>
              <a:gd name="connsiteY214" fmla="*/ 3531651 h 6858000"/>
              <a:gd name="connsiteX215" fmla="*/ 1119956 w 5957423"/>
              <a:gd name="connsiteY215" fmla="*/ 3519822 h 6858000"/>
              <a:gd name="connsiteX216" fmla="*/ 1106548 w 5957423"/>
              <a:gd name="connsiteY216" fmla="*/ 3519822 h 6858000"/>
              <a:gd name="connsiteX217" fmla="*/ 1106548 w 5957423"/>
              <a:gd name="connsiteY217" fmla="*/ 3532439 h 6858000"/>
              <a:gd name="connsiteX218" fmla="*/ 744534 w 5957423"/>
              <a:gd name="connsiteY218" fmla="*/ 3812379 h 6858000"/>
              <a:gd name="connsiteX219" fmla="*/ 744534 w 5957423"/>
              <a:gd name="connsiteY219" fmla="*/ 3495377 h 6858000"/>
              <a:gd name="connsiteX220" fmla="*/ 744534 w 5957423"/>
              <a:gd name="connsiteY220" fmla="*/ 3466989 h 6858000"/>
              <a:gd name="connsiteX221" fmla="*/ 1106548 w 5957423"/>
              <a:gd name="connsiteY221" fmla="*/ 3186261 h 6858000"/>
              <a:gd name="connsiteX222" fmla="*/ 1106548 w 5957423"/>
              <a:gd name="connsiteY222" fmla="*/ 3500109 h 6858000"/>
              <a:gd name="connsiteX223" fmla="*/ 1106548 w 5957423"/>
              <a:gd name="connsiteY223" fmla="*/ 3519034 h 6858000"/>
              <a:gd name="connsiteX224" fmla="*/ 1119956 w 5957423"/>
              <a:gd name="connsiteY224" fmla="*/ 3519034 h 6858000"/>
              <a:gd name="connsiteX225" fmla="*/ 1119956 w 5957423"/>
              <a:gd name="connsiteY225" fmla="*/ 3180741 h 6858000"/>
              <a:gd name="connsiteX226" fmla="*/ 1392847 w 5957423"/>
              <a:gd name="connsiteY226" fmla="*/ 2969406 h 6858000"/>
              <a:gd name="connsiteX227" fmla="*/ 1483547 w 5957423"/>
              <a:gd name="connsiteY227" fmla="*/ 2899224 h 6858000"/>
              <a:gd name="connsiteX228" fmla="*/ 1862913 w 5957423"/>
              <a:gd name="connsiteY228" fmla="*/ 3187049 h 6858000"/>
              <a:gd name="connsiteX229" fmla="*/ 2243855 w 5957423"/>
              <a:gd name="connsiteY229" fmla="*/ 2891339 h 6858000"/>
              <a:gd name="connsiteX230" fmla="*/ 2243855 w 5957423"/>
              <a:gd name="connsiteY230" fmla="*/ 2773843 h 6858000"/>
              <a:gd name="connsiteX231" fmla="*/ 2231236 w 5957423"/>
              <a:gd name="connsiteY231" fmla="*/ 2779363 h 6858000"/>
              <a:gd name="connsiteX232" fmla="*/ 2231236 w 5957423"/>
              <a:gd name="connsiteY232" fmla="*/ 2885030 h 6858000"/>
              <a:gd name="connsiteX233" fmla="*/ 1869222 w 5957423"/>
              <a:gd name="connsiteY233" fmla="*/ 3165758 h 6858000"/>
              <a:gd name="connsiteX234" fmla="*/ 1869222 w 5957423"/>
              <a:gd name="connsiteY234" fmla="*/ 2819579 h 6858000"/>
              <a:gd name="connsiteX235" fmla="*/ 2231236 w 5957423"/>
              <a:gd name="connsiteY235" fmla="*/ 2538851 h 6858000"/>
              <a:gd name="connsiteX236" fmla="*/ 2231236 w 5957423"/>
              <a:gd name="connsiteY236" fmla="*/ 2778574 h 6858000"/>
              <a:gd name="connsiteX237" fmla="*/ 2243855 w 5957423"/>
              <a:gd name="connsiteY237" fmla="*/ 2773054 h 6858000"/>
              <a:gd name="connsiteX238" fmla="*/ 2243855 w 5957423"/>
              <a:gd name="connsiteY238" fmla="*/ 2522291 h 6858000"/>
              <a:gd name="connsiteX239" fmla="*/ 2113720 w 5957423"/>
              <a:gd name="connsiteY239" fmla="*/ 2422933 h 6858000"/>
              <a:gd name="connsiteX240" fmla="*/ 2100312 w 5957423"/>
              <a:gd name="connsiteY240" fmla="*/ 2429241 h 6858000"/>
              <a:gd name="connsiteX241" fmla="*/ 2226503 w 5957423"/>
              <a:gd name="connsiteY241" fmla="*/ 2525446 h 6858000"/>
              <a:gd name="connsiteX242" fmla="*/ 1862124 w 5957423"/>
              <a:gd name="connsiteY242" fmla="*/ 2807751 h 6858000"/>
              <a:gd name="connsiteX243" fmla="*/ 1496955 w 5957423"/>
              <a:gd name="connsiteY243" fmla="*/ 2530177 h 6858000"/>
              <a:gd name="connsiteX244" fmla="*/ 1861335 w 5957423"/>
              <a:gd name="connsiteY244" fmla="*/ 2247872 h 6858000"/>
              <a:gd name="connsiteX245" fmla="*/ 2099523 w 5957423"/>
              <a:gd name="connsiteY245" fmla="*/ 2428452 h 6858000"/>
              <a:gd name="connsiteX246" fmla="*/ 2112931 w 5957423"/>
              <a:gd name="connsiteY246" fmla="*/ 2422144 h 6858000"/>
              <a:gd name="connsiteX247" fmla="*/ 1870800 w 5957423"/>
              <a:gd name="connsiteY247" fmla="*/ 2238409 h 6858000"/>
              <a:gd name="connsiteX248" fmla="*/ 1870800 w 5957423"/>
              <a:gd name="connsiteY248" fmla="*/ 2059405 h 6858000"/>
              <a:gd name="connsiteX249" fmla="*/ 1857392 w 5957423"/>
              <a:gd name="connsiteY249" fmla="*/ 2060983 h 6858000"/>
              <a:gd name="connsiteX250" fmla="*/ 1857392 w 5957423"/>
              <a:gd name="connsiteY250" fmla="*/ 2232889 h 6858000"/>
              <a:gd name="connsiteX251" fmla="*/ 1496167 w 5957423"/>
              <a:gd name="connsiteY251" fmla="*/ 2513617 h 6858000"/>
              <a:gd name="connsiteX252" fmla="*/ 1496167 w 5957423"/>
              <a:gd name="connsiteY252" fmla="*/ 2166650 h 6858000"/>
              <a:gd name="connsiteX253" fmla="*/ 1666526 w 5957423"/>
              <a:gd name="connsiteY253" fmla="*/ 2034960 h 6858000"/>
              <a:gd name="connsiteX254" fmla="*/ 1658639 w 5957423"/>
              <a:gd name="connsiteY254" fmla="*/ 2023920 h 6858000"/>
              <a:gd name="connsiteX255" fmla="*/ 1666526 w 5957423"/>
              <a:gd name="connsiteY255" fmla="*/ 2034172 h 6858000"/>
              <a:gd name="connsiteX256" fmla="*/ 1857392 w 5957423"/>
              <a:gd name="connsiteY256" fmla="*/ 1885922 h 6858000"/>
              <a:gd name="connsiteX257" fmla="*/ 1857392 w 5957423"/>
              <a:gd name="connsiteY257" fmla="*/ 2060194 h 6858000"/>
              <a:gd name="connsiteX258" fmla="*/ 1870800 w 5957423"/>
              <a:gd name="connsiteY258" fmla="*/ 2058617 h 6858000"/>
              <a:gd name="connsiteX259" fmla="*/ 1870800 w 5957423"/>
              <a:gd name="connsiteY259" fmla="*/ 1881190 h 6858000"/>
              <a:gd name="connsiteX260" fmla="*/ 1886574 w 5957423"/>
              <a:gd name="connsiteY260" fmla="*/ 1868573 h 6858000"/>
              <a:gd name="connsiteX261" fmla="*/ 1886574 w 5957423"/>
              <a:gd name="connsiteY261" fmla="*/ 1852014 h 6858000"/>
              <a:gd name="connsiteX262" fmla="*/ 1869222 w 5957423"/>
              <a:gd name="connsiteY262" fmla="*/ 1865419 h 6858000"/>
              <a:gd name="connsiteX263" fmla="*/ 1869222 w 5957423"/>
              <a:gd name="connsiteY263" fmla="*/ 1519240 h 6858000"/>
              <a:gd name="connsiteX264" fmla="*/ 1886574 w 5957423"/>
              <a:gd name="connsiteY264" fmla="*/ 1505835 h 6858000"/>
              <a:gd name="connsiteX265" fmla="*/ 1886574 w 5957423"/>
              <a:gd name="connsiteY265" fmla="*/ 1489275 h 6858000"/>
              <a:gd name="connsiteX266" fmla="*/ 1862124 w 5957423"/>
              <a:gd name="connsiteY266" fmla="*/ 1508201 h 6858000"/>
              <a:gd name="connsiteX267" fmla="*/ 1496955 w 5957423"/>
              <a:gd name="connsiteY267" fmla="*/ 1230627 h 6858000"/>
              <a:gd name="connsiteX268" fmla="*/ 1861335 w 5957423"/>
              <a:gd name="connsiteY268" fmla="*/ 947533 h 6858000"/>
              <a:gd name="connsiteX269" fmla="*/ 2226503 w 5957423"/>
              <a:gd name="connsiteY269" fmla="*/ 1225107 h 6858000"/>
              <a:gd name="connsiteX270" fmla="*/ 1887362 w 5957423"/>
              <a:gd name="connsiteY270" fmla="*/ 1488487 h 6858000"/>
              <a:gd name="connsiteX271" fmla="*/ 1887362 w 5957423"/>
              <a:gd name="connsiteY271" fmla="*/ 1505046 h 6858000"/>
              <a:gd name="connsiteX272" fmla="*/ 2231236 w 5957423"/>
              <a:gd name="connsiteY272" fmla="*/ 1238512 h 6858000"/>
              <a:gd name="connsiteX273" fmla="*/ 2231236 w 5957423"/>
              <a:gd name="connsiteY273" fmla="*/ 1585480 h 6858000"/>
              <a:gd name="connsiteX274" fmla="*/ 1887362 w 5957423"/>
              <a:gd name="connsiteY274" fmla="*/ 1851225 h 6858000"/>
              <a:gd name="connsiteX275" fmla="*/ 1887362 w 5957423"/>
              <a:gd name="connsiteY275" fmla="*/ 1867785 h 6858000"/>
              <a:gd name="connsiteX276" fmla="*/ 2243855 w 5957423"/>
              <a:gd name="connsiteY276" fmla="*/ 1591788 h 6858000"/>
              <a:gd name="connsiteX277" fmla="*/ 2243855 w 5957423"/>
              <a:gd name="connsiteY277" fmla="*/ 1221952 h 6858000"/>
              <a:gd name="connsiteX278" fmla="*/ 1870800 w 5957423"/>
              <a:gd name="connsiteY278" fmla="*/ 938859 h 6858000"/>
              <a:gd name="connsiteX279" fmla="*/ 1870800 w 5957423"/>
              <a:gd name="connsiteY279" fmla="*/ 590314 h 6858000"/>
              <a:gd name="connsiteX280" fmla="*/ 1857392 w 5957423"/>
              <a:gd name="connsiteY280" fmla="*/ 600566 h 6858000"/>
              <a:gd name="connsiteX281" fmla="*/ 1857392 w 5957423"/>
              <a:gd name="connsiteY281" fmla="*/ 933339 h 6858000"/>
              <a:gd name="connsiteX282" fmla="*/ 1496167 w 5957423"/>
              <a:gd name="connsiteY282" fmla="*/ 1214067 h 6858000"/>
              <a:gd name="connsiteX283" fmla="*/ 1496167 w 5957423"/>
              <a:gd name="connsiteY283" fmla="*/ 867888 h 6858000"/>
              <a:gd name="connsiteX284" fmla="*/ 1857392 w 5957423"/>
              <a:gd name="connsiteY284" fmla="*/ 587160 h 6858000"/>
              <a:gd name="connsiteX285" fmla="*/ 1857392 w 5957423"/>
              <a:gd name="connsiteY285" fmla="*/ 599777 h 6858000"/>
              <a:gd name="connsiteX286" fmla="*/ 1870800 w 5957423"/>
              <a:gd name="connsiteY286" fmla="*/ 589526 h 6858000"/>
              <a:gd name="connsiteX287" fmla="*/ 1870800 w 5957423"/>
              <a:gd name="connsiteY287" fmla="*/ 570600 h 6858000"/>
              <a:gd name="connsiteX288" fmla="*/ 1509574 w 5957423"/>
              <a:gd name="connsiteY288" fmla="*/ 295392 h 6858000"/>
              <a:gd name="connsiteX289" fmla="*/ 1498533 w 5957423"/>
              <a:gd name="connsiteY289" fmla="*/ 304066 h 6858000"/>
              <a:gd name="connsiteX290" fmla="*/ 1508786 w 5957423"/>
              <a:gd name="connsiteY290" fmla="*/ 295392 h 6858000"/>
              <a:gd name="connsiteX291" fmla="*/ 1493012 w 5957423"/>
              <a:gd name="connsiteY291" fmla="*/ 283564 h 6858000"/>
              <a:gd name="connsiteX292" fmla="*/ 1493012 w 5957423"/>
              <a:gd name="connsiteY292" fmla="*/ 1953 h 6858000"/>
              <a:gd name="connsiteX293" fmla="*/ 1398859 w 5957423"/>
              <a:gd name="connsiteY293" fmla="*/ 0 h 6858000"/>
              <a:gd name="connsiteX294" fmla="*/ 1480393 w 5957423"/>
              <a:gd name="connsiteY294" fmla="*/ 0 h 6858000"/>
              <a:gd name="connsiteX295" fmla="*/ 1480393 w 5957423"/>
              <a:gd name="connsiteY295" fmla="*/ 84404 h 6858000"/>
              <a:gd name="connsiteX296" fmla="*/ 1480393 w 5957423"/>
              <a:gd name="connsiteY296" fmla="*/ 283564 h 6858000"/>
              <a:gd name="connsiteX297" fmla="*/ 1118379 w 5957423"/>
              <a:gd name="connsiteY297" fmla="*/ 564292 h 6858000"/>
              <a:gd name="connsiteX298" fmla="*/ 1118379 w 5957423"/>
              <a:gd name="connsiteY298" fmla="*/ 218113 h 6858000"/>
              <a:gd name="connsiteX299" fmla="*/ 1379242 w 5957423"/>
              <a:gd name="connsiteY299" fmla="*/ 15255 h 6858000"/>
              <a:gd name="connsiteX300" fmla="*/ 840168 w 5957423"/>
              <a:gd name="connsiteY300" fmla="*/ 0 h 6858000"/>
              <a:gd name="connsiteX301" fmla="*/ 1377550 w 5957423"/>
              <a:gd name="connsiteY301" fmla="*/ 0 h 6858000"/>
              <a:gd name="connsiteX302" fmla="*/ 1301753 w 5957423"/>
              <a:gd name="connsiteY302" fmla="*/ 58896 h 6858000"/>
              <a:gd name="connsiteX303" fmla="*/ 1112069 w 5957423"/>
              <a:gd name="connsiteY303" fmla="*/ 206284 h 6858000"/>
              <a:gd name="connsiteX304" fmla="*/ 857417 w 5957423"/>
              <a:gd name="connsiteY304" fmla="*/ 13087 h 6858000"/>
              <a:gd name="connsiteX0" fmla="*/ 738225 w 42118086"/>
              <a:gd name="connsiteY0" fmla="*/ 6911396 h 6975464"/>
              <a:gd name="connsiteX1" fmla="*/ 814828 w 42118086"/>
              <a:gd name="connsiteY1" fmla="*/ 6969750 h 6975464"/>
              <a:gd name="connsiteX2" fmla="*/ 822329 w 42118086"/>
              <a:gd name="connsiteY2" fmla="*/ 6975464 h 6975464"/>
              <a:gd name="connsiteX3" fmla="*/ 655724 w 42118086"/>
              <a:gd name="connsiteY3" fmla="*/ 6975464 h 6975464"/>
              <a:gd name="connsiteX4" fmla="*/ 656989 w 42118086"/>
              <a:gd name="connsiteY4" fmla="*/ 6974481 h 6975464"/>
              <a:gd name="connsiteX5" fmla="*/ 738225 w 42118086"/>
              <a:gd name="connsiteY5" fmla="*/ 6911396 h 6975464"/>
              <a:gd name="connsiteX6" fmla="*/ 733493 w 42118086"/>
              <a:gd name="connsiteY6" fmla="*/ 6551812 h 6975464"/>
              <a:gd name="connsiteX7" fmla="*/ 733493 w 42118086"/>
              <a:gd name="connsiteY7" fmla="*/ 6897991 h 6975464"/>
              <a:gd name="connsiteX8" fmla="*/ 639637 w 42118086"/>
              <a:gd name="connsiteY8" fmla="*/ 6970539 h 6975464"/>
              <a:gd name="connsiteX9" fmla="*/ 656989 w 42118086"/>
              <a:gd name="connsiteY9" fmla="*/ 6974481 h 6975464"/>
              <a:gd name="connsiteX10" fmla="*/ 638848 w 42118086"/>
              <a:gd name="connsiteY10" fmla="*/ 6971327 h 6975464"/>
              <a:gd name="connsiteX11" fmla="*/ 633515 w 42118086"/>
              <a:gd name="connsiteY11" fmla="*/ 6975464 h 6975464"/>
              <a:gd name="connsiteX12" fmla="*/ 371479 w 42118086"/>
              <a:gd name="connsiteY12" fmla="*/ 6975464 h 6975464"/>
              <a:gd name="connsiteX13" fmla="*/ 371479 w 42118086"/>
              <a:gd name="connsiteY13" fmla="*/ 6917056 h 6975464"/>
              <a:gd name="connsiteX14" fmla="*/ 371479 w 42118086"/>
              <a:gd name="connsiteY14" fmla="*/ 6832540 h 6975464"/>
              <a:gd name="connsiteX15" fmla="*/ 733493 w 42118086"/>
              <a:gd name="connsiteY15" fmla="*/ 6551812 h 6975464"/>
              <a:gd name="connsiteX16" fmla="*/ 1106548 w 42118086"/>
              <a:gd name="connsiteY16" fmla="*/ 5904403 h 6975464"/>
              <a:gd name="connsiteX17" fmla="*/ 1106548 w 42118086"/>
              <a:gd name="connsiteY17" fmla="*/ 6251370 h 6975464"/>
              <a:gd name="connsiteX18" fmla="*/ 1012693 w 42118086"/>
              <a:gd name="connsiteY18" fmla="*/ 6323918 h 6975464"/>
              <a:gd name="connsiteX19" fmla="*/ 744534 w 42118086"/>
              <a:gd name="connsiteY19" fmla="*/ 6531309 h 6975464"/>
              <a:gd name="connsiteX20" fmla="*/ 744534 w 42118086"/>
              <a:gd name="connsiteY20" fmla="*/ 6185131 h 6975464"/>
              <a:gd name="connsiteX21" fmla="*/ 873093 w 42118086"/>
              <a:gd name="connsiteY21" fmla="*/ 6085772 h 6975464"/>
              <a:gd name="connsiteX22" fmla="*/ 1106548 w 42118086"/>
              <a:gd name="connsiteY22" fmla="*/ 5904403 h 6975464"/>
              <a:gd name="connsiteX23" fmla="*/ 1739875 w 42118086"/>
              <a:gd name="connsiteY23" fmla="*/ 5788484 h 6975464"/>
              <a:gd name="connsiteX24" fmla="*/ 1726467 w 42118086"/>
              <a:gd name="connsiteY24" fmla="*/ 5794792 h 6975464"/>
              <a:gd name="connsiteX25" fmla="*/ 1739875 w 42118086"/>
              <a:gd name="connsiteY25" fmla="*/ 5788484 h 6975464"/>
              <a:gd name="connsiteX26" fmla="*/ 1488280 w 42118086"/>
              <a:gd name="connsiteY26" fmla="*/ 5613423 h 6975464"/>
              <a:gd name="connsiteX27" fmla="*/ 1726467 w 42118086"/>
              <a:gd name="connsiteY27" fmla="*/ 5794792 h 6975464"/>
              <a:gd name="connsiteX28" fmla="*/ 1853448 w 42118086"/>
              <a:gd name="connsiteY28" fmla="*/ 5890997 h 6975464"/>
              <a:gd name="connsiteX29" fmla="*/ 1489068 w 42118086"/>
              <a:gd name="connsiteY29" fmla="*/ 6174091 h 6975464"/>
              <a:gd name="connsiteX30" fmla="*/ 1123900 w 42118086"/>
              <a:gd name="connsiteY30" fmla="*/ 5896517 h 6975464"/>
              <a:gd name="connsiteX31" fmla="*/ 1488280 w 42118086"/>
              <a:gd name="connsiteY31" fmla="*/ 5613423 h 6975464"/>
              <a:gd name="connsiteX32" fmla="*/ 359648 w 42118086"/>
              <a:gd name="connsiteY32" fmla="*/ 4965225 h 6975464"/>
              <a:gd name="connsiteX33" fmla="*/ 724817 w 42118086"/>
              <a:gd name="connsiteY33" fmla="*/ 5242799 h 6975464"/>
              <a:gd name="connsiteX34" fmla="*/ 487418 w 42118086"/>
              <a:gd name="connsiteY34" fmla="*/ 5426534 h 6975464"/>
              <a:gd name="connsiteX35" fmla="*/ 493727 w 42118086"/>
              <a:gd name="connsiteY35" fmla="*/ 5437574 h 6975464"/>
              <a:gd name="connsiteX36" fmla="*/ 733493 w 42118086"/>
              <a:gd name="connsiteY36" fmla="*/ 5252262 h 6975464"/>
              <a:gd name="connsiteX37" fmla="*/ 733493 w 42118086"/>
              <a:gd name="connsiteY37" fmla="*/ 5598440 h 6975464"/>
              <a:gd name="connsiteX38" fmla="*/ 633328 w 42118086"/>
              <a:gd name="connsiteY38" fmla="*/ 5675720 h 6975464"/>
              <a:gd name="connsiteX39" fmla="*/ 641215 w 42118086"/>
              <a:gd name="connsiteY39" fmla="*/ 5688337 h 6975464"/>
              <a:gd name="connsiteX40" fmla="*/ 737436 w 42118086"/>
              <a:gd name="connsiteY40" fmla="*/ 5613423 h 6975464"/>
              <a:gd name="connsiteX41" fmla="*/ 1102605 w 42118086"/>
              <a:gd name="connsiteY41" fmla="*/ 5890997 h 6975464"/>
              <a:gd name="connsiteX42" fmla="*/ 866783 w 42118086"/>
              <a:gd name="connsiteY42" fmla="*/ 6073943 h 6975464"/>
              <a:gd name="connsiteX43" fmla="*/ 873093 w 42118086"/>
              <a:gd name="connsiteY43" fmla="*/ 6085772 h 6975464"/>
              <a:gd name="connsiteX44" fmla="*/ 865994 w 42118086"/>
              <a:gd name="connsiteY44" fmla="*/ 6074732 h 6975464"/>
              <a:gd name="connsiteX45" fmla="*/ 738225 w 42118086"/>
              <a:gd name="connsiteY45" fmla="*/ 6174091 h 6975464"/>
              <a:gd name="connsiteX46" fmla="*/ 373056 w 42118086"/>
              <a:gd name="connsiteY46" fmla="*/ 5896517 h 6975464"/>
              <a:gd name="connsiteX47" fmla="*/ 640426 w 42118086"/>
              <a:gd name="connsiteY47" fmla="*/ 5689125 h 6975464"/>
              <a:gd name="connsiteX48" fmla="*/ 633328 w 42118086"/>
              <a:gd name="connsiteY48" fmla="*/ 5676508 h 6975464"/>
              <a:gd name="connsiteX49" fmla="*/ 371479 w 42118086"/>
              <a:gd name="connsiteY49" fmla="*/ 5879169 h 6975464"/>
              <a:gd name="connsiteX50" fmla="*/ 371479 w 42118086"/>
              <a:gd name="connsiteY50" fmla="*/ 5532990 h 6975464"/>
              <a:gd name="connsiteX51" fmla="*/ 493727 w 42118086"/>
              <a:gd name="connsiteY51" fmla="*/ 5438362 h 6975464"/>
              <a:gd name="connsiteX52" fmla="*/ 486629 w 42118086"/>
              <a:gd name="connsiteY52" fmla="*/ 5426534 h 6975464"/>
              <a:gd name="connsiteX53" fmla="*/ 365169 w 42118086"/>
              <a:gd name="connsiteY53" fmla="*/ 5521161 h 6975464"/>
              <a:gd name="connsiteX54" fmla="*/ 0 w 42118086"/>
              <a:gd name="connsiteY54" fmla="*/ 5243588 h 6975464"/>
              <a:gd name="connsiteX55" fmla="*/ 359648 w 42118086"/>
              <a:gd name="connsiteY55" fmla="*/ 4965225 h 6975464"/>
              <a:gd name="connsiteX56" fmla="*/ 1106548 w 42118086"/>
              <a:gd name="connsiteY56" fmla="*/ 4604852 h 6975464"/>
              <a:gd name="connsiteX57" fmla="*/ 1106548 w 42118086"/>
              <a:gd name="connsiteY57" fmla="*/ 4951031 h 6975464"/>
              <a:gd name="connsiteX58" fmla="*/ 1018214 w 42118086"/>
              <a:gd name="connsiteY58" fmla="*/ 5019636 h 6975464"/>
              <a:gd name="connsiteX59" fmla="*/ 1025312 w 42118086"/>
              <a:gd name="connsiteY59" fmla="*/ 5030676 h 6975464"/>
              <a:gd name="connsiteX60" fmla="*/ 1017425 w 42118086"/>
              <a:gd name="connsiteY60" fmla="*/ 5020424 h 6975464"/>
              <a:gd name="connsiteX61" fmla="*/ 744534 w 42118086"/>
              <a:gd name="connsiteY61" fmla="*/ 5231759 h 6975464"/>
              <a:gd name="connsiteX62" fmla="*/ 744534 w 42118086"/>
              <a:gd name="connsiteY62" fmla="*/ 4885580 h 6975464"/>
              <a:gd name="connsiteX63" fmla="*/ 856530 w 42118086"/>
              <a:gd name="connsiteY63" fmla="*/ 4798050 h 6975464"/>
              <a:gd name="connsiteX64" fmla="*/ 849432 w 42118086"/>
              <a:gd name="connsiteY64" fmla="*/ 4787799 h 6975464"/>
              <a:gd name="connsiteX65" fmla="*/ 857319 w 42118086"/>
              <a:gd name="connsiteY65" fmla="*/ 4798050 h 6975464"/>
              <a:gd name="connsiteX66" fmla="*/ 1106548 w 42118086"/>
              <a:gd name="connsiteY66" fmla="*/ 4604852 h 6975464"/>
              <a:gd name="connsiteX67" fmla="*/ 737436 w 42118086"/>
              <a:gd name="connsiteY67" fmla="*/ 4313873 h 6975464"/>
              <a:gd name="connsiteX68" fmla="*/ 1102605 w 42118086"/>
              <a:gd name="connsiteY68" fmla="*/ 4591447 h 6975464"/>
              <a:gd name="connsiteX69" fmla="*/ 849432 w 42118086"/>
              <a:gd name="connsiteY69" fmla="*/ 4787799 h 6975464"/>
              <a:gd name="connsiteX70" fmla="*/ 738225 w 42118086"/>
              <a:gd name="connsiteY70" fmla="*/ 4873752 h 6975464"/>
              <a:gd name="connsiteX71" fmla="*/ 373056 w 42118086"/>
              <a:gd name="connsiteY71" fmla="*/ 4596178 h 6975464"/>
              <a:gd name="connsiteX72" fmla="*/ 737436 w 42118086"/>
              <a:gd name="connsiteY72" fmla="*/ 4313873 h 6975464"/>
              <a:gd name="connsiteX73" fmla="*/ 1115224 w 42118086"/>
              <a:gd name="connsiteY73" fmla="*/ 3661732 h 6975464"/>
              <a:gd name="connsiteX74" fmla="*/ 1125477 w 42118086"/>
              <a:gd name="connsiteY74" fmla="*/ 3669618 h 6975464"/>
              <a:gd name="connsiteX75" fmla="*/ 1480393 w 42118086"/>
              <a:gd name="connsiteY75" fmla="*/ 3939306 h 6975464"/>
              <a:gd name="connsiteX76" fmla="*/ 1116013 w 42118086"/>
              <a:gd name="connsiteY76" fmla="*/ 4222399 h 6975464"/>
              <a:gd name="connsiteX77" fmla="*/ 750844 w 42118086"/>
              <a:gd name="connsiteY77" fmla="*/ 3944037 h 6975464"/>
              <a:gd name="connsiteX78" fmla="*/ 1115224 w 42118086"/>
              <a:gd name="connsiteY78" fmla="*/ 3661732 h 6975464"/>
              <a:gd name="connsiteX79" fmla="*/ 1480393 w 42118086"/>
              <a:gd name="connsiteY79" fmla="*/ 2656315 h 6975464"/>
              <a:gd name="connsiteX80" fmla="*/ 1480393 w 42118086"/>
              <a:gd name="connsiteY80" fmla="*/ 3002494 h 6975464"/>
              <a:gd name="connsiteX81" fmla="*/ 1386537 w 42118086"/>
              <a:gd name="connsiteY81" fmla="*/ 3075042 h 6975464"/>
              <a:gd name="connsiteX82" fmla="*/ 1392847 w 42118086"/>
              <a:gd name="connsiteY82" fmla="*/ 3086870 h 6975464"/>
              <a:gd name="connsiteX83" fmla="*/ 1385748 w 42118086"/>
              <a:gd name="connsiteY83" fmla="*/ 3075830 h 6975464"/>
              <a:gd name="connsiteX84" fmla="*/ 1118379 w 42118086"/>
              <a:gd name="connsiteY84" fmla="*/ 3283222 h 6975464"/>
              <a:gd name="connsiteX85" fmla="*/ 1118379 w 42118086"/>
              <a:gd name="connsiteY85" fmla="*/ 2937043 h 6975464"/>
              <a:gd name="connsiteX86" fmla="*/ 1246148 w 42118086"/>
              <a:gd name="connsiteY86" fmla="*/ 2837685 h 6975464"/>
              <a:gd name="connsiteX87" fmla="*/ 1239839 w 42118086"/>
              <a:gd name="connsiteY87" fmla="*/ 2825856 h 6975464"/>
              <a:gd name="connsiteX88" fmla="*/ 1246937 w 42118086"/>
              <a:gd name="connsiteY88" fmla="*/ 2836896 h 6975464"/>
              <a:gd name="connsiteX89" fmla="*/ 1480393 w 42118086"/>
              <a:gd name="connsiteY89" fmla="*/ 2656315 h 6975464"/>
              <a:gd name="connsiteX90" fmla="*/ 732704 w 42118086"/>
              <a:gd name="connsiteY90" fmla="*/ 1716349 h 6975464"/>
              <a:gd name="connsiteX91" fmla="*/ 1097873 w 42118086"/>
              <a:gd name="connsiteY91" fmla="*/ 1993923 h 6975464"/>
              <a:gd name="connsiteX92" fmla="*/ 860473 w 42118086"/>
              <a:gd name="connsiteY92" fmla="*/ 2177658 h 6975464"/>
              <a:gd name="connsiteX93" fmla="*/ 867572 w 42118086"/>
              <a:gd name="connsiteY93" fmla="*/ 2189486 h 6975464"/>
              <a:gd name="connsiteX94" fmla="*/ 1106548 w 42118086"/>
              <a:gd name="connsiteY94" fmla="*/ 2003386 h 6975464"/>
              <a:gd name="connsiteX95" fmla="*/ 1106548 w 42118086"/>
              <a:gd name="connsiteY95" fmla="*/ 2350353 h 6975464"/>
              <a:gd name="connsiteX96" fmla="*/ 1007172 w 42118086"/>
              <a:gd name="connsiteY96" fmla="*/ 2427632 h 6975464"/>
              <a:gd name="connsiteX97" fmla="*/ 1014270 w 42118086"/>
              <a:gd name="connsiteY97" fmla="*/ 2440249 h 6975464"/>
              <a:gd name="connsiteX98" fmla="*/ 1110492 w 42118086"/>
              <a:gd name="connsiteY98" fmla="*/ 2365336 h 6975464"/>
              <a:gd name="connsiteX99" fmla="*/ 1475660 w 42118086"/>
              <a:gd name="connsiteY99" fmla="*/ 2642910 h 6975464"/>
              <a:gd name="connsiteX100" fmla="*/ 1239839 w 42118086"/>
              <a:gd name="connsiteY100" fmla="*/ 2825856 h 6975464"/>
              <a:gd name="connsiteX101" fmla="*/ 1112069 w 42118086"/>
              <a:gd name="connsiteY101" fmla="*/ 2925215 h 6975464"/>
              <a:gd name="connsiteX102" fmla="*/ 746900 w 42118086"/>
              <a:gd name="connsiteY102" fmla="*/ 2647641 h 6975464"/>
              <a:gd name="connsiteX103" fmla="*/ 1013481 w 42118086"/>
              <a:gd name="connsiteY103" fmla="*/ 2440249 h 6975464"/>
              <a:gd name="connsiteX104" fmla="*/ 1006383 w 42118086"/>
              <a:gd name="connsiteY104" fmla="*/ 2427632 h 6975464"/>
              <a:gd name="connsiteX105" fmla="*/ 744534 w 42118086"/>
              <a:gd name="connsiteY105" fmla="*/ 2631081 h 6975464"/>
              <a:gd name="connsiteX106" fmla="*/ 744534 w 42118086"/>
              <a:gd name="connsiteY106" fmla="*/ 2284114 h 6975464"/>
              <a:gd name="connsiteX107" fmla="*/ 866783 w 42118086"/>
              <a:gd name="connsiteY107" fmla="*/ 2189486 h 6975464"/>
              <a:gd name="connsiteX108" fmla="*/ 860473 w 42118086"/>
              <a:gd name="connsiteY108" fmla="*/ 2178447 h 6975464"/>
              <a:gd name="connsiteX109" fmla="*/ 738225 w 42118086"/>
              <a:gd name="connsiteY109" fmla="*/ 2273074 h 6975464"/>
              <a:gd name="connsiteX110" fmla="*/ 373056 w 42118086"/>
              <a:gd name="connsiteY110" fmla="*/ 1995500 h 6975464"/>
              <a:gd name="connsiteX111" fmla="*/ 732704 w 42118086"/>
              <a:gd name="connsiteY111" fmla="*/ 1716349 h 6975464"/>
              <a:gd name="connsiteX112" fmla="*/ 1480393 w 42118086"/>
              <a:gd name="connsiteY112" fmla="*/ 1355976 h 6975464"/>
              <a:gd name="connsiteX113" fmla="*/ 1480393 w 42118086"/>
              <a:gd name="connsiteY113" fmla="*/ 1702944 h 6975464"/>
              <a:gd name="connsiteX114" fmla="*/ 1391269 w 42118086"/>
              <a:gd name="connsiteY114" fmla="*/ 1771549 h 6975464"/>
              <a:gd name="connsiteX115" fmla="*/ 1399156 w 42118086"/>
              <a:gd name="connsiteY115" fmla="*/ 1781800 h 6975464"/>
              <a:gd name="connsiteX116" fmla="*/ 1483547 w 42118086"/>
              <a:gd name="connsiteY116" fmla="*/ 1716349 h 6975464"/>
              <a:gd name="connsiteX117" fmla="*/ 1848716 w 42118086"/>
              <a:gd name="connsiteY117" fmla="*/ 1993923 h 6975464"/>
              <a:gd name="connsiteX118" fmla="*/ 1658639 w 42118086"/>
              <a:gd name="connsiteY118" fmla="*/ 2141384 h 6975464"/>
              <a:gd name="connsiteX119" fmla="*/ 1489068 w 42118086"/>
              <a:gd name="connsiteY119" fmla="*/ 2273074 h 6975464"/>
              <a:gd name="connsiteX120" fmla="*/ 1123900 w 42118086"/>
              <a:gd name="connsiteY120" fmla="*/ 1995500 h 6975464"/>
              <a:gd name="connsiteX121" fmla="*/ 1398368 w 42118086"/>
              <a:gd name="connsiteY121" fmla="*/ 1782588 h 6975464"/>
              <a:gd name="connsiteX122" fmla="*/ 1390481 w 42118086"/>
              <a:gd name="connsiteY122" fmla="*/ 1771549 h 6975464"/>
              <a:gd name="connsiteX123" fmla="*/ 1118379 w 42118086"/>
              <a:gd name="connsiteY123" fmla="*/ 1982883 h 6975464"/>
              <a:gd name="connsiteX124" fmla="*/ 1118379 w 42118086"/>
              <a:gd name="connsiteY124" fmla="*/ 1636704 h 6975464"/>
              <a:gd name="connsiteX125" fmla="*/ 1230374 w 42118086"/>
              <a:gd name="connsiteY125" fmla="*/ 1549963 h 6975464"/>
              <a:gd name="connsiteX126" fmla="*/ 1480393 w 42118086"/>
              <a:gd name="connsiteY126" fmla="*/ 1355976 h 6975464"/>
              <a:gd name="connsiteX127" fmla="*/ 1110492 w 42118086"/>
              <a:gd name="connsiteY127" fmla="*/ 1064997 h 6975464"/>
              <a:gd name="connsiteX128" fmla="*/ 1475660 w 42118086"/>
              <a:gd name="connsiteY128" fmla="*/ 1342571 h 6975464"/>
              <a:gd name="connsiteX129" fmla="*/ 1223276 w 42118086"/>
              <a:gd name="connsiteY129" fmla="*/ 1538923 h 6975464"/>
              <a:gd name="connsiteX130" fmla="*/ 1230374 w 42118086"/>
              <a:gd name="connsiteY130" fmla="*/ 1549963 h 6975464"/>
              <a:gd name="connsiteX131" fmla="*/ 1222487 w 42118086"/>
              <a:gd name="connsiteY131" fmla="*/ 1539711 h 6975464"/>
              <a:gd name="connsiteX132" fmla="*/ 1112069 w 42118086"/>
              <a:gd name="connsiteY132" fmla="*/ 1625665 h 6975464"/>
              <a:gd name="connsiteX133" fmla="*/ 746900 w 42118086"/>
              <a:gd name="connsiteY133" fmla="*/ 1348091 h 6975464"/>
              <a:gd name="connsiteX134" fmla="*/ 1110492 w 42118086"/>
              <a:gd name="connsiteY134" fmla="*/ 1064997 h 6975464"/>
              <a:gd name="connsiteX135" fmla="*/ 1488280 w 42118086"/>
              <a:gd name="connsiteY135" fmla="*/ 413645 h 6975464"/>
              <a:gd name="connsiteX136" fmla="*/ 1498533 w 42118086"/>
              <a:gd name="connsiteY136" fmla="*/ 421530 h 6975464"/>
              <a:gd name="connsiteX137" fmla="*/ 1853448 w 42118086"/>
              <a:gd name="connsiteY137" fmla="*/ 691218 h 6975464"/>
              <a:gd name="connsiteX138" fmla="*/ 1489068 w 42118086"/>
              <a:gd name="connsiteY138" fmla="*/ 973524 h 6975464"/>
              <a:gd name="connsiteX139" fmla="*/ 1123900 w 42118086"/>
              <a:gd name="connsiteY139" fmla="*/ 695950 h 6975464"/>
              <a:gd name="connsiteX140" fmla="*/ 1488280 w 42118086"/>
              <a:gd name="connsiteY140" fmla="*/ 413645 h 6975464"/>
              <a:gd name="connsiteX141" fmla="*/ 1493012 w 42118086"/>
              <a:gd name="connsiteY141" fmla="*/ 117464 h 6975464"/>
              <a:gd name="connsiteX142" fmla="*/ 42118086 w 42118086"/>
              <a:gd name="connsiteY142" fmla="*/ 0 h 6975464"/>
              <a:gd name="connsiteX143" fmla="*/ 5957423 w 42118086"/>
              <a:gd name="connsiteY143" fmla="*/ 6975464 h 6975464"/>
              <a:gd name="connsiteX144" fmla="*/ 843615 w 42118086"/>
              <a:gd name="connsiteY144" fmla="*/ 6975464 h 6975464"/>
              <a:gd name="connsiteX145" fmla="*/ 810785 w 42118086"/>
              <a:gd name="connsiteY145" fmla="*/ 6950504 h 6975464"/>
              <a:gd name="connsiteX146" fmla="*/ 746900 w 42118086"/>
              <a:gd name="connsiteY146" fmla="*/ 6901934 h 6975464"/>
              <a:gd name="connsiteX147" fmla="*/ 746900 w 42118086"/>
              <a:gd name="connsiteY147" fmla="*/ 6547081 h 6975464"/>
              <a:gd name="connsiteX148" fmla="*/ 1019002 w 42118086"/>
              <a:gd name="connsiteY148" fmla="*/ 6335746 h 6975464"/>
              <a:gd name="connsiteX149" fmla="*/ 1012693 w 42118086"/>
              <a:gd name="connsiteY149" fmla="*/ 6323918 h 6975464"/>
              <a:gd name="connsiteX150" fmla="*/ 1019791 w 42118086"/>
              <a:gd name="connsiteY150" fmla="*/ 6334957 h 6975464"/>
              <a:gd name="connsiteX151" fmla="*/ 1110492 w 42118086"/>
              <a:gd name="connsiteY151" fmla="*/ 6264775 h 6975464"/>
              <a:gd name="connsiteX152" fmla="*/ 1489068 w 42118086"/>
              <a:gd name="connsiteY152" fmla="*/ 6553389 h 6975464"/>
              <a:gd name="connsiteX153" fmla="*/ 1870800 w 42118086"/>
              <a:gd name="connsiteY153" fmla="*/ 6257678 h 6975464"/>
              <a:gd name="connsiteX154" fmla="*/ 1870800 w 42118086"/>
              <a:gd name="connsiteY154" fmla="*/ 6139394 h 6975464"/>
              <a:gd name="connsiteX155" fmla="*/ 1857392 w 42118086"/>
              <a:gd name="connsiteY155" fmla="*/ 6144914 h 6975464"/>
              <a:gd name="connsiteX156" fmla="*/ 1857392 w 42118086"/>
              <a:gd name="connsiteY156" fmla="*/ 6251370 h 6975464"/>
              <a:gd name="connsiteX157" fmla="*/ 1495378 w 42118086"/>
              <a:gd name="connsiteY157" fmla="*/ 6531309 h 6975464"/>
              <a:gd name="connsiteX158" fmla="*/ 1495378 w 42118086"/>
              <a:gd name="connsiteY158" fmla="*/ 6185131 h 6975464"/>
              <a:gd name="connsiteX159" fmla="*/ 1857392 w 42118086"/>
              <a:gd name="connsiteY159" fmla="*/ 5904403 h 6975464"/>
              <a:gd name="connsiteX160" fmla="*/ 1857392 w 42118086"/>
              <a:gd name="connsiteY160" fmla="*/ 6144125 h 6975464"/>
              <a:gd name="connsiteX161" fmla="*/ 1870800 w 42118086"/>
              <a:gd name="connsiteY161" fmla="*/ 6138605 h 6975464"/>
              <a:gd name="connsiteX162" fmla="*/ 1870800 w 42118086"/>
              <a:gd name="connsiteY162" fmla="*/ 5887843 h 6975464"/>
              <a:gd name="connsiteX163" fmla="*/ 1739875 w 42118086"/>
              <a:gd name="connsiteY163" fmla="*/ 5788484 h 6975464"/>
              <a:gd name="connsiteX164" fmla="*/ 1497744 w 42118086"/>
              <a:gd name="connsiteY164" fmla="*/ 5604749 h 6975464"/>
              <a:gd name="connsiteX165" fmla="*/ 1497744 w 42118086"/>
              <a:gd name="connsiteY165" fmla="*/ 5424957 h 6975464"/>
              <a:gd name="connsiteX166" fmla="*/ 1484336 w 42118086"/>
              <a:gd name="connsiteY166" fmla="*/ 5427322 h 6975464"/>
              <a:gd name="connsiteX167" fmla="*/ 1484336 w 42118086"/>
              <a:gd name="connsiteY167" fmla="*/ 5598440 h 6975464"/>
              <a:gd name="connsiteX168" fmla="*/ 1122322 w 42118086"/>
              <a:gd name="connsiteY168" fmla="*/ 5879169 h 6975464"/>
              <a:gd name="connsiteX169" fmla="*/ 1122322 w 42118086"/>
              <a:gd name="connsiteY169" fmla="*/ 5532990 h 6975464"/>
              <a:gd name="connsiteX170" fmla="*/ 1292682 w 42118086"/>
              <a:gd name="connsiteY170" fmla="*/ 5400511 h 6975464"/>
              <a:gd name="connsiteX171" fmla="*/ 1285583 w 42118086"/>
              <a:gd name="connsiteY171" fmla="*/ 5390260 h 6975464"/>
              <a:gd name="connsiteX172" fmla="*/ 1116013 w 42118086"/>
              <a:gd name="connsiteY172" fmla="*/ 5521161 h 6975464"/>
              <a:gd name="connsiteX173" fmla="*/ 750844 w 42118086"/>
              <a:gd name="connsiteY173" fmla="*/ 5243588 h 6975464"/>
              <a:gd name="connsiteX174" fmla="*/ 1025312 w 42118086"/>
              <a:gd name="connsiteY174" fmla="*/ 5030676 h 6975464"/>
              <a:gd name="connsiteX175" fmla="*/ 1110492 w 42118086"/>
              <a:gd name="connsiteY175" fmla="*/ 4965225 h 6975464"/>
              <a:gd name="connsiteX176" fmla="*/ 1475660 w 42118086"/>
              <a:gd name="connsiteY176" fmla="*/ 5242799 h 6975464"/>
              <a:gd name="connsiteX177" fmla="*/ 1285583 w 42118086"/>
              <a:gd name="connsiteY177" fmla="*/ 5389472 h 6975464"/>
              <a:gd name="connsiteX178" fmla="*/ 1293470 w 42118086"/>
              <a:gd name="connsiteY178" fmla="*/ 5400511 h 6975464"/>
              <a:gd name="connsiteX179" fmla="*/ 1484336 w 42118086"/>
              <a:gd name="connsiteY179" fmla="*/ 5252262 h 6975464"/>
              <a:gd name="connsiteX180" fmla="*/ 1484336 w 42118086"/>
              <a:gd name="connsiteY180" fmla="*/ 5426534 h 6975464"/>
              <a:gd name="connsiteX181" fmla="*/ 1497744 w 42118086"/>
              <a:gd name="connsiteY181" fmla="*/ 5424168 h 6975464"/>
              <a:gd name="connsiteX182" fmla="*/ 1497744 w 42118086"/>
              <a:gd name="connsiteY182" fmla="*/ 5246742 h 6975464"/>
              <a:gd name="connsiteX183" fmla="*/ 1513518 w 42118086"/>
              <a:gd name="connsiteY183" fmla="*/ 5234125 h 6975464"/>
              <a:gd name="connsiteX184" fmla="*/ 1513518 w 42118086"/>
              <a:gd name="connsiteY184" fmla="*/ 5217565 h 6975464"/>
              <a:gd name="connsiteX185" fmla="*/ 1495378 w 42118086"/>
              <a:gd name="connsiteY185" fmla="*/ 5231759 h 6975464"/>
              <a:gd name="connsiteX186" fmla="*/ 1495378 w 42118086"/>
              <a:gd name="connsiteY186" fmla="*/ 4885580 h 6975464"/>
              <a:gd name="connsiteX187" fmla="*/ 1513518 w 42118086"/>
              <a:gd name="connsiteY187" fmla="*/ 4871386 h 6975464"/>
              <a:gd name="connsiteX188" fmla="*/ 1513518 w 42118086"/>
              <a:gd name="connsiteY188" fmla="*/ 4854826 h 6975464"/>
              <a:gd name="connsiteX189" fmla="*/ 1489068 w 42118086"/>
              <a:gd name="connsiteY189" fmla="*/ 4873752 h 6975464"/>
              <a:gd name="connsiteX190" fmla="*/ 1123900 w 42118086"/>
              <a:gd name="connsiteY190" fmla="*/ 4596178 h 6975464"/>
              <a:gd name="connsiteX191" fmla="*/ 1488280 w 42118086"/>
              <a:gd name="connsiteY191" fmla="*/ 4313873 h 6975464"/>
              <a:gd name="connsiteX192" fmla="*/ 1853448 w 42118086"/>
              <a:gd name="connsiteY192" fmla="*/ 4591447 h 6975464"/>
              <a:gd name="connsiteX193" fmla="*/ 1514307 w 42118086"/>
              <a:gd name="connsiteY193" fmla="*/ 4854826 h 6975464"/>
              <a:gd name="connsiteX194" fmla="*/ 1514307 w 42118086"/>
              <a:gd name="connsiteY194" fmla="*/ 4870598 h 6975464"/>
              <a:gd name="connsiteX195" fmla="*/ 1857392 w 42118086"/>
              <a:gd name="connsiteY195" fmla="*/ 4604852 h 6975464"/>
              <a:gd name="connsiteX196" fmla="*/ 1857392 w 42118086"/>
              <a:gd name="connsiteY196" fmla="*/ 4951031 h 6975464"/>
              <a:gd name="connsiteX197" fmla="*/ 1514307 w 42118086"/>
              <a:gd name="connsiteY197" fmla="*/ 5217565 h 6975464"/>
              <a:gd name="connsiteX198" fmla="*/ 1514307 w 42118086"/>
              <a:gd name="connsiteY198" fmla="*/ 5234125 h 6975464"/>
              <a:gd name="connsiteX199" fmla="*/ 1870800 w 42118086"/>
              <a:gd name="connsiteY199" fmla="*/ 4957339 h 6975464"/>
              <a:gd name="connsiteX200" fmla="*/ 1870800 w 42118086"/>
              <a:gd name="connsiteY200" fmla="*/ 4588292 h 6975464"/>
              <a:gd name="connsiteX201" fmla="*/ 1497744 w 42118086"/>
              <a:gd name="connsiteY201" fmla="*/ 4304410 h 6975464"/>
              <a:gd name="connsiteX202" fmla="*/ 1497744 w 42118086"/>
              <a:gd name="connsiteY202" fmla="*/ 3956654 h 6975464"/>
              <a:gd name="connsiteX203" fmla="*/ 1484336 w 42118086"/>
              <a:gd name="connsiteY203" fmla="*/ 3966905 h 6975464"/>
              <a:gd name="connsiteX204" fmla="*/ 1484336 w 42118086"/>
              <a:gd name="connsiteY204" fmla="*/ 4299679 h 6975464"/>
              <a:gd name="connsiteX205" fmla="*/ 1122322 w 42118086"/>
              <a:gd name="connsiteY205" fmla="*/ 4579618 h 6975464"/>
              <a:gd name="connsiteX206" fmla="*/ 1122322 w 42118086"/>
              <a:gd name="connsiteY206" fmla="*/ 4233439 h 6975464"/>
              <a:gd name="connsiteX207" fmla="*/ 1484336 w 42118086"/>
              <a:gd name="connsiteY207" fmla="*/ 3952712 h 6975464"/>
              <a:gd name="connsiteX208" fmla="*/ 1484336 w 42118086"/>
              <a:gd name="connsiteY208" fmla="*/ 3966117 h 6975464"/>
              <a:gd name="connsiteX209" fmla="*/ 1497744 w 42118086"/>
              <a:gd name="connsiteY209" fmla="*/ 3955866 h 6975464"/>
              <a:gd name="connsiteX210" fmla="*/ 1497744 w 42118086"/>
              <a:gd name="connsiteY210" fmla="*/ 3936152 h 6975464"/>
              <a:gd name="connsiteX211" fmla="*/ 1136519 w 42118086"/>
              <a:gd name="connsiteY211" fmla="*/ 3661732 h 6975464"/>
              <a:gd name="connsiteX212" fmla="*/ 1125477 w 42118086"/>
              <a:gd name="connsiteY212" fmla="*/ 3669618 h 6975464"/>
              <a:gd name="connsiteX213" fmla="*/ 1135730 w 42118086"/>
              <a:gd name="connsiteY213" fmla="*/ 3660943 h 6975464"/>
              <a:gd name="connsiteX214" fmla="*/ 1119956 w 42118086"/>
              <a:gd name="connsiteY214" fmla="*/ 3649115 h 6975464"/>
              <a:gd name="connsiteX215" fmla="*/ 1119956 w 42118086"/>
              <a:gd name="connsiteY215" fmla="*/ 3637286 h 6975464"/>
              <a:gd name="connsiteX216" fmla="*/ 1106548 w 42118086"/>
              <a:gd name="connsiteY216" fmla="*/ 3637286 h 6975464"/>
              <a:gd name="connsiteX217" fmla="*/ 1106548 w 42118086"/>
              <a:gd name="connsiteY217" fmla="*/ 3649903 h 6975464"/>
              <a:gd name="connsiteX218" fmla="*/ 744534 w 42118086"/>
              <a:gd name="connsiteY218" fmla="*/ 3929843 h 6975464"/>
              <a:gd name="connsiteX219" fmla="*/ 744534 w 42118086"/>
              <a:gd name="connsiteY219" fmla="*/ 3612841 h 6975464"/>
              <a:gd name="connsiteX220" fmla="*/ 744534 w 42118086"/>
              <a:gd name="connsiteY220" fmla="*/ 3584453 h 6975464"/>
              <a:gd name="connsiteX221" fmla="*/ 1106548 w 42118086"/>
              <a:gd name="connsiteY221" fmla="*/ 3303725 h 6975464"/>
              <a:gd name="connsiteX222" fmla="*/ 1106548 w 42118086"/>
              <a:gd name="connsiteY222" fmla="*/ 3617573 h 6975464"/>
              <a:gd name="connsiteX223" fmla="*/ 1106548 w 42118086"/>
              <a:gd name="connsiteY223" fmla="*/ 3636498 h 6975464"/>
              <a:gd name="connsiteX224" fmla="*/ 1119956 w 42118086"/>
              <a:gd name="connsiteY224" fmla="*/ 3636498 h 6975464"/>
              <a:gd name="connsiteX225" fmla="*/ 1119956 w 42118086"/>
              <a:gd name="connsiteY225" fmla="*/ 3298205 h 6975464"/>
              <a:gd name="connsiteX226" fmla="*/ 1392847 w 42118086"/>
              <a:gd name="connsiteY226" fmla="*/ 3086870 h 6975464"/>
              <a:gd name="connsiteX227" fmla="*/ 1483547 w 42118086"/>
              <a:gd name="connsiteY227" fmla="*/ 3016688 h 6975464"/>
              <a:gd name="connsiteX228" fmla="*/ 1862913 w 42118086"/>
              <a:gd name="connsiteY228" fmla="*/ 3304513 h 6975464"/>
              <a:gd name="connsiteX229" fmla="*/ 2243855 w 42118086"/>
              <a:gd name="connsiteY229" fmla="*/ 3008803 h 6975464"/>
              <a:gd name="connsiteX230" fmla="*/ 2243855 w 42118086"/>
              <a:gd name="connsiteY230" fmla="*/ 2891307 h 6975464"/>
              <a:gd name="connsiteX231" fmla="*/ 2231236 w 42118086"/>
              <a:gd name="connsiteY231" fmla="*/ 2896827 h 6975464"/>
              <a:gd name="connsiteX232" fmla="*/ 2231236 w 42118086"/>
              <a:gd name="connsiteY232" fmla="*/ 3002494 h 6975464"/>
              <a:gd name="connsiteX233" fmla="*/ 1869222 w 42118086"/>
              <a:gd name="connsiteY233" fmla="*/ 3283222 h 6975464"/>
              <a:gd name="connsiteX234" fmla="*/ 1869222 w 42118086"/>
              <a:gd name="connsiteY234" fmla="*/ 2937043 h 6975464"/>
              <a:gd name="connsiteX235" fmla="*/ 2231236 w 42118086"/>
              <a:gd name="connsiteY235" fmla="*/ 2656315 h 6975464"/>
              <a:gd name="connsiteX236" fmla="*/ 2231236 w 42118086"/>
              <a:gd name="connsiteY236" fmla="*/ 2896038 h 6975464"/>
              <a:gd name="connsiteX237" fmla="*/ 2243855 w 42118086"/>
              <a:gd name="connsiteY237" fmla="*/ 2890518 h 6975464"/>
              <a:gd name="connsiteX238" fmla="*/ 2243855 w 42118086"/>
              <a:gd name="connsiteY238" fmla="*/ 2639755 h 6975464"/>
              <a:gd name="connsiteX239" fmla="*/ 2113720 w 42118086"/>
              <a:gd name="connsiteY239" fmla="*/ 2540397 h 6975464"/>
              <a:gd name="connsiteX240" fmla="*/ 2100312 w 42118086"/>
              <a:gd name="connsiteY240" fmla="*/ 2546705 h 6975464"/>
              <a:gd name="connsiteX241" fmla="*/ 2226503 w 42118086"/>
              <a:gd name="connsiteY241" fmla="*/ 2642910 h 6975464"/>
              <a:gd name="connsiteX242" fmla="*/ 1862124 w 42118086"/>
              <a:gd name="connsiteY242" fmla="*/ 2925215 h 6975464"/>
              <a:gd name="connsiteX243" fmla="*/ 1496955 w 42118086"/>
              <a:gd name="connsiteY243" fmla="*/ 2647641 h 6975464"/>
              <a:gd name="connsiteX244" fmla="*/ 1861335 w 42118086"/>
              <a:gd name="connsiteY244" fmla="*/ 2365336 h 6975464"/>
              <a:gd name="connsiteX245" fmla="*/ 2099523 w 42118086"/>
              <a:gd name="connsiteY245" fmla="*/ 2545916 h 6975464"/>
              <a:gd name="connsiteX246" fmla="*/ 2112931 w 42118086"/>
              <a:gd name="connsiteY246" fmla="*/ 2539608 h 6975464"/>
              <a:gd name="connsiteX247" fmla="*/ 1870800 w 42118086"/>
              <a:gd name="connsiteY247" fmla="*/ 2355873 h 6975464"/>
              <a:gd name="connsiteX248" fmla="*/ 1870800 w 42118086"/>
              <a:gd name="connsiteY248" fmla="*/ 2176869 h 6975464"/>
              <a:gd name="connsiteX249" fmla="*/ 1857392 w 42118086"/>
              <a:gd name="connsiteY249" fmla="*/ 2178447 h 6975464"/>
              <a:gd name="connsiteX250" fmla="*/ 1857392 w 42118086"/>
              <a:gd name="connsiteY250" fmla="*/ 2350353 h 6975464"/>
              <a:gd name="connsiteX251" fmla="*/ 1496167 w 42118086"/>
              <a:gd name="connsiteY251" fmla="*/ 2631081 h 6975464"/>
              <a:gd name="connsiteX252" fmla="*/ 1496167 w 42118086"/>
              <a:gd name="connsiteY252" fmla="*/ 2284114 h 6975464"/>
              <a:gd name="connsiteX253" fmla="*/ 1666526 w 42118086"/>
              <a:gd name="connsiteY253" fmla="*/ 2152424 h 6975464"/>
              <a:gd name="connsiteX254" fmla="*/ 1658639 w 42118086"/>
              <a:gd name="connsiteY254" fmla="*/ 2141384 h 6975464"/>
              <a:gd name="connsiteX255" fmla="*/ 1666526 w 42118086"/>
              <a:gd name="connsiteY255" fmla="*/ 2151636 h 6975464"/>
              <a:gd name="connsiteX256" fmla="*/ 1857392 w 42118086"/>
              <a:gd name="connsiteY256" fmla="*/ 2003386 h 6975464"/>
              <a:gd name="connsiteX257" fmla="*/ 1857392 w 42118086"/>
              <a:gd name="connsiteY257" fmla="*/ 2177658 h 6975464"/>
              <a:gd name="connsiteX258" fmla="*/ 1870800 w 42118086"/>
              <a:gd name="connsiteY258" fmla="*/ 2176081 h 6975464"/>
              <a:gd name="connsiteX259" fmla="*/ 1870800 w 42118086"/>
              <a:gd name="connsiteY259" fmla="*/ 1998654 h 6975464"/>
              <a:gd name="connsiteX260" fmla="*/ 1886574 w 42118086"/>
              <a:gd name="connsiteY260" fmla="*/ 1986037 h 6975464"/>
              <a:gd name="connsiteX261" fmla="*/ 1886574 w 42118086"/>
              <a:gd name="connsiteY261" fmla="*/ 1969478 h 6975464"/>
              <a:gd name="connsiteX262" fmla="*/ 1869222 w 42118086"/>
              <a:gd name="connsiteY262" fmla="*/ 1982883 h 6975464"/>
              <a:gd name="connsiteX263" fmla="*/ 1869222 w 42118086"/>
              <a:gd name="connsiteY263" fmla="*/ 1636704 h 6975464"/>
              <a:gd name="connsiteX264" fmla="*/ 1886574 w 42118086"/>
              <a:gd name="connsiteY264" fmla="*/ 1623299 h 6975464"/>
              <a:gd name="connsiteX265" fmla="*/ 1886574 w 42118086"/>
              <a:gd name="connsiteY265" fmla="*/ 1606739 h 6975464"/>
              <a:gd name="connsiteX266" fmla="*/ 1862124 w 42118086"/>
              <a:gd name="connsiteY266" fmla="*/ 1625665 h 6975464"/>
              <a:gd name="connsiteX267" fmla="*/ 1496955 w 42118086"/>
              <a:gd name="connsiteY267" fmla="*/ 1348091 h 6975464"/>
              <a:gd name="connsiteX268" fmla="*/ 1861335 w 42118086"/>
              <a:gd name="connsiteY268" fmla="*/ 1064997 h 6975464"/>
              <a:gd name="connsiteX269" fmla="*/ 2226503 w 42118086"/>
              <a:gd name="connsiteY269" fmla="*/ 1342571 h 6975464"/>
              <a:gd name="connsiteX270" fmla="*/ 1887362 w 42118086"/>
              <a:gd name="connsiteY270" fmla="*/ 1605951 h 6975464"/>
              <a:gd name="connsiteX271" fmla="*/ 1887362 w 42118086"/>
              <a:gd name="connsiteY271" fmla="*/ 1622510 h 6975464"/>
              <a:gd name="connsiteX272" fmla="*/ 2231236 w 42118086"/>
              <a:gd name="connsiteY272" fmla="*/ 1355976 h 6975464"/>
              <a:gd name="connsiteX273" fmla="*/ 2231236 w 42118086"/>
              <a:gd name="connsiteY273" fmla="*/ 1702944 h 6975464"/>
              <a:gd name="connsiteX274" fmla="*/ 1887362 w 42118086"/>
              <a:gd name="connsiteY274" fmla="*/ 1968689 h 6975464"/>
              <a:gd name="connsiteX275" fmla="*/ 1887362 w 42118086"/>
              <a:gd name="connsiteY275" fmla="*/ 1985249 h 6975464"/>
              <a:gd name="connsiteX276" fmla="*/ 2243855 w 42118086"/>
              <a:gd name="connsiteY276" fmla="*/ 1709252 h 6975464"/>
              <a:gd name="connsiteX277" fmla="*/ 2243855 w 42118086"/>
              <a:gd name="connsiteY277" fmla="*/ 1339416 h 6975464"/>
              <a:gd name="connsiteX278" fmla="*/ 1870800 w 42118086"/>
              <a:gd name="connsiteY278" fmla="*/ 1056323 h 6975464"/>
              <a:gd name="connsiteX279" fmla="*/ 1870800 w 42118086"/>
              <a:gd name="connsiteY279" fmla="*/ 707778 h 6975464"/>
              <a:gd name="connsiteX280" fmla="*/ 1857392 w 42118086"/>
              <a:gd name="connsiteY280" fmla="*/ 718030 h 6975464"/>
              <a:gd name="connsiteX281" fmla="*/ 1857392 w 42118086"/>
              <a:gd name="connsiteY281" fmla="*/ 1050803 h 6975464"/>
              <a:gd name="connsiteX282" fmla="*/ 1496167 w 42118086"/>
              <a:gd name="connsiteY282" fmla="*/ 1331531 h 6975464"/>
              <a:gd name="connsiteX283" fmla="*/ 1496167 w 42118086"/>
              <a:gd name="connsiteY283" fmla="*/ 985352 h 6975464"/>
              <a:gd name="connsiteX284" fmla="*/ 1857392 w 42118086"/>
              <a:gd name="connsiteY284" fmla="*/ 704624 h 6975464"/>
              <a:gd name="connsiteX285" fmla="*/ 1857392 w 42118086"/>
              <a:gd name="connsiteY285" fmla="*/ 717241 h 6975464"/>
              <a:gd name="connsiteX286" fmla="*/ 1870800 w 42118086"/>
              <a:gd name="connsiteY286" fmla="*/ 706990 h 6975464"/>
              <a:gd name="connsiteX287" fmla="*/ 1870800 w 42118086"/>
              <a:gd name="connsiteY287" fmla="*/ 688064 h 6975464"/>
              <a:gd name="connsiteX288" fmla="*/ 1509574 w 42118086"/>
              <a:gd name="connsiteY288" fmla="*/ 412856 h 6975464"/>
              <a:gd name="connsiteX289" fmla="*/ 1498533 w 42118086"/>
              <a:gd name="connsiteY289" fmla="*/ 421530 h 6975464"/>
              <a:gd name="connsiteX290" fmla="*/ 1508786 w 42118086"/>
              <a:gd name="connsiteY290" fmla="*/ 412856 h 6975464"/>
              <a:gd name="connsiteX291" fmla="*/ 1493012 w 42118086"/>
              <a:gd name="connsiteY291" fmla="*/ 401028 h 6975464"/>
              <a:gd name="connsiteX292" fmla="*/ 1493012 w 42118086"/>
              <a:gd name="connsiteY292" fmla="*/ 119417 h 6975464"/>
              <a:gd name="connsiteX293" fmla="*/ 1493012 w 42118086"/>
              <a:gd name="connsiteY293" fmla="*/ 117464 h 6975464"/>
              <a:gd name="connsiteX294" fmla="*/ 1398859 w 42118086"/>
              <a:gd name="connsiteY294" fmla="*/ 117464 h 6975464"/>
              <a:gd name="connsiteX295" fmla="*/ 1480393 w 42118086"/>
              <a:gd name="connsiteY295" fmla="*/ 117464 h 6975464"/>
              <a:gd name="connsiteX296" fmla="*/ 1480393 w 42118086"/>
              <a:gd name="connsiteY296" fmla="*/ 201868 h 6975464"/>
              <a:gd name="connsiteX297" fmla="*/ 1480393 w 42118086"/>
              <a:gd name="connsiteY297" fmla="*/ 401028 h 6975464"/>
              <a:gd name="connsiteX298" fmla="*/ 1118379 w 42118086"/>
              <a:gd name="connsiteY298" fmla="*/ 681756 h 6975464"/>
              <a:gd name="connsiteX299" fmla="*/ 1118379 w 42118086"/>
              <a:gd name="connsiteY299" fmla="*/ 335577 h 6975464"/>
              <a:gd name="connsiteX300" fmla="*/ 1379242 w 42118086"/>
              <a:gd name="connsiteY300" fmla="*/ 132719 h 6975464"/>
              <a:gd name="connsiteX301" fmla="*/ 1398859 w 42118086"/>
              <a:gd name="connsiteY301" fmla="*/ 117464 h 6975464"/>
              <a:gd name="connsiteX302" fmla="*/ 840168 w 42118086"/>
              <a:gd name="connsiteY302" fmla="*/ 117464 h 6975464"/>
              <a:gd name="connsiteX303" fmla="*/ 1377550 w 42118086"/>
              <a:gd name="connsiteY303" fmla="*/ 117464 h 6975464"/>
              <a:gd name="connsiteX304" fmla="*/ 1301753 w 42118086"/>
              <a:gd name="connsiteY304" fmla="*/ 176360 h 6975464"/>
              <a:gd name="connsiteX305" fmla="*/ 1112069 w 42118086"/>
              <a:gd name="connsiteY305" fmla="*/ 323748 h 6975464"/>
              <a:gd name="connsiteX306" fmla="*/ 857417 w 42118086"/>
              <a:gd name="connsiteY306" fmla="*/ 130551 h 6975464"/>
              <a:gd name="connsiteX307" fmla="*/ 840168 w 42118086"/>
              <a:gd name="connsiteY307" fmla="*/ 117464 h 6975464"/>
              <a:gd name="connsiteX0" fmla="*/ 738225 w 42198532"/>
              <a:gd name="connsiteY0" fmla="*/ 6911396 h 6975464"/>
              <a:gd name="connsiteX1" fmla="*/ 814828 w 42198532"/>
              <a:gd name="connsiteY1" fmla="*/ 6969750 h 6975464"/>
              <a:gd name="connsiteX2" fmla="*/ 822329 w 42198532"/>
              <a:gd name="connsiteY2" fmla="*/ 6975464 h 6975464"/>
              <a:gd name="connsiteX3" fmla="*/ 655724 w 42198532"/>
              <a:gd name="connsiteY3" fmla="*/ 6975464 h 6975464"/>
              <a:gd name="connsiteX4" fmla="*/ 656989 w 42198532"/>
              <a:gd name="connsiteY4" fmla="*/ 6974481 h 6975464"/>
              <a:gd name="connsiteX5" fmla="*/ 738225 w 42198532"/>
              <a:gd name="connsiteY5" fmla="*/ 6911396 h 6975464"/>
              <a:gd name="connsiteX6" fmla="*/ 733493 w 42198532"/>
              <a:gd name="connsiteY6" fmla="*/ 6551812 h 6975464"/>
              <a:gd name="connsiteX7" fmla="*/ 733493 w 42198532"/>
              <a:gd name="connsiteY7" fmla="*/ 6897991 h 6975464"/>
              <a:gd name="connsiteX8" fmla="*/ 639637 w 42198532"/>
              <a:gd name="connsiteY8" fmla="*/ 6970539 h 6975464"/>
              <a:gd name="connsiteX9" fmla="*/ 656989 w 42198532"/>
              <a:gd name="connsiteY9" fmla="*/ 6974481 h 6975464"/>
              <a:gd name="connsiteX10" fmla="*/ 638848 w 42198532"/>
              <a:gd name="connsiteY10" fmla="*/ 6971327 h 6975464"/>
              <a:gd name="connsiteX11" fmla="*/ 633515 w 42198532"/>
              <a:gd name="connsiteY11" fmla="*/ 6975464 h 6975464"/>
              <a:gd name="connsiteX12" fmla="*/ 371479 w 42198532"/>
              <a:gd name="connsiteY12" fmla="*/ 6975464 h 6975464"/>
              <a:gd name="connsiteX13" fmla="*/ 371479 w 42198532"/>
              <a:gd name="connsiteY13" fmla="*/ 6917056 h 6975464"/>
              <a:gd name="connsiteX14" fmla="*/ 371479 w 42198532"/>
              <a:gd name="connsiteY14" fmla="*/ 6832540 h 6975464"/>
              <a:gd name="connsiteX15" fmla="*/ 733493 w 42198532"/>
              <a:gd name="connsiteY15" fmla="*/ 6551812 h 6975464"/>
              <a:gd name="connsiteX16" fmla="*/ 1106548 w 42198532"/>
              <a:gd name="connsiteY16" fmla="*/ 5904403 h 6975464"/>
              <a:gd name="connsiteX17" fmla="*/ 1106548 w 42198532"/>
              <a:gd name="connsiteY17" fmla="*/ 6251370 h 6975464"/>
              <a:gd name="connsiteX18" fmla="*/ 1012693 w 42198532"/>
              <a:gd name="connsiteY18" fmla="*/ 6323918 h 6975464"/>
              <a:gd name="connsiteX19" fmla="*/ 744534 w 42198532"/>
              <a:gd name="connsiteY19" fmla="*/ 6531309 h 6975464"/>
              <a:gd name="connsiteX20" fmla="*/ 744534 w 42198532"/>
              <a:gd name="connsiteY20" fmla="*/ 6185131 h 6975464"/>
              <a:gd name="connsiteX21" fmla="*/ 873093 w 42198532"/>
              <a:gd name="connsiteY21" fmla="*/ 6085772 h 6975464"/>
              <a:gd name="connsiteX22" fmla="*/ 1106548 w 42198532"/>
              <a:gd name="connsiteY22" fmla="*/ 5904403 h 6975464"/>
              <a:gd name="connsiteX23" fmla="*/ 1739875 w 42198532"/>
              <a:gd name="connsiteY23" fmla="*/ 5788484 h 6975464"/>
              <a:gd name="connsiteX24" fmla="*/ 1726467 w 42198532"/>
              <a:gd name="connsiteY24" fmla="*/ 5794792 h 6975464"/>
              <a:gd name="connsiteX25" fmla="*/ 1739875 w 42198532"/>
              <a:gd name="connsiteY25" fmla="*/ 5788484 h 6975464"/>
              <a:gd name="connsiteX26" fmla="*/ 1488280 w 42198532"/>
              <a:gd name="connsiteY26" fmla="*/ 5613423 h 6975464"/>
              <a:gd name="connsiteX27" fmla="*/ 1726467 w 42198532"/>
              <a:gd name="connsiteY27" fmla="*/ 5794792 h 6975464"/>
              <a:gd name="connsiteX28" fmla="*/ 1853448 w 42198532"/>
              <a:gd name="connsiteY28" fmla="*/ 5890997 h 6975464"/>
              <a:gd name="connsiteX29" fmla="*/ 1489068 w 42198532"/>
              <a:gd name="connsiteY29" fmla="*/ 6174091 h 6975464"/>
              <a:gd name="connsiteX30" fmla="*/ 1123900 w 42198532"/>
              <a:gd name="connsiteY30" fmla="*/ 5896517 h 6975464"/>
              <a:gd name="connsiteX31" fmla="*/ 1488280 w 42198532"/>
              <a:gd name="connsiteY31" fmla="*/ 5613423 h 6975464"/>
              <a:gd name="connsiteX32" fmla="*/ 359648 w 42198532"/>
              <a:gd name="connsiteY32" fmla="*/ 4965225 h 6975464"/>
              <a:gd name="connsiteX33" fmla="*/ 724817 w 42198532"/>
              <a:gd name="connsiteY33" fmla="*/ 5242799 h 6975464"/>
              <a:gd name="connsiteX34" fmla="*/ 487418 w 42198532"/>
              <a:gd name="connsiteY34" fmla="*/ 5426534 h 6975464"/>
              <a:gd name="connsiteX35" fmla="*/ 493727 w 42198532"/>
              <a:gd name="connsiteY35" fmla="*/ 5437574 h 6975464"/>
              <a:gd name="connsiteX36" fmla="*/ 733493 w 42198532"/>
              <a:gd name="connsiteY36" fmla="*/ 5252262 h 6975464"/>
              <a:gd name="connsiteX37" fmla="*/ 733493 w 42198532"/>
              <a:gd name="connsiteY37" fmla="*/ 5598440 h 6975464"/>
              <a:gd name="connsiteX38" fmla="*/ 633328 w 42198532"/>
              <a:gd name="connsiteY38" fmla="*/ 5675720 h 6975464"/>
              <a:gd name="connsiteX39" fmla="*/ 641215 w 42198532"/>
              <a:gd name="connsiteY39" fmla="*/ 5688337 h 6975464"/>
              <a:gd name="connsiteX40" fmla="*/ 737436 w 42198532"/>
              <a:gd name="connsiteY40" fmla="*/ 5613423 h 6975464"/>
              <a:gd name="connsiteX41" fmla="*/ 1102605 w 42198532"/>
              <a:gd name="connsiteY41" fmla="*/ 5890997 h 6975464"/>
              <a:gd name="connsiteX42" fmla="*/ 866783 w 42198532"/>
              <a:gd name="connsiteY42" fmla="*/ 6073943 h 6975464"/>
              <a:gd name="connsiteX43" fmla="*/ 873093 w 42198532"/>
              <a:gd name="connsiteY43" fmla="*/ 6085772 h 6975464"/>
              <a:gd name="connsiteX44" fmla="*/ 865994 w 42198532"/>
              <a:gd name="connsiteY44" fmla="*/ 6074732 h 6975464"/>
              <a:gd name="connsiteX45" fmla="*/ 738225 w 42198532"/>
              <a:gd name="connsiteY45" fmla="*/ 6174091 h 6975464"/>
              <a:gd name="connsiteX46" fmla="*/ 373056 w 42198532"/>
              <a:gd name="connsiteY46" fmla="*/ 5896517 h 6975464"/>
              <a:gd name="connsiteX47" fmla="*/ 640426 w 42198532"/>
              <a:gd name="connsiteY47" fmla="*/ 5689125 h 6975464"/>
              <a:gd name="connsiteX48" fmla="*/ 633328 w 42198532"/>
              <a:gd name="connsiteY48" fmla="*/ 5676508 h 6975464"/>
              <a:gd name="connsiteX49" fmla="*/ 371479 w 42198532"/>
              <a:gd name="connsiteY49" fmla="*/ 5879169 h 6975464"/>
              <a:gd name="connsiteX50" fmla="*/ 371479 w 42198532"/>
              <a:gd name="connsiteY50" fmla="*/ 5532990 h 6975464"/>
              <a:gd name="connsiteX51" fmla="*/ 493727 w 42198532"/>
              <a:gd name="connsiteY51" fmla="*/ 5438362 h 6975464"/>
              <a:gd name="connsiteX52" fmla="*/ 486629 w 42198532"/>
              <a:gd name="connsiteY52" fmla="*/ 5426534 h 6975464"/>
              <a:gd name="connsiteX53" fmla="*/ 365169 w 42198532"/>
              <a:gd name="connsiteY53" fmla="*/ 5521161 h 6975464"/>
              <a:gd name="connsiteX54" fmla="*/ 0 w 42198532"/>
              <a:gd name="connsiteY54" fmla="*/ 5243588 h 6975464"/>
              <a:gd name="connsiteX55" fmla="*/ 359648 w 42198532"/>
              <a:gd name="connsiteY55" fmla="*/ 4965225 h 6975464"/>
              <a:gd name="connsiteX56" fmla="*/ 1106548 w 42198532"/>
              <a:gd name="connsiteY56" fmla="*/ 4604852 h 6975464"/>
              <a:gd name="connsiteX57" fmla="*/ 1106548 w 42198532"/>
              <a:gd name="connsiteY57" fmla="*/ 4951031 h 6975464"/>
              <a:gd name="connsiteX58" fmla="*/ 1018214 w 42198532"/>
              <a:gd name="connsiteY58" fmla="*/ 5019636 h 6975464"/>
              <a:gd name="connsiteX59" fmla="*/ 1025312 w 42198532"/>
              <a:gd name="connsiteY59" fmla="*/ 5030676 h 6975464"/>
              <a:gd name="connsiteX60" fmla="*/ 1017425 w 42198532"/>
              <a:gd name="connsiteY60" fmla="*/ 5020424 h 6975464"/>
              <a:gd name="connsiteX61" fmla="*/ 744534 w 42198532"/>
              <a:gd name="connsiteY61" fmla="*/ 5231759 h 6975464"/>
              <a:gd name="connsiteX62" fmla="*/ 744534 w 42198532"/>
              <a:gd name="connsiteY62" fmla="*/ 4885580 h 6975464"/>
              <a:gd name="connsiteX63" fmla="*/ 856530 w 42198532"/>
              <a:gd name="connsiteY63" fmla="*/ 4798050 h 6975464"/>
              <a:gd name="connsiteX64" fmla="*/ 849432 w 42198532"/>
              <a:gd name="connsiteY64" fmla="*/ 4787799 h 6975464"/>
              <a:gd name="connsiteX65" fmla="*/ 857319 w 42198532"/>
              <a:gd name="connsiteY65" fmla="*/ 4798050 h 6975464"/>
              <a:gd name="connsiteX66" fmla="*/ 1106548 w 42198532"/>
              <a:gd name="connsiteY66" fmla="*/ 4604852 h 6975464"/>
              <a:gd name="connsiteX67" fmla="*/ 737436 w 42198532"/>
              <a:gd name="connsiteY67" fmla="*/ 4313873 h 6975464"/>
              <a:gd name="connsiteX68" fmla="*/ 1102605 w 42198532"/>
              <a:gd name="connsiteY68" fmla="*/ 4591447 h 6975464"/>
              <a:gd name="connsiteX69" fmla="*/ 849432 w 42198532"/>
              <a:gd name="connsiteY69" fmla="*/ 4787799 h 6975464"/>
              <a:gd name="connsiteX70" fmla="*/ 738225 w 42198532"/>
              <a:gd name="connsiteY70" fmla="*/ 4873752 h 6975464"/>
              <a:gd name="connsiteX71" fmla="*/ 373056 w 42198532"/>
              <a:gd name="connsiteY71" fmla="*/ 4596178 h 6975464"/>
              <a:gd name="connsiteX72" fmla="*/ 737436 w 42198532"/>
              <a:gd name="connsiteY72" fmla="*/ 4313873 h 6975464"/>
              <a:gd name="connsiteX73" fmla="*/ 1115224 w 42198532"/>
              <a:gd name="connsiteY73" fmla="*/ 3661732 h 6975464"/>
              <a:gd name="connsiteX74" fmla="*/ 1125477 w 42198532"/>
              <a:gd name="connsiteY74" fmla="*/ 3669618 h 6975464"/>
              <a:gd name="connsiteX75" fmla="*/ 1480393 w 42198532"/>
              <a:gd name="connsiteY75" fmla="*/ 3939306 h 6975464"/>
              <a:gd name="connsiteX76" fmla="*/ 1116013 w 42198532"/>
              <a:gd name="connsiteY76" fmla="*/ 4222399 h 6975464"/>
              <a:gd name="connsiteX77" fmla="*/ 750844 w 42198532"/>
              <a:gd name="connsiteY77" fmla="*/ 3944037 h 6975464"/>
              <a:gd name="connsiteX78" fmla="*/ 1115224 w 42198532"/>
              <a:gd name="connsiteY78" fmla="*/ 3661732 h 6975464"/>
              <a:gd name="connsiteX79" fmla="*/ 1480393 w 42198532"/>
              <a:gd name="connsiteY79" fmla="*/ 2656315 h 6975464"/>
              <a:gd name="connsiteX80" fmla="*/ 1480393 w 42198532"/>
              <a:gd name="connsiteY80" fmla="*/ 3002494 h 6975464"/>
              <a:gd name="connsiteX81" fmla="*/ 1386537 w 42198532"/>
              <a:gd name="connsiteY81" fmla="*/ 3075042 h 6975464"/>
              <a:gd name="connsiteX82" fmla="*/ 1392847 w 42198532"/>
              <a:gd name="connsiteY82" fmla="*/ 3086870 h 6975464"/>
              <a:gd name="connsiteX83" fmla="*/ 1385748 w 42198532"/>
              <a:gd name="connsiteY83" fmla="*/ 3075830 h 6975464"/>
              <a:gd name="connsiteX84" fmla="*/ 1118379 w 42198532"/>
              <a:gd name="connsiteY84" fmla="*/ 3283222 h 6975464"/>
              <a:gd name="connsiteX85" fmla="*/ 1118379 w 42198532"/>
              <a:gd name="connsiteY85" fmla="*/ 2937043 h 6975464"/>
              <a:gd name="connsiteX86" fmla="*/ 1246148 w 42198532"/>
              <a:gd name="connsiteY86" fmla="*/ 2837685 h 6975464"/>
              <a:gd name="connsiteX87" fmla="*/ 1239839 w 42198532"/>
              <a:gd name="connsiteY87" fmla="*/ 2825856 h 6975464"/>
              <a:gd name="connsiteX88" fmla="*/ 1246937 w 42198532"/>
              <a:gd name="connsiteY88" fmla="*/ 2836896 h 6975464"/>
              <a:gd name="connsiteX89" fmla="*/ 1480393 w 42198532"/>
              <a:gd name="connsiteY89" fmla="*/ 2656315 h 6975464"/>
              <a:gd name="connsiteX90" fmla="*/ 732704 w 42198532"/>
              <a:gd name="connsiteY90" fmla="*/ 1716349 h 6975464"/>
              <a:gd name="connsiteX91" fmla="*/ 1097873 w 42198532"/>
              <a:gd name="connsiteY91" fmla="*/ 1993923 h 6975464"/>
              <a:gd name="connsiteX92" fmla="*/ 860473 w 42198532"/>
              <a:gd name="connsiteY92" fmla="*/ 2177658 h 6975464"/>
              <a:gd name="connsiteX93" fmla="*/ 867572 w 42198532"/>
              <a:gd name="connsiteY93" fmla="*/ 2189486 h 6975464"/>
              <a:gd name="connsiteX94" fmla="*/ 1106548 w 42198532"/>
              <a:gd name="connsiteY94" fmla="*/ 2003386 h 6975464"/>
              <a:gd name="connsiteX95" fmla="*/ 1106548 w 42198532"/>
              <a:gd name="connsiteY95" fmla="*/ 2350353 h 6975464"/>
              <a:gd name="connsiteX96" fmla="*/ 1007172 w 42198532"/>
              <a:gd name="connsiteY96" fmla="*/ 2427632 h 6975464"/>
              <a:gd name="connsiteX97" fmla="*/ 1014270 w 42198532"/>
              <a:gd name="connsiteY97" fmla="*/ 2440249 h 6975464"/>
              <a:gd name="connsiteX98" fmla="*/ 1110492 w 42198532"/>
              <a:gd name="connsiteY98" fmla="*/ 2365336 h 6975464"/>
              <a:gd name="connsiteX99" fmla="*/ 1475660 w 42198532"/>
              <a:gd name="connsiteY99" fmla="*/ 2642910 h 6975464"/>
              <a:gd name="connsiteX100" fmla="*/ 1239839 w 42198532"/>
              <a:gd name="connsiteY100" fmla="*/ 2825856 h 6975464"/>
              <a:gd name="connsiteX101" fmla="*/ 1112069 w 42198532"/>
              <a:gd name="connsiteY101" fmla="*/ 2925215 h 6975464"/>
              <a:gd name="connsiteX102" fmla="*/ 746900 w 42198532"/>
              <a:gd name="connsiteY102" fmla="*/ 2647641 h 6975464"/>
              <a:gd name="connsiteX103" fmla="*/ 1013481 w 42198532"/>
              <a:gd name="connsiteY103" fmla="*/ 2440249 h 6975464"/>
              <a:gd name="connsiteX104" fmla="*/ 1006383 w 42198532"/>
              <a:gd name="connsiteY104" fmla="*/ 2427632 h 6975464"/>
              <a:gd name="connsiteX105" fmla="*/ 744534 w 42198532"/>
              <a:gd name="connsiteY105" fmla="*/ 2631081 h 6975464"/>
              <a:gd name="connsiteX106" fmla="*/ 744534 w 42198532"/>
              <a:gd name="connsiteY106" fmla="*/ 2284114 h 6975464"/>
              <a:gd name="connsiteX107" fmla="*/ 866783 w 42198532"/>
              <a:gd name="connsiteY107" fmla="*/ 2189486 h 6975464"/>
              <a:gd name="connsiteX108" fmla="*/ 860473 w 42198532"/>
              <a:gd name="connsiteY108" fmla="*/ 2178447 h 6975464"/>
              <a:gd name="connsiteX109" fmla="*/ 738225 w 42198532"/>
              <a:gd name="connsiteY109" fmla="*/ 2273074 h 6975464"/>
              <a:gd name="connsiteX110" fmla="*/ 373056 w 42198532"/>
              <a:gd name="connsiteY110" fmla="*/ 1995500 h 6975464"/>
              <a:gd name="connsiteX111" fmla="*/ 732704 w 42198532"/>
              <a:gd name="connsiteY111" fmla="*/ 1716349 h 6975464"/>
              <a:gd name="connsiteX112" fmla="*/ 1480393 w 42198532"/>
              <a:gd name="connsiteY112" fmla="*/ 1355976 h 6975464"/>
              <a:gd name="connsiteX113" fmla="*/ 1480393 w 42198532"/>
              <a:gd name="connsiteY113" fmla="*/ 1702944 h 6975464"/>
              <a:gd name="connsiteX114" fmla="*/ 1391269 w 42198532"/>
              <a:gd name="connsiteY114" fmla="*/ 1771549 h 6975464"/>
              <a:gd name="connsiteX115" fmla="*/ 1399156 w 42198532"/>
              <a:gd name="connsiteY115" fmla="*/ 1781800 h 6975464"/>
              <a:gd name="connsiteX116" fmla="*/ 1483547 w 42198532"/>
              <a:gd name="connsiteY116" fmla="*/ 1716349 h 6975464"/>
              <a:gd name="connsiteX117" fmla="*/ 1848716 w 42198532"/>
              <a:gd name="connsiteY117" fmla="*/ 1993923 h 6975464"/>
              <a:gd name="connsiteX118" fmla="*/ 1658639 w 42198532"/>
              <a:gd name="connsiteY118" fmla="*/ 2141384 h 6975464"/>
              <a:gd name="connsiteX119" fmla="*/ 1489068 w 42198532"/>
              <a:gd name="connsiteY119" fmla="*/ 2273074 h 6975464"/>
              <a:gd name="connsiteX120" fmla="*/ 1123900 w 42198532"/>
              <a:gd name="connsiteY120" fmla="*/ 1995500 h 6975464"/>
              <a:gd name="connsiteX121" fmla="*/ 1398368 w 42198532"/>
              <a:gd name="connsiteY121" fmla="*/ 1782588 h 6975464"/>
              <a:gd name="connsiteX122" fmla="*/ 1390481 w 42198532"/>
              <a:gd name="connsiteY122" fmla="*/ 1771549 h 6975464"/>
              <a:gd name="connsiteX123" fmla="*/ 1118379 w 42198532"/>
              <a:gd name="connsiteY123" fmla="*/ 1982883 h 6975464"/>
              <a:gd name="connsiteX124" fmla="*/ 1118379 w 42198532"/>
              <a:gd name="connsiteY124" fmla="*/ 1636704 h 6975464"/>
              <a:gd name="connsiteX125" fmla="*/ 1230374 w 42198532"/>
              <a:gd name="connsiteY125" fmla="*/ 1549963 h 6975464"/>
              <a:gd name="connsiteX126" fmla="*/ 1480393 w 42198532"/>
              <a:gd name="connsiteY126" fmla="*/ 1355976 h 6975464"/>
              <a:gd name="connsiteX127" fmla="*/ 1110492 w 42198532"/>
              <a:gd name="connsiteY127" fmla="*/ 1064997 h 6975464"/>
              <a:gd name="connsiteX128" fmla="*/ 1475660 w 42198532"/>
              <a:gd name="connsiteY128" fmla="*/ 1342571 h 6975464"/>
              <a:gd name="connsiteX129" fmla="*/ 1223276 w 42198532"/>
              <a:gd name="connsiteY129" fmla="*/ 1538923 h 6975464"/>
              <a:gd name="connsiteX130" fmla="*/ 1230374 w 42198532"/>
              <a:gd name="connsiteY130" fmla="*/ 1549963 h 6975464"/>
              <a:gd name="connsiteX131" fmla="*/ 1222487 w 42198532"/>
              <a:gd name="connsiteY131" fmla="*/ 1539711 h 6975464"/>
              <a:gd name="connsiteX132" fmla="*/ 1112069 w 42198532"/>
              <a:gd name="connsiteY132" fmla="*/ 1625665 h 6975464"/>
              <a:gd name="connsiteX133" fmla="*/ 746900 w 42198532"/>
              <a:gd name="connsiteY133" fmla="*/ 1348091 h 6975464"/>
              <a:gd name="connsiteX134" fmla="*/ 1110492 w 42198532"/>
              <a:gd name="connsiteY134" fmla="*/ 1064997 h 6975464"/>
              <a:gd name="connsiteX135" fmla="*/ 1488280 w 42198532"/>
              <a:gd name="connsiteY135" fmla="*/ 413645 h 6975464"/>
              <a:gd name="connsiteX136" fmla="*/ 1498533 w 42198532"/>
              <a:gd name="connsiteY136" fmla="*/ 421530 h 6975464"/>
              <a:gd name="connsiteX137" fmla="*/ 1853448 w 42198532"/>
              <a:gd name="connsiteY137" fmla="*/ 691218 h 6975464"/>
              <a:gd name="connsiteX138" fmla="*/ 1489068 w 42198532"/>
              <a:gd name="connsiteY138" fmla="*/ 973524 h 6975464"/>
              <a:gd name="connsiteX139" fmla="*/ 1123900 w 42198532"/>
              <a:gd name="connsiteY139" fmla="*/ 695950 h 6975464"/>
              <a:gd name="connsiteX140" fmla="*/ 1488280 w 42198532"/>
              <a:gd name="connsiteY140" fmla="*/ 413645 h 6975464"/>
              <a:gd name="connsiteX141" fmla="*/ 1493012 w 42198532"/>
              <a:gd name="connsiteY141" fmla="*/ 117464 h 6975464"/>
              <a:gd name="connsiteX142" fmla="*/ 42118086 w 42198532"/>
              <a:gd name="connsiteY142" fmla="*/ 0 h 6975464"/>
              <a:gd name="connsiteX143" fmla="*/ 42198532 w 42198532"/>
              <a:gd name="connsiteY143" fmla="*/ 6799268 h 6975464"/>
              <a:gd name="connsiteX144" fmla="*/ 843615 w 42198532"/>
              <a:gd name="connsiteY144" fmla="*/ 6975464 h 6975464"/>
              <a:gd name="connsiteX145" fmla="*/ 810785 w 42198532"/>
              <a:gd name="connsiteY145" fmla="*/ 6950504 h 6975464"/>
              <a:gd name="connsiteX146" fmla="*/ 746900 w 42198532"/>
              <a:gd name="connsiteY146" fmla="*/ 6901934 h 6975464"/>
              <a:gd name="connsiteX147" fmla="*/ 746900 w 42198532"/>
              <a:gd name="connsiteY147" fmla="*/ 6547081 h 6975464"/>
              <a:gd name="connsiteX148" fmla="*/ 1019002 w 42198532"/>
              <a:gd name="connsiteY148" fmla="*/ 6335746 h 6975464"/>
              <a:gd name="connsiteX149" fmla="*/ 1012693 w 42198532"/>
              <a:gd name="connsiteY149" fmla="*/ 6323918 h 6975464"/>
              <a:gd name="connsiteX150" fmla="*/ 1019791 w 42198532"/>
              <a:gd name="connsiteY150" fmla="*/ 6334957 h 6975464"/>
              <a:gd name="connsiteX151" fmla="*/ 1110492 w 42198532"/>
              <a:gd name="connsiteY151" fmla="*/ 6264775 h 6975464"/>
              <a:gd name="connsiteX152" fmla="*/ 1489068 w 42198532"/>
              <a:gd name="connsiteY152" fmla="*/ 6553389 h 6975464"/>
              <a:gd name="connsiteX153" fmla="*/ 1870800 w 42198532"/>
              <a:gd name="connsiteY153" fmla="*/ 6257678 h 6975464"/>
              <a:gd name="connsiteX154" fmla="*/ 1870800 w 42198532"/>
              <a:gd name="connsiteY154" fmla="*/ 6139394 h 6975464"/>
              <a:gd name="connsiteX155" fmla="*/ 1857392 w 42198532"/>
              <a:gd name="connsiteY155" fmla="*/ 6144914 h 6975464"/>
              <a:gd name="connsiteX156" fmla="*/ 1857392 w 42198532"/>
              <a:gd name="connsiteY156" fmla="*/ 6251370 h 6975464"/>
              <a:gd name="connsiteX157" fmla="*/ 1495378 w 42198532"/>
              <a:gd name="connsiteY157" fmla="*/ 6531309 h 6975464"/>
              <a:gd name="connsiteX158" fmla="*/ 1495378 w 42198532"/>
              <a:gd name="connsiteY158" fmla="*/ 6185131 h 6975464"/>
              <a:gd name="connsiteX159" fmla="*/ 1857392 w 42198532"/>
              <a:gd name="connsiteY159" fmla="*/ 5904403 h 6975464"/>
              <a:gd name="connsiteX160" fmla="*/ 1857392 w 42198532"/>
              <a:gd name="connsiteY160" fmla="*/ 6144125 h 6975464"/>
              <a:gd name="connsiteX161" fmla="*/ 1870800 w 42198532"/>
              <a:gd name="connsiteY161" fmla="*/ 6138605 h 6975464"/>
              <a:gd name="connsiteX162" fmla="*/ 1870800 w 42198532"/>
              <a:gd name="connsiteY162" fmla="*/ 5887843 h 6975464"/>
              <a:gd name="connsiteX163" fmla="*/ 1739875 w 42198532"/>
              <a:gd name="connsiteY163" fmla="*/ 5788484 h 6975464"/>
              <a:gd name="connsiteX164" fmla="*/ 1497744 w 42198532"/>
              <a:gd name="connsiteY164" fmla="*/ 5604749 h 6975464"/>
              <a:gd name="connsiteX165" fmla="*/ 1497744 w 42198532"/>
              <a:gd name="connsiteY165" fmla="*/ 5424957 h 6975464"/>
              <a:gd name="connsiteX166" fmla="*/ 1484336 w 42198532"/>
              <a:gd name="connsiteY166" fmla="*/ 5427322 h 6975464"/>
              <a:gd name="connsiteX167" fmla="*/ 1484336 w 42198532"/>
              <a:gd name="connsiteY167" fmla="*/ 5598440 h 6975464"/>
              <a:gd name="connsiteX168" fmla="*/ 1122322 w 42198532"/>
              <a:gd name="connsiteY168" fmla="*/ 5879169 h 6975464"/>
              <a:gd name="connsiteX169" fmla="*/ 1122322 w 42198532"/>
              <a:gd name="connsiteY169" fmla="*/ 5532990 h 6975464"/>
              <a:gd name="connsiteX170" fmla="*/ 1292682 w 42198532"/>
              <a:gd name="connsiteY170" fmla="*/ 5400511 h 6975464"/>
              <a:gd name="connsiteX171" fmla="*/ 1285583 w 42198532"/>
              <a:gd name="connsiteY171" fmla="*/ 5390260 h 6975464"/>
              <a:gd name="connsiteX172" fmla="*/ 1116013 w 42198532"/>
              <a:gd name="connsiteY172" fmla="*/ 5521161 h 6975464"/>
              <a:gd name="connsiteX173" fmla="*/ 750844 w 42198532"/>
              <a:gd name="connsiteY173" fmla="*/ 5243588 h 6975464"/>
              <a:gd name="connsiteX174" fmla="*/ 1025312 w 42198532"/>
              <a:gd name="connsiteY174" fmla="*/ 5030676 h 6975464"/>
              <a:gd name="connsiteX175" fmla="*/ 1110492 w 42198532"/>
              <a:gd name="connsiteY175" fmla="*/ 4965225 h 6975464"/>
              <a:gd name="connsiteX176" fmla="*/ 1475660 w 42198532"/>
              <a:gd name="connsiteY176" fmla="*/ 5242799 h 6975464"/>
              <a:gd name="connsiteX177" fmla="*/ 1285583 w 42198532"/>
              <a:gd name="connsiteY177" fmla="*/ 5389472 h 6975464"/>
              <a:gd name="connsiteX178" fmla="*/ 1293470 w 42198532"/>
              <a:gd name="connsiteY178" fmla="*/ 5400511 h 6975464"/>
              <a:gd name="connsiteX179" fmla="*/ 1484336 w 42198532"/>
              <a:gd name="connsiteY179" fmla="*/ 5252262 h 6975464"/>
              <a:gd name="connsiteX180" fmla="*/ 1484336 w 42198532"/>
              <a:gd name="connsiteY180" fmla="*/ 5426534 h 6975464"/>
              <a:gd name="connsiteX181" fmla="*/ 1497744 w 42198532"/>
              <a:gd name="connsiteY181" fmla="*/ 5424168 h 6975464"/>
              <a:gd name="connsiteX182" fmla="*/ 1497744 w 42198532"/>
              <a:gd name="connsiteY182" fmla="*/ 5246742 h 6975464"/>
              <a:gd name="connsiteX183" fmla="*/ 1513518 w 42198532"/>
              <a:gd name="connsiteY183" fmla="*/ 5234125 h 6975464"/>
              <a:gd name="connsiteX184" fmla="*/ 1513518 w 42198532"/>
              <a:gd name="connsiteY184" fmla="*/ 5217565 h 6975464"/>
              <a:gd name="connsiteX185" fmla="*/ 1495378 w 42198532"/>
              <a:gd name="connsiteY185" fmla="*/ 5231759 h 6975464"/>
              <a:gd name="connsiteX186" fmla="*/ 1495378 w 42198532"/>
              <a:gd name="connsiteY186" fmla="*/ 4885580 h 6975464"/>
              <a:gd name="connsiteX187" fmla="*/ 1513518 w 42198532"/>
              <a:gd name="connsiteY187" fmla="*/ 4871386 h 6975464"/>
              <a:gd name="connsiteX188" fmla="*/ 1513518 w 42198532"/>
              <a:gd name="connsiteY188" fmla="*/ 4854826 h 6975464"/>
              <a:gd name="connsiteX189" fmla="*/ 1489068 w 42198532"/>
              <a:gd name="connsiteY189" fmla="*/ 4873752 h 6975464"/>
              <a:gd name="connsiteX190" fmla="*/ 1123900 w 42198532"/>
              <a:gd name="connsiteY190" fmla="*/ 4596178 h 6975464"/>
              <a:gd name="connsiteX191" fmla="*/ 1488280 w 42198532"/>
              <a:gd name="connsiteY191" fmla="*/ 4313873 h 6975464"/>
              <a:gd name="connsiteX192" fmla="*/ 1853448 w 42198532"/>
              <a:gd name="connsiteY192" fmla="*/ 4591447 h 6975464"/>
              <a:gd name="connsiteX193" fmla="*/ 1514307 w 42198532"/>
              <a:gd name="connsiteY193" fmla="*/ 4854826 h 6975464"/>
              <a:gd name="connsiteX194" fmla="*/ 1514307 w 42198532"/>
              <a:gd name="connsiteY194" fmla="*/ 4870598 h 6975464"/>
              <a:gd name="connsiteX195" fmla="*/ 1857392 w 42198532"/>
              <a:gd name="connsiteY195" fmla="*/ 4604852 h 6975464"/>
              <a:gd name="connsiteX196" fmla="*/ 1857392 w 42198532"/>
              <a:gd name="connsiteY196" fmla="*/ 4951031 h 6975464"/>
              <a:gd name="connsiteX197" fmla="*/ 1514307 w 42198532"/>
              <a:gd name="connsiteY197" fmla="*/ 5217565 h 6975464"/>
              <a:gd name="connsiteX198" fmla="*/ 1514307 w 42198532"/>
              <a:gd name="connsiteY198" fmla="*/ 5234125 h 6975464"/>
              <a:gd name="connsiteX199" fmla="*/ 1870800 w 42198532"/>
              <a:gd name="connsiteY199" fmla="*/ 4957339 h 6975464"/>
              <a:gd name="connsiteX200" fmla="*/ 1870800 w 42198532"/>
              <a:gd name="connsiteY200" fmla="*/ 4588292 h 6975464"/>
              <a:gd name="connsiteX201" fmla="*/ 1497744 w 42198532"/>
              <a:gd name="connsiteY201" fmla="*/ 4304410 h 6975464"/>
              <a:gd name="connsiteX202" fmla="*/ 1497744 w 42198532"/>
              <a:gd name="connsiteY202" fmla="*/ 3956654 h 6975464"/>
              <a:gd name="connsiteX203" fmla="*/ 1484336 w 42198532"/>
              <a:gd name="connsiteY203" fmla="*/ 3966905 h 6975464"/>
              <a:gd name="connsiteX204" fmla="*/ 1484336 w 42198532"/>
              <a:gd name="connsiteY204" fmla="*/ 4299679 h 6975464"/>
              <a:gd name="connsiteX205" fmla="*/ 1122322 w 42198532"/>
              <a:gd name="connsiteY205" fmla="*/ 4579618 h 6975464"/>
              <a:gd name="connsiteX206" fmla="*/ 1122322 w 42198532"/>
              <a:gd name="connsiteY206" fmla="*/ 4233439 h 6975464"/>
              <a:gd name="connsiteX207" fmla="*/ 1484336 w 42198532"/>
              <a:gd name="connsiteY207" fmla="*/ 3952712 h 6975464"/>
              <a:gd name="connsiteX208" fmla="*/ 1484336 w 42198532"/>
              <a:gd name="connsiteY208" fmla="*/ 3966117 h 6975464"/>
              <a:gd name="connsiteX209" fmla="*/ 1497744 w 42198532"/>
              <a:gd name="connsiteY209" fmla="*/ 3955866 h 6975464"/>
              <a:gd name="connsiteX210" fmla="*/ 1497744 w 42198532"/>
              <a:gd name="connsiteY210" fmla="*/ 3936152 h 6975464"/>
              <a:gd name="connsiteX211" fmla="*/ 1136519 w 42198532"/>
              <a:gd name="connsiteY211" fmla="*/ 3661732 h 6975464"/>
              <a:gd name="connsiteX212" fmla="*/ 1125477 w 42198532"/>
              <a:gd name="connsiteY212" fmla="*/ 3669618 h 6975464"/>
              <a:gd name="connsiteX213" fmla="*/ 1135730 w 42198532"/>
              <a:gd name="connsiteY213" fmla="*/ 3660943 h 6975464"/>
              <a:gd name="connsiteX214" fmla="*/ 1119956 w 42198532"/>
              <a:gd name="connsiteY214" fmla="*/ 3649115 h 6975464"/>
              <a:gd name="connsiteX215" fmla="*/ 1119956 w 42198532"/>
              <a:gd name="connsiteY215" fmla="*/ 3637286 h 6975464"/>
              <a:gd name="connsiteX216" fmla="*/ 1106548 w 42198532"/>
              <a:gd name="connsiteY216" fmla="*/ 3637286 h 6975464"/>
              <a:gd name="connsiteX217" fmla="*/ 1106548 w 42198532"/>
              <a:gd name="connsiteY217" fmla="*/ 3649903 h 6975464"/>
              <a:gd name="connsiteX218" fmla="*/ 744534 w 42198532"/>
              <a:gd name="connsiteY218" fmla="*/ 3929843 h 6975464"/>
              <a:gd name="connsiteX219" fmla="*/ 744534 w 42198532"/>
              <a:gd name="connsiteY219" fmla="*/ 3612841 h 6975464"/>
              <a:gd name="connsiteX220" fmla="*/ 744534 w 42198532"/>
              <a:gd name="connsiteY220" fmla="*/ 3584453 h 6975464"/>
              <a:gd name="connsiteX221" fmla="*/ 1106548 w 42198532"/>
              <a:gd name="connsiteY221" fmla="*/ 3303725 h 6975464"/>
              <a:gd name="connsiteX222" fmla="*/ 1106548 w 42198532"/>
              <a:gd name="connsiteY222" fmla="*/ 3617573 h 6975464"/>
              <a:gd name="connsiteX223" fmla="*/ 1106548 w 42198532"/>
              <a:gd name="connsiteY223" fmla="*/ 3636498 h 6975464"/>
              <a:gd name="connsiteX224" fmla="*/ 1119956 w 42198532"/>
              <a:gd name="connsiteY224" fmla="*/ 3636498 h 6975464"/>
              <a:gd name="connsiteX225" fmla="*/ 1119956 w 42198532"/>
              <a:gd name="connsiteY225" fmla="*/ 3298205 h 6975464"/>
              <a:gd name="connsiteX226" fmla="*/ 1392847 w 42198532"/>
              <a:gd name="connsiteY226" fmla="*/ 3086870 h 6975464"/>
              <a:gd name="connsiteX227" fmla="*/ 1483547 w 42198532"/>
              <a:gd name="connsiteY227" fmla="*/ 3016688 h 6975464"/>
              <a:gd name="connsiteX228" fmla="*/ 1862913 w 42198532"/>
              <a:gd name="connsiteY228" fmla="*/ 3304513 h 6975464"/>
              <a:gd name="connsiteX229" fmla="*/ 2243855 w 42198532"/>
              <a:gd name="connsiteY229" fmla="*/ 3008803 h 6975464"/>
              <a:gd name="connsiteX230" fmla="*/ 2243855 w 42198532"/>
              <a:gd name="connsiteY230" fmla="*/ 2891307 h 6975464"/>
              <a:gd name="connsiteX231" fmla="*/ 2231236 w 42198532"/>
              <a:gd name="connsiteY231" fmla="*/ 2896827 h 6975464"/>
              <a:gd name="connsiteX232" fmla="*/ 2231236 w 42198532"/>
              <a:gd name="connsiteY232" fmla="*/ 3002494 h 6975464"/>
              <a:gd name="connsiteX233" fmla="*/ 1869222 w 42198532"/>
              <a:gd name="connsiteY233" fmla="*/ 3283222 h 6975464"/>
              <a:gd name="connsiteX234" fmla="*/ 1869222 w 42198532"/>
              <a:gd name="connsiteY234" fmla="*/ 2937043 h 6975464"/>
              <a:gd name="connsiteX235" fmla="*/ 2231236 w 42198532"/>
              <a:gd name="connsiteY235" fmla="*/ 2656315 h 6975464"/>
              <a:gd name="connsiteX236" fmla="*/ 2231236 w 42198532"/>
              <a:gd name="connsiteY236" fmla="*/ 2896038 h 6975464"/>
              <a:gd name="connsiteX237" fmla="*/ 2243855 w 42198532"/>
              <a:gd name="connsiteY237" fmla="*/ 2890518 h 6975464"/>
              <a:gd name="connsiteX238" fmla="*/ 2243855 w 42198532"/>
              <a:gd name="connsiteY238" fmla="*/ 2639755 h 6975464"/>
              <a:gd name="connsiteX239" fmla="*/ 2113720 w 42198532"/>
              <a:gd name="connsiteY239" fmla="*/ 2540397 h 6975464"/>
              <a:gd name="connsiteX240" fmla="*/ 2100312 w 42198532"/>
              <a:gd name="connsiteY240" fmla="*/ 2546705 h 6975464"/>
              <a:gd name="connsiteX241" fmla="*/ 2226503 w 42198532"/>
              <a:gd name="connsiteY241" fmla="*/ 2642910 h 6975464"/>
              <a:gd name="connsiteX242" fmla="*/ 1862124 w 42198532"/>
              <a:gd name="connsiteY242" fmla="*/ 2925215 h 6975464"/>
              <a:gd name="connsiteX243" fmla="*/ 1496955 w 42198532"/>
              <a:gd name="connsiteY243" fmla="*/ 2647641 h 6975464"/>
              <a:gd name="connsiteX244" fmla="*/ 1861335 w 42198532"/>
              <a:gd name="connsiteY244" fmla="*/ 2365336 h 6975464"/>
              <a:gd name="connsiteX245" fmla="*/ 2099523 w 42198532"/>
              <a:gd name="connsiteY245" fmla="*/ 2545916 h 6975464"/>
              <a:gd name="connsiteX246" fmla="*/ 2112931 w 42198532"/>
              <a:gd name="connsiteY246" fmla="*/ 2539608 h 6975464"/>
              <a:gd name="connsiteX247" fmla="*/ 1870800 w 42198532"/>
              <a:gd name="connsiteY247" fmla="*/ 2355873 h 6975464"/>
              <a:gd name="connsiteX248" fmla="*/ 1870800 w 42198532"/>
              <a:gd name="connsiteY248" fmla="*/ 2176869 h 6975464"/>
              <a:gd name="connsiteX249" fmla="*/ 1857392 w 42198532"/>
              <a:gd name="connsiteY249" fmla="*/ 2178447 h 6975464"/>
              <a:gd name="connsiteX250" fmla="*/ 1857392 w 42198532"/>
              <a:gd name="connsiteY250" fmla="*/ 2350353 h 6975464"/>
              <a:gd name="connsiteX251" fmla="*/ 1496167 w 42198532"/>
              <a:gd name="connsiteY251" fmla="*/ 2631081 h 6975464"/>
              <a:gd name="connsiteX252" fmla="*/ 1496167 w 42198532"/>
              <a:gd name="connsiteY252" fmla="*/ 2284114 h 6975464"/>
              <a:gd name="connsiteX253" fmla="*/ 1666526 w 42198532"/>
              <a:gd name="connsiteY253" fmla="*/ 2152424 h 6975464"/>
              <a:gd name="connsiteX254" fmla="*/ 1658639 w 42198532"/>
              <a:gd name="connsiteY254" fmla="*/ 2141384 h 6975464"/>
              <a:gd name="connsiteX255" fmla="*/ 1666526 w 42198532"/>
              <a:gd name="connsiteY255" fmla="*/ 2151636 h 6975464"/>
              <a:gd name="connsiteX256" fmla="*/ 1857392 w 42198532"/>
              <a:gd name="connsiteY256" fmla="*/ 2003386 h 6975464"/>
              <a:gd name="connsiteX257" fmla="*/ 1857392 w 42198532"/>
              <a:gd name="connsiteY257" fmla="*/ 2177658 h 6975464"/>
              <a:gd name="connsiteX258" fmla="*/ 1870800 w 42198532"/>
              <a:gd name="connsiteY258" fmla="*/ 2176081 h 6975464"/>
              <a:gd name="connsiteX259" fmla="*/ 1870800 w 42198532"/>
              <a:gd name="connsiteY259" fmla="*/ 1998654 h 6975464"/>
              <a:gd name="connsiteX260" fmla="*/ 1886574 w 42198532"/>
              <a:gd name="connsiteY260" fmla="*/ 1986037 h 6975464"/>
              <a:gd name="connsiteX261" fmla="*/ 1886574 w 42198532"/>
              <a:gd name="connsiteY261" fmla="*/ 1969478 h 6975464"/>
              <a:gd name="connsiteX262" fmla="*/ 1869222 w 42198532"/>
              <a:gd name="connsiteY262" fmla="*/ 1982883 h 6975464"/>
              <a:gd name="connsiteX263" fmla="*/ 1869222 w 42198532"/>
              <a:gd name="connsiteY263" fmla="*/ 1636704 h 6975464"/>
              <a:gd name="connsiteX264" fmla="*/ 1886574 w 42198532"/>
              <a:gd name="connsiteY264" fmla="*/ 1623299 h 6975464"/>
              <a:gd name="connsiteX265" fmla="*/ 1886574 w 42198532"/>
              <a:gd name="connsiteY265" fmla="*/ 1606739 h 6975464"/>
              <a:gd name="connsiteX266" fmla="*/ 1862124 w 42198532"/>
              <a:gd name="connsiteY266" fmla="*/ 1625665 h 6975464"/>
              <a:gd name="connsiteX267" fmla="*/ 1496955 w 42198532"/>
              <a:gd name="connsiteY267" fmla="*/ 1348091 h 6975464"/>
              <a:gd name="connsiteX268" fmla="*/ 1861335 w 42198532"/>
              <a:gd name="connsiteY268" fmla="*/ 1064997 h 6975464"/>
              <a:gd name="connsiteX269" fmla="*/ 2226503 w 42198532"/>
              <a:gd name="connsiteY269" fmla="*/ 1342571 h 6975464"/>
              <a:gd name="connsiteX270" fmla="*/ 1887362 w 42198532"/>
              <a:gd name="connsiteY270" fmla="*/ 1605951 h 6975464"/>
              <a:gd name="connsiteX271" fmla="*/ 1887362 w 42198532"/>
              <a:gd name="connsiteY271" fmla="*/ 1622510 h 6975464"/>
              <a:gd name="connsiteX272" fmla="*/ 2231236 w 42198532"/>
              <a:gd name="connsiteY272" fmla="*/ 1355976 h 6975464"/>
              <a:gd name="connsiteX273" fmla="*/ 2231236 w 42198532"/>
              <a:gd name="connsiteY273" fmla="*/ 1702944 h 6975464"/>
              <a:gd name="connsiteX274" fmla="*/ 1887362 w 42198532"/>
              <a:gd name="connsiteY274" fmla="*/ 1968689 h 6975464"/>
              <a:gd name="connsiteX275" fmla="*/ 1887362 w 42198532"/>
              <a:gd name="connsiteY275" fmla="*/ 1985249 h 6975464"/>
              <a:gd name="connsiteX276" fmla="*/ 2243855 w 42198532"/>
              <a:gd name="connsiteY276" fmla="*/ 1709252 h 6975464"/>
              <a:gd name="connsiteX277" fmla="*/ 2243855 w 42198532"/>
              <a:gd name="connsiteY277" fmla="*/ 1339416 h 6975464"/>
              <a:gd name="connsiteX278" fmla="*/ 1870800 w 42198532"/>
              <a:gd name="connsiteY278" fmla="*/ 1056323 h 6975464"/>
              <a:gd name="connsiteX279" fmla="*/ 1870800 w 42198532"/>
              <a:gd name="connsiteY279" fmla="*/ 707778 h 6975464"/>
              <a:gd name="connsiteX280" fmla="*/ 1857392 w 42198532"/>
              <a:gd name="connsiteY280" fmla="*/ 718030 h 6975464"/>
              <a:gd name="connsiteX281" fmla="*/ 1857392 w 42198532"/>
              <a:gd name="connsiteY281" fmla="*/ 1050803 h 6975464"/>
              <a:gd name="connsiteX282" fmla="*/ 1496167 w 42198532"/>
              <a:gd name="connsiteY282" fmla="*/ 1331531 h 6975464"/>
              <a:gd name="connsiteX283" fmla="*/ 1496167 w 42198532"/>
              <a:gd name="connsiteY283" fmla="*/ 985352 h 6975464"/>
              <a:gd name="connsiteX284" fmla="*/ 1857392 w 42198532"/>
              <a:gd name="connsiteY284" fmla="*/ 704624 h 6975464"/>
              <a:gd name="connsiteX285" fmla="*/ 1857392 w 42198532"/>
              <a:gd name="connsiteY285" fmla="*/ 717241 h 6975464"/>
              <a:gd name="connsiteX286" fmla="*/ 1870800 w 42198532"/>
              <a:gd name="connsiteY286" fmla="*/ 706990 h 6975464"/>
              <a:gd name="connsiteX287" fmla="*/ 1870800 w 42198532"/>
              <a:gd name="connsiteY287" fmla="*/ 688064 h 6975464"/>
              <a:gd name="connsiteX288" fmla="*/ 1509574 w 42198532"/>
              <a:gd name="connsiteY288" fmla="*/ 412856 h 6975464"/>
              <a:gd name="connsiteX289" fmla="*/ 1498533 w 42198532"/>
              <a:gd name="connsiteY289" fmla="*/ 421530 h 6975464"/>
              <a:gd name="connsiteX290" fmla="*/ 1508786 w 42198532"/>
              <a:gd name="connsiteY290" fmla="*/ 412856 h 6975464"/>
              <a:gd name="connsiteX291" fmla="*/ 1493012 w 42198532"/>
              <a:gd name="connsiteY291" fmla="*/ 401028 h 6975464"/>
              <a:gd name="connsiteX292" fmla="*/ 1493012 w 42198532"/>
              <a:gd name="connsiteY292" fmla="*/ 119417 h 6975464"/>
              <a:gd name="connsiteX293" fmla="*/ 1493012 w 42198532"/>
              <a:gd name="connsiteY293" fmla="*/ 117464 h 6975464"/>
              <a:gd name="connsiteX294" fmla="*/ 1398859 w 42198532"/>
              <a:gd name="connsiteY294" fmla="*/ 117464 h 6975464"/>
              <a:gd name="connsiteX295" fmla="*/ 1480393 w 42198532"/>
              <a:gd name="connsiteY295" fmla="*/ 117464 h 6975464"/>
              <a:gd name="connsiteX296" fmla="*/ 1480393 w 42198532"/>
              <a:gd name="connsiteY296" fmla="*/ 201868 h 6975464"/>
              <a:gd name="connsiteX297" fmla="*/ 1480393 w 42198532"/>
              <a:gd name="connsiteY297" fmla="*/ 401028 h 6975464"/>
              <a:gd name="connsiteX298" fmla="*/ 1118379 w 42198532"/>
              <a:gd name="connsiteY298" fmla="*/ 681756 h 6975464"/>
              <a:gd name="connsiteX299" fmla="*/ 1118379 w 42198532"/>
              <a:gd name="connsiteY299" fmla="*/ 335577 h 6975464"/>
              <a:gd name="connsiteX300" fmla="*/ 1379242 w 42198532"/>
              <a:gd name="connsiteY300" fmla="*/ 132719 h 6975464"/>
              <a:gd name="connsiteX301" fmla="*/ 1398859 w 42198532"/>
              <a:gd name="connsiteY301" fmla="*/ 117464 h 6975464"/>
              <a:gd name="connsiteX302" fmla="*/ 840168 w 42198532"/>
              <a:gd name="connsiteY302" fmla="*/ 117464 h 6975464"/>
              <a:gd name="connsiteX303" fmla="*/ 1377550 w 42198532"/>
              <a:gd name="connsiteY303" fmla="*/ 117464 h 6975464"/>
              <a:gd name="connsiteX304" fmla="*/ 1301753 w 42198532"/>
              <a:gd name="connsiteY304" fmla="*/ 176360 h 6975464"/>
              <a:gd name="connsiteX305" fmla="*/ 1112069 w 42198532"/>
              <a:gd name="connsiteY305" fmla="*/ 323748 h 6975464"/>
              <a:gd name="connsiteX306" fmla="*/ 857417 w 42198532"/>
              <a:gd name="connsiteY306" fmla="*/ 130551 h 6975464"/>
              <a:gd name="connsiteX307" fmla="*/ 840168 w 42198532"/>
              <a:gd name="connsiteY307" fmla="*/ 117464 h 6975464"/>
              <a:gd name="connsiteX0" fmla="*/ 738225 w 42198532"/>
              <a:gd name="connsiteY0" fmla="*/ 6911396 h 7004830"/>
              <a:gd name="connsiteX1" fmla="*/ 814828 w 42198532"/>
              <a:gd name="connsiteY1" fmla="*/ 6969750 h 7004830"/>
              <a:gd name="connsiteX2" fmla="*/ 822329 w 42198532"/>
              <a:gd name="connsiteY2" fmla="*/ 6975464 h 7004830"/>
              <a:gd name="connsiteX3" fmla="*/ 655724 w 42198532"/>
              <a:gd name="connsiteY3" fmla="*/ 6975464 h 7004830"/>
              <a:gd name="connsiteX4" fmla="*/ 656989 w 42198532"/>
              <a:gd name="connsiteY4" fmla="*/ 6974481 h 7004830"/>
              <a:gd name="connsiteX5" fmla="*/ 738225 w 42198532"/>
              <a:gd name="connsiteY5" fmla="*/ 6911396 h 7004830"/>
              <a:gd name="connsiteX6" fmla="*/ 733493 w 42198532"/>
              <a:gd name="connsiteY6" fmla="*/ 6551812 h 7004830"/>
              <a:gd name="connsiteX7" fmla="*/ 733493 w 42198532"/>
              <a:gd name="connsiteY7" fmla="*/ 6897991 h 7004830"/>
              <a:gd name="connsiteX8" fmla="*/ 639637 w 42198532"/>
              <a:gd name="connsiteY8" fmla="*/ 6970539 h 7004830"/>
              <a:gd name="connsiteX9" fmla="*/ 656989 w 42198532"/>
              <a:gd name="connsiteY9" fmla="*/ 6974481 h 7004830"/>
              <a:gd name="connsiteX10" fmla="*/ 638848 w 42198532"/>
              <a:gd name="connsiteY10" fmla="*/ 6971327 h 7004830"/>
              <a:gd name="connsiteX11" fmla="*/ 633515 w 42198532"/>
              <a:gd name="connsiteY11" fmla="*/ 6975464 h 7004830"/>
              <a:gd name="connsiteX12" fmla="*/ 371479 w 42198532"/>
              <a:gd name="connsiteY12" fmla="*/ 6975464 h 7004830"/>
              <a:gd name="connsiteX13" fmla="*/ 371479 w 42198532"/>
              <a:gd name="connsiteY13" fmla="*/ 6917056 h 7004830"/>
              <a:gd name="connsiteX14" fmla="*/ 371479 w 42198532"/>
              <a:gd name="connsiteY14" fmla="*/ 6832540 h 7004830"/>
              <a:gd name="connsiteX15" fmla="*/ 733493 w 42198532"/>
              <a:gd name="connsiteY15" fmla="*/ 6551812 h 7004830"/>
              <a:gd name="connsiteX16" fmla="*/ 1106548 w 42198532"/>
              <a:gd name="connsiteY16" fmla="*/ 5904403 h 7004830"/>
              <a:gd name="connsiteX17" fmla="*/ 1106548 w 42198532"/>
              <a:gd name="connsiteY17" fmla="*/ 6251370 h 7004830"/>
              <a:gd name="connsiteX18" fmla="*/ 1012693 w 42198532"/>
              <a:gd name="connsiteY18" fmla="*/ 6323918 h 7004830"/>
              <a:gd name="connsiteX19" fmla="*/ 744534 w 42198532"/>
              <a:gd name="connsiteY19" fmla="*/ 6531309 h 7004830"/>
              <a:gd name="connsiteX20" fmla="*/ 744534 w 42198532"/>
              <a:gd name="connsiteY20" fmla="*/ 6185131 h 7004830"/>
              <a:gd name="connsiteX21" fmla="*/ 873093 w 42198532"/>
              <a:gd name="connsiteY21" fmla="*/ 6085772 h 7004830"/>
              <a:gd name="connsiteX22" fmla="*/ 1106548 w 42198532"/>
              <a:gd name="connsiteY22" fmla="*/ 5904403 h 7004830"/>
              <a:gd name="connsiteX23" fmla="*/ 1739875 w 42198532"/>
              <a:gd name="connsiteY23" fmla="*/ 5788484 h 7004830"/>
              <a:gd name="connsiteX24" fmla="*/ 1726467 w 42198532"/>
              <a:gd name="connsiteY24" fmla="*/ 5794792 h 7004830"/>
              <a:gd name="connsiteX25" fmla="*/ 1739875 w 42198532"/>
              <a:gd name="connsiteY25" fmla="*/ 5788484 h 7004830"/>
              <a:gd name="connsiteX26" fmla="*/ 1488280 w 42198532"/>
              <a:gd name="connsiteY26" fmla="*/ 5613423 h 7004830"/>
              <a:gd name="connsiteX27" fmla="*/ 1726467 w 42198532"/>
              <a:gd name="connsiteY27" fmla="*/ 5794792 h 7004830"/>
              <a:gd name="connsiteX28" fmla="*/ 1853448 w 42198532"/>
              <a:gd name="connsiteY28" fmla="*/ 5890997 h 7004830"/>
              <a:gd name="connsiteX29" fmla="*/ 1489068 w 42198532"/>
              <a:gd name="connsiteY29" fmla="*/ 6174091 h 7004830"/>
              <a:gd name="connsiteX30" fmla="*/ 1123900 w 42198532"/>
              <a:gd name="connsiteY30" fmla="*/ 5896517 h 7004830"/>
              <a:gd name="connsiteX31" fmla="*/ 1488280 w 42198532"/>
              <a:gd name="connsiteY31" fmla="*/ 5613423 h 7004830"/>
              <a:gd name="connsiteX32" fmla="*/ 359648 w 42198532"/>
              <a:gd name="connsiteY32" fmla="*/ 4965225 h 7004830"/>
              <a:gd name="connsiteX33" fmla="*/ 724817 w 42198532"/>
              <a:gd name="connsiteY33" fmla="*/ 5242799 h 7004830"/>
              <a:gd name="connsiteX34" fmla="*/ 487418 w 42198532"/>
              <a:gd name="connsiteY34" fmla="*/ 5426534 h 7004830"/>
              <a:gd name="connsiteX35" fmla="*/ 493727 w 42198532"/>
              <a:gd name="connsiteY35" fmla="*/ 5437574 h 7004830"/>
              <a:gd name="connsiteX36" fmla="*/ 733493 w 42198532"/>
              <a:gd name="connsiteY36" fmla="*/ 5252262 h 7004830"/>
              <a:gd name="connsiteX37" fmla="*/ 733493 w 42198532"/>
              <a:gd name="connsiteY37" fmla="*/ 5598440 h 7004830"/>
              <a:gd name="connsiteX38" fmla="*/ 633328 w 42198532"/>
              <a:gd name="connsiteY38" fmla="*/ 5675720 h 7004830"/>
              <a:gd name="connsiteX39" fmla="*/ 641215 w 42198532"/>
              <a:gd name="connsiteY39" fmla="*/ 5688337 h 7004830"/>
              <a:gd name="connsiteX40" fmla="*/ 737436 w 42198532"/>
              <a:gd name="connsiteY40" fmla="*/ 5613423 h 7004830"/>
              <a:gd name="connsiteX41" fmla="*/ 1102605 w 42198532"/>
              <a:gd name="connsiteY41" fmla="*/ 5890997 h 7004830"/>
              <a:gd name="connsiteX42" fmla="*/ 866783 w 42198532"/>
              <a:gd name="connsiteY42" fmla="*/ 6073943 h 7004830"/>
              <a:gd name="connsiteX43" fmla="*/ 873093 w 42198532"/>
              <a:gd name="connsiteY43" fmla="*/ 6085772 h 7004830"/>
              <a:gd name="connsiteX44" fmla="*/ 865994 w 42198532"/>
              <a:gd name="connsiteY44" fmla="*/ 6074732 h 7004830"/>
              <a:gd name="connsiteX45" fmla="*/ 738225 w 42198532"/>
              <a:gd name="connsiteY45" fmla="*/ 6174091 h 7004830"/>
              <a:gd name="connsiteX46" fmla="*/ 373056 w 42198532"/>
              <a:gd name="connsiteY46" fmla="*/ 5896517 h 7004830"/>
              <a:gd name="connsiteX47" fmla="*/ 640426 w 42198532"/>
              <a:gd name="connsiteY47" fmla="*/ 5689125 h 7004830"/>
              <a:gd name="connsiteX48" fmla="*/ 633328 w 42198532"/>
              <a:gd name="connsiteY48" fmla="*/ 5676508 h 7004830"/>
              <a:gd name="connsiteX49" fmla="*/ 371479 w 42198532"/>
              <a:gd name="connsiteY49" fmla="*/ 5879169 h 7004830"/>
              <a:gd name="connsiteX50" fmla="*/ 371479 w 42198532"/>
              <a:gd name="connsiteY50" fmla="*/ 5532990 h 7004830"/>
              <a:gd name="connsiteX51" fmla="*/ 493727 w 42198532"/>
              <a:gd name="connsiteY51" fmla="*/ 5438362 h 7004830"/>
              <a:gd name="connsiteX52" fmla="*/ 486629 w 42198532"/>
              <a:gd name="connsiteY52" fmla="*/ 5426534 h 7004830"/>
              <a:gd name="connsiteX53" fmla="*/ 365169 w 42198532"/>
              <a:gd name="connsiteY53" fmla="*/ 5521161 h 7004830"/>
              <a:gd name="connsiteX54" fmla="*/ 0 w 42198532"/>
              <a:gd name="connsiteY54" fmla="*/ 5243588 h 7004830"/>
              <a:gd name="connsiteX55" fmla="*/ 359648 w 42198532"/>
              <a:gd name="connsiteY55" fmla="*/ 4965225 h 7004830"/>
              <a:gd name="connsiteX56" fmla="*/ 1106548 w 42198532"/>
              <a:gd name="connsiteY56" fmla="*/ 4604852 h 7004830"/>
              <a:gd name="connsiteX57" fmla="*/ 1106548 w 42198532"/>
              <a:gd name="connsiteY57" fmla="*/ 4951031 h 7004830"/>
              <a:gd name="connsiteX58" fmla="*/ 1018214 w 42198532"/>
              <a:gd name="connsiteY58" fmla="*/ 5019636 h 7004830"/>
              <a:gd name="connsiteX59" fmla="*/ 1025312 w 42198532"/>
              <a:gd name="connsiteY59" fmla="*/ 5030676 h 7004830"/>
              <a:gd name="connsiteX60" fmla="*/ 1017425 w 42198532"/>
              <a:gd name="connsiteY60" fmla="*/ 5020424 h 7004830"/>
              <a:gd name="connsiteX61" fmla="*/ 744534 w 42198532"/>
              <a:gd name="connsiteY61" fmla="*/ 5231759 h 7004830"/>
              <a:gd name="connsiteX62" fmla="*/ 744534 w 42198532"/>
              <a:gd name="connsiteY62" fmla="*/ 4885580 h 7004830"/>
              <a:gd name="connsiteX63" fmla="*/ 856530 w 42198532"/>
              <a:gd name="connsiteY63" fmla="*/ 4798050 h 7004830"/>
              <a:gd name="connsiteX64" fmla="*/ 849432 w 42198532"/>
              <a:gd name="connsiteY64" fmla="*/ 4787799 h 7004830"/>
              <a:gd name="connsiteX65" fmla="*/ 857319 w 42198532"/>
              <a:gd name="connsiteY65" fmla="*/ 4798050 h 7004830"/>
              <a:gd name="connsiteX66" fmla="*/ 1106548 w 42198532"/>
              <a:gd name="connsiteY66" fmla="*/ 4604852 h 7004830"/>
              <a:gd name="connsiteX67" fmla="*/ 737436 w 42198532"/>
              <a:gd name="connsiteY67" fmla="*/ 4313873 h 7004830"/>
              <a:gd name="connsiteX68" fmla="*/ 1102605 w 42198532"/>
              <a:gd name="connsiteY68" fmla="*/ 4591447 h 7004830"/>
              <a:gd name="connsiteX69" fmla="*/ 849432 w 42198532"/>
              <a:gd name="connsiteY69" fmla="*/ 4787799 h 7004830"/>
              <a:gd name="connsiteX70" fmla="*/ 738225 w 42198532"/>
              <a:gd name="connsiteY70" fmla="*/ 4873752 h 7004830"/>
              <a:gd name="connsiteX71" fmla="*/ 373056 w 42198532"/>
              <a:gd name="connsiteY71" fmla="*/ 4596178 h 7004830"/>
              <a:gd name="connsiteX72" fmla="*/ 737436 w 42198532"/>
              <a:gd name="connsiteY72" fmla="*/ 4313873 h 7004830"/>
              <a:gd name="connsiteX73" fmla="*/ 1115224 w 42198532"/>
              <a:gd name="connsiteY73" fmla="*/ 3661732 h 7004830"/>
              <a:gd name="connsiteX74" fmla="*/ 1125477 w 42198532"/>
              <a:gd name="connsiteY74" fmla="*/ 3669618 h 7004830"/>
              <a:gd name="connsiteX75" fmla="*/ 1480393 w 42198532"/>
              <a:gd name="connsiteY75" fmla="*/ 3939306 h 7004830"/>
              <a:gd name="connsiteX76" fmla="*/ 1116013 w 42198532"/>
              <a:gd name="connsiteY76" fmla="*/ 4222399 h 7004830"/>
              <a:gd name="connsiteX77" fmla="*/ 750844 w 42198532"/>
              <a:gd name="connsiteY77" fmla="*/ 3944037 h 7004830"/>
              <a:gd name="connsiteX78" fmla="*/ 1115224 w 42198532"/>
              <a:gd name="connsiteY78" fmla="*/ 3661732 h 7004830"/>
              <a:gd name="connsiteX79" fmla="*/ 1480393 w 42198532"/>
              <a:gd name="connsiteY79" fmla="*/ 2656315 h 7004830"/>
              <a:gd name="connsiteX80" fmla="*/ 1480393 w 42198532"/>
              <a:gd name="connsiteY80" fmla="*/ 3002494 h 7004830"/>
              <a:gd name="connsiteX81" fmla="*/ 1386537 w 42198532"/>
              <a:gd name="connsiteY81" fmla="*/ 3075042 h 7004830"/>
              <a:gd name="connsiteX82" fmla="*/ 1392847 w 42198532"/>
              <a:gd name="connsiteY82" fmla="*/ 3086870 h 7004830"/>
              <a:gd name="connsiteX83" fmla="*/ 1385748 w 42198532"/>
              <a:gd name="connsiteY83" fmla="*/ 3075830 h 7004830"/>
              <a:gd name="connsiteX84" fmla="*/ 1118379 w 42198532"/>
              <a:gd name="connsiteY84" fmla="*/ 3283222 h 7004830"/>
              <a:gd name="connsiteX85" fmla="*/ 1118379 w 42198532"/>
              <a:gd name="connsiteY85" fmla="*/ 2937043 h 7004830"/>
              <a:gd name="connsiteX86" fmla="*/ 1246148 w 42198532"/>
              <a:gd name="connsiteY86" fmla="*/ 2837685 h 7004830"/>
              <a:gd name="connsiteX87" fmla="*/ 1239839 w 42198532"/>
              <a:gd name="connsiteY87" fmla="*/ 2825856 h 7004830"/>
              <a:gd name="connsiteX88" fmla="*/ 1246937 w 42198532"/>
              <a:gd name="connsiteY88" fmla="*/ 2836896 h 7004830"/>
              <a:gd name="connsiteX89" fmla="*/ 1480393 w 42198532"/>
              <a:gd name="connsiteY89" fmla="*/ 2656315 h 7004830"/>
              <a:gd name="connsiteX90" fmla="*/ 732704 w 42198532"/>
              <a:gd name="connsiteY90" fmla="*/ 1716349 h 7004830"/>
              <a:gd name="connsiteX91" fmla="*/ 1097873 w 42198532"/>
              <a:gd name="connsiteY91" fmla="*/ 1993923 h 7004830"/>
              <a:gd name="connsiteX92" fmla="*/ 860473 w 42198532"/>
              <a:gd name="connsiteY92" fmla="*/ 2177658 h 7004830"/>
              <a:gd name="connsiteX93" fmla="*/ 867572 w 42198532"/>
              <a:gd name="connsiteY93" fmla="*/ 2189486 h 7004830"/>
              <a:gd name="connsiteX94" fmla="*/ 1106548 w 42198532"/>
              <a:gd name="connsiteY94" fmla="*/ 2003386 h 7004830"/>
              <a:gd name="connsiteX95" fmla="*/ 1106548 w 42198532"/>
              <a:gd name="connsiteY95" fmla="*/ 2350353 h 7004830"/>
              <a:gd name="connsiteX96" fmla="*/ 1007172 w 42198532"/>
              <a:gd name="connsiteY96" fmla="*/ 2427632 h 7004830"/>
              <a:gd name="connsiteX97" fmla="*/ 1014270 w 42198532"/>
              <a:gd name="connsiteY97" fmla="*/ 2440249 h 7004830"/>
              <a:gd name="connsiteX98" fmla="*/ 1110492 w 42198532"/>
              <a:gd name="connsiteY98" fmla="*/ 2365336 h 7004830"/>
              <a:gd name="connsiteX99" fmla="*/ 1475660 w 42198532"/>
              <a:gd name="connsiteY99" fmla="*/ 2642910 h 7004830"/>
              <a:gd name="connsiteX100" fmla="*/ 1239839 w 42198532"/>
              <a:gd name="connsiteY100" fmla="*/ 2825856 h 7004830"/>
              <a:gd name="connsiteX101" fmla="*/ 1112069 w 42198532"/>
              <a:gd name="connsiteY101" fmla="*/ 2925215 h 7004830"/>
              <a:gd name="connsiteX102" fmla="*/ 746900 w 42198532"/>
              <a:gd name="connsiteY102" fmla="*/ 2647641 h 7004830"/>
              <a:gd name="connsiteX103" fmla="*/ 1013481 w 42198532"/>
              <a:gd name="connsiteY103" fmla="*/ 2440249 h 7004830"/>
              <a:gd name="connsiteX104" fmla="*/ 1006383 w 42198532"/>
              <a:gd name="connsiteY104" fmla="*/ 2427632 h 7004830"/>
              <a:gd name="connsiteX105" fmla="*/ 744534 w 42198532"/>
              <a:gd name="connsiteY105" fmla="*/ 2631081 h 7004830"/>
              <a:gd name="connsiteX106" fmla="*/ 744534 w 42198532"/>
              <a:gd name="connsiteY106" fmla="*/ 2284114 h 7004830"/>
              <a:gd name="connsiteX107" fmla="*/ 866783 w 42198532"/>
              <a:gd name="connsiteY107" fmla="*/ 2189486 h 7004830"/>
              <a:gd name="connsiteX108" fmla="*/ 860473 w 42198532"/>
              <a:gd name="connsiteY108" fmla="*/ 2178447 h 7004830"/>
              <a:gd name="connsiteX109" fmla="*/ 738225 w 42198532"/>
              <a:gd name="connsiteY109" fmla="*/ 2273074 h 7004830"/>
              <a:gd name="connsiteX110" fmla="*/ 373056 w 42198532"/>
              <a:gd name="connsiteY110" fmla="*/ 1995500 h 7004830"/>
              <a:gd name="connsiteX111" fmla="*/ 732704 w 42198532"/>
              <a:gd name="connsiteY111" fmla="*/ 1716349 h 7004830"/>
              <a:gd name="connsiteX112" fmla="*/ 1480393 w 42198532"/>
              <a:gd name="connsiteY112" fmla="*/ 1355976 h 7004830"/>
              <a:gd name="connsiteX113" fmla="*/ 1480393 w 42198532"/>
              <a:gd name="connsiteY113" fmla="*/ 1702944 h 7004830"/>
              <a:gd name="connsiteX114" fmla="*/ 1391269 w 42198532"/>
              <a:gd name="connsiteY114" fmla="*/ 1771549 h 7004830"/>
              <a:gd name="connsiteX115" fmla="*/ 1399156 w 42198532"/>
              <a:gd name="connsiteY115" fmla="*/ 1781800 h 7004830"/>
              <a:gd name="connsiteX116" fmla="*/ 1483547 w 42198532"/>
              <a:gd name="connsiteY116" fmla="*/ 1716349 h 7004830"/>
              <a:gd name="connsiteX117" fmla="*/ 1848716 w 42198532"/>
              <a:gd name="connsiteY117" fmla="*/ 1993923 h 7004830"/>
              <a:gd name="connsiteX118" fmla="*/ 1658639 w 42198532"/>
              <a:gd name="connsiteY118" fmla="*/ 2141384 h 7004830"/>
              <a:gd name="connsiteX119" fmla="*/ 1489068 w 42198532"/>
              <a:gd name="connsiteY119" fmla="*/ 2273074 h 7004830"/>
              <a:gd name="connsiteX120" fmla="*/ 1123900 w 42198532"/>
              <a:gd name="connsiteY120" fmla="*/ 1995500 h 7004830"/>
              <a:gd name="connsiteX121" fmla="*/ 1398368 w 42198532"/>
              <a:gd name="connsiteY121" fmla="*/ 1782588 h 7004830"/>
              <a:gd name="connsiteX122" fmla="*/ 1390481 w 42198532"/>
              <a:gd name="connsiteY122" fmla="*/ 1771549 h 7004830"/>
              <a:gd name="connsiteX123" fmla="*/ 1118379 w 42198532"/>
              <a:gd name="connsiteY123" fmla="*/ 1982883 h 7004830"/>
              <a:gd name="connsiteX124" fmla="*/ 1118379 w 42198532"/>
              <a:gd name="connsiteY124" fmla="*/ 1636704 h 7004830"/>
              <a:gd name="connsiteX125" fmla="*/ 1230374 w 42198532"/>
              <a:gd name="connsiteY125" fmla="*/ 1549963 h 7004830"/>
              <a:gd name="connsiteX126" fmla="*/ 1480393 w 42198532"/>
              <a:gd name="connsiteY126" fmla="*/ 1355976 h 7004830"/>
              <a:gd name="connsiteX127" fmla="*/ 1110492 w 42198532"/>
              <a:gd name="connsiteY127" fmla="*/ 1064997 h 7004830"/>
              <a:gd name="connsiteX128" fmla="*/ 1475660 w 42198532"/>
              <a:gd name="connsiteY128" fmla="*/ 1342571 h 7004830"/>
              <a:gd name="connsiteX129" fmla="*/ 1223276 w 42198532"/>
              <a:gd name="connsiteY129" fmla="*/ 1538923 h 7004830"/>
              <a:gd name="connsiteX130" fmla="*/ 1230374 w 42198532"/>
              <a:gd name="connsiteY130" fmla="*/ 1549963 h 7004830"/>
              <a:gd name="connsiteX131" fmla="*/ 1222487 w 42198532"/>
              <a:gd name="connsiteY131" fmla="*/ 1539711 h 7004830"/>
              <a:gd name="connsiteX132" fmla="*/ 1112069 w 42198532"/>
              <a:gd name="connsiteY132" fmla="*/ 1625665 h 7004830"/>
              <a:gd name="connsiteX133" fmla="*/ 746900 w 42198532"/>
              <a:gd name="connsiteY133" fmla="*/ 1348091 h 7004830"/>
              <a:gd name="connsiteX134" fmla="*/ 1110492 w 42198532"/>
              <a:gd name="connsiteY134" fmla="*/ 1064997 h 7004830"/>
              <a:gd name="connsiteX135" fmla="*/ 1488280 w 42198532"/>
              <a:gd name="connsiteY135" fmla="*/ 413645 h 7004830"/>
              <a:gd name="connsiteX136" fmla="*/ 1498533 w 42198532"/>
              <a:gd name="connsiteY136" fmla="*/ 421530 h 7004830"/>
              <a:gd name="connsiteX137" fmla="*/ 1853448 w 42198532"/>
              <a:gd name="connsiteY137" fmla="*/ 691218 h 7004830"/>
              <a:gd name="connsiteX138" fmla="*/ 1489068 w 42198532"/>
              <a:gd name="connsiteY138" fmla="*/ 973524 h 7004830"/>
              <a:gd name="connsiteX139" fmla="*/ 1123900 w 42198532"/>
              <a:gd name="connsiteY139" fmla="*/ 695950 h 7004830"/>
              <a:gd name="connsiteX140" fmla="*/ 1488280 w 42198532"/>
              <a:gd name="connsiteY140" fmla="*/ 413645 h 7004830"/>
              <a:gd name="connsiteX141" fmla="*/ 1493012 w 42198532"/>
              <a:gd name="connsiteY141" fmla="*/ 117464 h 7004830"/>
              <a:gd name="connsiteX142" fmla="*/ 42118086 w 42198532"/>
              <a:gd name="connsiteY142" fmla="*/ 0 h 7004830"/>
              <a:gd name="connsiteX143" fmla="*/ 42198532 w 42198532"/>
              <a:gd name="connsiteY143" fmla="*/ 7004830 h 7004830"/>
              <a:gd name="connsiteX144" fmla="*/ 843615 w 42198532"/>
              <a:gd name="connsiteY144" fmla="*/ 6975464 h 7004830"/>
              <a:gd name="connsiteX145" fmla="*/ 810785 w 42198532"/>
              <a:gd name="connsiteY145" fmla="*/ 6950504 h 7004830"/>
              <a:gd name="connsiteX146" fmla="*/ 746900 w 42198532"/>
              <a:gd name="connsiteY146" fmla="*/ 6901934 h 7004830"/>
              <a:gd name="connsiteX147" fmla="*/ 746900 w 42198532"/>
              <a:gd name="connsiteY147" fmla="*/ 6547081 h 7004830"/>
              <a:gd name="connsiteX148" fmla="*/ 1019002 w 42198532"/>
              <a:gd name="connsiteY148" fmla="*/ 6335746 h 7004830"/>
              <a:gd name="connsiteX149" fmla="*/ 1012693 w 42198532"/>
              <a:gd name="connsiteY149" fmla="*/ 6323918 h 7004830"/>
              <a:gd name="connsiteX150" fmla="*/ 1019791 w 42198532"/>
              <a:gd name="connsiteY150" fmla="*/ 6334957 h 7004830"/>
              <a:gd name="connsiteX151" fmla="*/ 1110492 w 42198532"/>
              <a:gd name="connsiteY151" fmla="*/ 6264775 h 7004830"/>
              <a:gd name="connsiteX152" fmla="*/ 1489068 w 42198532"/>
              <a:gd name="connsiteY152" fmla="*/ 6553389 h 7004830"/>
              <a:gd name="connsiteX153" fmla="*/ 1870800 w 42198532"/>
              <a:gd name="connsiteY153" fmla="*/ 6257678 h 7004830"/>
              <a:gd name="connsiteX154" fmla="*/ 1870800 w 42198532"/>
              <a:gd name="connsiteY154" fmla="*/ 6139394 h 7004830"/>
              <a:gd name="connsiteX155" fmla="*/ 1857392 w 42198532"/>
              <a:gd name="connsiteY155" fmla="*/ 6144914 h 7004830"/>
              <a:gd name="connsiteX156" fmla="*/ 1857392 w 42198532"/>
              <a:gd name="connsiteY156" fmla="*/ 6251370 h 7004830"/>
              <a:gd name="connsiteX157" fmla="*/ 1495378 w 42198532"/>
              <a:gd name="connsiteY157" fmla="*/ 6531309 h 7004830"/>
              <a:gd name="connsiteX158" fmla="*/ 1495378 w 42198532"/>
              <a:gd name="connsiteY158" fmla="*/ 6185131 h 7004830"/>
              <a:gd name="connsiteX159" fmla="*/ 1857392 w 42198532"/>
              <a:gd name="connsiteY159" fmla="*/ 5904403 h 7004830"/>
              <a:gd name="connsiteX160" fmla="*/ 1857392 w 42198532"/>
              <a:gd name="connsiteY160" fmla="*/ 6144125 h 7004830"/>
              <a:gd name="connsiteX161" fmla="*/ 1870800 w 42198532"/>
              <a:gd name="connsiteY161" fmla="*/ 6138605 h 7004830"/>
              <a:gd name="connsiteX162" fmla="*/ 1870800 w 42198532"/>
              <a:gd name="connsiteY162" fmla="*/ 5887843 h 7004830"/>
              <a:gd name="connsiteX163" fmla="*/ 1739875 w 42198532"/>
              <a:gd name="connsiteY163" fmla="*/ 5788484 h 7004830"/>
              <a:gd name="connsiteX164" fmla="*/ 1497744 w 42198532"/>
              <a:gd name="connsiteY164" fmla="*/ 5604749 h 7004830"/>
              <a:gd name="connsiteX165" fmla="*/ 1497744 w 42198532"/>
              <a:gd name="connsiteY165" fmla="*/ 5424957 h 7004830"/>
              <a:gd name="connsiteX166" fmla="*/ 1484336 w 42198532"/>
              <a:gd name="connsiteY166" fmla="*/ 5427322 h 7004830"/>
              <a:gd name="connsiteX167" fmla="*/ 1484336 w 42198532"/>
              <a:gd name="connsiteY167" fmla="*/ 5598440 h 7004830"/>
              <a:gd name="connsiteX168" fmla="*/ 1122322 w 42198532"/>
              <a:gd name="connsiteY168" fmla="*/ 5879169 h 7004830"/>
              <a:gd name="connsiteX169" fmla="*/ 1122322 w 42198532"/>
              <a:gd name="connsiteY169" fmla="*/ 5532990 h 7004830"/>
              <a:gd name="connsiteX170" fmla="*/ 1292682 w 42198532"/>
              <a:gd name="connsiteY170" fmla="*/ 5400511 h 7004830"/>
              <a:gd name="connsiteX171" fmla="*/ 1285583 w 42198532"/>
              <a:gd name="connsiteY171" fmla="*/ 5390260 h 7004830"/>
              <a:gd name="connsiteX172" fmla="*/ 1116013 w 42198532"/>
              <a:gd name="connsiteY172" fmla="*/ 5521161 h 7004830"/>
              <a:gd name="connsiteX173" fmla="*/ 750844 w 42198532"/>
              <a:gd name="connsiteY173" fmla="*/ 5243588 h 7004830"/>
              <a:gd name="connsiteX174" fmla="*/ 1025312 w 42198532"/>
              <a:gd name="connsiteY174" fmla="*/ 5030676 h 7004830"/>
              <a:gd name="connsiteX175" fmla="*/ 1110492 w 42198532"/>
              <a:gd name="connsiteY175" fmla="*/ 4965225 h 7004830"/>
              <a:gd name="connsiteX176" fmla="*/ 1475660 w 42198532"/>
              <a:gd name="connsiteY176" fmla="*/ 5242799 h 7004830"/>
              <a:gd name="connsiteX177" fmla="*/ 1285583 w 42198532"/>
              <a:gd name="connsiteY177" fmla="*/ 5389472 h 7004830"/>
              <a:gd name="connsiteX178" fmla="*/ 1293470 w 42198532"/>
              <a:gd name="connsiteY178" fmla="*/ 5400511 h 7004830"/>
              <a:gd name="connsiteX179" fmla="*/ 1484336 w 42198532"/>
              <a:gd name="connsiteY179" fmla="*/ 5252262 h 7004830"/>
              <a:gd name="connsiteX180" fmla="*/ 1484336 w 42198532"/>
              <a:gd name="connsiteY180" fmla="*/ 5426534 h 7004830"/>
              <a:gd name="connsiteX181" fmla="*/ 1497744 w 42198532"/>
              <a:gd name="connsiteY181" fmla="*/ 5424168 h 7004830"/>
              <a:gd name="connsiteX182" fmla="*/ 1497744 w 42198532"/>
              <a:gd name="connsiteY182" fmla="*/ 5246742 h 7004830"/>
              <a:gd name="connsiteX183" fmla="*/ 1513518 w 42198532"/>
              <a:gd name="connsiteY183" fmla="*/ 5234125 h 7004830"/>
              <a:gd name="connsiteX184" fmla="*/ 1513518 w 42198532"/>
              <a:gd name="connsiteY184" fmla="*/ 5217565 h 7004830"/>
              <a:gd name="connsiteX185" fmla="*/ 1495378 w 42198532"/>
              <a:gd name="connsiteY185" fmla="*/ 5231759 h 7004830"/>
              <a:gd name="connsiteX186" fmla="*/ 1495378 w 42198532"/>
              <a:gd name="connsiteY186" fmla="*/ 4885580 h 7004830"/>
              <a:gd name="connsiteX187" fmla="*/ 1513518 w 42198532"/>
              <a:gd name="connsiteY187" fmla="*/ 4871386 h 7004830"/>
              <a:gd name="connsiteX188" fmla="*/ 1513518 w 42198532"/>
              <a:gd name="connsiteY188" fmla="*/ 4854826 h 7004830"/>
              <a:gd name="connsiteX189" fmla="*/ 1489068 w 42198532"/>
              <a:gd name="connsiteY189" fmla="*/ 4873752 h 7004830"/>
              <a:gd name="connsiteX190" fmla="*/ 1123900 w 42198532"/>
              <a:gd name="connsiteY190" fmla="*/ 4596178 h 7004830"/>
              <a:gd name="connsiteX191" fmla="*/ 1488280 w 42198532"/>
              <a:gd name="connsiteY191" fmla="*/ 4313873 h 7004830"/>
              <a:gd name="connsiteX192" fmla="*/ 1853448 w 42198532"/>
              <a:gd name="connsiteY192" fmla="*/ 4591447 h 7004830"/>
              <a:gd name="connsiteX193" fmla="*/ 1514307 w 42198532"/>
              <a:gd name="connsiteY193" fmla="*/ 4854826 h 7004830"/>
              <a:gd name="connsiteX194" fmla="*/ 1514307 w 42198532"/>
              <a:gd name="connsiteY194" fmla="*/ 4870598 h 7004830"/>
              <a:gd name="connsiteX195" fmla="*/ 1857392 w 42198532"/>
              <a:gd name="connsiteY195" fmla="*/ 4604852 h 7004830"/>
              <a:gd name="connsiteX196" fmla="*/ 1857392 w 42198532"/>
              <a:gd name="connsiteY196" fmla="*/ 4951031 h 7004830"/>
              <a:gd name="connsiteX197" fmla="*/ 1514307 w 42198532"/>
              <a:gd name="connsiteY197" fmla="*/ 5217565 h 7004830"/>
              <a:gd name="connsiteX198" fmla="*/ 1514307 w 42198532"/>
              <a:gd name="connsiteY198" fmla="*/ 5234125 h 7004830"/>
              <a:gd name="connsiteX199" fmla="*/ 1870800 w 42198532"/>
              <a:gd name="connsiteY199" fmla="*/ 4957339 h 7004830"/>
              <a:gd name="connsiteX200" fmla="*/ 1870800 w 42198532"/>
              <a:gd name="connsiteY200" fmla="*/ 4588292 h 7004830"/>
              <a:gd name="connsiteX201" fmla="*/ 1497744 w 42198532"/>
              <a:gd name="connsiteY201" fmla="*/ 4304410 h 7004830"/>
              <a:gd name="connsiteX202" fmla="*/ 1497744 w 42198532"/>
              <a:gd name="connsiteY202" fmla="*/ 3956654 h 7004830"/>
              <a:gd name="connsiteX203" fmla="*/ 1484336 w 42198532"/>
              <a:gd name="connsiteY203" fmla="*/ 3966905 h 7004830"/>
              <a:gd name="connsiteX204" fmla="*/ 1484336 w 42198532"/>
              <a:gd name="connsiteY204" fmla="*/ 4299679 h 7004830"/>
              <a:gd name="connsiteX205" fmla="*/ 1122322 w 42198532"/>
              <a:gd name="connsiteY205" fmla="*/ 4579618 h 7004830"/>
              <a:gd name="connsiteX206" fmla="*/ 1122322 w 42198532"/>
              <a:gd name="connsiteY206" fmla="*/ 4233439 h 7004830"/>
              <a:gd name="connsiteX207" fmla="*/ 1484336 w 42198532"/>
              <a:gd name="connsiteY207" fmla="*/ 3952712 h 7004830"/>
              <a:gd name="connsiteX208" fmla="*/ 1484336 w 42198532"/>
              <a:gd name="connsiteY208" fmla="*/ 3966117 h 7004830"/>
              <a:gd name="connsiteX209" fmla="*/ 1497744 w 42198532"/>
              <a:gd name="connsiteY209" fmla="*/ 3955866 h 7004830"/>
              <a:gd name="connsiteX210" fmla="*/ 1497744 w 42198532"/>
              <a:gd name="connsiteY210" fmla="*/ 3936152 h 7004830"/>
              <a:gd name="connsiteX211" fmla="*/ 1136519 w 42198532"/>
              <a:gd name="connsiteY211" fmla="*/ 3661732 h 7004830"/>
              <a:gd name="connsiteX212" fmla="*/ 1125477 w 42198532"/>
              <a:gd name="connsiteY212" fmla="*/ 3669618 h 7004830"/>
              <a:gd name="connsiteX213" fmla="*/ 1135730 w 42198532"/>
              <a:gd name="connsiteY213" fmla="*/ 3660943 h 7004830"/>
              <a:gd name="connsiteX214" fmla="*/ 1119956 w 42198532"/>
              <a:gd name="connsiteY214" fmla="*/ 3649115 h 7004830"/>
              <a:gd name="connsiteX215" fmla="*/ 1119956 w 42198532"/>
              <a:gd name="connsiteY215" fmla="*/ 3637286 h 7004830"/>
              <a:gd name="connsiteX216" fmla="*/ 1106548 w 42198532"/>
              <a:gd name="connsiteY216" fmla="*/ 3637286 h 7004830"/>
              <a:gd name="connsiteX217" fmla="*/ 1106548 w 42198532"/>
              <a:gd name="connsiteY217" fmla="*/ 3649903 h 7004830"/>
              <a:gd name="connsiteX218" fmla="*/ 744534 w 42198532"/>
              <a:gd name="connsiteY218" fmla="*/ 3929843 h 7004830"/>
              <a:gd name="connsiteX219" fmla="*/ 744534 w 42198532"/>
              <a:gd name="connsiteY219" fmla="*/ 3612841 h 7004830"/>
              <a:gd name="connsiteX220" fmla="*/ 744534 w 42198532"/>
              <a:gd name="connsiteY220" fmla="*/ 3584453 h 7004830"/>
              <a:gd name="connsiteX221" fmla="*/ 1106548 w 42198532"/>
              <a:gd name="connsiteY221" fmla="*/ 3303725 h 7004830"/>
              <a:gd name="connsiteX222" fmla="*/ 1106548 w 42198532"/>
              <a:gd name="connsiteY222" fmla="*/ 3617573 h 7004830"/>
              <a:gd name="connsiteX223" fmla="*/ 1106548 w 42198532"/>
              <a:gd name="connsiteY223" fmla="*/ 3636498 h 7004830"/>
              <a:gd name="connsiteX224" fmla="*/ 1119956 w 42198532"/>
              <a:gd name="connsiteY224" fmla="*/ 3636498 h 7004830"/>
              <a:gd name="connsiteX225" fmla="*/ 1119956 w 42198532"/>
              <a:gd name="connsiteY225" fmla="*/ 3298205 h 7004830"/>
              <a:gd name="connsiteX226" fmla="*/ 1392847 w 42198532"/>
              <a:gd name="connsiteY226" fmla="*/ 3086870 h 7004830"/>
              <a:gd name="connsiteX227" fmla="*/ 1483547 w 42198532"/>
              <a:gd name="connsiteY227" fmla="*/ 3016688 h 7004830"/>
              <a:gd name="connsiteX228" fmla="*/ 1862913 w 42198532"/>
              <a:gd name="connsiteY228" fmla="*/ 3304513 h 7004830"/>
              <a:gd name="connsiteX229" fmla="*/ 2243855 w 42198532"/>
              <a:gd name="connsiteY229" fmla="*/ 3008803 h 7004830"/>
              <a:gd name="connsiteX230" fmla="*/ 2243855 w 42198532"/>
              <a:gd name="connsiteY230" fmla="*/ 2891307 h 7004830"/>
              <a:gd name="connsiteX231" fmla="*/ 2231236 w 42198532"/>
              <a:gd name="connsiteY231" fmla="*/ 2896827 h 7004830"/>
              <a:gd name="connsiteX232" fmla="*/ 2231236 w 42198532"/>
              <a:gd name="connsiteY232" fmla="*/ 3002494 h 7004830"/>
              <a:gd name="connsiteX233" fmla="*/ 1869222 w 42198532"/>
              <a:gd name="connsiteY233" fmla="*/ 3283222 h 7004830"/>
              <a:gd name="connsiteX234" fmla="*/ 1869222 w 42198532"/>
              <a:gd name="connsiteY234" fmla="*/ 2937043 h 7004830"/>
              <a:gd name="connsiteX235" fmla="*/ 2231236 w 42198532"/>
              <a:gd name="connsiteY235" fmla="*/ 2656315 h 7004830"/>
              <a:gd name="connsiteX236" fmla="*/ 2231236 w 42198532"/>
              <a:gd name="connsiteY236" fmla="*/ 2896038 h 7004830"/>
              <a:gd name="connsiteX237" fmla="*/ 2243855 w 42198532"/>
              <a:gd name="connsiteY237" fmla="*/ 2890518 h 7004830"/>
              <a:gd name="connsiteX238" fmla="*/ 2243855 w 42198532"/>
              <a:gd name="connsiteY238" fmla="*/ 2639755 h 7004830"/>
              <a:gd name="connsiteX239" fmla="*/ 2113720 w 42198532"/>
              <a:gd name="connsiteY239" fmla="*/ 2540397 h 7004830"/>
              <a:gd name="connsiteX240" fmla="*/ 2100312 w 42198532"/>
              <a:gd name="connsiteY240" fmla="*/ 2546705 h 7004830"/>
              <a:gd name="connsiteX241" fmla="*/ 2226503 w 42198532"/>
              <a:gd name="connsiteY241" fmla="*/ 2642910 h 7004830"/>
              <a:gd name="connsiteX242" fmla="*/ 1862124 w 42198532"/>
              <a:gd name="connsiteY242" fmla="*/ 2925215 h 7004830"/>
              <a:gd name="connsiteX243" fmla="*/ 1496955 w 42198532"/>
              <a:gd name="connsiteY243" fmla="*/ 2647641 h 7004830"/>
              <a:gd name="connsiteX244" fmla="*/ 1861335 w 42198532"/>
              <a:gd name="connsiteY244" fmla="*/ 2365336 h 7004830"/>
              <a:gd name="connsiteX245" fmla="*/ 2099523 w 42198532"/>
              <a:gd name="connsiteY245" fmla="*/ 2545916 h 7004830"/>
              <a:gd name="connsiteX246" fmla="*/ 2112931 w 42198532"/>
              <a:gd name="connsiteY246" fmla="*/ 2539608 h 7004830"/>
              <a:gd name="connsiteX247" fmla="*/ 1870800 w 42198532"/>
              <a:gd name="connsiteY247" fmla="*/ 2355873 h 7004830"/>
              <a:gd name="connsiteX248" fmla="*/ 1870800 w 42198532"/>
              <a:gd name="connsiteY248" fmla="*/ 2176869 h 7004830"/>
              <a:gd name="connsiteX249" fmla="*/ 1857392 w 42198532"/>
              <a:gd name="connsiteY249" fmla="*/ 2178447 h 7004830"/>
              <a:gd name="connsiteX250" fmla="*/ 1857392 w 42198532"/>
              <a:gd name="connsiteY250" fmla="*/ 2350353 h 7004830"/>
              <a:gd name="connsiteX251" fmla="*/ 1496167 w 42198532"/>
              <a:gd name="connsiteY251" fmla="*/ 2631081 h 7004830"/>
              <a:gd name="connsiteX252" fmla="*/ 1496167 w 42198532"/>
              <a:gd name="connsiteY252" fmla="*/ 2284114 h 7004830"/>
              <a:gd name="connsiteX253" fmla="*/ 1666526 w 42198532"/>
              <a:gd name="connsiteY253" fmla="*/ 2152424 h 7004830"/>
              <a:gd name="connsiteX254" fmla="*/ 1658639 w 42198532"/>
              <a:gd name="connsiteY254" fmla="*/ 2141384 h 7004830"/>
              <a:gd name="connsiteX255" fmla="*/ 1666526 w 42198532"/>
              <a:gd name="connsiteY255" fmla="*/ 2151636 h 7004830"/>
              <a:gd name="connsiteX256" fmla="*/ 1857392 w 42198532"/>
              <a:gd name="connsiteY256" fmla="*/ 2003386 h 7004830"/>
              <a:gd name="connsiteX257" fmla="*/ 1857392 w 42198532"/>
              <a:gd name="connsiteY257" fmla="*/ 2177658 h 7004830"/>
              <a:gd name="connsiteX258" fmla="*/ 1870800 w 42198532"/>
              <a:gd name="connsiteY258" fmla="*/ 2176081 h 7004830"/>
              <a:gd name="connsiteX259" fmla="*/ 1870800 w 42198532"/>
              <a:gd name="connsiteY259" fmla="*/ 1998654 h 7004830"/>
              <a:gd name="connsiteX260" fmla="*/ 1886574 w 42198532"/>
              <a:gd name="connsiteY260" fmla="*/ 1986037 h 7004830"/>
              <a:gd name="connsiteX261" fmla="*/ 1886574 w 42198532"/>
              <a:gd name="connsiteY261" fmla="*/ 1969478 h 7004830"/>
              <a:gd name="connsiteX262" fmla="*/ 1869222 w 42198532"/>
              <a:gd name="connsiteY262" fmla="*/ 1982883 h 7004830"/>
              <a:gd name="connsiteX263" fmla="*/ 1869222 w 42198532"/>
              <a:gd name="connsiteY263" fmla="*/ 1636704 h 7004830"/>
              <a:gd name="connsiteX264" fmla="*/ 1886574 w 42198532"/>
              <a:gd name="connsiteY264" fmla="*/ 1623299 h 7004830"/>
              <a:gd name="connsiteX265" fmla="*/ 1886574 w 42198532"/>
              <a:gd name="connsiteY265" fmla="*/ 1606739 h 7004830"/>
              <a:gd name="connsiteX266" fmla="*/ 1862124 w 42198532"/>
              <a:gd name="connsiteY266" fmla="*/ 1625665 h 7004830"/>
              <a:gd name="connsiteX267" fmla="*/ 1496955 w 42198532"/>
              <a:gd name="connsiteY267" fmla="*/ 1348091 h 7004830"/>
              <a:gd name="connsiteX268" fmla="*/ 1861335 w 42198532"/>
              <a:gd name="connsiteY268" fmla="*/ 1064997 h 7004830"/>
              <a:gd name="connsiteX269" fmla="*/ 2226503 w 42198532"/>
              <a:gd name="connsiteY269" fmla="*/ 1342571 h 7004830"/>
              <a:gd name="connsiteX270" fmla="*/ 1887362 w 42198532"/>
              <a:gd name="connsiteY270" fmla="*/ 1605951 h 7004830"/>
              <a:gd name="connsiteX271" fmla="*/ 1887362 w 42198532"/>
              <a:gd name="connsiteY271" fmla="*/ 1622510 h 7004830"/>
              <a:gd name="connsiteX272" fmla="*/ 2231236 w 42198532"/>
              <a:gd name="connsiteY272" fmla="*/ 1355976 h 7004830"/>
              <a:gd name="connsiteX273" fmla="*/ 2231236 w 42198532"/>
              <a:gd name="connsiteY273" fmla="*/ 1702944 h 7004830"/>
              <a:gd name="connsiteX274" fmla="*/ 1887362 w 42198532"/>
              <a:gd name="connsiteY274" fmla="*/ 1968689 h 7004830"/>
              <a:gd name="connsiteX275" fmla="*/ 1887362 w 42198532"/>
              <a:gd name="connsiteY275" fmla="*/ 1985249 h 7004830"/>
              <a:gd name="connsiteX276" fmla="*/ 2243855 w 42198532"/>
              <a:gd name="connsiteY276" fmla="*/ 1709252 h 7004830"/>
              <a:gd name="connsiteX277" fmla="*/ 2243855 w 42198532"/>
              <a:gd name="connsiteY277" fmla="*/ 1339416 h 7004830"/>
              <a:gd name="connsiteX278" fmla="*/ 1870800 w 42198532"/>
              <a:gd name="connsiteY278" fmla="*/ 1056323 h 7004830"/>
              <a:gd name="connsiteX279" fmla="*/ 1870800 w 42198532"/>
              <a:gd name="connsiteY279" fmla="*/ 707778 h 7004830"/>
              <a:gd name="connsiteX280" fmla="*/ 1857392 w 42198532"/>
              <a:gd name="connsiteY280" fmla="*/ 718030 h 7004830"/>
              <a:gd name="connsiteX281" fmla="*/ 1857392 w 42198532"/>
              <a:gd name="connsiteY281" fmla="*/ 1050803 h 7004830"/>
              <a:gd name="connsiteX282" fmla="*/ 1496167 w 42198532"/>
              <a:gd name="connsiteY282" fmla="*/ 1331531 h 7004830"/>
              <a:gd name="connsiteX283" fmla="*/ 1496167 w 42198532"/>
              <a:gd name="connsiteY283" fmla="*/ 985352 h 7004830"/>
              <a:gd name="connsiteX284" fmla="*/ 1857392 w 42198532"/>
              <a:gd name="connsiteY284" fmla="*/ 704624 h 7004830"/>
              <a:gd name="connsiteX285" fmla="*/ 1857392 w 42198532"/>
              <a:gd name="connsiteY285" fmla="*/ 717241 h 7004830"/>
              <a:gd name="connsiteX286" fmla="*/ 1870800 w 42198532"/>
              <a:gd name="connsiteY286" fmla="*/ 706990 h 7004830"/>
              <a:gd name="connsiteX287" fmla="*/ 1870800 w 42198532"/>
              <a:gd name="connsiteY287" fmla="*/ 688064 h 7004830"/>
              <a:gd name="connsiteX288" fmla="*/ 1509574 w 42198532"/>
              <a:gd name="connsiteY288" fmla="*/ 412856 h 7004830"/>
              <a:gd name="connsiteX289" fmla="*/ 1498533 w 42198532"/>
              <a:gd name="connsiteY289" fmla="*/ 421530 h 7004830"/>
              <a:gd name="connsiteX290" fmla="*/ 1508786 w 42198532"/>
              <a:gd name="connsiteY290" fmla="*/ 412856 h 7004830"/>
              <a:gd name="connsiteX291" fmla="*/ 1493012 w 42198532"/>
              <a:gd name="connsiteY291" fmla="*/ 401028 h 7004830"/>
              <a:gd name="connsiteX292" fmla="*/ 1493012 w 42198532"/>
              <a:gd name="connsiteY292" fmla="*/ 119417 h 7004830"/>
              <a:gd name="connsiteX293" fmla="*/ 1493012 w 42198532"/>
              <a:gd name="connsiteY293" fmla="*/ 117464 h 7004830"/>
              <a:gd name="connsiteX294" fmla="*/ 1398859 w 42198532"/>
              <a:gd name="connsiteY294" fmla="*/ 117464 h 7004830"/>
              <a:gd name="connsiteX295" fmla="*/ 1480393 w 42198532"/>
              <a:gd name="connsiteY295" fmla="*/ 117464 h 7004830"/>
              <a:gd name="connsiteX296" fmla="*/ 1480393 w 42198532"/>
              <a:gd name="connsiteY296" fmla="*/ 201868 h 7004830"/>
              <a:gd name="connsiteX297" fmla="*/ 1480393 w 42198532"/>
              <a:gd name="connsiteY297" fmla="*/ 401028 h 7004830"/>
              <a:gd name="connsiteX298" fmla="*/ 1118379 w 42198532"/>
              <a:gd name="connsiteY298" fmla="*/ 681756 h 7004830"/>
              <a:gd name="connsiteX299" fmla="*/ 1118379 w 42198532"/>
              <a:gd name="connsiteY299" fmla="*/ 335577 h 7004830"/>
              <a:gd name="connsiteX300" fmla="*/ 1379242 w 42198532"/>
              <a:gd name="connsiteY300" fmla="*/ 132719 h 7004830"/>
              <a:gd name="connsiteX301" fmla="*/ 1398859 w 42198532"/>
              <a:gd name="connsiteY301" fmla="*/ 117464 h 7004830"/>
              <a:gd name="connsiteX302" fmla="*/ 840168 w 42198532"/>
              <a:gd name="connsiteY302" fmla="*/ 117464 h 7004830"/>
              <a:gd name="connsiteX303" fmla="*/ 1377550 w 42198532"/>
              <a:gd name="connsiteY303" fmla="*/ 117464 h 7004830"/>
              <a:gd name="connsiteX304" fmla="*/ 1301753 w 42198532"/>
              <a:gd name="connsiteY304" fmla="*/ 176360 h 7004830"/>
              <a:gd name="connsiteX305" fmla="*/ 1112069 w 42198532"/>
              <a:gd name="connsiteY305" fmla="*/ 323748 h 7004830"/>
              <a:gd name="connsiteX306" fmla="*/ 857417 w 42198532"/>
              <a:gd name="connsiteY306" fmla="*/ 130551 h 7004830"/>
              <a:gd name="connsiteX307" fmla="*/ 840168 w 42198532"/>
              <a:gd name="connsiteY307" fmla="*/ 117464 h 70048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 ang="0">
                <a:pos x="connsiteX275" y="connsiteY275"/>
              </a:cxn>
              <a:cxn ang="0">
                <a:pos x="connsiteX276" y="connsiteY276"/>
              </a:cxn>
              <a:cxn ang="0">
                <a:pos x="connsiteX277" y="connsiteY277"/>
              </a:cxn>
              <a:cxn ang="0">
                <a:pos x="connsiteX278" y="connsiteY278"/>
              </a:cxn>
              <a:cxn ang="0">
                <a:pos x="connsiteX279" y="connsiteY279"/>
              </a:cxn>
              <a:cxn ang="0">
                <a:pos x="connsiteX280" y="connsiteY280"/>
              </a:cxn>
              <a:cxn ang="0">
                <a:pos x="connsiteX281" y="connsiteY281"/>
              </a:cxn>
              <a:cxn ang="0">
                <a:pos x="connsiteX282" y="connsiteY282"/>
              </a:cxn>
              <a:cxn ang="0">
                <a:pos x="connsiteX283" y="connsiteY283"/>
              </a:cxn>
              <a:cxn ang="0">
                <a:pos x="connsiteX284" y="connsiteY284"/>
              </a:cxn>
              <a:cxn ang="0">
                <a:pos x="connsiteX285" y="connsiteY285"/>
              </a:cxn>
              <a:cxn ang="0">
                <a:pos x="connsiteX286" y="connsiteY286"/>
              </a:cxn>
              <a:cxn ang="0">
                <a:pos x="connsiteX287" y="connsiteY287"/>
              </a:cxn>
              <a:cxn ang="0">
                <a:pos x="connsiteX288" y="connsiteY288"/>
              </a:cxn>
              <a:cxn ang="0">
                <a:pos x="connsiteX289" y="connsiteY289"/>
              </a:cxn>
              <a:cxn ang="0">
                <a:pos x="connsiteX290" y="connsiteY290"/>
              </a:cxn>
              <a:cxn ang="0">
                <a:pos x="connsiteX291" y="connsiteY291"/>
              </a:cxn>
              <a:cxn ang="0">
                <a:pos x="connsiteX292" y="connsiteY292"/>
              </a:cxn>
              <a:cxn ang="0">
                <a:pos x="connsiteX293" y="connsiteY293"/>
              </a:cxn>
              <a:cxn ang="0">
                <a:pos x="connsiteX294" y="connsiteY294"/>
              </a:cxn>
              <a:cxn ang="0">
                <a:pos x="connsiteX295" y="connsiteY295"/>
              </a:cxn>
              <a:cxn ang="0">
                <a:pos x="connsiteX296" y="connsiteY296"/>
              </a:cxn>
              <a:cxn ang="0">
                <a:pos x="connsiteX297" y="connsiteY297"/>
              </a:cxn>
              <a:cxn ang="0">
                <a:pos x="connsiteX298" y="connsiteY298"/>
              </a:cxn>
              <a:cxn ang="0">
                <a:pos x="connsiteX299" y="connsiteY299"/>
              </a:cxn>
              <a:cxn ang="0">
                <a:pos x="connsiteX300" y="connsiteY300"/>
              </a:cxn>
              <a:cxn ang="0">
                <a:pos x="connsiteX301" y="connsiteY301"/>
              </a:cxn>
              <a:cxn ang="0">
                <a:pos x="connsiteX302" y="connsiteY302"/>
              </a:cxn>
              <a:cxn ang="0">
                <a:pos x="connsiteX303" y="connsiteY303"/>
              </a:cxn>
              <a:cxn ang="0">
                <a:pos x="connsiteX304" y="connsiteY304"/>
              </a:cxn>
              <a:cxn ang="0">
                <a:pos x="connsiteX305" y="connsiteY305"/>
              </a:cxn>
              <a:cxn ang="0">
                <a:pos x="connsiteX306" y="connsiteY306"/>
              </a:cxn>
              <a:cxn ang="0">
                <a:pos x="connsiteX307" y="connsiteY307"/>
              </a:cxn>
            </a:cxnLst>
            <a:rect l="l" t="t" r="r" b="b"/>
            <a:pathLst>
              <a:path w="42198532" h="7004830">
                <a:moveTo>
                  <a:pt x="738225" y="6911396"/>
                </a:moveTo>
                <a:lnTo>
                  <a:pt x="814828" y="6969750"/>
                </a:lnTo>
                <a:lnTo>
                  <a:pt x="822329" y="6975464"/>
                </a:lnTo>
                <a:lnTo>
                  <a:pt x="655724" y="6975464"/>
                </a:lnTo>
                <a:lnTo>
                  <a:pt x="656989" y="6974481"/>
                </a:lnTo>
                <a:lnTo>
                  <a:pt x="738225" y="6911396"/>
                </a:lnTo>
                <a:close/>
                <a:moveTo>
                  <a:pt x="733493" y="6551812"/>
                </a:moveTo>
                <a:lnTo>
                  <a:pt x="733493" y="6897991"/>
                </a:lnTo>
                <a:lnTo>
                  <a:pt x="639637" y="6970539"/>
                </a:lnTo>
                <a:cubicBezTo>
                  <a:pt x="645158" y="6972116"/>
                  <a:pt x="650679" y="6972904"/>
                  <a:pt x="656989" y="6974481"/>
                </a:cubicBezTo>
                <a:cubicBezTo>
                  <a:pt x="650679" y="6973693"/>
                  <a:pt x="644369" y="6972116"/>
                  <a:pt x="638848" y="6971327"/>
                </a:cubicBezTo>
                <a:lnTo>
                  <a:pt x="633515" y="6975464"/>
                </a:lnTo>
                <a:lnTo>
                  <a:pt x="371479" y="6975464"/>
                </a:lnTo>
                <a:lnTo>
                  <a:pt x="371479" y="6917056"/>
                </a:lnTo>
                <a:lnTo>
                  <a:pt x="371479" y="6832540"/>
                </a:lnTo>
                <a:lnTo>
                  <a:pt x="733493" y="6551812"/>
                </a:lnTo>
                <a:close/>
                <a:moveTo>
                  <a:pt x="1106548" y="5904403"/>
                </a:moveTo>
                <a:lnTo>
                  <a:pt x="1106548" y="6251370"/>
                </a:lnTo>
                <a:lnTo>
                  <a:pt x="1012693" y="6323918"/>
                </a:lnTo>
                <a:lnTo>
                  <a:pt x="744534" y="6531309"/>
                </a:lnTo>
                <a:lnTo>
                  <a:pt x="744534" y="6185131"/>
                </a:lnTo>
                <a:lnTo>
                  <a:pt x="873093" y="6085772"/>
                </a:lnTo>
                <a:lnTo>
                  <a:pt x="1106548" y="5904403"/>
                </a:lnTo>
                <a:close/>
                <a:moveTo>
                  <a:pt x="1739875" y="5788484"/>
                </a:moveTo>
                <a:lnTo>
                  <a:pt x="1726467" y="5794792"/>
                </a:lnTo>
                <a:lnTo>
                  <a:pt x="1739875" y="5788484"/>
                </a:lnTo>
                <a:close/>
                <a:moveTo>
                  <a:pt x="1488280" y="5613423"/>
                </a:moveTo>
                <a:lnTo>
                  <a:pt x="1726467" y="5794792"/>
                </a:lnTo>
                <a:lnTo>
                  <a:pt x="1853448" y="5890997"/>
                </a:lnTo>
                <a:lnTo>
                  <a:pt x="1489068" y="6174091"/>
                </a:lnTo>
                <a:lnTo>
                  <a:pt x="1123900" y="5896517"/>
                </a:lnTo>
                <a:lnTo>
                  <a:pt x="1488280" y="5613423"/>
                </a:lnTo>
                <a:close/>
                <a:moveTo>
                  <a:pt x="359648" y="4965225"/>
                </a:moveTo>
                <a:lnTo>
                  <a:pt x="724817" y="5242799"/>
                </a:lnTo>
                <a:lnTo>
                  <a:pt x="487418" y="5426534"/>
                </a:lnTo>
                <a:lnTo>
                  <a:pt x="493727" y="5437574"/>
                </a:lnTo>
                <a:lnTo>
                  <a:pt x="733493" y="5252262"/>
                </a:lnTo>
                <a:lnTo>
                  <a:pt x="733493" y="5598440"/>
                </a:lnTo>
                <a:lnTo>
                  <a:pt x="633328" y="5675720"/>
                </a:lnTo>
                <a:lnTo>
                  <a:pt x="641215" y="5688337"/>
                </a:lnTo>
                <a:lnTo>
                  <a:pt x="737436" y="5613423"/>
                </a:lnTo>
                <a:lnTo>
                  <a:pt x="1102605" y="5890997"/>
                </a:lnTo>
                <a:lnTo>
                  <a:pt x="866783" y="6073943"/>
                </a:lnTo>
                <a:lnTo>
                  <a:pt x="873093" y="6085772"/>
                </a:lnTo>
                <a:lnTo>
                  <a:pt x="865994" y="6074732"/>
                </a:lnTo>
                <a:lnTo>
                  <a:pt x="738225" y="6174091"/>
                </a:lnTo>
                <a:lnTo>
                  <a:pt x="373056" y="5896517"/>
                </a:lnTo>
                <a:lnTo>
                  <a:pt x="640426" y="5689125"/>
                </a:lnTo>
                <a:lnTo>
                  <a:pt x="633328" y="5676508"/>
                </a:lnTo>
                <a:lnTo>
                  <a:pt x="371479" y="5879169"/>
                </a:lnTo>
                <a:lnTo>
                  <a:pt x="371479" y="5532990"/>
                </a:lnTo>
                <a:lnTo>
                  <a:pt x="493727" y="5438362"/>
                </a:lnTo>
                <a:lnTo>
                  <a:pt x="486629" y="5426534"/>
                </a:lnTo>
                <a:lnTo>
                  <a:pt x="365169" y="5521161"/>
                </a:lnTo>
                <a:lnTo>
                  <a:pt x="0" y="5243588"/>
                </a:lnTo>
                <a:lnTo>
                  <a:pt x="359648" y="4965225"/>
                </a:lnTo>
                <a:close/>
                <a:moveTo>
                  <a:pt x="1106548" y="4604852"/>
                </a:moveTo>
                <a:lnTo>
                  <a:pt x="1106548" y="4951031"/>
                </a:lnTo>
                <a:lnTo>
                  <a:pt x="1018214" y="5019636"/>
                </a:lnTo>
                <a:lnTo>
                  <a:pt x="1025312" y="5030676"/>
                </a:lnTo>
                <a:lnTo>
                  <a:pt x="1017425" y="5020424"/>
                </a:lnTo>
                <a:lnTo>
                  <a:pt x="744534" y="5231759"/>
                </a:lnTo>
                <a:lnTo>
                  <a:pt x="744534" y="4885580"/>
                </a:lnTo>
                <a:lnTo>
                  <a:pt x="856530" y="4798050"/>
                </a:lnTo>
                <a:lnTo>
                  <a:pt x="849432" y="4787799"/>
                </a:lnTo>
                <a:lnTo>
                  <a:pt x="857319" y="4798050"/>
                </a:lnTo>
                <a:lnTo>
                  <a:pt x="1106548" y="4604852"/>
                </a:lnTo>
                <a:close/>
                <a:moveTo>
                  <a:pt x="737436" y="4313873"/>
                </a:moveTo>
                <a:lnTo>
                  <a:pt x="1102605" y="4591447"/>
                </a:lnTo>
                <a:lnTo>
                  <a:pt x="849432" y="4787799"/>
                </a:lnTo>
                <a:lnTo>
                  <a:pt x="738225" y="4873752"/>
                </a:lnTo>
                <a:lnTo>
                  <a:pt x="373056" y="4596178"/>
                </a:lnTo>
                <a:lnTo>
                  <a:pt x="737436" y="4313873"/>
                </a:lnTo>
                <a:close/>
                <a:moveTo>
                  <a:pt x="1115224" y="3661732"/>
                </a:moveTo>
                <a:lnTo>
                  <a:pt x="1125477" y="3669618"/>
                </a:lnTo>
                <a:lnTo>
                  <a:pt x="1480393" y="3939306"/>
                </a:lnTo>
                <a:lnTo>
                  <a:pt x="1116013" y="4222399"/>
                </a:lnTo>
                <a:lnTo>
                  <a:pt x="750844" y="3944037"/>
                </a:lnTo>
                <a:lnTo>
                  <a:pt x="1115224" y="3661732"/>
                </a:lnTo>
                <a:close/>
                <a:moveTo>
                  <a:pt x="1480393" y="2656315"/>
                </a:moveTo>
                <a:lnTo>
                  <a:pt x="1480393" y="3002494"/>
                </a:lnTo>
                <a:lnTo>
                  <a:pt x="1386537" y="3075042"/>
                </a:lnTo>
                <a:lnTo>
                  <a:pt x="1392847" y="3086870"/>
                </a:lnTo>
                <a:lnTo>
                  <a:pt x="1385748" y="3075830"/>
                </a:lnTo>
                <a:lnTo>
                  <a:pt x="1118379" y="3283222"/>
                </a:lnTo>
                <a:lnTo>
                  <a:pt x="1118379" y="2937043"/>
                </a:lnTo>
                <a:lnTo>
                  <a:pt x="1246148" y="2837685"/>
                </a:lnTo>
                <a:lnTo>
                  <a:pt x="1239839" y="2825856"/>
                </a:lnTo>
                <a:lnTo>
                  <a:pt x="1246937" y="2836896"/>
                </a:lnTo>
                <a:lnTo>
                  <a:pt x="1480393" y="2656315"/>
                </a:lnTo>
                <a:close/>
                <a:moveTo>
                  <a:pt x="732704" y="1716349"/>
                </a:moveTo>
                <a:lnTo>
                  <a:pt x="1097873" y="1993923"/>
                </a:lnTo>
                <a:lnTo>
                  <a:pt x="860473" y="2177658"/>
                </a:lnTo>
                <a:lnTo>
                  <a:pt x="867572" y="2189486"/>
                </a:lnTo>
                <a:lnTo>
                  <a:pt x="1106548" y="2003386"/>
                </a:lnTo>
                <a:lnTo>
                  <a:pt x="1106548" y="2350353"/>
                </a:lnTo>
                <a:lnTo>
                  <a:pt x="1007172" y="2427632"/>
                </a:lnTo>
                <a:lnTo>
                  <a:pt x="1014270" y="2440249"/>
                </a:lnTo>
                <a:lnTo>
                  <a:pt x="1110492" y="2365336"/>
                </a:lnTo>
                <a:lnTo>
                  <a:pt x="1475660" y="2642910"/>
                </a:lnTo>
                <a:lnTo>
                  <a:pt x="1239839" y="2825856"/>
                </a:lnTo>
                <a:lnTo>
                  <a:pt x="1112069" y="2925215"/>
                </a:lnTo>
                <a:lnTo>
                  <a:pt x="746900" y="2647641"/>
                </a:lnTo>
                <a:lnTo>
                  <a:pt x="1013481" y="2440249"/>
                </a:lnTo>
                <a:lnTo>
                  <a:pt x="1006383" y="2427632"/>
                </a:lnTo>
                <a:lnTo>
                  <a:pt x="744534" y="2631081"/>
                </a:lnTo>
                <a:lnTo>
                  <a:pt x="744534" y="2284114"/>
                </a:lnTo>
                <a:lnTo>
                  <a:pt x="866783" y="2189486"/>
                </a:lnTo>
                <a:lnTo>
                  <a:pt x="860473" y="2178447"/>
                </a:lnTo>
                <a:lnTo>
                  <a:pt x="738225" y="2273074"/>
                </a:lnTo>
                <a:lnTo>
                  <a:pt x="373056" y="1995500"/>
                </a:lnTo>
                <a:lnTo>
                  <a:pt x="732704" y="1716349"/>
                </a:lnTo>
                <a:close/>
                <a:moveTo>
                  <a:pt x="1480393" y="1355976"/>
                </a:moveTo>
                <a:lnTo>
                  <a:pt x="1480393" y="1702944"/>
                </a:lnTo>
                <a:lnTo>
                  <a:pt x="1391269" y="1771549"/>
                </a:lnTo>
                <a:lnTo>
                  <a:pt x="1399156" y="1781800"/>
                </a:lnTo>
                <a:lnTo>
                  <a:pt x="1483547" y="1716349"/>
                </a:lnTo>
                <a:lnTo>
                  <a:pt x="1848716" y="1993923"/>
                </a:lnTo>
                <a:lnTo>
                  <a:pt x="1658639" y="2141384"/>
                </a:lnTo>
                <a:lnTo>
                  <a:pt x="1489068" y="2273074"/>
                </a:lnTo>
                <a:lnTo>
                  <a:pt x="1123900" y="1995500"/>
                </a:lnTo>
                <a:lnTo>
                  <a:pt x="1398368" y="1782588"/>
                </a:lnTo>
                <a:lnTo>
                  <a:pt x="1390481" y="1771549"/>
                </a:lnTo>
                <a:lnTo>
                  <a:pt x="1118379" y="1982883"/>
                </a:lnTo>
                <a:lnTo>
                  <a:pt x="1118379" y="1636704"/>
                </a:lnTo>
                <a:lnTo>
                  <a:pt x="1230374" y="1549963"/>
                </a:lnTo>
                <a:lnTo>
                  <a:pt x="1480393" y="1355976"/>
                </a:lnTo>
                <a:close/>
                <a:moveTo>
                  <a:pt x="1110492" y="1064997"/>
                </a:moveTo>
                <a:lnTo>
                  <a:pt x="1475660" y="1342571"/>
                </a:lnTo>
                <a:lnTo>
                  <a:pt x="1223276" y="1538923"/>
                </a:lnTo>
                <a:lnTo>
                  <a:pt x="1230374" y="1549963"/>
                </a:lnTo>
                <a:lnTo>
                  <a:pt x="1222487" y="1539711"/>
                </a:lnTo>
                <a:lnTo>
                  <a:pt x="1112069" y="1625665"/>
                </a:lnTo>
                <a:lnTo>
                  <a:pt x="746900" y="1348091"/>
                </a:lnTo>
                <a:lnTo>
                  <a:pt x="1110492" y="1064997"/>
                </a:lnTo>
                <a:close/>
                <a:moveTo>
                  <a:pt x="1488280" y="413645"/>
                </a:moveTo>
                <a:lnTo>
                  <a:pt x="1498533" y="421530"/>
                </a:lnTo>
                <a:lnTo>
                  <a:pt x="1853448" y="691218"/>
                </a:lnTo>
                <a:lnTo>
                  <a:pt x="1489068" y="973524"/>
                </a:lnTo>
                <a:lnTo>
                  <a:pt x="1123900" y="695950"/>
                </a:lnTo>
                <a:lnTo>
                  <a:pt x="1488280" y="413645"/>
                </a:lnTo>
                <a:close/>
                <a:moveTo>
                  <a:pt x="1493012" y="117464"/>
                </a:moveTo>
                <a:lnTo>
                  <a:pt x="42118086" y="0"/>
                </a:lnTo>
                <a:lnTo>
                  <a:pt x="42198532" y="7004830"/>
                </a:lnTo>
                <a:lnTo>
                  <a:pt x="843615" y="6975464"/>
                </a:lnTo>
                <a:lnTo>
                  <a:pt x="810785" y="6950504"/>
                </a:lnTo>
                <a:lnTo>
                  <a:pt x="746900" y="6901934"/>
                </a:lnTo>
                <a:lnTo>
                  <a:pt x="746900" y="6547081"/>
                </a:lnTo>
                <a:lnTo>
                  <a:pt x="1019002" y="6335746"/>
                </a:lnTo>
                <a:lnTo>
                  <a:pt x="1012693" y="6323918"/>
                </a:lnTo>
                <a:lnTo>
                  <a:pt x="1019791" y="6334957"/>
                </a:lnTo>
                <a:lnTo>
                  <a:pt x="1110492" y="6264775"/>
                </a:lnTo>
                <a:lnTo>
                  <a:pt x="1489068" y="6553389"/>
                </a:lnTo>
                <a:lnTo>
                  <a:pt x="1870800" y="6257678"/>
                </a:lnTo>
                <a:lnTo>
                  <a:pt x="1870800" y="6139394"/>
                </a:lnTo>
                <a:lnTo>
                  <a:pt x="1857392" y="6144914"/>
                </a:lnTo>
                <a:lnTo>
                  <a:pt x="1857392" y="6251370"/>
                </a:lnTo>
                <a:lnTo>
                  <a:pt x="1495378" y="6531309"/>
                </a:lnTo>
                <a:lnTo>
                  <a:pt x="1495378" y="6185131"/>
                </a:lnTo>
                <a:lnTo>
                  <a:pt x="1857392" y="5904403"/>
                </a:lnTo>
                <a:lnTo>
                  <a:pt x="1857392" y="6144125"/>
                </a:lnTo>
                <a:lnTo>
                  <a:pt x="1870800" y="6138605"/>
                </a:lnTo>
                <a:lnTo>
                  <a:pt x="1870800" y="5887843"/>
                </a:lnTo>
                <a:lnTo>
                  <a:pt x="1739875" y="5788484"/>
                </a:lnTo>
                <a:lnTo>
                  <a:pt x="1497744" y="5604749"/>
                </a:lnTo>
                <a:lnTo>
                  <a:pt x="1497744" y="5424957"/>
                </a:lnTo>
                <a:lnTo>
                  <a:pt x="1484336" y="5427322"/>
                </a:lnTo>
                <a:lnTo>
                  <a:pt x="1484336" y="5598440"/>
                </a:lnTo>
                <a:lnTo>
                  <a:pt x="1122322" y="5879169"/>
                </a:lnTo>
                <a:lnTo>
                  <a:pt x="1122322" y="5532990"/>
                </a:lnTo>
                <a:lnTo>
                  <a:pt x="1292682" y="5400511"/>
                </a:lnTo>
                <a:lnTo>
                  <a:pt x="1285583" y="5390260"/>
                </a:lnTo>
                <a:lnTo>
                  <a:pt x="1116013" y="5521161"/>
                </a:lnTo>
                <a:lnTo>
                  <a:pt x="750844" y="5243588"/>
                </a:lnTo>
                <a:lnTo>
                  <a:pt x="1025312" y="5030676"/>
                </a:lnTo>
                <a:lnTo>
                  <a:pt x="1110492" y="4965225"/>
                </a:lnTo>
                <a:lnTo>
                  <a:pt x="1475660" y="5242799"/>
                </a:lnTo>
                <a:lnTo>
                  <a:pt x="1285583" y="5389472"/>
                </a:lnTo>
                <a:lnTo>
                  <a:pt x="1293470" y="5400511"/>
                </a:lnTo>
                <a:lnTo>
                  <a:pt x="1484336" y="5252262"/>
                </a:lnTo>
                <a:lnTo>
                  <a:pt x="1484336" y="5426534"/>
                </a:lnTo>
                <a:lnTo>
                  <a:pt x="1497744" y="5424168"/>
                </a:lnTo>
                <a:lnTo>
                  <a:pt x="1497744" y="5246742"/>
                </a:lnTo>
                <a:lnTo>
                  <a:pt x="1513518" y="5234125"/>
                </a:lnTo>
                <a:lnTo>
                  <a:pt x="1513518" y="5217565"/>
                </a:lnTo>
                <a:lnTo>
                  <a:pt x="1495378" y="5231759"/>
                </a:lnTo>
                <a:lnTo>
                  <a:pt x="1495378" y="4885580"/>
                </a:lnTo>
                <a:lnTo>
                  <a:pt x="1513518" y="4871386"/>
                </a:lnTo>
                <a:lnTo>
                  <a:pt x="1513518" y="4854826"/>
                </a:lnTo>
                <a:lnTo>
                  <a:pt x="1489068" y="4873752"/>
                </a:lnTo>
                <a:lnTo>
                  <a:pt x="1123900" y="4596178"/>
                </a:lnTo>
                <a:lnTo>
                  <a:pt x="1488280" y="4313873"/>
                </a:lnTo>
                <a:lnTo>
                  <a:pt x="1853448" y="4591447"/>
                </a:lnTo>
                <a:lnTo>
                  <a:pt x="1514307" y="4854826"/>
                </a:lnTo>
                <a:lnTo>
                  <a:pt x="1514307" y="4870598"/>
                </a:lnTo>
                <a:lnTo>
                  <a:pt x="1857392" y="4604852"/>
                </a:lnTo>
                <a:lnTo>
                  <a:pt x="1857392" y="4951031"/>
                </a:lnTo>
                <a:lnTo>
                  <a:pt x="1514307" y="5217565"/>
                </a:lnTo>
                <a:lnTo>
                  <a:pt x="1514307" y="5234125"/>
                </a:lnTo>
                <a:lnTo>
                  <a:pt x="1870800" y="4957339"/>
                </a:lnTo>
                <a:lnTo>
                  <a:pt x="1870800" y="4588292"/>
                </a:lnTo>
                <a:lnTo>
                  <a:pt x="1497744" y="4304410"/>
                </a:lnTo>
                <a:lnTo>
                  <a:pt x="1497744" y="3956654"/>
                </a:lnTo>
                <a:lnTo>
                  <a:pt x="1484336" y="3966905"/>
                </a:lnTo>
                <a:lnTo>
                  <a:pt x="1484336" y="4299679"/>
                </a:lnTo>
                <a:lnTo>
                  <a:pt x="1122322" y="4579618"/>
                </a:lnTo>
                <a:lnTo>
                  <a:pt x="1122322" y="4233439"/>
                </a:lnTo>
                <a:lnTo>
                  <a:pt x="1484336" y="3952712"/>
                </a:lnTo>
                <a:lnTo>
                  <a:pt x="1484336" y="3966117"/>
                </a:lnTo>
                <a:lnTo>
                  <a:pt x="1497744" y="3955866"/>
                </a:lnTo>
                <a:lnTo>
                  <a:pt x="1497744" y="3936152"/>
                </a:lnTo>
                <a:lnTo>
                  <a:pt x="1136519" y="3661732"/>
                </a:lnTo>
                <a:lnTo>
                  <a:pt x="1125477" y="3669618"/>
                </a:lnTo>
                <a:lnTo>
                  <a:pt x="1135730" y="3660943"/>
                </a:lnTo>
                <a:lnTo>
                  <a:pt x="1119956" y="3649115"/>
                </a:lnTo>
                <a:lnTo>
                  <a:pt x="1119956" y="3637286"/>
                </a:lnTo>
                <a:lnTo>
                  <a:pt x="1106548" y="3637286"/>
                </a:lnTo>
                <a:lnTo>
                  <a:pt x="1106548" y="3649903"/>
                </a:lnTo>
                <a:lnTo>
                  <a:pt x="744534" y="3929843"/>
                </a:lnTo>
                <a:lnTo>
                  <a:pt x="744534" y="3612841"/>
                </a:lnTo>
                <a:lnTo>
                  <a:pt x="744534" y="3584453"/>
                </a:lnTo>
                <a:lnTo>
                  <a:pt x="1106548" y="3303725"/>
                </a:lnTo>
                <a:lnTo>
                  <a:pt x="1106548" y="3617573"/>
                </a:lnTo>
                <a:lnTo>
                  <a:pt x="1106548" y="3636498"/>
                </a:lnTo>
                <a:lnTo>
                  <a:pt x="1119956" y="3636498"/>
                </a:lnTo>
                <a:lnTo>
                  <a:pt x="1119956" y="3298205"/>
                </a:lnTo>
                <a:lnTo>
                  <a:pt x="1392847" y="3086870"/>
                </a:lnTo>
                <a:lnTo>
                  <a:pt x="1483547" y="3016688"/>
                </a:lnTo>
                <a:lnTo>
                  <a:pt x="1862913" y="3304513"/>
                </a:lnTo>
                <a:lnTo>
                  <a:pt x="2243855" y="3008803"/>
                </a:lnTo>
                <a:lnTo>
                  <a:pt x="2243855" y="2891307"/>
                </a:lnTo>
                <a:lnTo>
                  <a:pt x="2231236" y="2896827"/>
                </a:lnTo>
                <a:lnTo>
                  <a:pt x="2231236" y="3002494"/>
                </a:lnTo>
                <a:lnTo>
                  <a:pt x="1869222" y="3283222"/>
                </a:lnTo>
                <a:lnTo>
                  <a:pt x="1869222" y="2937043"/>
                </a:lnTo>
                <a:lnTo>
                  <a:pt x="2231236" y="2656315"/>
                </a:lnTo>
                <a:lnTo>
                  <a:pt x="2231236" y="2896038"/>
                </a:lnTo>
                <a:lnTo>
                  <a:pt x="2243855" y="2890518"/>
                </a:lnTo>
                <a:lnTo>
                  <a:pt x="2243855" y="2639755"/>
                </a:lnTo>
                <a:lnTo>
                  <a:pt x="2113720" y="2540397"/>
                </a:lnTo>
                <a:lnTo>
                  <a:pt x="2100312" y="2546705"/>
                </a:lnTo>
                <a:lnTo>
                  <a:pt x="2226503" y="2642910"/>
                </a:lnTo>
                <a:lnTo>
                  <a:pt x="1862124" y="2925215"/>
                </a:lnTo>
                <a:lnTo>
                  <a:pt x="1496955" y="2647641"/>
                </a:lnTo>
                <a:lnTo>
                  <a:pt x="1861335" y="2365336"/>
                </a:lnTo>
                <a:lnTo>
                  <a:pt x="2099523" y="2545916"/>
                </a:lnTo>
                <a:lnTo>
                  <a:pt x="2112931" y="2539608"/>
                </a:lnTo>
                <a:lnTo>
                  <a:pt x="1870800" y="2355873"/>
                </a:lnTo>
                <a:lnTo>
                  <a:pt x="1870800" y="2176869"/>
                </a:lnTo>
                <a:lnTo>
                  <a:pt x="1857392" y="2178447"/>
                </a:lnTo>
                <a:lnTo>
                  <a:pt x="1857392" y="2350353"/>
                </a:lnTo>
                <a:lnTo>
                  <a:pt x="1496167" y="2631081"/>
                </a:lnTo>
                <a:lnTo>
                  <a:pt x="1496167" y="2284114"/>
                </a:lnTo>
                <a:lnTo>
                  <a:pt x="1666526" y="2152424"/>
                </a:lnTo>
                <a:lnTo>
                  <a:pt x="1658639" y="2141384"/>
                </a:lnTo>
                <a:lnTo>
                  <a:pt x="1666526" y="2151636"/>
                </a:lnTo>
                <a:lnTo>
                  <a:pt x="1857392" y="2003386"/>
                </a:lnTo>
                <a:lnTo>
                  <a:pt x="1857392" y="2177658"/>
                </a:lnTo>
                <a:lnTo>
                  <a:pt x="1870800" y="2176081"/>
                </a:lnTo>
                <a:lnTo>
                  <a:pt x="1870800" y="1998654"/>
                </a:lnTo>
                <a:lnTo>
                  <a:pt x="1886574" y="1986037"/>
                </a:lnTo>
                <a:lnTo>
                  <a:pt x="1886574" y="1969478"/>
                </a:lnTo>
                <a:lnTo>
                  <a:pt x="1869222" y="1982883"/>
                </a:lnTo>
                <a:lnTo>
                  <a:pt x="1869222" y="1636704"/>
                </a:lnTo>
                <a:lnTo>
                  <a:pt x="1886574" y="1623299"/>
                </a:lnTo>
                <a:lnTo>
                  <a:pt x="1886574" y="1606739"/>
                </a:lnTo>
                <a:lnTo>
                  <a:pt x="1862124" y="1625665"/>
                </a:lnTo>
                <a:lnTo>
                  <a:pt x="1496955" y="1348091"/>
                </a:lnTo>
                <a:lnTo>
                  <a:pt x="1861335" y="1064997"/>
                </a:lnTo>
                <a:lnTo>
                  <a:pt x="2226503" y="1342571"/>
                </a:lnTo>
                <a:lnTo>
                  <a:pt x="1887362" y="1605951"/>
                </a:lnTo>
                <a:lnTo>
                  <a:pt x="1887362" y="1622510"/>
                </a:lnTo>
                <a:lnTo>
                  <a:pt x="2231236" y="1355976"/>
                </a:lnTo>
                <a:lnTo>
                  <a:pt x="2231236" y="1702944"/>
                </a:lnTo>
                <a:lnTo>
                  <a:pt x="1887362" y="1968689"/>
                </a:lnTo>
                <a:lnTo>
                  <a:pt x="1887362" y="1985249"/>
                </a:lnTo>
                <a:lnTo>
                  <a:pt x="2243855" y="1709252"/>
                </a:lnTo>
                <a:lnTo>
                  <a:pt x="2243855" y="1339416"/>
                </a:lnTo>
                <a:lnTo>
                  <a:pt x="1870800" y="1056323"/>
                </a:lnTo>
                <a:lnTo>
                  <a:pt x="1870800" y="707778"/>
                </a:lnTo>
                <a:lnTo>
                  <a:pt x="1857392" y="718030"/>
                </a:lnTo>
                <a:lnTo>
                  <a:pt x="1857392" y="1050803"/>
                </a:lnTo>
                <a:lnTo>
                  <a:pt x="1496167" y="1331531"/>
                </a:lnTo>
                <a:lnTo>
                  <a:pt x="1496167" y="985352"/>
                </a:lnTo>
                <a:lnTo>
                  <a:pt x="1857392" y="704624"/>
                </a:lnTo>
                <a:lnTo>
                  <a:pt x="1857392" y="717241"/>
                </a:lnTo>
                <a:lnTo>
                  <a:pt x="1870800" y="706990"/>
                </a:lnTo>
                <a:lnTo>
                  <a:pt x="1870800" y="688064"/>
                </a:lnTo>
                <a:lnTo>
                  <a:pt x="1509574" y="412856"/>
                </a:lnTo>
                <a:lnTo>
                  <a:pt x="1498533" y="421530"/>
                </a:lnTo>
                <a:lnTo>
                  <a:pt x="1508786" y="412856"/>
                </a:lnTo>
                <a:lnTo>
                  <a:pt x="1493012" y="401028"/>
                </a:lnTo>
                <a:lnTo>
                  <a:pt x="1493012" y="119417"/>
                </a:lnTo>
                <a:lnTo>
                  <a:pt x="1493012" y="117464"/>
                </a:lnTo>
                <a:close/>
                <a:moveTo>
                  <a:pt x="1398859" y="117464"/>
                </a:moveTo>
                <a:lnTo>
                  <a:pt x="1480393" y="117464"/>
                </a:lnTo>
                <a:lnTo>
                  <a:pt x="1480393" y="201868"/>
                </a:lnTo>
                <a:lnTo>
                  <a:pt x="1480393" y="401028"/>
                </a:lnTo>
                <a:lnTo>
                  <a:pt x="1118379" y="681756"/>
                </a:lnTo>
                <a:lnTo>
                  <a:pt x="1118379" y="335577"/>
                </a:lnTo>
                <a:lnTo>
                  <a:pt x="1379242" y="132719"/>
                </a:lnTo>
                <a:lnTo>
                  <a:pt x="1398859" y="117464"/>
                </a:lnTo>
                <a:close/>
                <a:moveTo>
                  <a:pt x="840168" y="117464"/>
                </a:moveTo>
                <a:lnTo>
                  <a:pt x="1377550" y="117464"/>
                </a:lnTo>
                <a:lnTo>
                  <a:pt x="1301753" y="176360"/>
                </a:lnTo>
                <a:lnTo>
                  <a:pt x="1112069" y="323748"/>
                </a:lnTo>
                <a:lnTo>
                  <a:pt x="857417" y="130551"/>
                </a:lnTo>
                <a:lnTo>
                  <a:pt x="840168" y="117464"/>
                </a:lnTo>
                <a:close/>
              </a:path>
            </a:pathLst>
          </a:custGeom>
          <a:solidFill>
            <a:schemeClr val="bg1">
              <a:lumMod val="65000"/>
            </a:schemeClr>
          </a:solidFill>
        </p:spPr>
        <p:txBody>
          <a:bodyPr wrap="square" tIns="540000" rIns="540000">
            <a:noAutofit/>
          </a:bodyPr>
          <a:lstStyle>
            <a:lvl1pPr algn="r">
              <a:defRPr>
                <a:solidFill>
                  <a:schemeClr val="accent2">
                    <a:lumMod val="40000"/>
                    <a:lumOff val="60000"/>
                  </a:schemeClr>
                </a:solidFill>
              </a:defRPr>
            </a:lvl1pPr>
          </a:lstStyle>
          <a:p>
            <a:r>
              <a:rPr lang="fr-FR" dirty="0"/>
              <a:t>Insérez ou glissez votre image ici</a:t>
            </a:r>
          </a:p>
        </p:txBody>
      </p:sp>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32876027-BB7F-412A-8457-015058438C5D}" type="datetime1">
              <a:rPr lang="fr-FR" smtClean="0"/>
              <a:t>14/05/2025</a:t>
            </a:fld>
            <a:endParaRPr lang="fr-FR"/>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Visuel  haut + contenu</a:t>
            </a:r>
          </a:p>
          <a:p>
            <a:endParaRPr lang="fr-FR" sz="1200" dirty="0">
              <a:solidFill>
                <a:schemeClr val="bg1">
                  <a:lumMod val="50000"/>
                </a:schemeClr>
              </a:solidFill>
            </a:endParaRPr>
          </a:p>
        </p:txBody>
      </p:sp>
      <p:sp>
        <p:nvSpPr>
          <p:cNvPr id="11" name="Espace réservé du contenu 2">
            <a:extLst>
              <a:ext uri="{FF2B5EF4-FFF2-40B4-BE49-F238E27FC236}">
                <a16:creationId xmlns:a16="http://schemas.microsoft.com/office/drawing/2014/main" id="{9BDF78EF-B925-4A77-F088-A8970BDC4FE9}"/>
              </a:ext>
            </a:extLst>
          </p:cNvPr>
          <p:cNvSpPr>
            <a:spLocks noGrp="1"/>
          </p:cNvSpPr>
          <p:nvPr>
            <p:ph idx="1"/>
          </p:nvPr>
        </p:nvSpPr>
        <p:spPr>
          <a:xfrm>
            <a:off x="731838" y="3381829"/>
            <a:ext cx="10836275" cy="2531609"/>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21" name="ZoneTexte 20">
            <a:extLst>
              <a:ext uri="{FF2B5EF4-FFF2-40B4-BE49-F238E27FC236}">
                <a16:creationId xmlns:a16="http://schemas.microsoft.com/office/drawing/2014/main" id="{46C622DF-824A-7030-FF06-98A537DB20A5}"/>
              </a:ext>
            </a:extLst>
          </p:cNvPr>
          <p:cNvSpPr txBox="1"/>
          <p:nvPr userDrawn="1"/>
        </p:nvSpPr>
        <p:spPr>
          <a:xfrm>
            <a:off x="-101600" y="6858000"/>
            <a:ext cx="12192000" cy="646331"/>
          </a:xfrm>
          <a:prstGeom prst="rect">
            <a:avLst/>
          </a:prstGeom>
          <a:noFill/>
        </p:spPr>
        <p:txBody>
          <a:bodyPr wrap="square" rtlCol="0">
            <a:spAutoFit/>
          </a:bodyPr>
          <a:lstStyle/>
          <a:p>
            <a:r>
              <a:rPr lang="fr-FR" sz="1200" dirty="0">
                <a:solidFill>
                  <a:schemeClr val="bg1">
                    <a:lumMod val="50000"/>
                  </a:schemeClr>
                </a:solidFill>
              </a:rPr>
              <a:t>Astuce :Après avoir insérez votre image, placez celle-ci en arrière plan : Clic droit + « Arrière plan »</a:t>
            </a:r>
          </a:p>
          <a:p>
            <a:pPr marL="0" marR="0" lvl="0" indent="0" algn="l" defTabSz="914400" rtl="0" eaLnBrk="1" fontAlgn="auto" latinLnBrk="0" hangingPunct="1">
              <a:lnSpc>
                <a:spcPct val="100000"/>
              </a:lnSpc>
              <a:spcBef>
                <a:spcPts val="0"/>
              </a:spcBef>
              <a:spcAft>
                <a:spcPts val="0"/>
              </a:spcAft>
              <a:buClrTx/>
              <a:buSzTx/>
              <a:buFontTx/>
              <a:buNone/>
              <a:tabLst/>
              <a:defRPr/>
            </a:pPr>
            <a:r>
              <a:rPr lang="fr-FR" sz="1200" dirty="0">
                <a:solidFill>
                  <a:schemeClr val="bg1">
                    <a:lumMod val="50000"/>
                  </a:schemeClr>
                </a:solidFill>
              </a:rPr>
              <a:t>Astuce :Après avoir insérez votre image, adaptez si besoin la couleur du texte en fonction de celle-ci</a:t>
            </a:r>
          </a:p>
          <a:p>
            <a:endParaRPr lang="fr-FR" sz="1200" dirty="0">
              <a:solidFill>
                <a:schemeClr val="bg1">
                  <a:lumMod val="50000"/>
                </a:schemeClr>
              </a:solidFill>
            </a:endParaRPr>
          </a:p>
        </p:txBody>
      </p:sp>
      <p:sp>
        <p:nvSpPr>
          <p:cNvPr id="10" name="Titre 1">
            <a:extLst>
              <a:ext uri="{FF2B5EF4-FFF2-40B4-BE49-F238E27FC236}">
                <a16:creationId xmlns:a16="http://schemas.microsoft.com/office/drawing/2014/main" id="{285252E3-9176-AD7B-44E7-02A49D473FFA}"/>
              </a:ext>
            </a:extLst>
          </p:cNvPr>
          <p:cNvSpPr>
            <a:spLocks noGrp="1"/>
          </p:cNvSpPr>
          <p:nvPr>
            <p:ph type="title"/>
          </p:nvPr>
        </p:nvSpPr>
        <p:spPr>
          <a:xfrm>
            <a:off x="731838" y="319314"/>
            <a:ext cx="10728325" cy="1084263"/>
          </a:xfrm>
        </p:spPr>
        <p:txBody>
          <a:bodyPr/>
          <a:lstStyle>
            <a:lvl1pPr>
              <a:defRPr>
                <a:solidFill>
                  <a:schemeClr val="bg1"/>
                </a:solidFill>
              </a:defRPr>
            </a:lvl1pPr>
          </a:lstStyle>
          <a:p>
            <a:r>
              <a:rPr lang="fr-FR" smtClean="0"/>
              <a:t>Modifiez le style du titre</a:t>
            </a:r>
            <a:endParaRPr lang="fr-FR" dirty="0"/>
          </a:p>
        </p:txBody>
      </p:sp>
    </p:spTree>
    <p:extLst>
      <p:ext uri="{BB962C8B-B14F-4D97-AF65-F5344CB8AC3E}">
        <p14:creationId xmlns:p14="http://schemas.microsoft.com/office/powerpoint/2010/main" val="429357559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Visuel  Bas+ contenu">
    <p:spTree>
      <p:nvGrpSpPr>
        <p:cNvPr id="1" name=""/>
        <p:cNvGrpSpPr/>
        <p:nvPr/>
      </p:nvGrpSpPr>
      <p:grpSpPr>
        <a:xfrm>
          <a:off x="0" y="0"/>
          <a:ext cx="0" cy="0"/>
          <a:chOff x="0" y="0"/>
          <a:chExt cx="0" cy="0"/>
        </a:xfrm>
      </p:grpSpPr>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9328C0EA-1F6B-4716-A53B-62A9889CB279}" type="datetime1">
              <a:rPr lang="fr-FR" smtClean="0"/>
              <a:t>14/05/2025</a:t>
            </a:fld>
            <a:endParaRPr lang="fr-FR"/>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Visuel  Bas+ contenu</a:t>
            </a:r>
          </a:p>
          <a:p>
            <a:endParaRPr lang="fr-FR" sz="1200" dirty="0">
              <a:solidFill>
                <a:schemeClr val="bg1">
                  <a:lumMod val="50000"/>
                </a:schemeClr>
              </a:solidFill>
            </a:endParaRPr>
          </a:p>
        </p:txBody>
      </p:sp>
      <p:sp>
        <p:nvSpPr>
          <p:cNvPr id="10" name="Espace réservé du contenu 2">
            <a:extLst>
              <a:ext uri="{FF2B5EF4-FFF2-40B4-BE49-F238E27FC236}">
                <a16:creationId xmlns:a16="http://schemas.microsoft.com/office/drawing/2014/main" id="{96CEC976-242A-291F-5C18-817BBE12E980}"/>
              </a:ext>
            </a:extLst>
          </p:cNvPr>
          <p:cNvSpPr>
            <a:spLocks noGrp="1"/>
          </p:cNvSpPr>
          <p:nvPr>
            <p:ph idx="1"/>
          </p:nvPr>
        </p:nvSpPr>
        <p:spPr>
          <a:xfrm>
            <a:off x="715646" y="1381125"/>
            <a:ext cx="10744517" cy="2073275"/>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29" name="ZoneTexte 28">
            <a:extLst>
              <a:ext uri="{FF2B5EF4-FFF2-40B4-BE49-F238E27FC236}">
                <a16:creationId xmlns:a16="http://schemas.microsoft.com/office/drawing/2014/main" id="{E462F4B3-C673-4762-4C2C-2CE0330E60F9}"/>
              </a:ext>
            </a:extLst>
          </p:cNvPr>
          <p:cNvSpPr txBox="1"/>
          <p:nvPr userDrawn="1"/>
        </p:nvSpPr>
        <p:spPr>
          <a:xfrm>
            <a:off x="-101600" y="6858000"/>
            <a:ext cx="12192000" cy="276999"/>
          </a:xfrm>
          <a:prstGeom prst="rect">
            <a:avLst/>
          </a:prstGeom>
          <a:noFill/>
        </p:spPr>
        <p:txBody>
          <a:bodyPr wrap="square" rtlCol="0">
            <a:spAutoFit/>
          </a:bodyPr>
          <a:lstStyle/>
          <a:p>
            <a:r>
              <a:rPr lang="fr-FR" sz="1200" dirty="0">
                <a:solidFill>
                  <a:schemeClr val="bg1">
                    <a:lumMod val="50000"/>
                  </a:schemeClr>
                </a:solidFill>
              </a:rPr>
              <a:t>Astuce :Après avoir insérez votre image, placez celle-ci en arrière plan : Clic droit + « Arrière plan »</a:t>
            </a:r>
          </a:p>
        </p:txBody>
      </p:sp>
      <p:sp>
        <p:nvSpPr>
          <p:cNvPr id="9" name="Espace réservé pour une image  28">
            <a:extLst>
              <a:ext uri="{FF2B5EF4-FFF2-40B4-BE49-F238E27FC236}">
                <a16:creationId xmlns:a16="http://schemas.microsoft.com/office/drawing/2014/main" id="{DCB96DEF-5249-666B-576F-70AC92D06638}"/>
              </a:ext>
            </a:extLst>
          </p:cNvPr>
          <p:cNvSpPr>
            <a:spLocks noGrp="1"/>
          </p:cNvSpPr>
          <p:nvPr>
            <p:ph type="pic" sz="quarter" idx="13" hasCustomPrompt="1"/>
          </p:nvPr>
        </p:nvSpPr>
        <p:spPr>
          <a:xfrm>
            <a:off x="500197" y="3823855"/>
            <a:ext cx="11765693" cy="2356998"/>
          </a:xfrm>
          <a:custGeom>
            <a:avLst/>
            <a:gdLst>
              <a:gd name="connsiteX0" fmla="*/ 738225 w 5957423"/>
              <a:gd name="connsiteY0" fmla="*/ 6793932 h 6858000"/>
              <a:gd name="connsiteX1" fmla="*/ 814828 w 5957423"/>
              <a:gd name="connsiteY1" fmla="*/ 6852286 h 6858000"/>
              <a:gd name="connsiteX2" fmla="*/ 822329 w 5957423"/>
              <a:gd name="connsiteY2" fmla="*/ 6858000 h 6858000"/>
              <a:gd name="connsiteX3" fmla="*/ 655724 w 5957423"/>
              <a:gd name="connsiteY3" fmla="*/ 6858000 h 6858000"/>
              <a:gd name="connsiteX4" fmla="*/ 656989 w 5957423"/>
              <a:gd name="connsiteY4" fmla="*/ 6857017 h 6858000"/>
              <a:gd name="connsiteX5" fmla="*/ 738225 w 5957423"/>
              <a:gd name="connsiteY5" fmla="*/ 6793932 h 6858000"/>
              <a:gd name="connsiteX6" fmla="*/ 733493 w 5957423"/>
              <a:gd name="connsiteY6" fmla="*/ 6434348 h 6858000"/>
              <a:gd name="connsiteX7" fmla="*/ 733493 w 5957423"/>
              <a:gd name="connsiteY7" fmla="*/ 6780527 h 6858000"/>
              <a:gd name="connsiteX8" fmla="*/ 639637 w 5957423"/>
              <a:gd name="connsiteY8" fmla="*/ 6853075 h 6858000"/>
              <a:gd name="connsiteX9" fmla="*/ 656989 w 5957423"/>
              <a:gd name="connsiteY9" fmla="*/ 6857017 h 6858000"/>
              <a:gd name="connsiteX10" fmla="*/ 638848 w 5957423"/>
              <a:gd name="connsiteY10" fmla="*/ 6853863 h 6858000"/>
              <a:gd name="connsiteX11" fmla="*/ 633515 w 5957423"/>
              <a:gd name="connsiteY11" fmla="*/ 6858000 h 6858000"/>
              <a:gd name="connsiteX12" fmla="*/ 371479 w 5957423"/>
              <a:gd name="connsiteY12" fmla="*/ 6858000 h 6858000"/>
              <a:gd name="connsiteX13" fmla="*/ 371479 w 5957423"/>
              <a:gd name="connsiteY13" fmla="*/ 6799592 h 6858000"/>
              <a:gd name="connsiteX14" fmla="*/ 371479 w 5957423"/>
              <a:gd name="connsiteY14" fmla="*/ 6715076 h 6858000"/>
              <a:gd name="connsiteX15" fmla="*/ 733493 w 5957423"/>
              <a:gd name="connsiteY15" fmla="*/ 6434348 h 6858000"/>
              <a:gd name="connsiteX16" fmla="*/ 1106548 w 5957423"/>
              <a:gd name="connsiteY16" fmla="*/ 5786939 h 6858000"/>
              <a:gd name="connsiteX17" fmla="*/ 1106548 w 5957423"/>
              <a:gd name="connsiteY17" fmla="*/ 6133906 h 6858000"/>
              <a:gd name="connsiteX18" fmla="*/ 1012693 w 5957423"/>
              <a:gd name="connsiteY18" fmla="*/ 6206454 h 6858000"/>
              <a:gd name="connsiteX19" fmla="*/ 744534 w 5957423"/>
              <a:gd name="connsiteY19" fmla="*/ 6413845 h 6858000"/>
              <a:gd name="connsiteX20" fmla="*/ 744534 w 5957423"/>
              <a:gd name="connsiteY20" fmla="*/ 6067667 h 6858000"/>
              <a:gd name="connsiteX21" fmla="*/ 873093 w 5957423"/>
              <a:gd name="connsiteY21" fmla="*/ 5968308 h 6858000"/>
              <a:gd name="connsiteX22" fmla="*/ 1106548 w 5957423"/>
              <a:gd name="connsiteY22" fmla="*/ 5786939 h 6858000"/>
              <a:gd name="connsiteX23" fmla="*/ 1739875 w 5957423"/>
              <a:gd name="connsiteY23" fmla="*/ 5671020 h 6858000"/>
              <a:gd name="connsiteX24" fmla="*/ 1726467 w 5957423"/>
              <a:gd name="connsiteY24" fmla="*/ 5677328 h 6858000"/>
              <a:gd name="connsiteX25" fmla="*/ 1739875 w 5957423"/>
              <a:gd name="connsiteY25" fmla="*/ 5671020 h 6858000"/>
              <a:gd name="connsiteX26" fmla="*/ 1488280 w 5957423"/>
              <a:gd name="connsiteY26" fmla="*/ 5495959 h 6858000"/>
              <a:gd name="connsiteX27" fmla="*/ 1726467 w 5957423"/>
              <a:gd name="connsiteY27" fmla="*/ 5677328 h 6858000"/>
              <a:gd name="connsiteX28" fmla="*/ 1853448 w 5957423"/>
              <a:gd name="connsiteY28" fmla="*/ 5773533 h 6858000"/>
              <a:gd name="connsiteX29" fmla="*/ 1489068 w 5957423"/>
              <a:gd name="connsiteY29" fmla="*/ 6056627 h 6858000"/>
              <a:gd name="connsiteX30" fmla="*/ 1123900 w 5957423"/>
              <a:gd name="connsiteY30" fmla="*/ 5779053 h 6858000"/>
              <a:gd name="connsiteX31" fmla="*/ 1488280 w 5957423"/>
              <a:gd name="connsiteY31" fmla="*/ 5495959 h 6858000"/>
              <a:gd name="connsiteX32" fmla="*/ 359648 w 5957423"/>
              <a:gd name="connsiteY32" fmla="*/ 4847761 h 6858000"/>
              <a:gd name="connsiteX33" fmla="*/ 724817 w 5957423"/>
              <a:gd name="connsiteY33" fmla="*/ 5125335 h 6858000"/>
              <a:gd name="connsiteX34" fmla="*/ 487418 w 5957423"/>
              <a:gd name="connsiteY34" fmla="*/ 5309070 h 6858000"/>
              <a:gd name="connsiteX35" fmla="*/ 493727 w 5957423"/>
              <a:gd name="connsiteY35" fmla="*/ 5320110 h 6858000"/>
              <a:gd name="connsiteX36" fmla="*/ 733493 w 5957423"/>
              <a:gd name="connsiteY36" fmla="*/ 5134798 h 6858000"/>
              <a:gd name="connsiteX37" fmla="*/ 733493 w 5957423"/>
              <a:gd name="connsiteY37" fmla="*/ 5480976 h 6858000"/>
              <a:gd name="connsiteX38" fmla="*/ 633328 w 5957423"/>
              <a:gd name="connsiteY38" fmla="*/ 5558256 h 6858000"/>
              <a:gd name="connsiteX39" fmla="*/ 641215 w 5957423"/>
              <a:gd name="connsiteY39" fmla="*/ 5570873 h 6858000"/>
              <a:gd name="connsiteX40" fmla="*/ 737436 w 5957423"/>
              <a:gd name="connsiteY40" fmla="*/ 5495959 h 6858000"/>
              <a:gd name="connsiteX41" fmla="*/ 1102605 w 5957423"/>
              <a:gd name="connsiteY41" fmla="*/ 5773533 h 6858000"/>
              <a:gd name="connsiteX42" fmla="*/ 866783 w 5957423"/>
              <a:gd name="connsiteY42" fmla="*/ 5956479 h 6858000"/>
              <a:gd name="connsiteX43" fmla="*/ 873093 w 5957423"/>
              <a:gd name="connsiteY43" fmla="*/ 5968308 h 6858000"/>
              <a:gd name="connsiteX44" fmla="*/ 865994 w 5957423"/>
              <a:gd name="connsiteY44" fmla="*/ 5957268 h 6858000"/>
              <a:gd name="connsiteX45" fmla="*/ 738225 w 5957423"/>
              <a:gd name="connsiteY45" fmla="*/ 6056627 h 6858000"/>
              <a:gd name="connsiteX46" fmla="*/ 373056 w 5957423"/>
              <a:gd name="connsiteY46" fmla="*/ 5779053 h 6858000"/>
              <a:gd name="connsiteX47" fmla="*/ 640426 w 5957423"/>
              <a:gd name="connsiteY47" fmla="*/ 5571661 h 6858000"/>
              <a:gd name="connsiteX48" fmla="*/ 633328 w 5957423"/>
              <a:gd name="connsiteY48" fmla="*/ 5559044 h 6858000"/>
              <a:gd name="connsiteX49" fmla="*/ 371479 w 5957423"/>
              <a:gd name="connsiteY49" fmla="*/ 5761705 h 6858000"/>
              <a:gd name="connsiteX50" fmla="*/ 371479 w 5957423"/>
              <a:gd name="connsiteY50" fmla="*/ 5415526 h 6858000"/>
              <a:gd name="connsiteX51" fmla="*/ 493727 w 5957423"/>
              <a:gd name="connsiteY51" fmla="*/ 5320898 h 6858000"/>
              <a:gd name="connsiteX52" fmla="*/ 486629 w 5957423"/>
              <a:gd name="connsiteY52" fmla="*/ 5309070 h 6858000"/>
              <a:gd name="connsiteX53" fmla="*/ 365169 w 5957423"/>
              <a:gd name="connsiteY53" fmla="*/ 5403697 h 6858000"/>
              <a:gd name="connsiteX54" fmla="*/ 0 w 5957423"/>
              <a:gd name="connsiteY54" fmla="*/ 5126124 h 6858000"/>
              <a:gd name="connsiteX55" fmla="*/ 359648 w 5957423"/>
              <a:gd name="connsiteY55" fmla="*/ 4847761 h 6858000"/>
              <a:gd name="connsiteX56" fmla="*/ 1106548 w 5957423"/>
              <a:gd name="connsiteY56" fmla="*/ 4487388 h 6858000"/>
              <a:gd name="connsiteX57" fmla="*/ 1106548 w 5957423"/>
              <a:gd name="connsiteY57" fmla="*/ 4833567 h 6858000"/>
              <a:gd name="connsiteX58" fmla="*/ 1018214 w 5957423"/>
              <a:gd name="connsiteY58" fmla="*/ 4902172 h 6858000"/>
              <a:gd name="connsiteX59" fmla="*/ 1025312 w 5957423"/>
              <a:gd name="connsiteY59" fmla="*/ 4913212 h 6858000"/>
              <a:gd name="connsiteX60" fmla="*/ 1017425 w 5957423"/>
              <a:gd name="connsiteY60" fmla="*/ 4902960 h 6858000"/>
              <a:gd name="connsiteX61" fmla="*/ 744534 w 5957423"/>
              <a:gd name="connsiteY61" fmla="*/ 5114295 h 6858000"/>
              <a:gd name="connsiteX62" fmla="*/ 744534 w 5957423"/>
              <a:gd name="connsiteY62" fmla="*/ 4768116 h 6858000"/>
              <a:gd name="connsiteX63" fmla="*/ 856530 w 5957423"/>
              <a:gd name="connsiteY63" fmla="*/ 4680586 h 6858000"/>
              <a:gd name="connsiteX64" fmla="*/ 849432 w 5957423"/>
              <a:gd name="connsiteY64" fmla="*/ 4670335 h 6858000"/>
              <a:gd name="connsiteX65" fmla="*/ 857319 w 5957423"/>
              <a:gd name="connsiteY65" fmla="*/ 4680586 h 6858000"/>
              <a:gd name="connsiteX66" fmla="*/ 1106548 w 5957423"/>
              <a:gd name="connsiteY66" fmla="*/ 4487388 h 6858000"/>
              <a:gd name="connsiteX67" fmla="*/ 737436 w 5957423"/>
              <a:gd name="connsiteY67" fmla="*/ 4196409 h 6858000"/>
              <a:gd name="connsiteX68" fmla="*/ 1102605 w 5957423"/>
              <a:gd name="connsiteY68" fmla="*/ 4473983 h 6858000"/>
              <a:gd name="connsiteX69" fmla="*/ 849432 w 5957423"/>
              <a:gd name="connsiteY69" fmla="*/ 4670335 h 6858000"/>
              <a:gd name="connsiteX70" fmla="*/ 738225 w 5957423"/>
              <a:gd name="connsiteY70" fmla="*/ 4756288 h 6858000"/>
              <a:gd name="connsiteX71" fmla="*/ 373056 w 5957423"/>
              <a:gd name="connsiteY71" fmla="*/ 4478714 h 6858000"/>
              <a:gd name="connsiteX72" fmla="*/ 737436 w 5957423"/>
              <a:gd name="connsiteY72" fmla="*/ 4196409 h 6858000"/>
              <a:gd name="connsiteX73" fmla="*/ 1115224 w 5957423"/>
              <a:gd name="connsiteY73" fmla="*/ 3544268 h 6858000"/>
              <a:gd name="connsiteX74" fmla="*/ 1125477 w 5957423"/>
              <a:gd name="connsiteY74" fmla="*/ 3552154 h 6858000"/>
              <a:gd name="connsiteX75" fmla="*/ 1480393 w 5957423"/>
              <a:gd name="connsiteY75" fmla="*/ 3821842 h 6858000"/>
              <a:gd name="connsiteX76" fmla="*/ 1116013 w 5957423"/>
              <a:gd name="connsiteY76" fmla="*/ 4104935 h 6858000"/>
              <a:gd name="connsiteX77" fmla="*/ 750844 w 5957423"/>
              <a:gd name="connsiteY77" fmla="*/ 3826573 h 6858000"/>
              <a:gd name="connsiteX78" fmla="*/ 1115224 w 5957423"/>
              <a:gd name="connsiteY78" fmla="*/ 3544268 h 6858000"/>
              <a:gd name="connsiteX79" fmla="*/ 1480393 w 5957423"/>
              <a:gd name="connsiteY79" fmla="*/ 2538851 h 6858000"/>
              <a:gd name="connsiteX80" fmla="*/ 1480393 w 5957423"/>
              <a:gd name="connsiteY80" fmla="*/ 2885030 h 6858000"/>
              <a:gd name="connsiteX81" fmla="*/ 1386537 w 5957423"/>
              <a:gd name="connsiteY81" fmla="*/ 2957578 h 6858000"/>
              <a:gd name="connsiteX82" fmla="*/ 1392847 w 5957423"/>
              <a:gd name="connsiteY82" fmla="*/ 2969406 h 6858000"/>
              <a:gd name="connsiteX83" fmla="*/ 1385748 w 5957423"/>
              <a:gd name="connsiteY83" fmla="*/ 2958366 h 6858000"/>
              <a:gd name="connsiteX84" fmla="*/ 1118379 w 5957423"/>
              <a:gd name="connsiteY84" fmla="*/ 3165758 h 6858000"/>
              <a:gd name="connsiteX85" fmla="*/ 1118379 w 5957423"/>
              <a:gd name="connsiteY85" fmla="*/ 2819579 h 6858000"/>
              <a:gd name="connsiteX86" fmla="*/ 1246148 w 5957423"/>
              <a:gd name="connsiteY86" fmla="*/ 2720221 h 6858000"/>
              <a:gd name="connsiteX87" fmla="*/ 1239839 w 5957423"/>
              <a:gd name="connsiteY87" fmla="*/ 2708392 h 6858000"/>
              <a:gd name="connsiteX88" fmla="*/ 1246937 w 5957423"/>
              <a:gd name="connsiteY88" fmla="*/ 2719432 h 6858000"/>
              <a:gd name="connsiteX89" fmla="*/ 1480393 w 5957423"/>
              <a:gd name="connsiteY89" fmla="*/ 2538851 h 6858000"/>
              <a:gd name="connsiteX90" fmla="*/ 732704 w 5957423"/>
              <a:gd name="connsiteY90" fmla="*/ 1598885 h 6858000"/>
              <a:gd name="connsiteX91" fmla="*/ 1097873 w 5957423"/>
              <a:gd name="connsiteY91" fmla="*/ 1876459 h 6858000"/>
              <a:gd name="connsiteX92" fmla="*/ 860473 w 5957423"/>
              <a:gd name="connsiteY92" fmla="*/ 2060194 h 6858000"/>
              <a:gd name="connsiteX93" fmla="*/ 867572 w 5957423"/>
              <a:gd name="connsiteY93" fmla="*/ 2072022 h 6858000"/>
              <a:gd name="connsiteX94" fmla="*/ 1106548 w 5957423"/>
              <a:gd name="connsiteY94" fmla="*/ 1885922 h 6858000"/>
              <a:gd name="connsiteX95" fmla="*/ 1106548 w 5957423"/>
              <a:gd name="connsiteY95" fmla="*/ 2232889 h 6858000"/>
              <a:gd name="connsiteX96" fmla="*/ 1007172 w 5957423"/>
              <a:gd name="connsiteY96" fmla="*/ 2310168 h 6858000"/>
              <a:gd name="connsiteX97" fmla="*/ 1014270 w 5957423"/>
              <a:gd name="connsiteY97" fmla="*/ 2322785 h 6858000"/>
              <a:gd name="connsiteX98" fmla="*/ 1110492 w 5957423"/>
              <a:gd name="connsiteY98" fmla="*/ 2247872 h 6858000"/>
              <a:gd name="connsiteX99" fmla="*/ 1475660 w 5957423"/>
              <a:gd name="connsiteY99" fmla="*/ 2525446 h 6858000"/>
              <a:gd name="connsiteX100" fmla="*/ 1239839 w 5957423"/>
              <a:gd name="connsiteY100" fmla="*/ 2708392 h 6858000"/>
              <a:gd name="connsiteX101" fmla="*/ 1112069 w 5957423"/>
              <a:gd name="connsiteY101" fmla="*/ 2807751 h 6858000"/>
              <a:gd name="connsiteX102" fmla="*/ 746900 w 5957423"/>
              <a:gd name="connsiteY102" fmla="*/ 2530177 h 6858000"/>
              <a:gd name="connsiteX103" fmla="*/ 1013481 w 5957423"/>
              <a:gd name="connsiteY103" fmla="*/ 2322785 h 6858000"/>
              <a:gd name="connsiteX104" fmla="*/ 1006383 w 5957423"/>
              <a:gd name="connsiteY104" fmla="*/ 2310168 h 6858000"/>
              <a:gd name="connsiteX105" fmla="*/ 744534 w 5957423"/>
              <a:gd name="connsiteY105" fmla="*/ 2513617 h 6858000"/>
              <a:gd name="connsiteX106" fmla="*/ 744534 w 5957423"/>
              <a:gd name="connsiteY106" fmla="*/ 2166650 h 6858000"/>
              <a:gd name="connsiteX107" fmla="*/ 866783 w 5957423"/>
              <a:gd name="connsiteY107" fmla="*/ 2072022 h 6858000"/>
              <a:gd name="connsiteX108" fmla="*/ 860473 w 5957423"/>
              <a:gd name="connsiteY108" fmla="*/ 2060983 h 6858000"/>
              <a:gd name="connsiteX109" fmla="*/ 738225 w 5957423"/>
              <a:gd name="connsiteY109" fmla="*/ 2155610 h 6858000"/>
              <a:gd name="connsiteX110" fmla="*/ 373056 w 5957423"/>
              <a:gd name="connsiteY110" fmla="*/ 1878036 h 6858000"/>
              <a:gd name="connsiteX111" fmla="*/ 732704 w 5957423"/>
              <a:gd name="connsiteY111" fmla="*/ 1598885 h 6858000"/>
              <a:gd name="connsiteX112" fmla="*/ 1480393 w 5957423"/>
              <a:gd name="connsiteY112" fmla="*/ 1238512 h 6858000"/>
              <a:gd name="connsiteX113" fmla="*/ 1480393 w 5957423"/>
              <a:gd name="connsiteY113" fmla="*/ 1585480 h 6858000"/>
              <a:gd name="connsiteX114" fmla="*/ 1391269 w 5957423"/>
              <a:gd name="connsiteY114" fmla="*/ 1654085 h 6858000"/>
              <a:gd name="connsiteX115" fmla="*/ 1399156 w 5957423"/>
              <a:gd name="connsiteY115" fmla="*/ 1664336 h 6858000"/>
              <a:gd name="connsiteX116" fmla="*/ 1483547 w 5957423"/>
              <a:gd name="connsiteY116" fmla="*/ 1598885 h 6858000"/>
              <a:gd name="connsiteX117" fmla="*/ 1848716 w 5957423"/>
              <a:gd name="connsiteY117" fmla="*/ 1876459 h 6858000"/>
              <a:gd name="connsiteX118" fmla="*/ 1658639 w 5957423"/>
              <a:gd name="connsiteY118" fmla="*/ 2023920 h 6858000"/>
              <a:gd name="connsiteX119" fmla="*/ 1489068 w 5957423"/>
              <a:gd name="connsiteY119" fmla="*/ 2155610 h 6858000"/>
              <a:gd name="connsiteX120" fmla="*/ 1123900 w 5957423"/>
              <a:gd name="connsiteY120" fmla="*/ 1878036 h 6858000"/>
              <a:gd name="connsiteX121" fmla="*/ 1398368 w 5957423"/>
              <a:gd name="connsiteY121" fmla="*/ 1665124 h 6858000"/>
              <a:gd name="connsiteX122" fmla="*/ 1390481 w 5957423"/>
              <a:gd name="connsiteY122" fmla="*/ 1654085 h 6858000"/>
              <a:gd name="connsiteX123" fmla="*/ 1118379 w 5957423"/>
              <a:gd name="connsiteY123" fmla="*/ 1865419 h 6858000"/>
              <a:gd name="connsiteX124" fmla="*/ 1118379 w 5957423"/>
              <a:gd name="connsiteY124" fmla="*/ 1519240 h 6858000"/>
              <a:gd name="connsiteX125" fmla="*/ 1230374 w 5957423"/>
              <a:gd name="connsiteY125" fmla="*/ 1432499 h 6858000"/>
              <a:gd name="connsiteX126" fmla="*/ 1480393 w 5957423"/>
              <a:gd name="connsiteY126" fmla="*/ 1238512 h 6858000"/>
              <a:gd name="connsiteX127" fmla="*/ 1110492 w 5957423"/>
              <a:gd name="connsiteY127" fmla="*/ 947533 h 6858000"/>
              <a:gd name="connsiteX128" fmla="*/ 1475660 w 5957423"/>
              <a:gd name="connsiteY128" fmla="*/ 1225107 h 6858000"/>
              <a:gd name="connsiteX129" fmla="*/ 1223276 w 5957423"/>
              <a:gd name="connsiteY129" fmla="*/ 1421459 h 6858000"/>
              <a:gd name="connsiteX130" fmla="*/ 1230374 w 5957423"/>
              <a:gd name="connsiteY130" fmla="*/ 1432499 h 6858000"/>
              <a:gd name="connsiteX131" fmla="*/ 1222487 w 5957423"/>
              <a:gd name="connsiteY131" fmla="*/ 1422247 h 6858000"/>
              <a:gd name="connsiteX132" fmla="*/ 1112069 w 5957423"/>
              <a:gd name="connsiteY132" fmla="*/ 1508201 h 6858000"/>
              <a:gd name="connsiteX133" fmla="*/ 746900 w 5957423"/>
              <a:gd name="connsiteY133" fmla="*/ 1230627 h 6858000"/>
              <a:gd name="connsiteX134" fmla="*/ 1110492 w 5957423"/>
              <a:gd name="connsiteY134" fmla="*/ 947533 h 6858000"/>
              <a:gd name="connsiteX135" fmla="*/ 1488280 w 5957423"/>
              <a:gd name="connsiteY135" fmla="*/ 296181 h 6858000"/>
              <a:gd name="connsiteX136" fmla="*/ 1498533 w 5957423"/>
              <a:gd name="connsiteY136" fmla="*/ 304066 h 6858000"/>
              <a:gd name="connsiteX137" fmla="*/ 1853448 w 5957423"/>
              <a:gd name="connsiteY137" fmla="*/ 573754 h 6858000"/>
              <a:gd name="connsiteX138" fmla="*/ 1489068 w 5957423"/>
              <a:gd name="connsiteY138" fmla="*/ 856060 h 6858000"/>
              <a:gd name="connsiteX139" fmla="*/ 1123900 w 5957423"/>
              <a:gd name="connsiteY139" fmla="*/ 578486 h 6858000"/>
              <a:gd name="connsiteX140" fmla="*/ 1488280 w 5957423"/>
              <a:gd name="connsiteY140" fmla="*/ 296181 h 6858000"/>
              <a:gd name="connsiteX141" fmla="*/ 1493012 w 5957423"/>
              <a:gd name="connsiteY141" fmla="*/ 0 h 6858000"/>
              <a:gd name="connsiteX142" fmla="*/ 5957423 w 5957423"/>
              <a:gd name="connsiteY142" fmla="*/ 0 h 6858000"/>
              <a:gd name="connsiteX143" fmla="*/ 5957423 w 5957423"/>
              <a:gd name="connsiteY143" fmla="*/ 6858000 h 6858000"/>
              <a:gd name="connsiteX144" fmla="*/ 843615 w 5957423"/>
              <a:gd name="connsiteY144" fmla="*/ 6858000 h 6858000"/>
              <a:gd name="connsiteX145" fmla="*/ 810785 w 5957423"/>
              <a:gd name="connsiteY145" fmla="*/ 6833040 h 6858000"/>
              <a:gd name="connsiteX146" fmla="*/ 746900 w 5957423"/>
              <a:gd name="connsiteY146" fmla="*/ 6784470 h 6858000"/>
              <a:gd name="connsiteX147" fmla="*/ 746900 w 5957423"/>
              <a:gd name="connsiteY147" fmla="*/ 6429617 h 6858000"/>
              <a:gd name="connsiteX148" fmla="*/ 1019002 w 5957423"/>
              <a:gd name="connsiteY148" fmla="*/ 6218282 h 6858000"/>
              <a:gd name="connsiteX149" fmla="*/ 1012693 w 5957423"/>
              <a:gd name="connsiteY149" fmla="*/ 6206454 h 6858000"/>
              <a:gd name="connsiteX150" fmla="*/ 1019791 w 5957423"/>
              <a:gd name="connsiteY150" fmla="*/ 6217493 h 6858000"/>
              <a:gd name="connsiteX151" fmla="*/ 1110492 w 5957423"/>
              <a:gd name="connsiteY151" fmla="*/ 6147311 h 6858000"/>
              <a:gd name="connsiteX152" fmla="*/ 1489068 w 5957423"/>
              <a:gd name="connsiteY152" fmla="*/ 6435925 h 6858000"/>
              <a:gd name="connsiteX153" fmla="*/ 1870800 w 5957423"/>
              <a:gd name="connsiteY153" fmla="*/ 6140214 h 6858000"/>
              <a:gd name="connsiteX154" fmla="*/ 1870800 w 5957423"/>
              <a:gd name="connsiteY154" fmla="*/ 6021930 h 6858000"/>
              <a:gd name="connsiteX155" fmla="*/ 1857392 w 5957423"/>
              <a:gd name="connsiteY155" fmla="*/ 6027450 h 6858000"/>
              <a:gd name="connsiteX156" fmla="*/ 1857392 w 5957423"/>
              <a:gd name="connsiteY156" fmla="*/ 6133906 h 6858000"/>
              <a:gd name="connsiteX157" fmla="*/ 1495378 w 5957423"/>
              <a:gd name="connsiteY157" fmla="*/ 6413845 h 6858000"/>
              <a:gd name="connsiteX158" fmla="*/ 1495378 w 5957423"/>
              <a:gd name="connsiteY158" fmla="*/ 6067667 h 6858000"/>
              <a:gd name="connsiteX159" fmla="*/ 1857392 w 5957423"/>
              <a:gd name="connsiteY159" fmla="*/ 5786939 h 6858000"/>
              <a:gd name="connsiteX160" fmla="*/ 1857392 w 5957423"/>
              <a:gd name="connsiteY160" fmla="*/ 6026661 h 6858000"/>
              <a:gd name="connsiteX161" fmla="*/ 1870800 w 5957423"/>
              <a:gd name="connsiteY161" fmla="*/ 6021141 h 6858000"/>
              <a:gd name="connsiteX162" fmla="*/ 1870800 w 5957423"/>
              <a:gd name="connsiteY162" fmla="*/ 5770379 h 6858000"/>
              <a:gd name="connsiteX163" fmla="*/ 1739875 w 5957423"/>
              <a:gd name="connsiteY163" fmla="*/ 5671020 h 6858000"/>
              <a:gd name="connsiteX164" fmla="*/ 1497744 w 5957423"/>
              <a:gd name="connsiteY164" fmla="*/ 5487285 h 6858000"/>
              <a:gd name="connsiteX165" fmla="*/ 1497744 w 5957423"/>
              <a:gd name="connsiteY165" fmla="*/ 5307493 h 6858000"/>
              <a:gd name="connsiteX166" fmla="*/ 1484336 w 5957423"/>
              <a:gd name="connsiteY166" fmla="*/ 5309858 h 6858000"/>
              <a:gd name="connsiteX167" fmla="*/ 1484336 w 5957423"/>
              <a:gd name="connsiteY167" fmla="*/ 5480976 h 6858000"/>
              <a:gd name="connsiteX168" fmla="*/ 1122322 w 5957423"/>
              <a:gd name="connsiteY168" fmla="*/ 5761705 h 6858000"/>
              <a:gd name="connsiteX169" fmla="*/ 1122322 w 5957423"/>
              <a:gd name="connsiteY169" fmla="*/ 5415526 h 6858000"/>
              <a:gd name="connsiteX170" fmla="*/ 1292682 w 5957423"/>
              <a:gd name="connsiteY170" fmla="*/ 5283047 h 6858000"/>
              <a:gd name="connsiteX171" fmla="*/ 1285583 w 5957423"/>
              <a:gd name="connsiteY171" fmla="*/ 5272796 h 6858000"/>
              <a:gd name="connsiteX172" fmla="*/ 1116013 w 5957423"/>
              <a:gd name="connsiteY172" fmla="*/ 5403697 h 6858000"/>
              <a:gd name="connsiteX173" fmla="*/ 750844 w 5957423"/>
              <a:gd name="connsiteY173" fmla="*/ 5126124 h 6858000"/>
              <a:gd name="connsiteX174" fmla="*/ 1025312 w 5957423"/>
              <a:gd name="connsiteY174" fmla="*/ 4913212 h 6858000"/>
              <a:gd name="connsiteX175" fmla="*/ 1110492 w 5957423"/>
              <a:gd name="connsiteY175" fmla="*/ 4847761 h 6858000"/>
              <a:gd name="connsiteX176" fmla="*/ 1475660 w 5957423"/>
              <a:gd name="connsiteY176" fmla="*/ 5125335 h 6858000"/>
              <a:gd name="connsiteX177" fmla="*/ 1285583 w 5957423"/>
              <a:gd name="connsiteY177" fmla="*/ 5272008 h 6858000"/>
              <a:gd name="connsiteX178" fmla="*/ 1293470 w 5957423"/>
              <a:gd name="connsiteY178" fmla="*/ 5283047 h 6858000"/>
              <a:gd name="connsiteX179" fmla="*/ 1484336 w 5957423"/>
              <a:gd name="connsiteY179" fmla="*/ 5134798 h 6858000"/>
              <a:gd name="connsiteX180" fmla="*/ 1484336 w 5957423"/>
              <a:gd name="connsiteY180" fmla="*/ 5309070 h 6858000"/>
              <a:gd name="connsiteX181" fmla="*/ 1497744 w 5957423"/>
              <a:gd name="connsiteY181" fmla="*/ 5306704 h 6858000"/>
              <a:gd name="connsiteX182" fmla="*/ 1497744 w 5957423"/>
              <a:gd name="connsiteY182" fmla="*/ 5129278 h 6858000"/>
              <a:gd name="connsiteX183" fmla="*/ 1513518 w 5957423"/>
              <a:gd name="connsiteY183" fmla="*/ 5116661 h 6858000"/>
              <a:gd name="connsiteX184" fmla="*/ 1513518 w 5957423"/>
              <a:gd name="connsiteY184" fmla="*/ 5100101 h 6858000"/>
              <a:gd name="connsiteX185" fmla="*/ 1495378 w 5957423"/>
              <a:gd name="connsiteY185" fmla="*/ 5114295 h 6858000"/>
              <a:gd name="connsiteX186" fmla="*/ 1495378 w 5957423"/>
              <a:gd name="connsiteY186" fmla="*/ 4768116 h 6858000"/>
              <a:gd name="connsiteX187" fmla="*/ 1513518 w 5957423"/>
              <a:gd name="connsiteY187" fmla="*/ 4753922 h 6858000"/>
              <a:gd name="connsiteX188" fmla="*/ 1513518 w 5957423"/>
              <a:gd name="connsiteY188" fmla="*/ 4737362 h 6858000"/>
              <a:gd name="connsiteX189" fmla="*/ 1489068 w 5957423"/>
              <a:gd name="connsiteY189" fmla="*/ 4756288 h 6858000"/>
              <a:gd name="connsiteX190" fmla="*/ 1123900 w 5957423"/>
              <a:gd name="connsiteY190" fmla="*/ 4478714 h 6858000"/>
              <a:gd name="connsiteX191" fmla="*/ 1488280 w 5957423"/>
              <a:gd name="connsiteY191" fmla="*/ 4196409 h 6858000"/>
              <a:gd name="connsiteX192" fmla="*/ 1853448 w 5957423"/>
              <a:gd name="connsiteY192" fmla="*/ 4473983 h 6858000"/>
              <a:gd name="connsiteX193" fmla="*/ 1514307 w 5957423"/>
              <a:gd name="connsiteY193" fmla="*/ 4737362 h 6858000"/>
              <a:gd name="connsiteX194" fmla="*/ 1514307 w 5957423"/>
              <a:gd name="connsiteY194" fmla="*/ 4753134 h 6858000"/>
              <a:gd name="connsiteX195" fmla="*/ 1857392 w 5957423"/>
              <a:gd name="connsiteY195" fmla="*/ 4487388 h 6858000"/>
              <a:gd name="connsiteX196" fmla="*/ 1857392 w 5957423"/>
              <a:gd name="connsiteY196" fmla="*/ 4833567 h 6858000"/>
              <a:gd name="connsiteX197" fmla="*/ 1514307 w 5957423"/>
              <a:gd name="connsiteY197" fmla="*/ 5100101 h 6858000"/>
              <a:gd name="connsiteX198" fmla="*/ 1514307 w 5957423"/>
              <a:gd name="connsiteY198" fmla="*/ 5116661 h 6858000"/>
              <a:gd name="connsiteX199" fmla="*/ 1870800 w 5957423"/>
              <a:gd name="connsiteY199" fmla="*/ 4839875 h 6858000"/>
              <a:gd name="connsiteX200" fmla="*/ 1870800 w 5957423"/>
              <a:gd name="connsiteY200" fmla="*/ 4470828 h 6858000"/>
              <a:gd name="connsiteX201" fmla="*/ 1497744 w 5957423"/>
              <a:gd name="connsiteY201" fmla="*/ 4186946 h 6858000"/>
              <a:gd name="connsiteX202" fmla="*/ 1497744 w 5957423"/>
              <a:gd name="connsiteY202" fmla="*/ 3839190 h 6858000"/>
              <a:gd name="connsiteX203" fmla="*/ 1484336 w 5957423"/>
              <a:gd name="connsiteY203" fmla="*/ 3849441 h 6858000"/>
              <a:gd name="connsiteX204" fmla="*/ 1484336 w 5957423"/>
              <a:gd name="connsiteY204" fmla="*/ 4182215 h 6858000"/>
              <a:gd name="connsiteX205" fmla="*/ 1122322 w 5957423"/>
              <a:gd name="connsiteY205" fmla="*/ 4462154 h 6858000"/>
              <a:gd name="connsiteX206" fmla="*/ 1122322 w 5957423"/>
              <a:gd name="connsiteY206" fmla="*/ 4115975 h 6858000"/>
              <a:gd name="connsiteX207" fmla="*/ 1484336 w 5957423"/>
              <a:gd name="connsiteY207" fmla="*/ 3835248 h 6858000"/>
              <a:gd name="connsiteX208" fmla="*/ 1484336 w 5957423"/>
              <a:gd name="connsiteY208" fmla="*/ 3848653 h 6858000"/>
              <a:gd name="connsiteX209" fmla="*/ 1497744 w 5957423"/>
              <a:gd name="connsiteY209" fmla="*/ 3838402 h 6858000"/>
              <a:gd name="connsiteX210" fmla="*/ 1497744 w 5957423"/>
              <a:gd name="connsiteY210" fmla="*/ 3818688 h 6858000"/>
              <a:gd name="connsiteX211" fmla="*/ 1136519 w 5957423"/>
              <a:gd name="connsiteY211" fmla="*/ 3544268 h 6858000"/>
              <a:gd name="connsiteX212" fmla="*/ 1125477 w 5957423"/>
              <a:gd name="connsiteY212" fmla="*/ 3552154 h 6858000"/>
              <a:gd name="connsiteX213" fmla="*/ 1135730 w 5957423"/>
              <a:gd name="connsiteY213" fmla="*/ 3543479 h 6858000"/>
              <a:gd name="connsiteX214" fmla="*/ 1119956 w 5957423"/>
              <a:gd name="connsiteY214" fmla="*/ 3531651 h 6858000"/>
              <a:gd name="connsiteX215" fmla="*/ 1119956 w 5957423"/>
              <a:gd name="connsiteY215" fmla="*/ 3519822 h 6858000"/>
              <a:gd name="connsiteX216" fmla="*/ 1106548 w 5957423"/>
              <a:gd name="connsiteY216" fmla="*/ 3519822 h 6858000"/>
              <a:gd name="connsiteX217" fmla="*/ 1106548 w 5957423"/>
              <a:gd name="connsiteY217" fmla="*/ 3532439 h 6858000"/>
              <a:gd name="connsiteX218" fmla="*/ 744534 w 5957423"/>
              <a:gd name="connsiteY218" fmla="*/ 3812379 h 6858000"/>
              <a:gd name="connsiteX219" fmla="*/ 744534 w 5957423"/>
              <a:gd name="connsiteY219" fmla="*/ 3495377 h 6858000"/>
              <a:gd name="connsiteX220" fmla="*/ 744534 w 5957423"/>
              <a:gd name="connsiteY220" fmla="*/ 3466989 h 6858000"/>
              <a:gd name="connsiteX221" fmla="*/ 1106548 w 5957423"/>
              <a:gd name="connsiteY221" fmla="*/ 3186261 h 6858000"/>
              <a:gd name="connsiteX222" fmla="*/ 1106548 w 5957423"/>
              <a:gd name="connsiteY222" fmla="*/ 3500109 h 6858000"/>
              <a:gd name="connsiteX223" fmla="*/ 1106548 w 5957423"/>
              <a:gd name="connsiteY223" fmla="*/ 3519034 h 6858000"/>
              <a:gd name="connsiteX224" fmla="*/ 1119956 w 5957423"/>
              <a:gd name="connsiteY224" fmla="*/ 3519034 h 6858000"/>
              <a:gd name="connsiteX225" fmla="*/ 1119956 w 5957423"/>
              <a:gd name="connsiteY225" fmla="*/ 3180741 h 6858000"/>
              <a:gd name="connsiteX226" fmla="*/ 1392847 w 5957423"/>
              <a:gd name="connsiteY226" fmla="*/ 2969406 h 6858000"/>
              <a:gd name="connsiteX227" fmla="*/ 1483547 w 5957423"/>
              <a:gd name="connsiteY227" fmla="*/ 2899224 h 6858000"/>
              <a:gd name="connsiteX228" fmla="*/ 1862913 w 5957423"/>
              <a:gd name="connsiteY228" fmla="*/ 3187049 h 6858000"/>
              <a:gd name="connsiteX229" fmla="*/ 2243855 w 5957423"/>
              <a:gd name="connsiteY229" fmla="*/ 2891339 h 6858000"/>
              <a:gd name="connsiteX230" fmla="*/ 2243855 w 5957423"/>
              <a:gd name="connsiteY230" fmla="*/ 2773843 h 6858000"/>
              <a:gd name="connsiteX231" fmla="*/ 2231236 w 5957423"/>
              <a:gd name="connsiteY231" fmla="*/ 2779363 h 6858000"/>
              <a:gd name="connsiteX232" fmla="*/ 2231236 w 5957423"/>
              <a:gd name="connsiteY232" fmla="*/ 2885030 h 6858000"/>
              <a:gd name="connsiteX233" fmla="*/ 1869222 w 5957423"/>
              <a:gd name="connsiteY233" fmla="*/ 3165758 h 6858000"/>
              <a:gd name="connsiteX234" fmla="*/ 1869222 w 5957423"/>
              <a:gd name="connsiteY234" fmla="*/ 2819579 h 6858000"/>
              <a:gd name="connsiteX235" fmla="*/ 2231236 w 5957423"/>
              <a:gd name="connsiteY235" fmla="*/ 2538851 h 6858000"/>
              <a:gd name="connsiteX236" fmla="*/ 2231236 w 5957423"/>
              <a:gd name="connsiteY236" fmla="*/ 2778574 h 6858000"/>
              <a:gd name="connsiteX237" fmla="*/ 2243855 w 5957423"/>
              <a:gd name="connsiteY237" fmla="*/ 2773054 h 6858000"/>
              <a:gd name="connsiteX238" fmla="*/ 2243855 w 5957423"/>
              <a:gd name="connsiteY238" fmla="*/ 2522291 h 6858000"/>
              <a:gd name="connsiteX239" fmla="*/ 2113720 w 5957423"/>
              <a:gd name="connsiteY239" fmla="*/ 2422933 h 6858000"/>
              <a:gd name="connsiteX240" fmla="*/ 2100312 w 5957423"/>
              <a:gd name="connsiteY240" fmla="*/ 2429241 h 6858000"/>
              <a:gd name="connsiteX241" fmla="*/ 2226503 w 5957423"/>
              <a:gd name="connsiteY241" fmla="*/ 2525446 h 6858000"/>
              <a:gd name="connsiteX242" fmla="*/ 1862124 w 5957423"/>
              <a:gd name="connsiteY242" fmla="*/ 2807751 h 6858000"/>
              <a:gd name="connsiteX243" fmla="*/ 1496955 w 5957423"/>
              <a:gd name="connsiteY243" fmla="*/ 2530177 h 6858000"/>
              <a:gd name="connsiteX244" fmla="*/ 1861335 w 5957423"/>
              <a:gd name="connsiteY244" fmla="*/ 2247872 h 6858000"/>
              <a:gd name="connsiteX245" fmla="*/ 2099523 w 5957423"/>
              <a:gd name="connsiteY245" fmla="*/ 2428452 h 6858000"/>
              <a:gd name="connsiteX246" fmla="*/ 2112931 w 5957423"/>
              <a:gd name="connsiteY246" fmla="*/ 2422144 h 6858000"/>
              <a:gd name="connsiteX247" fmla="*/ 1870800 w 5957423"/>
              <a:gd name="connsiteY247" fmla="*/ 2238409 h 6858000"/>
              <a:gd name="connsiteX248" fmla="*/ 1870800 w 5957423"/>
              <a:gd name="connsiteY248" fmla="*/ 2059405 h 6858000"/>
              <a:gd name="connsiteX249" fmla="*/ 1857392 w 5957423"/>
              <a:gd name="connsiteY249" fmla="*/ 2060983 h 6858000"/>
              <a:gd name="connsiteX250" fmla="*/ 1857392 w 5957423"/>
              <a:gd name="connsiteY250" fmla="*/ 2232889 h 6858000"/>
              <a:gd name="connsiteX251" fmla="*/ 1496167 w 5957423"/>
              <a:gd name="connsiteY251" fmla="*/ 2513617 h 6858000"/>
              <a:gd name="connsiteX252" fmla="*/ 1496167 w 5957423"/>
              <a:gd name="connsiteY252" fmla="*/ 2166650 h 6858000"/>
              <a:gd name="connsiteX253" fmla="*/ 1666526 w 5957423"/>
              <a:gd name="connsiteY253" fmla="*/ 2034960 h 6858000"/>
              <a:gd name="connsiteX254" fmla="*/ 1658639 w 5957423"/>
              <a:gd name="connsiteY254" fmla="*/ 2023920 h 6858000"/>
              <a:gd name="connsiteX255" fmla="*/ 1666526 w 5957423"/>
              <a:gd name="connsiteY255" fmla="*/ 2034172 h 6858000"/>
              <a:gd name="connsiteX256" fmla="*/ 1857392 w 5957423"/>
              <a:gd name="connsiteY256" fmla="*/ 1885922 h 6858000"/>
              <a:gd name="connsiteX257" fmla="*/ 1857392 w 5957423"/>
              <a:gd name="connsiteY257" fmla="*/ 2060194 h 6858000"/>
              <a:gd name="connsiteX258" fmla="*/ 1870800 w 5957423"/>
              <a:gd name="connsiteY258" fmla="*/ 2058617 h 6858000"/>
              <a:gd name="connsiteX259" fmla="*/ 1870800 w 5957423"/>
              <a:gd name="connsiteY259" fmla="*/ 1881190 h 6858000"/>
              <a:gd name="connsiteX260" fmla="*/ 1886574 w 5957423"/>
              <a:gd name="connsiteY260" fmla="*/ 1868573 h 6858000"/>
              <a:gd name="connsiteX261" fmla="*/ 1886574 w 5957423"/>
              <a:gd name="connsiteY261" fmla="*/ 1852014 h 6858000"/>
              <a:gd name="connsiteX262" fmla="*/ 1869222 w 5957423"/>
              <a:gd name="connsiteY262" fmla="*/ 1865419 h 6858000"/>
              <a:gd name="connsiteX263" fmla="*/ 1869222 w 5957423"/>
              <a:gd name="connsiteY263" fmla="*/ 1519240 h 6858000"/>
              <a:gd name="connsiteX264" fmla="*/ 1886574 w 5957423"/>
              <a:gd name="connsiteY264" fmla="*/ 1505835 h 6858000"/>
              <a:gd name="connsiteX265" fmla="*/ 1886574 w 5957423"/>
              <a:gd name="connsiteY265" fmla="*/ 1489275 h 6858000"/>
              <a:gd name="connsiteX266" fmla="*/ 1862124 w 5957423"/>
              <a:gd name="connsiteY266" fmla="*/ 1508201 h 6858000"/>
              <a:gd name="connsiteX267" fmla="*/ 1496955 w 5957423"/>
              <a:gd name="connsiteY267" fmla="*/ 1230627 h 6858000"/>
              <a:gd name="connsiteX268" fmla="*/ 1861335 w 5957423"/>
              <a:gd name="connsiteY268" fmla="*/ 947533 h 6858000"/>
              <a:gd name="connsiteX269" fmla="*/ 2226503 w 5957423"/>
              <a:gd name="connsiteY269" fmla="*/ 1225107 h 6858000"/>
              <a:gd name="connsiteX270" fmla="*/ 1887362 w 5957423"/>
              <a:gd name="connsiteY270" fmla="*/ 1488487 h 6858000"/>
              <a:gd name="connsiteX271" fmla="*/ 1887362 w 5957423"/>
              <a:gd name="connsiteY271" fmla="*/ 1505046 h 6858000"/>
              <a:gd name="connsiteX272" fmla="*/ 2231236 w 5957423"/>
              <a:gd name="connsiteY272" fmla="*/ 1238512 h 6858000"/>
              <a:gd name="connsiteX273" fmla="*/ 2231236 w 5957423"/>
              <a:gd name="connsiteY273" fmla="*/ 1585480 h 6858000"/>
              <a:gd name="connsiteX274" fmla="*/ 1887362 w 5957423"/>
              <a:gd name="connsiteY274" fmla="*/ 1851225 h 6858000"/>
              <a:gd name="connsiteX275" fmla="*/ 1887362 w 5957423"/>
              <a:gd name="connsiteY275" fmla="*/ 1867785 h 6858000"/>
              <a:gd name="connsiteX276" fmla="*/ 2243855 w 5957423"/>
              <a:gd name="connsiteY276" fmla="*/ 1591788 h 6858000"/>
              <a:gd name="connsiteX277" fmla="*/ 2243855 w 5957423"/>
              <a:gd name="connsiteY277" fmla="*/ 1221952 h 6858000"/>
              <a:gd name="connsiteX278" fmla="*/ 1870800 w 5957423"/>
              <a:gd name="connsiteY278" fmla="*/ 938859 h 6858000"/>
              <a:gd name="connsiteX279" fmla="*/ 1870800 w 5957423"/>
              <a:gd name="connsiteY279" fmla="*/ 590314 h 6858000"/>
              <a:gd name="connsiteX280" fmla="*/ 1857392 w 5957423"/>
              <a:gd name="connsiteY280" fmla="*/ 600566 h 6858000"/>
              <a:gd name="connsiteX281" fmla="*/ 1857392 w 5957423"/>
              <a:gd name="connsiteY281" fmla="*/ 933339 h 6858000"/>
              <a:gd name="connsiteX282" fmla="*/ 1496167 w 5957423"/>
              <a:gd name="connsiteY282" fmla="*/ 1214067 h 6858000"/>
              <a:gd name="connsiteX283" fmla="*/ 1496167 w 5957423"/>
              <a:gd name="connsiteY283" fmla="*/ 867888 h 6858000"/>
              <a:gd name="connsiteX284" fmla="*/ 1857392 w 5957423"/>
              <a:gd name="connsiteY284" fmla="*/ 587160 h 6858000"/>
              <a:gd name="connsiteX285" fmla="*/ 1857392 w 5957423"/>
              <a:gd name="connsiteY285" fmla="*/ 599777 h 6858000"/>
              <a:gd name="connsiteX286" fmla="*/ 1870800 w 5957423"/>
              <a:gd name="connsiteY286" fmla="*/ 589526 h 6858000"/>
              <a:gd name="connsiteX287" fmla="*/ 1870800 w 5957423"/>
              <a:gd name="connsiteY287" fmla="*/ 570600 h 6858000"/>
              <a:gd name="connsiteX288" fmla="*/ 1509574 w 5957423"/>
              <a:gd name="connsiteY288" fmla="*/ 295392 h 6858000"/>
              <a:gd name="connsiteX289" fmla="*/ 1498533 w 5957423"/>
              <a:gd name="connsiteY289" fmla="*/ 304066 h 6858000"/>
              <a:gd name="connsiteX290" fmla="*/ 1508786 w 5957423"/>
              <a:gd name="connsiteY290" fmla="*/ 295392 h 6858000"/>
              <a:gd name="connsiteX291" fmla="*/ 1493012 w 5957423"/>
              <a:gd name="connsiteY291" fmla="*/ 283564 h 6858000"/>
              <a:gd name="connsiteX292" fmla="*/ 1493012 w 5957423"/>
              <a:gd name="connsiteY292" fmla="*/ 1953 h 6858000"/>
              <a:gd name="connsiteX293" fmla="*/ 1398859 w 5957423"/>
              <a:gd name="connsiteY293" fmla="*/ 0 h 6858000"/>
              <a:gd name="connsiteX294" fmla="*/ 1480393 w 5957423"/>
              <a:gd name="connsiteY294" fmla="*/ 0 h 6858000"/>
              <a:gd name="connsiteX295" fmla="*/ 1480393 w 5957423"/>
              <a:gd name="connsiteY295" fmla="*/ 84404 h 6858000"/>
              <a:gd name="connsiteX296" fmla="*/ 1480393 w 5957423"/>
              <a:gd name="connsiteY296" fmla="*/ 283564 h 6858000"/>
              <a:gd name="connsiteX297" fmla="*/ 1118379 w 5957423"/>
              <a:gd name="connsiteY297" fmla="*/ 564292 h 6858000"/>
              <a:gd name="connsiteX298" fmla="*/ 1118379 w 5957423"/>
              <a:gd name="connsiteY298" fmla="*/ 218113 h 6858000"/>
              <a:gd name="connsiteX299" fmla="*/ 1379242 w 5957423"/>
              <a:gd name="connsiteY299" fmla="*/ 15255 h 6858000"/>
              <a:gd name="connsiteX300" fmla="*/ 840168 w 5957423"/>
              <a:gd name="connsiteY300" fmla="*/ 0 h 6858000"/>
              <a:gd name="connsiteX301" fmla="*/ 1377550 w 5957423"/>
              <a:gd name="connsiteY301" fmla="*/ 0 h 6858000"/>
              <a:gd name="connsiteX302" fmla="*/ 1301753 w 5957423"/>
              <a:gd name="connsiteY302" fmla="*/ 58896 h 6858000"/>
              <a:gd name="connsiteX303" fmla="*/ 1112069 w 5957423"/>
              <a:gd name="connsiteY303" fmla="*/ 206284 h 6858000"/>
              <a:gd name="connsiteX304" fmla="*/ 857417 w 5957423"/>
              <a:gd name="connsiteY304" fmla="*/ 13087 h 6858000"/>
              <a:gd name="connsiteX0" fmla="*/ 738225 w 42118086"/>
              <a:gd name="connsiteY0" fmla="*/ 6911396 h 6975464"/>
              <a:gd name="connsiteX1" fmla="*/ 814828 w 42118086"/>
              <a:gd name="connsiteY1" fmla="*/ 6969750 h 6975464"/>
              <a:gd name="connsiteX2" fmla="*/ 822329 w 42118086"/>
              <a:gd name="connsiteY2" fmla="*/ 6975464 h 6975464"/>
              <a:gd name="connsiteX3" fmla="*/ 655724 w 42118086"/>
              <a:gd name="connsiteY3" fmla="*/ 6975464 h 6975464"/>
              <a:gd name="connsiteX4" fmla="*/ 656989 w 42118086"/>
              <a:gd name="connsiteY4" fmla="*/ 6974481 h 6975464"/>
              <a:gd name="connsiteX5" fmla="*/ 738225 w 42118086"/>
              <a:gd name="connsiteY5" fmla="*/ 6911396 h 6975464"/>
              <a:gd name="connsiteX6" fmla="*/ 733493 w 42118086"/>
              <a:gd name="connsiteY6" fmla="*/ 6551812 h 6975464"/>
              <a:gd name="connsiteX7" fmla="*/ 733493 w 42118086"/>
              <a:gd name="connsiteY7" fmla="*/ 6897991 h 6975464"/>
              <a:gd name="connsiteX8" fmla="*/ 639637 w 42118086"/>
              <a:gd name="connsiteY8" fmla="*/ 6970539 h 6975464"/>
              <a:gd name="connsiteX9" fmla="*/ 656989 w 42118086"/>
              <a:gd name="connsiteY9" fmla="*/ 6974481 h 6975464"/>
              <a:gd name="connsiteX10" fmla="*/ 638848 w 42118086"/>
              <a:gd name="connsiteY10" fmla="*/ 6971327 h 6975464"/>
              <a:gd name="connsiteX11" fmla="*/ 633515 w 42118086"/>
              <a:gd name="connsiteY11" fmla="*/ 6975464 h 6975464"/>
              <a:gd name="connsiteX12" fmla="*/ 371479 w 42118086"/>
              <a:gd name="connsiteY12" fmla="*/ 6975464 h 6975464"/>
              <a:gd name="connsiteX13" fmla="*/ 371479 w 42118086"/>
              <a:gd name="connsiteY13" fmla="*/ 6917056 h 6975464"/>
              <a:gd name="connsiteX14" fmla="*/ 371479 w 42118086"/>
              <a:gd name="connsiteY14" fmla="*/ 6832540 h 6975464"/>
              <a:gd name="connsiteX15" fmla="*/ 733493 w 42118086"/>
              <a:gd name="connsiteY15" fmla="*/ 6551812 h 6975464"/>
              <a:gd name="connsiteX16" fmla="*/ 1106548 w 42118086"/>
              <a:gd name="connsiteY16" fmla="*/ 5904403 h 6975464"/>
              <a:gd name="connsiteX17" fmla="*/ 1106548 w 42118086"/>
              <a:gd name="connsiteY17" fmla="*/ 6251370 h 6975464"/>
              <a:gd name="connsiteX18" fmla="*/ 1012693 w 42118086"/>
              <a:gd name="connsiteY18" fmla="*/ 6323918 h 6975464"/>
              <a:gd name="connsiteX19" fmla="*/ 744534 w 42118086"/>
              <a:gd name="connsiteY19" fmla="*/ 6531309 h 6975464"/>
              <a:gd name="connsiteX20" fmla="*/ 744534 w 42118086"/>
              <a:gd name="connsiteY20" fmla="*/ 6185131 h 6975464"/>
              <a:gd name="connsiteX21" fmla="*/ 873093 w 42118086"/>
              <a:gd name="connsiteY21" fmla="*/ 6085772 h 6975464"/>
              <a:gd name="connsiteX22" fmla="*/ 1106548 w 42118086"/>
              <a:gd name="connsiteY22" fmla="*/ 5904403 h 6975464"/>
              <a:gd name="connsiteX23" fmla="*/ 1739875 w 42118086"/>
              <a:gd name="connsiteY23" fmla="*/ 5788484 h 6975464"/>
              <a:gd name="connsiteX24" fmla="*/ 1726467 w 42118086"/>
              <a:gd name="connsiteY24" fmla="*/ 5794792 h 6975464"/>
              <a:gd name="connsiteX25" fmla="*/ 1739875 w 42118086"/>
              <a:gd name="connsiteY25" fmla="*/ 5788484 h 6975464"/>
              <a:gd name="connsiteX26" fmla="*/ 1488280 w 42118086"/>
              <a:gd name="connsiteY26" fmla="*/ 5613423 h 6975464"/>
              <a:gd name="connsiteX27" fmla="*/ 1726467 w 42118086"/>
              <a:gd name="connsiteY27" fmla="*/ 5794792 h 6975464"/>
              <a:gd name="connsiteX28" fmla="*/ 1853448 w 42118086"/>
              <a:gd name="connsiteY28" fmla="*/ 5890997 h 6975464"/>
              <a:gd name="connsiteX29" fmla="*/ 1489068 w 42118086"/>
              <a:gd name="connsiteY29" fmla="*/ 6174091 h 6975464"/>
              <a:gd name="connsiteX30" fmla="*/ 1123900 w 42118086"/>
              <a:gd name="connsiteY30" fmla="*/ 5896517 h 6975464"/>
              <a:gd name="connsiteX31" fmla="*/ 1488280 w 42118086"/>
              <a:gd name="connsiteY31" fmla="*/ 5613423 h 6975464"/>
              <a:gd name="connsiteX32" fmla="*/ 359648 w 42118086"/>
              <a:gd name="connsiteY32" fmla="*/ 4965225 h 6975464"/>
              <a:gd name="connsiteX33" fmla="*/ 724817 w 42118086"/>
              <a:gd name="connsiteY33" fmla="*/ 5242799 h 6975464"/>
              <a:gd name="connsiteX34" fmla="*/ 487418 w 42118086"/>
              <a:gd name="connsiteY34" fmla="*/ 5426534 h 6975464"/>
              <a:gd name="connsiteX35" fmla="*/ 493727 w 42118086"/>
              <a:gd name="connsiteY35" fmla="*/ 5437574 h 6975464"/>
              <a:gd name="connsiteX36" fmla="*/ 733493 w 42118086"/>
              <a:gd name="connsiteY36" fmla="*/ 5252262 h 6975464"/>
              <a:gd name="connsiteX37" fmla="*/ 733493 w 42118086"/>
              <a:gd name="connsiteY37" fmla="*/ 5598440 h 6975464"/>
              <a:gd name="connsiteX38" fmla="*/ 633328 w 42118086"/>
              <a:gd name="connsiteY38" fmla="*/ 5675720 h 6975464"/>
              <a:gd name="connsiteX39" fmla="*/ 641215 w 42118086"/>
              <a:gd name="connsiteY39" fmla="*/ 5688337 h 6975464"/>
              <a:gd name="connsiteX40" fmla="*/ 737436 w 42118086"/>
              <a:gd name="connsiteY40" fmla="*/ 5613423 h 6975464"/>
              <a:gd name="connsiteX41" fmla="*/ 1102605 w 42118086"/>
              <a:gd name="connsiteY41" fmla="*/ 5890997 h 6975464"/>
              <a:gd name="connsiteX42" fmla="*/ 866783 w 42118086"/>
              <a:gd name="connsiteY42" fmla="*/ 6073943 h 6975464"/>
              <a:gd name="connsiteX43" fmla="*/ 873093 w 42118086"/>
              <a:gd name="connsiteY43" fmla="*/ 6085772 h 6975464"/>
              <a:gd name="connsiteX44" fmla="*/ 865994 w 42118086"/>
              <a:gd name="connsiteY44" fmla="*/ 6074732 h 6975464"/>
              <a:gd name="connsiteX45" fmla="*/ 738225 w 42118086"/>
              <a:gd name="connsiteY45" fmla="*/ 6174091 h 6975464"/>
              <a:gd name="connsiteX46" fmla="*/ 373056 w 42118086"/>
              <a:gd name="connsiteY46" fmla="*/ 5896517 h 6975464"/>
              <a:gd name="connsiteX47" fmla="*/ 640426 w 42118086"/>
              <a:gd name="connsiteY47" fmla="*/ 5689125 h 6975464"/>
              <a:gd name="connsiteX48" fmla="*/ 633328 w 42118086"/>
              <a:gd name="connsiteY48" fmla="*/ 5676508 h 6975464"/>
              <a:gd name="connsiteX49" fmla="*/ 371479 w 42118086"/>
              <a:gd name="connsiteY49" fmla="*/ 5879169 h 6975464"/>
              <a:gd name="connsiteX50" fmla="*/ 371479 w 42118086"/>
              <a:gd name="connsiteY50" fmla="*/ 5532990 h 6975464"/>
              <a:gd name="connsiteX51" fmla="*/ 493727 w 42118086"/>
              <a:gd name="connsiteY51" fmla="*/ 5438362 h 6975464"/>
              <a:gd name="connsiteX52" fmla="*/ 486629 w 42118086"/>
              <a:gd name="connsiteY52" fmla="*/ 5426534 h 6975464"/>
              <a:gd name="connsiteX53" fmla="*/ 365169 w 42118086"/>
              <a:gd name="connsiteY53" fmla="*/ 5521161 h 6975464"/>
              <a:gd name="connsiteX54" fmla="*/ 0 w 42118086"/>
              <a:gd name="connsiteY54" fmla="*/ 5243588 h 6975464"/>
              <a:gd name="connsiteX55" fmla="*/ 359648 w 42118086"/>
              <a:gd name="connsiteY55" fmla="*/ 4965225 h 6975464"/>
              <a:gd name="connsiteX56" fmla="*/ 1106548 w 42118086"/>
              <a:gd name="connsiteY56" fmla="*/ 4604852 h 6975464"/>
              <a:gd name="connsiteX57" fmla="*/ 1106548 w 42118086"/>
              <a:gd name="connsiteY57" fmla="*/ 4951031 h 6975464"/>
              <a:gd name="connsiteX58" fmla="*/ 1018214 w 42118086"/>
              <a:gd name="connsiteY58" fmla="*/ 5019636 h 6975464"/>
              <a:gd name="connsiteX59" fmla="*/ 1025312 w 42118086"/>
              <a:gd name="connsiteY59" fmla="*/ 5030676 h 6975464"/>
              <a:gd name="connsiteX60" fmla="*/ 1017425 w 42118086"/>
              <a:gd name="connsiteY60" fmla="*/ 5020424 h 6975464"/>
              <a:gd name="connsiteX61" fmla="*/ 744534 w 42118086"/>
              <a:gd name="connsiteY61" fmla="*/ 5231759 h 6975464"/>
              <a:gd name="connsiteX62" fmla="*/ 744534 w 42118086"/>
              <a:gd name="connsiteY62" fmla="*/ 4885580 h 6975464"/>
              <a:gd name="connsiteX63" fmla="*/ 856530 w 42118086"/>
              <a:gd name="connsiteY63" fmla="*/ 4798050 h 6975464"/>
              <a:gd name="connsiteX64" fmla="*/ 849432 w 42118086"/>
              <a:gd name="connsiteY64" fmla="*/ 4787799 h 6975464"/>
              <a:gd name="connsiteX65" fmla="*/ 857319 w 42118086"/>
              <a:gd name="connsiteY65" fmla="*/ 4798050 h 6975464"/>
              <a:gd name="connsiteX66" fmla="*/ 1106548 w 42118086"/>
              <a:gd name="connsiteY66" fmla="*/ 4604852 h 6975464"/>
              <a:gd name="connsiteX67" fmla="*/ 737436 w 42118086"/>
              <a:gd name="connsiteY67" fmla="*/ 4313873 h 6975464"/>
              <a:gd name="connsiteX68" fmla="*/ 1102605 w 42118086"/>
              <a:gd name="connsiteY68" fmla="*/ 4591447 h 6975464"/>
              <a:gd name="connsiteX69" fmla="*/ 849432 w 42118086"/>
              <a:gd name="connsiteY69" fmla="*/ 4787799 h 6975464"/>
              <a:gd name="connsiteX70" fmla="*/ 738225 w 42118086"/>
              <a:gd name="connsiteY70" fmla="*/ 4873752 h 6975464"/>
              <a:gd name="connsiteX71" fmla="*/ 373056 w 42118086"/>
              <a:gd name="connsiteY71" fmla="*/ 4596178 h 6975464"/>
              <a:gd name="connsiteX72" fmla="*/ 737436 w 42118086"/>
              <a:gd name="connsiteY72" fmla="*/ 4313873 h 6975464"/>
              <a:gd name="connsiteX73" fmla="*/ 1115224 w 42118086"/>
              <a:gd name="connsiteY73" fmla="*/ 3661732 h 6975464"/>
              <a:gd name="connsiteX74" fmla="*/ 1125477 w 42118086"/>
              <a:gd name="connsiteY74" fmla="*/ 3669618 h 6975464"/>
              <a:gd name="connsiteX75" fmla="*/ 1480393 w 42118086"/>
              <a:gd name="connsiteY75" fmla="*/ 3939306 h 6975464"/>
              <a:gd name="connsiteX76" fmla="*/ 1116013 w 42118086"/>
              <a:gd name="connsiteY76" fmla="*/ 4222399 h 6975464"/>
              <a:gd name="connsiteX77" fmla="*/ 750844 w 42118086"/>
              <a:gd name="connsiteY77" fmla="*/ 3944037 h 6975464"/>
              <a:gd name="connsiteX78" fmla="*/ 1115224 w 42118086"/>
              <a:gd name="connsiteY78" fmla="*/ 3661732 h 6975464"/>
              <a:gd name="connsiteX79" fmla="*/ 1480393 w 42118086"/>
              <a:gd name="connsiteY79" fmla="*/ 2656315 h 6975464"/>
              <a:gd name="connsiteX80" fmla="*/ 1480393 w 42118086"/>
              <a:gd name="connsiteY80" fmla="*/ 3002494 h 6975464"/>
              <a:gd name="connsiteX81" fmla="*/ 1386537 w 42118086"/>
              <a:gd name="connsiteY81" fmla="*/ 3075042 h 6975464"/>
              <a:gd name="connsiteX82" fmla="*/ 1392847 w 42118086"/>
              <a:gd name="connsiteY82" fmla="*/ 3086870 h 6975464"/>
              <a:gd name="connsiteX83" fmla="*/ 1385748 w 42118086"/>
              <a:gd name="connsiteY83" fmla="*/ 3075830 h 6975464"/>
              <a:gd name="connsiteX84" fmla="*/ 1118379 w 42118086"/>
              <a:gd name="connsiteY84" fmla="*/ 3283222 h 6975464"/>
              <a:gd name="connsiteX85" fmla="*/ 1118379 w 42118086"/>
              <a:gd name="connsiteY85" fmla="*/ 2937043 h 6975464"/>
              <a:gd name="connsiteX86" fmla="*/ 1246148 w 42118086"/>
              <a:gd name="connsiteY86" fmla="*/ 2837685 h 6975464"/>
              <a:gd name="connsiteX87" fmla="*/ 1239839 w 42118086"/>
              <a:gd name="connsiteY87" fmla="*/ 2825856 h 6975464"/>
              <a:gd name="connsiteX88" fmla="*/ 1246937 w 42118086"/>
              <a:gd name="connsiteY88" fmla="*/ 2836896 h 6975464"/>
              <a:gd name="connsiteX89" fmla="*/ 1480393 w 42118086"/>
              <a:gd name="connsiteY89" fmla="*/ 2656315 h 6975464"/>
              <a:gd name="connsiteX90" fmla="*/ 732704 w 42118086"/>
              <a:gd name="connsiteY90" fmla="*/ 1716349 h 6975464"/>
              <a:gd name="connsiteX91" fmla="*/ 1097873 w 42118086"/>
              <a:gd name="connsiteY91" fmla="*/ 1993923 h 6975464"/>
              <a:gd name="connsiteX92" fmla="*/ 860473 w 42118086"/>
              <a:gd name="connsiteY92" fmla="*/ 2177658 h 6975464"/>
              <a:gd name="connsiteX93" fmla="*/ 867572 w 42118086"/>
              <a:gd name="connsiteY93" fmla="*/ 2189486 h 6975464"/>
              <a:gd name="connsiteX94" fmla="*/ 1106548 w 42118086"/>
              <a:gd name="connsiteY94" fmla="*/ 2003386 h 6975464"/>
              <a:gd name="connsiteX95" fmla="*/ 1106548 w 42118086"/>
              <a:gd name="connsiteY95" fmla="*/ 2350353 h 6975464"/>
              <a:gd name="connsiteX96" fmla="*/ 1007172 w 42118086"/>
              <a:gd name="connsiteY96" fmla="*/ 2427632 h 6975464"/>
              <a:gd name="connsiteX97" fmla="*/ 1014270 w 42118086"/>
              <a:gd name="connsiteY97" fmla="*/ 2440249 h 6975464"/>
              <a:gd name="connsiteX98" fmla="*/ 1110492 w 42118086"/>
              <a:gd name="connsiteY98" fmla="*/ 2365336 h 6975464"/>
              <a:gd name="connsiteX99" fmla="*/ 1475660 w 42118086"/>
              <a:gd name="connsiteY99" fmla="*/ 2642910 h 6975464"/>
              <a:gd name="connsiteX100" fmla="*/ 1239839 w 42118086"/>
              <a:gd name="connsiteY100" fmla="*/ 2825856 h 6975464"/>
              <a:gd name="connsiteX101" fmla="*/ 1112069 w 42118086"/>
              <a:gd name="connsiteY101" fmla="*/ 2925215 h 6975464"/>
              <a:gd name="connsiteX102" fmla="*/ 746900 w 42118086"/>
              <a:gd name="connsiteY102" fmla="*/ 2647641 h 6975464"/>
              <a:gd name="connsiteX103" fmla="*/ 1013481 w 42118086"/>
              <a:gd name="connsiteY103" fmla="*/ 2440249 h 6975464"/>
              <a:gd name="connsiteX104" fmla="*/ 1006383 w 42118086"/>
              <a:gd name="connsiteY104" fmla="*/ 2427632 h 6975464"/>
              <a:gd name="connsiteX105" fmla="*/ 744534 w 42118086"/>
              <a:gd name="connsiteY105" fmla="*/ 2631081 h 6975464"/>
              <a:gd name="connsiteX106" fmla="*/ 744534 w 42118086"/>
              <a:gd name="connsiteY106" fmla="*/ 2284114 h 6975464"/>
              <a:gd name="connsiteX107" fmla="*/ 866783 w 42118086"/>
              <a:gd name="connsiteY107" fmla="*/ 2189486 h 6975464"/>
              <a:gd name="connsiteX108" fmla="*/ 860473 w 42118086"/>
              <a:gd name="connsiteY108" fmla="*/ 2178447 h 6975464"/>
              <a:gd name="connsiteX109" fmla="*/ 738225 w 42118086"/>
              <a:gd name="connsiteY109" fmla="*/ 2273074 h 6975464"/>
              <a:gd name="connsiteX110" fmla="*/ 373056 w 42118086"/>
              <a:gd name="connsiteY110" fmla="*/ 1995500 h 6975464"/>
              <a:gd name="connsiteX111" fmla="*/ 732704 w 42118086"/>
              <a:gd name="connsiteY111" fmla="*/ 1716349 h 6975464"/>
              <a:gd name="connsiteX112" fmla="*/ 1480393 w 42118086"/>
              <a:gd name="connsiteY112" fmla="*/ 1355976 h 6975464"/>
              <a:gd name="connsiteX113" fmla="*/ 1480393 w 42118086"/>
              <a:gd name="connsiteY113" fmla="*/ 1702944 h 6975464"/>
              <a:gd name="connsiteX114" fmla="*/ 1391269 w 42118086"/>
              <a:gd name="connsiteY114" fmla="*/ 1771549 h 6975464"/>
              <a:gd name="connsiteX115" fmla="*/ 1399156 w 42118086"/>
              <a:gd name="connsiteY115" fmla="*/ 1781800 h 6975464"/>
              <a:gd name="connsiteX116" fmla="*/ 1483547 w 42118086"/>
              <a:gd name="connsiteY116" fmla="*/ 1716349 h 6975464"/>
              <a:gd name="connsiteX117" fmla="*/ 1848716 w 42118086"/>
              <a:gd name="connsiteY117" fmla="*/ 1993923 h 6975464"/>
              <a:gd name="connsiteX118" fmla="*/ 1658639 w 42118086"/>
              <a:gd name="connsiteY118" fmla="*/ 2141384 h 6975464"/>
              <a:gd name="connsiteX119" fmla="*/ 1489068 w 42118086"/>
              <a:gd name="connsiteY119" fmla="*/ 2273074 h 6975464"/>
              <a:gd name="connsiteX120" fmla="*/ 1123900 w 42118086"/>
              <a:gd name="connsiteY120" fmla="*/ 1995500 h 6975464"/>
              <a:gd name="connsiteX121" fmla="*/ 1398368 w 42118086"/>
              <a:gd name="connsiteY121" fmla="*/ 1782588 h 6975464"/>
              <a:gd name="connsiteX122" fmla="*/ 1390481 w 42118086"/>
              <a:gd name="connsiteY122" fmla="*/ 1771549 h 6975464"/>
              <a:gd name="connsiteX123" fmla="*/ 1118379 w 42118086"/>
              <a:gd name="connsiteY123" fmla="*/ 1982883 h 6975464"/>
              <a:gd name="connsiteX124" fmla="*/ 1118379 w 42118086"/>
              <a:gd name="connsiteY124" fmla="*/ 1636704 h 6975464"/>
              <a:gd name="connsiteX125" fmla="*/ 1230374 w 42118086"/>
              <a:gd name="connsiteY125" fmla="*/ 1549963 h 6975464"/>
              <a:gd name="connsiteX126" fmla="*/ 1480393 w 42118086"/>
              <a:gd name="connsiteY126" fmla="*/ 1355976 h 6975464"/>
              <a:gd name="connsiteX127" fmla="*/ 1110492 w 42118086"/>
              <a:gd name="connsiteY127" fmla="*/ 1064997 h 6975464"/>
              <a:gd name="connsiteX128" fmla="*/ 1475660 w 42118086"/>
              <a:gd name="connsiteY128" fmla="*/ 1342571 h 6975464"/>
              <a:gd name="connsiteX129" fmla="*/ 1223276 w 42118086"/>
              <a:gd name="connsiteY129" fmla="*/ 1538923 h 6975464"/>
              <a:gd name="connsiteX130" fmla="*/ 1230374 w 42118086"/>
              <a:gd name="connsiteY130" fmla="*/ 1549963 h 6975464"/>
              <a:gd name="connsiteX131" fmla="*/ 1222487 w 42118086"/>
              <a:gd name="connsiteY131" fmla="*/ 1539711 h 6975464"/>
              <a:gd name="connsiteX132" fmla="*/ 1112069 w 42118086"/>
              <a:gd name="connsiteY132" fmla="*/ 1625665 h 6975464"/>
              <a:gd name="connsiteX133" fmla="*/ 746900 w 42118086"/>
              <a:gd name="connsiteY133" fmla="*/ 1348091 h 6975464"/>
              <a:gd name="connsiteX134" fmla="*/ 1110492 w 42118086"/>
              <a:gd name="connsiteY134" fmla="*/ 1064997 h 6975464"/>
              <a:gd name="connsiteX135" fmla="*/ 1488280 w 42118086"/>
              <a:gd name="connsiteY135" fmla="*/ 413645 h 6975464"/>
              <a:gd name="connsiteX136" fmla="*/ 1498533 w 42118086"/>
              <a:gd name="connsiteY136" fmla="*/ 421530 h 6975464"/>
              <a:gd name="connsiteX137" fmla="*/ 1853448 w 42118086"/>
              <a:gd name="connsiteY137" fmla="*/ 691218 h 6975464"/>
              <a:gd name="connsiteX138" fmla="*/ 1489068 w 42118086"/>
              <a:gd name="connsiteY138" fmla="*/ 973524 h 6975464"/>
              <a:gd name="connsiteX139" fmla="*/ 1123900 w 42118086"/>
              <a:gd name="connsiteY139" fmla="*/ 695950 h 6975464"/>
              <a:gd name="connsiteX140" fmla="*/ 1488280 w 42118086"/>
              <a:gd name="connsiteY140" fmla="*/ 413645 h 6975464"/>
              <a:gd name="connsiteX141" fmla="*/ 1493012 w 42118086"/>
              <a:gd name="connsiteY141" fmla="*/ 117464 h 6975464"/>
              <a:gd name="connsiteX142" fmla="*/ 42118086 w 42118086"/>
              <a:gd name="connsiteY142" fmla="*/ 0 h 6975464"/>
              <a:gd name="connsiteX143" fmla="*/ 5957423 w 42118086"/>
              <a:gd name="connsiteY143" fmla="*/ 6975464 h 6975464"/>
              <a:gd name="connsiteX144" fmla="*/ 843615 w 42118086"/>
              <a:gd name="connsiteY144" fmla="*/ 6975464 h 6975464"/>
              <a:gd name="connsiteX145" fmla="*/ 810785 w 42118086"/>
              <a:gd name="connsiteY145" fmla="*/ 6950504 h 6975464"/>
              <a:gd name="connsiteX146" fmla="*/ 746900 w 42118086"/>
              <a:gd name="connsiteY146" fmla="*/ 6901934 h 6975464"/>
              <a:gd name="connsiteX147" fmla="*/ 746900 w 42118086"/>
              <a:gd name="connsiteY147" fmla="*/ 6547081 h 6975464"/>
              <a:gd name="connsiteX148" fmla="*/ 1019002 w 42118086"/>
              <a:gd name="connsiteY148" fmla="*/ 6335746 h 6975464"/>
              <a:gd name="connsiteX149" fmla="*/ 1012693 w 42118086"/>
              <a:gd name="connsiteY149" fmla="*/ 6323918 h 6975464"/>
              <a:gd name="connsiteX150" fmla="*/ 1019791 w 42118086"/>
              <a:gd name="connsiteY150" fmla="*/ 6334957 h 6975464"/>
              <a:gd name="connsiteX151" fmla="*/ 1110492 w 42118086"/>
              <a:gd name="connsiteY151" fmla="*/ 6264775 h 6975464"/>
              <a:gd name="connsiteX152" fmla="*/ 1489068 w 42118086"/>
              <a:gd name="connsiteY152" fmla="*/ 6553389 h 6975464"/>
              <a:gd name="connsiteX153" fmla="*/ 1870800 w 42118086"/>
              <a:gd name="connsiteY153" fmla="*/ 6257678 h 6975464"/>
              <a:gd name="connsiteX154" fmla="*/ 1870800 w 42118086"/>
              <a:gd name="connsiteY154" fmla="*/ 6139394 h 6975464"/>
              <a:gd name="connsiteX155" fmla="*/ 1857392 w 42118086"/>
              <a:gd name="connsiteY155" fmla="*/ 6144914 h 6975464"/>
              <a:gd name="connsiteX156" fmla="*/ 1857392 w 42118086"/>
              <a:gd name="connsiteY156" fmla="*/ 6251370 h 6975464"/>
              <a:gd name="connsiteX157" fmla="*/ 1495378 w 42118086"/>
              <a:gd name="connsiteY157" fmla="*/ 6531309 h 6975464"/>
              <a:gd name="connsiteX158" fmla="*/ 1495378 w 42118086"/>
              <a:gd name="connsiteY158" fmla="*/ 6185131 h 6975464"/>
              <a:gd name="connsiteX159" fmla="*/ 1857392 w 42118086"/>
              <a:gd name="connsiteY159" fmla="*/ 5904403 h 6975464"/>
              <a:gd name="connsiteX160" fmla="*/ 1857392 w 42118086"/>
              <a:gd name="connsiteY160" fmla="*/ 6144125 h 6975464"/>
              <a:gd name="connsiteX161" fmla="*/ 1870800 w 42118086"/>
              <a:gd name="connsiteY161" fmla="*/ 6138605 h 6975464"/>
              <a:gd name="connsiteX162" fmla="*/ 1870800 w 42118086"/>
              <a:gd name="connsiteY162" fmla="*/ 5887843 h 6975464"/>
              <a:gd name="connsiteX163" fmla="*/ 1739875 w 42118086"/>
              <a:gd name="connsiteY163" fmla="*/ 5788484 h 6975464"/>
              <a:gd name="connsiteX164" fmla="*/ 1497744 w 42118086"/>
              <a:gd name="connsiteY164" fmla="*/ 5604749 h 6975464"/>
              <a:gd name="connsiteX165" fmla="*/ 1497744 w 42118086"/>
              <a:gd name="connsiteY165" fmla="*/ 5424957 h 6975464"/>
              <a:gd name="connsiteX166" fmla="*/ 1484336 w 42118086"/>
              <a:gd name="connsiteY166" fmla="*/ 5427322 h 6975464"/>
              <a:gd name="connsiteX167" fmla="*/ 1484336 w 42118086"/>
              <a:gd name="connsiteY167" fmla="*/ 5598440 h 6975464"/>
              <a:gd name="connsiteX168" fmla="*/ 1122322 w 42118086"/>
              <a:gd name="connsiteY168" fmla="*/ 5879169 h 6975464"/>
              <a:gd name="connsiteX169" fmla="*/ 1122322 w 42118086"/>
              <a:gd name="connsiteY169" fmla="*/ 5532990 h 6975464"/>
              <a:gd name="connsiteX170" fmla="*/ 1292682 w 42118086"/>
              <a:gd name="connsiteY170" fmla="*/ 5400511 h 6975464"/>
              <a:gd name="connsiteX171" fmla="*/ 1285583 w 42118086"/>
              <a:gd name="connsiteY171" fmla="*/ 5390260 h 6975464"/>
              <a:gd name="connsiteX172" fmla="*/ 1116013 w 42118086"/>
              <a:gd name="connsiteY172" fmla="*/ 5521161 h 6975464"/>
              <a:gd name="connsiteX173" fmla="*/ 750844 w 42118086"/>
              <a:gd name="connsiteY173" fmla="*/ 5243588 h 6975464"/>
              <a:gd name="connsiteX174" fmla="*/ 1025312 w 42118086"/>
              <a:gd name="connsiteY174" fmla="*/ 5030676 h 6975464"/>
              <a:gd name="connsiteX175" fmla="*/ 1110492 w 42118086"/>
              <a:gd name="connsiteY175" fmla="*/ 4965225 h 6975464"/>
              <a:gd name="connsiteX176" fmla="*/ 1475660 w 42118086"/>
              <a:gd name="connsiteY176" fmla="*/ 5242799 h 6975464"/>
              <a:gd name="connsiteX177" fmla="*/ 1285583 w 42118086"/>
              <a:gd name="connsiteY177" fmla="*/ 5389472 h 6975464"/>
              <a:gd name="connsiteX178" fmla="*/ 1293470 w 42118086"/>
              <a:gd name="connsiteY178" fmla="*/ 5400511 h 6975464"/>
              <a:gd name="connsiteX179" fmla="*/ 1484336 w 42118086"/>
              <a:gd name="connsiteY179" fmla="*/ 5252262 h 6975464"/>
              <a:gd name="connsiteX180" fmla="*/ 1484336 w 42118086"/>
              <a:gd name="connsiteY180" fmla="*/ 5426534 h 6975464"/>
              <a:gd name="connsiteX181" fmla="*/ 1497744 w 42118086"/>
              <a:gd name="connsiteY181" fmla="*/ 5424168 h 6975464"/>
              <a:gd name="connsiteX182" fmla="*/ 1497744 w 42118086"/>
              <a:gd name="connsiteY182" fmla="*/ 5246742 h 6975464"/>
              <a:gd name="connsiteX183" fmla="*/ 1513518 w 42118086"/>
              <a:gd name="connsiteY183" fmla="*/ 5234125 h 6975464"/>
              <a:gd name="connsiteX184" fmla="*/ 1513518 w 42118086"/>
              <a:gd name="connsiteY184" fmla="*/ 5217565 h 6975464"/>
              <a:gd name="connsiteX185" fmla="*/ 1495378 w 42118086"/>
              <a:gd name="connsiteY185" fmla="*/ 5231759 h 6975464"/>
              <a:gd name="connsiteX186" fmla="*/ 1495378 w 42118086"/>
              <a:gd name="connsiteY186" fmla="*/ 4885580 h 6975464"/>
              <a:gd name="connsiteX187" fmla="*/ 1513518 w 42118086"/>
              <a:gd name="connsiteY187" fmla="*/ 4871386 h 6975464"/>
              <a:gd name="connsiteX188" fmla="*/ 1513518 w 42118086"/>
              <a:gd name="connsiteY188" fmla="*/ 4854826 h 6975464"/>
              <a:gd name="connsiteX189" fmla="*/ 1489068 w 42118086"/>
              <a:gd name="connsiteY189" fmla="*/ 4873752 h 6975464"/>
              <a:gd name="connsiteX190" fmla="*/ 1123900 w 42118086"/>
              <a:gd name="connsiteY190" fmla="*/ 4596178 h 6975464"/>
              <a:gd name="connsiteX191" fmla="*/ 1488280 w 42118086"/>
              <a:gd name="connsiteY191" fmla="*/ 4313873 h 6975464"/>
              <a:gd name="connsiteX192" fmla="*/ 1853448 w 42118086"/>
              <a:gd name="connsiteY192" fmla="*/ 4591447 h 6975464"/>
              <a:gd name="connsiteX193" fmla="*/ 1514307 w 42118086"/>
              <a:gd name="connsiteY193" fmla="*/ 4854826 h 6975464"/>
              <a:gd name="connsiteX194" fmla="*/ 1514307 w 42118086"/>
              <a:gd name="connsiteY194" fmla="*/ 4870598 h 6975464"/>
              <a:gd name="connsiteX195" fmla="*/ 1857392 w 42118086"/>
              <a:gd name="connsiteY195" fmla="*/ 4604852 h 6975464"/>
              <a:gd name="connsiteX196" fmla="*/ 1857392 w 42118086"/>
              <a:gd name="connsiteY196" fmla="*/ 4951031 h 6975464"/>
              <a:gd name="connsiteX197" fmla="*/ 1514307 w 42118086"/>
              <a:gd name="connsiteY197" fmla="*/ 5217565 h 6975464"/>
              <a:gd name="connsiteX198" fmla="*/ 1514307 w 42118086"/>
              <a:gd name="connsiteY198" fmla="*/ 5234125 h 6975464"/>
              <a:gd name="connsiteX199" fmla="*/ 1870800 w 42118086"/>
              <a:gd name="connsiteY199" fmla="*/ 4957339 h 6975464"/>
              <a:gd name="connsiteX200" fmla="*/ 1870800 w 42118086"/>
              <a:gd name="connsiteY200" fmla="*/ 4588292 h 6975464"/>
              <a:gd name="connsiteX201" fmla="*/ 1497744 w 42118086"/>
              <a:gd name="connsiteY201" fmla="*/ 4304410 h 6975464"/>
              <a:gd name="connsiteX202" fmla="*/ 1497744 w 42118086"/>
              <a:gd name="connsiteY202" fmla="*/ 3956654 h 6975464"/>
              <a:gd name="connsiteX203" fmla="*/ 1484336 w 42118086"/>
              <a:gd name="connsiteY203" fmla="*/ 3966905 h 6975464"/>
              <a:gd name="connsiteX204" fmla="*/ 1484336 w 42118086"/>
              <a:gd name="connsiteY204" fmla="*/ 4299679 h 6975464"/>
              <a:gd name="connsiteX205" fmla="*/ 1122322 w 42118086"/>
              <a:gd name="connsiteY205" fmla="*/ 4579618 h 6975464"/>
              <a:gd name="connsiteX206" fmla="*/ 1122322 w 42118086"/>
              <a:gd name="connsiteY206" fmla="*/ 4233439 h 6975464"/>
              <a:gd name="connsiteX207" fmla="*/ 1484336 w 42118086"/>
              <a:gd name="connsiteY207" fmla="*/ 3952712 h 6975464"/>
              <a:gd name="connsiteX208" fmla="*/ 1484336 w 42118086"/>
              <a:gd name="connsiteY208" fmla="*/ 3966117 h 6975464"/>
              <a:gd name="connsiteX209" fmla="*/ 1497744 w 42118086"/>
              <a:gd name="connsiteY209" fmla="*/ 3955866 h 6975464"/>
              <a:gd name="connsiteX210" fmla="*/ 1497744 w 42118086"/>
              <a:gd name="connsiteY210" fmla="*/ 3936152 h 6975464"/>
              <a:gd name="connsiteX211" fmla="*/ 1136519 w 42118086"/>
              <a:gd name="connsiteY211" fmla="*/ 3661732 h 6975464"/>
              <a:gd name="connsiteX212" fmla="*/ 1125477 w 42118086"/>
              <a:gd name="connsiteY212" fmla="*/ 3669618 h 6975464"/>
              <a:gd name="connsiteX213" fmla="*/ 1135730 w 42118086"/>
              <a:gd name="connsiteY213" fmla="*/ 3660943 h 6975464"/>
              <a:gd name="connsiteX214" fmla="*/ 1119956 w 42118086"/>
              <a:gd name="connsiteY214" fmla="*/ 3649115 h 6975464"/>
              <a:gd name="connsiteX215" fmla="*/ 1119956 w 42118086"/>
              <a:gd name="connsiteY215" fmla="*/ 3637286 h 6975464"/>
              <a:gd name="connsiteX216" fmla="*/ 1106548 w 42118086"/>
              <a:gd name="connsiteY216" fmla="*/ 3637286 h 6975464"/>
              <a:gd name="connsiteX217" fmla="*/ 1106548 w 42118086"/>
              <a:gd name="connsiteY217" fmla="*/ 3649903 h 6975464"/>
              <a:gd name="connsiteX218" fmla="*/ 744534 w 42118086"/>
              <a:gd name="connsiteY218" fmla="*/ 3929843 h 6975464"/>
              <a:gd name="connsiteX219" fmla="*/ 744534 w 42118086"/>
              <a:gd name="connsiteY219" fmla="*/ 3612841 h 6975464"/>
              <a:gd name="connsiteX220" fmla="*/ 744534 w 42118086"/>
              <a:gd name="connsiteY220" fmla="*/ 3584453 h 6975464"/>
              <a:gd name="connsiteX221" fmla="*/ 1106548 w 42118086"/>
              <a:gd name="connsiteY221" fmla="*/ 3303725 h 6975464"/>
              <a:gd name="connsiteX222" fmla="*/ 1106548 w 42118086"/>
              <a:gd name="connsiteY222" fmla="*/ 3617573 h 6975464"/>
              <a:gd name="connsiteX223" fmla="*/ 1106548 w 42118086"/>
              <a:gd name="connsiteY223" fmla="*/ 3636498 h 6975464"/>
              <a:gd name="connsiteX224" fmla="*/ 1119956 w 42118086"/>
              <a:gd name="connsiteY224" fmla="*/ 3636498 h 6975464"/>
              <a:gd name="connsiteX225" fmla="*/ 1119956 w 42118086"/>
              <a:gd name="connsiteY225" fmla="*/ 3298205 h 6975464"/>
              <a:gd name="connsiteX226" fmla="*/ 1392847 w 42118086"/>
              <a:gd name="connsiteY226" fmla="*/ 3086870 h 6975464"/>
              <a:gd name="connsiteX227" fmla="*/ 1483547 w 42118086"/>
              <a:gd name="connsiteY227" fmla="*/ 3016688 h 6975464"/>
              <a:gd name="connsiteX228" fmla="*/ 1862913 w 42118086"/>
              <a:gd name="connsiteY228" fmla="*/ 3304513 h 6975464"/>
              <a:gd name="connsiteX229" fmla="*/ 2243855 w 42118086"/>
              <a:gd name="connsiteY229" fmla="*/ 3008803 h 6975464"/>
              <a:gd name="connsiteX230" fmla="*/ 2243855 w 42118086"/>
              <a:gd name="connsiteY230" fmla="*/ 2891307 h 6975464"/>
              <a:gd name="connsiteX231" fmla="*/ 2231236 w 42118086"/>
              <a:gd name="connsiteY231" fmla="*/ 2896827 h 6975464"/>
              <a:gd name="connsiteX232" fmla="*/ 2231236 w 42118086"/>
              <a:gd name="connsiteY232" fmla="*/ 3002494 h 6975464"/>
              <a:gd name="connsiteX233" fmla="*/ 1869222 w 42118086"/>
              <a:gd name="connsiteY233" fmla="*/ 3283222 h 6975464"/>
              <a:gd name="connsiteX234" fmla="*/ 1869222 w 42118086"/>
              <a:gd name="connsiteY234" fmla="*/ 2937043 h 6975464"/>
              <a:gd name="connsiteX235" fmla="*/ 2231236 w 42118086"/>
              <a:gd name="connsiteY235" fmla="*/ 2656315 h 6975464"/>
              <a:gd name="connsiteX236" fmla="*/ 2231236 w 42118086"/>
              <a:gd name="connsiteY236" fmla="*/ 2896038 h 6975464"/>
              <a:gd name="connsiteX237" fmla="*/ 2243855 w 42118086"/>
              <a:gd name="connsiteY237" fmla="*/ 2890518 h 6975464"/>
              <a:gd name="connsiteX238" fmla="*/ 2243855 w 42118086"/>
              <a:gd name="connsiteY238" fmla="*/ 2639755 h 6975464"/>
              <a:gd name="connsiteX239" fmla="*/ 2113720 w 42118086"/>
              <a:gd name="connsiteY239" fmla="*/ 2540397 h 6975464"/>
              <a:gd name="connsiteX240" fmla="*/ 2100312 w 42118086"/>
              <a:gd name="connsiteY240" fmla="*/ 2546705 h 6975464"/>
              <a:gd name="connsiteX241" fmla="*/ 2226503 w 42118086"/>
              <a:gd name="connsiteY241" fmla="*/ 2642910 h 6975464"/>
              <a:gd name="connsiteX242" fmla="*/ 1862124 w 42118086"/>
              <a:gd name="connsiteY242" fmla="*/ 2925215 h 6975464"/>
              <a:gd name="connsiteX243" fmla="*/ 1496955 w 42118086"/>
              <a:gd name="connsiteY243" fmla="*/ 2647641 h 6975464"/>
              <a:gd name="connsiteX244" fmla="*/ 1861335 w 42118086"/>
              <a:gd name="connsiteY244" fmla="*/ 2365336 h 6975464"/>
              <a:gd name="connsiteX245" fmla="*/ 2099523 w 42118086"/>
              <a:gd name="connsiteY245" fmla="*/ 2545916 h 6975464"/>
              <a:gd name="connsiteX246" fmla="*/ 2112931 w 42118086"/>
              <a:gd name="connsiteY246" fmla="*/ 2539608 h 6975464"/>
              <a:gd name="connsiteX247" fmla="*/ 1870800 w 42118086"/>
              <a:gd name="connsiteY247" fmla="*/ 2355873 h 6975464"/>
              <a:gd name="connsiteX248" fmla="*/ 1870800 w 42118086"/>
              <a:gd name="connsiteY248" fmla="*/ 2176869 h 6975464"/>
              <a:gd name="connsiteX249" fmla="*/ 1857392 w 42118086"/>
              <a:gd name="connsiteY249" fmla="*/ 2178447 h 6975464"/>
              <a:gd name="connsiteX250" fmla="*/ 1857392 w 42118086"/>
              <a:gd name="connsiteY250" fmla="*/ 2350353 h 6975464"/>
              <a:gd name="connsiteX251" fmla="*/ 1496167 w 42118086"/>
              <a:gd name="connsiteY251" fmla="*/ 2631081 h 6975464"/>
              <a:gd name="connsiteX252" fmla="*/ 1496167 w 42118086"/>
              <a:gd name="connsiteY252" fmla="*/ 2284114 h 6975464"/>
              <a:gd name="connsiteX253" fmla="*/ 1666526 w 42118086"/>
              <a:gd name="connsiteY253" fmla="*/ 2152424 h 6975464"/>
              <a:gd name="connsiteX254" fmla="*/ 1658639 w 42118086"/>
              <a:gd name="connsiteY254" fmla="*/ 2141384 h 6975464"/>
              <a:gd name="connsiteX255" fmla="*/ 1666526 w 42118086"/>
              <a:gd name="connsiteY255" fmla="*/ 2151636 h 6975464"/>
              <a:gd name="connsiteX256" fmla="*/ 1857392 w 42118086"/>
              <a:gd name="connsiteY256" fmla="*/ 2003386 h 6975464"/>
              <a:gd name="connsiteX257" fmla="*/ 1857392 w 42118086"/>
              <a:gd name="connsiteY257" fmla="*/ 2177658 h 6975464"/>
              <a:gd name="connsiteX258" fmla="*/ 1870800 w 42118086"/>
              <a:gd name="connsiteY258" fmla="*/ 2176081 h 6975464"/>
              <a:gd name="connsiteX259" fmla="*/ 1870800 w 42118086"/>
              <a:gd name="connsiteY259" fmla="*/ 1998654 h 6975464"/>
              <a:gd name="connsiteX260" fmla="*/ 1886574 w 42118086"/>
              <a:gd name="connsiteY260" fmla="*/ 1986037 h 6975464"/>
              <a:gd name="connsiteX261" fmla="*/ 1886574 w 42118086"/>
              <a:gd name="connsiteY261" fmla="*/ 1969478 h 6975464"/>
              <a:gd name="connsiteX262" fmla="*/ 1869222 w 42118086"/>
              <a:gd name="connsiteY262" fmla="*/ 1982883 h 6975464"/>
              <a:gd name="connsiteX263" fmla="*/ 1869222 w 42118086"/>
              <a:gd name="connsiteY263" fmla="*/ 1636704 h 6975464"/>
              <a:gd name="connsiteX264" fmla="*/ 1886574 w 42118086"/>
              <a:gd name="connsiteY264" fmla="*/ 1623299 h 6975464"/>
              <a:gd name="connsiteX265" fmla="*/ 1886574 w 42118086"/>
              <a:gd name="connsiteY265" fmla="*/ 1606739 h 6975464"/>
              <a:gd name="connsiteX266" fmla="*/ 1862124 w 42118086"/>
              <a:gd name="connsiteY266" fmla="*/ 1625665 h 6975464"/>
              <a:gd name="connsiteX267" fmla="*/ 1496955 w 42118086"/>
              <a:gd name="connsiteY267" fmla="*/ 1348091 h 6975464"/>
              <a:gd name="connsiteX268" fmla="*/ 1861335 w 42118086"/>
              <a:gd name="connsiteY268" fmla="*/ 1064997 h 6975464"/>
              <a:gd name="connsiteX269" fmla="*/ 2226503 w 42118086"/>
              <a:gd name="connsiteY269" fmla="*/ 1342571 h 6975464"/>
              <a:gd name="connsiteX270" fmla="*/ 1887362 w 42118086"/>
              <a:gd name="connsiteY270" fmla="*/ 1605951 h 6975464"/>
              <a:gd name="connsiteX271" fmla="*/ 1887362 w 42118086"/>
              <a:gd name="connsiteY271" fmla="*/ 1622510 h 6975464"/>
              <a:gd name="connsiteX272" fmla="*/ 2231236 w 42118086"/>
              <a:gd name="connsiteY272" fmla="*/ 1355976 h 6975464"/>
              <a:gd name="connsiteX273" fmla="*/ 2231236 w 42118086"/>
              <a:gd name="connsiteY273" fmla="*/ 1702944 h 6975464"/>
              <a:gd name="connsiteX274" fmla="*/ 1887362 w 42118086"/>
              <a:gd name="connsiteY274" fmla="*/ 1968689 h 6975464"/>
              <a:gd name="connsiteX275" fmla="*/ 1887362 w 42118086"/>
              <a:gd name="connsiteY275" fmla="*/ 1985249 h 6975464"/>
              <a:gd name="connsiteX276" fmla="*/ 2243855 w 42118086"/>
              <a:gd name="connsiteY276" fmla="*/ 1709252 h 6975464"/>
              <a:gd name="connsiteX277" fmla="*/ 2243855 w 42118086"/>
              <a:gd name="connsiteY277" fmla="*/ 1339416 h 6975464"/>
              <a:gd name="connsiteX278" fmla="*/ 1870800 w 42118086"/>
              <a:gd name="connsiteY278" fmla="*/ 1056323 h 6975464"/>
              <a:gd name="connsiteX279" fmla="*/ 1870800 w 42118086"/>
              <a:gd name="connsiteY279" fmla="*/ 707778 h 6975464"/>
              <a:gd name="connsiteX280" fmla="*/ 1857392 w 42118086"/>
              <a:gd name="connsiteY280" fmla="*/ 718030 h 6975464"/>
              <a:gd name="connsiteX281" fmla="*/ 1857392 w 42118086"/>
              <a:gd name="connsiteY281" fmla="*/ 1050803 h 6975464"/>
              <a:gd name="connsiteX282" fmla="*/ 1496167 w 42118086"/>
              <a:gd name="connsiteY282" fmla="*/ 1331531 h 6975464"/>
              <a:gd name="connsiteX283" fmla="*/ 1496167 w 42118086"/>
              <a:gd name="connsiteY283" fmla="*/ 985352 h 6975464"/>
              <a:gd name="connsiteX284" fmla="*/ 1857392 w 42118086"/>
              <a:gd name="connsiteY284" fmla="*/ 704624 h 6975464"/>
              <a:gd name="connsiteX285" fmla="*/ 1857392 w 42118086"/>
              <a:gd name="connsiteY285" fmla="*/ 717241 h 6975464"/>
              <a:gd name="connsiteX286" fmla="*/ 1870800 w 42118086"/>
              <a:gd name="connsiteY286" fmla="*/ 706990 h 6975464"/>
              <a:gd name="connsiteX287" fmla="*/ 1870800 w 42118086"/>
              <a:gd name="connsiteY287" fmla="*/ 688064 h 6975464"/>
              <a:gd name="connsiteX288" fmla="*/ 1509574 w 42118086"/>
              <a:gd name="connsiteY288" fmla="*/ 412856 h 6975464"/>
              <a:gd name="connsiteX289" fmla="*/ 1498533 w 42118086"/>
              <a:gd name="connsiteY289" fmla="*/ 421530 h 6975464"/>
              <a:gd name="connsiteX290" fmla="*/ 1508786 w 42118086"/>
              <a:gd name="connsiteY290" fmla="*/ 412856 h 6975464"/>
              <a:gd name="connsiteX291" fmla="*/ 1493012 w 42118086"/>
              <a:gd name="connsiteY291" fmla="*/ 401028 h 6975464"/>
              <a:gd name="connsiteX292" fmla="*/ 1493012 w 42118086"/>
              <a:gd name="connsiteY292" fmla="*/ 119417 h 6975464"/>
              <a:gd name="connsiteX293" fmla="*/ 1493012 w 42118086"/>
              <a:gd name="connsiteY293" fmla="*/ 117464 h 6975464"/>
              <a:gd name="connsiteX294" fmla="*/ 1398859 w 42118086"/>
              <a:gd name="connsiteY294" fmla="*/ 117464 h 6975464"/>
              <a:gd name="connsiteX295" fmla="*/ 1480393 w 42118086"/>
              <a:gd name="connsiteY295" fmla="*/ 117464 h 6975464"/>
              <a:gd name="connsiteX296" fmla="*/ 1480393 w 42118086"/>
              <a:gd name="connsiteY296" fmla="*/ 201868 h 6975464"/>
              <a:gd name="connsiteX297" fmla="*/ 1480393 w 42118086"/>
              <a:gd name="connsiteY297" fmla="*/ 401028 h 6975464"/>
              <a:gd name="connsiteX298" fmla="*/ 1118379 w 42118086"/>
              <a:gd name="connsiteY298" fmla="*/ 681756 h 6975464"/>
              <a:gd name="connsiteX299" fmla="*/ 1118379 w 42118086"/>
              <a:gd name="connsiteY299" fmla="*/ 335577 h 6975464"/>
              <a:gd name="connsiteX300" fmla="*/ 1379242 w 42118086"/>
              <a:gd name="connsiteY300" fmla="*/ 132719 h 6975464"/>
              <a:gd name="connsiteX301" fmla="*/ 1398859 w 42118086"/>
              <a:gd name="connsiteY301" fmla="*/ 117464 h 6975464"/>
              <a:gd name="connsiteX302" fmla="*/ 840168 w 42118086"/>
              <a:gd name="connsiteY302" fmla="*/ 117464 h 6975464"/>
              <a:gd name="connsiteX303" fmla="*/ 1377550 w 42118086"/>
              <a:gd name="connsiteY303" fmla="*/ 117464 h 6975464"/>
              <a:gd name="connsiteX304" fmla="*/ 1301753 w 42118086"/>
              <a:gd name="connsiteY304" fmla="*/ 176360 h 6975464"/>
              <a:gd name="connsiteX305" fmla="*/ 1112069 w 42118086"/>
              <a:gd name="connsiteY305" fmla="*/ 323748 h 6975464"/>
              <a:gd name="connsiteX306" fmla="*/ 857417 w 42118086"/>
              <a:gd name="connsiteY306" fmla="*/ 130551 h 6975464"/>
              <a:gd name="connsiteX307" fmla="*/ 840168 w 42118086"/>
              <a:gd name="connsiteY307" fmla="*/ 117464 h 6975464"/>
              <a:gd name="connsiteX0" fmla="*/ 738225 w 42198532"/>
              <a:gd name="connsiteY0" fmla="*/ 6911396 h 6975464"/>
              <a:gd name="connsiteX1" fmla="*/ 814828 w 42198532"/>
              <a:gd name="connsiteY1" fmla="*/ 6969750 h 6975464"/>
              <a:gd name="connsiteX2" fmla="*/ 822329 w 42198532"/>
              <a:gd name="connsiteY2" fmla="*/ 6975464 h 6975464"/>
              <a:gd name="connsiteX3" fmla="*/ 655724 w 42198532"/>
              <a:gd name="connsiteY3" fmla="*/ 6975464 h 6975464"/>
              <a:gd name="connsiteX4" fmla="*/ 656989 w 42198532"/>
              <a:gd name="connsiteY4" fmla="*/ 6974481 h 6975464"/>
              <a:gd name="connsiteX5" fmla="*/ 738225 w 42198532"/>
              <a:gd name="connsiteY5" fmla="*/ 6911396 h 6975464"/>
              <a:gd name="connsiteX6" fmla="*/ 733493 w 42198532"/>
              <a:gd name="connsiteY6" fmla="*/ 6551812 h 6975464"/>
              <a:gd name="connsiteX7" fmla="*/ 733493 w 42198532"/>
              <a:gd name="connsiteY7" fmla="*/ 6897991 h 6975464"/>
              <a:gd name="connsiteX8" fmla="*/ 639637 w 42198532"/>
              <a:gd name="connsiteY8" fmla="*/ 6970539 h 6975464"/>
              <a:gd name="connsiteX9" fmla="*/ 656989 w 42198532"/>
              <a:gd name="connsiteY9" fmla="*/ 6974481 h 6975464"/>
              <a:gd name="connsiteX10" fmla="*/ 638848 w 42198532"/>
              <a:gd name="connsiteY10" fmla="*/ 6971327 h 6975464"/>
              <a:gd name="connsiteX11" fmla="*/ 633515 w 42198532"/>
              <a:gd name="connsiteY11" fmla="*/ 6975464 h 6975464"/>
              <a:gd name="connsiteX12" fmla="*/ 371479 w 42198532"/>
              <a:gd name="connsiteY12" fmla="*/ 6975464 h 6975464"/>
              <a:gd name="connsiteX13" fmla="*/ 371479 w 42198532"/>
              <a:gd name="connsiteY13" fmla="*/ 6917056 h 6975464"/>
              <a:gd name="connsiteX14" fmla="*/ 371479 w 42198532"/>
              <a:gd name="connsiteY14" fmla="*/ 6832540 h 6975464"/>
              <a:gd name="connsiteX15" fmla="*/ 733493 w 42198532"/>
              <a:gd name="connsiteY15" fmla="*/ 6551812 h 6975464"/>
              <a:gd name="connsiteX16" fmla="*/ 1106548 w 42198532"/>
              <a:gd name="connsiteY16" fmla="*/ 5904403 h 6975464"/>
              <a:gd name="connsiteX17" fmla="*/ 1106548 w 42198532"/>
              <a:gd name="connsiteY17" fmla="*/ 6251370 h 6975464"/>
              <a:gd name="connsiteX18" fmla="*/ 1012693 w 42198532"/>
              <a:gd name="connsiteY18" fmla="*/ 6323918 h 6975464"/>
              <a:gd name="connsiteX19" fmla="*/ 744534 w 42198532"/>
              <a:gd name="connsiteY19" fmla="*/ 6531309 h 6975464"/>
              <a:gd name="connsiteX20" fmla="*/ 744534 w 42198532"/>
              <a:gd name="connsiteY20" fmla="*/ 6185131 h 6975464"/>
              <a:gd name="connsiteX21" fmla="*/ 873093 w 42198532"/>
              <a:gd name="connsiteY21" fmla="*/ 6085772 h 6975464"/>
              <a:gd name="connsiteX22" fmla="*/ 1106548 w 42198532"/>
              <a:gd name="connsiteY22" fmla="*/ 5904403 h 6975464"/>
              <a:gd name="connsiteX23" fmla="*/ 1739875 w 42198532"/>
              <a:gd name="connsiteY23" fmla="*/ 5788484 h 6975464"/>
              <a:gd name="connsiteX24" fmla="*/ 1726467 w 42198532"/>
              <a:gd name="connsiteY24" fmla="*/ 5794792 h 6975464"/>
              <a:gd name="connsiteX25" fmla="*/ 1739875 w 42198532"/>
              <a:gd name="connsiteY25" fmla="*/ 5788484 h 6975464"/>
              <a:gd name="connsiteX26" fmla="*/ 1488280 w 42198532"/>
              <a:gd name="connsiteY26" fmla="*/ 5613423 h 6975464"/>
              <a:gd name="connsiteX27" fmla="*/ 1726467 w 42198532"/>
              <a:gd name="connsiteY27" fmla="*/ 5794792 h 6975464"/>
              <a:gd name="connsiteX28" fmla="*/ 1853448 w 42198532"/>
              <a:gd name="connsiteY28" fmla="*/ 5890997 h 6975464"/>
              <a:gd name="connsiteX29" fmla="*/ 1489068 w 42198532"/>
              <a:gd name="connsiteY29" fmla="*/ 6174091 h 6975464"/>
              <a:gd name="connsiteX30" fmla="*/ 1123900 w 42198532"/>
              <a:gd name="connsiteY30" fmla="*/ 5896517 h 6975464"/>
              <a:gd name="connsiteX31" fmla="*/ 1488280 w 42198532"/>
              <a:gd name="connsiteY31" fmla="*/ 5613423 h 6975464"/>
              <a:gd name="connsiteX32" fmla="*/ 359648 w 42198532"/>
              <a:gd name="connsiteY32" fmla="*/ 4965225 h 6975464"/>
              <a:gd name="connsiteX33" fmla="*/ 724817 w 42198532"/>
              <a:gd name="connsiteY33" fmla="*/ 5242799 h 6975464"/>
              <a:gd name="connsiteX34" fmla="*/ 487418 w 42198532"/>
              <a:gd name="connsiteY34" fmla="*/ 5426534 h 6975464"/>
              <a:gd name="connsiteX35" fmla="*/ 493727 w 42198532"/>
              <a:gd name="connsiteY35" fmla="*/ 5437574 h 6975464"/>
              <a:gd name="connsiteX36" fmla="*/ 733493 w 42198532"/>
              <a:gd name="connsiteY36" fmla="*/ 5252262 h 6975464"/>
              <a:gd name="connsiteX37" fmla="*/ 733493 w 42198532"/>
              <a:gd name="connsiteY37" fmla="*/ 5598440 h 6975464"/>
              <a:gd name="connsiteX38" fmla="*/ 633328 w 42198532"/>
              <a:gd name="connsiteY38" fmla="*/ 5675720 h 6975464"/>
              <a:gd name="connsiteX39" fmla="*/ 641215 w 42198532"/>
              <a:gd name="connsiteY39" fmla="*/ 5688337 h 6975464"/>
              <a:gd name="connsiteX40" fmla="*/ 737436 w 42198532"/>
              <a:gd name="connsiteY40" fmla="*/ 5613423 h 6975464"/>
              <a:gd name="connsiteX41" fmla="*/ 1102605 w 42198532"/>
              <a:gd name="connsiteY41" fmla="*/ 5890997 h 6975464"/>
              <a:gd name="connsiteX42" fmla="*/ 866783 w 42198532"/>
              <a:gd name="connsiteY42" fmla="*/ 6073943 h 6975464"/>
              <a:gd name="connsiteX43" fmla="*/ 873093 w 42198532"/>
              <a:gd name="connsiteY43" fmla="*/ 6085772 h 6975464"/>
              <a:gd name="connsiteX44" fmla="*/ 865994 w 42198532"/>
              <a:gd name="connsiteY44" fmla="*/ 6074732 h 6975464"/>
              <a:gd name="connsiteX45" fmla="*/ 738225 w 42198532"/>
              <a:gd name="connsiteY45" fmla="*/ 6174091 h 6975464"/>
              <a:gd name="connsiteX46" fmla="*/ 373056 w 42198532"/>
              <a:gd name="connsiteY46" fmla="*/ 5896517 h 6975464"/>
              <a:gd name="connsiteX47" fmla="*/ 640426 w 42198532"/>
              <a:gd name="connsiteY47" fmla="*/ 5689125 h 6975464"/>
              <a:gd name="connsiteX48" fmla="*/ 633328 w 42198532"/>
              <a:gd name="connsiteY48" fmla="*/ 5676508 h 6975464"/>
              <a:gd name="connsiteX49" fmla="*/ 371479 w 42198532"/>
              <a:gd name="connsiteY49" fmla="*/ 5879169 h 6975464"/>
              <a:gd name="connsiteX50" fmla="*/ 371479 w 42198532"/>
              <a:gd name="connsiteY50" fmla="*/ 5532990 h 6975464"/>
              <a:gd name="connsiteX51" fmla="*/ 493727 w 42198532"/>
              <a:gd name="connsiteY51" fmla="*/ 5438362 h 6975464"/>
              <a:gd name="connsiteX52" fmla="*/ 486629 w 42198532"/>
              <a:gd name="connsiteY52" fmla="*/ 5426534 h 6975464"/>
              <a:gd name="connsiteX53" fmla="*/ 365169 w 42198532"/>
              <a:gd name="connsiteY53" fmla="*/ 5521161 h 6975464"/>
              <a:gd name="connsiteX54" fmla="*/ 0 w 42198532"/>
              <a:gd name="connsiteY54" fmla="*/ 5243588 h 6975464"/>
              <a:gd name="connsiteX55" fmla="*/ 359648 w 42198532"/>
              <a:gd name="connsiteY55" fmla="*/ 4965225 h 6975464"/>
              <a:gd name="connsiteX56" fmla="*/ 1106548 w 42198532"/>
              <a:gd name="connsiteY56" fmla="*/ 4604852 h 6975464"/>
              <a:gd name="connsiteX57" fmla="*/ 1106548 w 42198532"/>
              <a:gd name="connsiteY57" fmla="*/ 4951031 h 6975464"/>
              <a:gd name="connsiteX58" fmla="*/ 1018214 w 42198532"/>
              <a:gd name="connsiteY58" fmla="*/ 5019636 h 6975464"/>
              <a:gd name="connsiteX59" fmla="*/ 1025312 w 42198532"/>
              <a:gd name="connsiteY59" fmla="*/ 5030676 h 6975464"/>
              <a:gd name="connsiteX60" fmla="*/ 1017425 w 42198532"/>
              <a:gd name="connsiteY60" fmla="*/ 5020424 h 6975464"/>
              <a:gd name="connsiteX61" fmla="*/ 744534 w 42198532"/>
              <a:gd name="connsiteY61" fmla="*/ 5231759 h 6975464"/>
              <a:gd name="connsiteX62" fmla="*/ 744534 w 42198532"/>
              <a:gd name="connsiteY62" fmla="*/ 4885580 h 6975464"/>
              <a:gd name="connsiteX63" fmla="*/ 856530 w 42198532"/>
              <a:gd name="connsiteY63" fmla="*/ 4798050 h 6975464"/>
              <a:gd name="connsiteX64" fmla="*/ 849432 w 42198532"/>
              <a:gd name="connsiteY64" fmla="*/ 4787799 h 6975464"/>
              <a:gd name="connsiteX65" fmla="*/ 857319 w 42198532"/>
              <a:gd name="connsiteY65" fmla="*/ 4798050 h 6975464"/>
              <a:gd name="connsiteX66" fmla="*/ 1106548 w 42198532"/>
              <a:gd name="connsiteY66" fmla="*/ 4604852 h 6975464"/>
              <a:gd name="connsiteX67" fmla="*/ 737436 w 42198532"/>
              <a:gd name="connsiteY67" fmla="*/ 4313873 h 6975464"/>
              <a:gd name="connsiteX68" fmla="*/ 1102605 w 42198532"/>
              <a:gd name="connsiteY68" fmla="*/ 4591447 h 6975464"/>
              <a:gd name="connsiteX69" fmla="*/ 849432 w 42198532"/>
              <a:gd name="connsiteY69" fmla="*/ 4787799 h 6975464"/>
              <a:gd name="connsiteX70" fmla="*/ 738225 w 42198532"/>
              <a:gd name="connsiteY70" fmla="*/ 4873752 h 6975464"/>
              <a:gd name="connsiteX71" fmla="*/ 373056 w 42198532"/>
              <a:gd name="connsiteY71" fmla="*/ 4596178 h 6975464"/>
              <a:gd name="connsiteX72" fmla="*/ 737436 w 42198532"/>
              <a:gd name="connsiteY72" fmla="*/ 4313873 h 6975464"/>
              <a:gd name="connsiteX73" fmla="*/ 1115224 w 42198532"/>
              <a:gd name="connsiteY73" fmla="*/ 3661732 h 6975464"/>
              <a:gd name="connsiteX74" fmla="*/ 1125477 w 42198532"/>
              <a:gd name="connsiteY74" fmla="*/ 3669618 h 6975464"/>
              <a:gd name="connsiteX75" fmla="*/ 1480393 w 42198532"/>
              <a:gd name="connsiteY75" fmla="*/ 3939306 h 6975464"/>
              <a:gd name="connsiteX76" fmla="*/ 1116013 w 42198532"/>
              <a:gd name="connsiteY76" fmla="*/ 4222399 h 6975464"/>
              <a:gd name="connsiteX77" fmla="*/ 750844 w 42198532"/>
              <a:gd name="connsiteY77" fmla="*/ 3944037 h 6975464"/>
              <a:gd name="connsiteX78" fmla="*/ 1115224 w 42198532"/>
              <a:gd name="connsiteY78" fmla="*/ 3661732 h 6975464"/>
              <a:gd name="connsiteX79" fmla="*/ 1480393 w 42198532"/>
              <a:gd name="connsiteY79" fmla="*/ 2656315 h 6975464"/>
              <a:gd name="connsiteX80" fmla="*/ 1480393 w 42198532"/>
              <a:gd name="connsiteY80" fmla="*/ 3002494 h 6975464"/>
              <a:gd name="connsiteX81" fmla="*/ 1386537 w 42198532"/>
              <a:gd name="connsiteY81" fmla="*/ 3075042 h 6975464"/>
              <a:gd name="connsiteX82" fmla="*/ 1392847 w 42198532"/>
              <a:gd name="connsiteY82" fmla="*/ 3086870 h 6975464"/>
              <a:gd name="connsiteX83" fmla="*/ 1385748 w 42198532"/>
              <a:gd name="connsiteY83" fmla="*/ 3075830 h 6975464"/>
              <a:gd name="connsiteX84" fmla="*/ 1118379 w 42198532"/>
              <a:gd name="connsiteY84" fmla="*/ 3283222 h 6975464"/>
              <a:gd name="connsiteX85" fmla="*/ 1118379 w 42198532"/>
              <a:gd name="connsiteY85" fmla="*/ 2937043 h 6975464"/>
              <a:gd name="connsiteX86" fmla="*/ 1246148 w 42198532"/>
              <a:gd name="connsiteY86" fmla="*/ 2837685 h 6975464"/>
              <a:gd name="connsiteX87" fmla="*/ 1239839 w 42198532"/>
              <a:gd name="connsiteY87" fmla="*/ 2825856 h 6975464"/>
              <a:gd name="connsiteX88" fmla="*/ 1246937 w 42198532"/>
              <a:gd name="connsiteY88" fmla="*/ 2836896 h 6975464"/>
              <a:gd name="connsiteX89" fmla="*/ 1480393 w 42198532"/>
              <a:gd name="connsiteY89" fmla="*/ 2656315 h 6975464"/>
              <a:gd name="connsiteX90" fmla="*/ 732704 w 42198532"/>
              <a:gd name="connsiteY90" fmla="*/ 1716349 h 6975464"/>
              <a:gd name="connsiteX91" fmla="*/ 1097873 w 42198532"/>
              <a:gd name="connsiteY91" fmla="*/ 1993923 h 6975464"/>
              <a:gd name="connsiteX92" fmla="*/ 860473 w 42198532"/>
              <a:gd name="connsiteY92" fmla="*/ 2177658 h 6975464"/>
              <a:gd name="connsiteX93" fmla="*/ 867572 w 42198532"/>
              <a:gd name="connsiteY93" fmla="*/ 2189486 h 6975464"/>
              <a:gd name="connsiteX94" fmla="*/ 1106548 w 42198532"/>
              <a:gd name="connsiteY94" fmla="*/ 2003386 h 6975464"/>
              <a:gd name="connsiteX95" fmla="*/ 1106548 w 42198532"/>
              <a:gd name="connsiteY95" fmla="*/ 2350353 h 6975464"/>
              <a:gd name="connsiteX96" fmla="*/ 1007172 w 42198532"/>
              <a:gd name="connsiteY96" fmla="*/ 2427632 h 6975464"/>
              <a:gd name="connsiteX97" fmla="*/ 1014270 w 42198532"/>
              <a:gd name="connsiteY97" fmla="*/ 2440249 h 6975464"/>
              <a:gd name="connsiteX98" fmla="*/ 1110492 w 42198532"/>
              <a:gd name="connsiteY98" fmla="*/ 2365336 h 6975464"/>
              <a:gd name="connsiteX99" fmla="*/ 1475660 w 42198532"/>
              <a:gd name="connsiteY99" fmla="*/ 2642910 h 6975464"/>
              <a:gd name="connsiteX100" fmla="*/ 1239839 w 42198532"/>
              <a:gd name="connsiteY100" fmla="*/ 2825856 h 6975464"/>
              <a:gd name="connsiteX101" fmla="*/ 1112069 w 42198532"/>
              <a:gd name="connsiteY101" fmla="*/ 2925215 h 6975464"/>
              <a:gd name="connsiteX102" fmla="*/ 746900 w 42198532"/>
              <a:gd name="connsiteY102" fmla="*/ 2647641 h 6975464"/>
              <a:gd name="connsiteX103" fmla="*/ 1013481 w 42198532"/>
              <a:gd name="connsiteY103" fmla="*/ 2440249 h 6975464"/>
              <a:gd name="connsiteX104" fmla="*/ 1006383 w 42198532"/>
              <a:gd name="connsiteY104" fmla="*/ 2427632 h 6975464"/>
              <a:gd name="connsiteX105" fmla="*/ 744534 w 42198532"/>
              <a:gd name="connsiteY105" fmla="*/ 2631081 h 6975464"/>
              <a:gd name="connsiteX106" fmla="*/ 744534 w 42198532"/>
              <a:gd name="connsiteY106" fmla="*/ 2284114 h 6975464"/>
              <a:gd name="connsiteX107" fmla="*/ 866783 w 42198532"/>
              <a:gd name="connsiteY107" fmla="*/ 2189486 h 6975464"/>
              <a:gd name="connsiteX108" fmla="*/ 860473 w 42198532"/>
              <a:gd name="connsiteY108" fmla="*/ 2178447 h 6975464"/>
              <a:gd name="connsiteX109" fmla="*/ 738225 w 42198532"/>
              <a:gd name="connsiteY109" fmla="*/ 2273074 h 6975464"/>
              <a:gd name="connsiteX110" fmla="*/ 373056 w 42198532"/>
              <a:gd name="connsiteY110" fmla="*/ 1995500 h 6975464"/>
              <a:gd name="connsiteX111" fmla="*/ 732704 w 42198532"/>
              <a:gd name="connsiteY111" fmla="*/ 1716349 h 6975464"/>
              <a:gd name="connsiteX112" fmla="*/ 1480393 w 42198532"/>
              <a:gd name="connsiteY112" fmla="*/ 1355976 h 6975464"/>
              <a:gd name="connsiteX113" fmla="*/ 1480393 w 42198532"/>
              <a:gd name="connsiteY113" fmla="*/ 1702944 h 6975464"/>
              <a:gd name="connsiteX114" fmla="*/ 1391269 w 42198532"/>
              <a:gd name="connsiteY114" fmla="*/ 1771549 h 6975464"/>
              <a:gd name="connsiteX115" fmla="*/ 1399156 w 42198532"/>
              <a:gd name="connsiteY115" fmla="*/ 1781800 h 6975464"/>
              <a:gd name="connsiteX116" fmla="*/ 1483547 w 42198532"/>
              <a:gd name="connsiteY116" fmla="*/ 1716349 h 6975464"/>
              <a:gd name="connsiteX117" fmla="*/ 1848716 w 42198532"/>
              <a:gd name="connsiteY117" fmla="*/ 1993923 h 6975464"/>
              <a:gd name="connsiteX118" fmla="*/ 1658639 w 42198532"/>
              <a:gd name="connsiteY118" fmla="*/ 2141384 h 6975464"/>
              <a:gd name="connsiteX119" fmla="*/ 1489068 w 42198532"/>
              <a:gd name="connsiteY119" fmla="*/ 2273074 h 6975464"/>
              <a:gd name="connsiteX120" fmla="*/ 1123900 w 42198532"/>
              <a:gd name="connsiteY120" fmla="*/ 1995500 h 6975464"/>
              <a:gd name="connsiteX121" fmla="*/ 1398368 w 42198532"/>
              <a:gd name="connsiteY121" fmla="*/ 1782588 h 6975464"/>
              <a:gd name="connsiteX122" fmla="*/ 1390481 w 42198532"/>
              <a:gd name="connsiteY122" fmla="*/ 1771549 h 6975464"/>
              <a:gd name="connsiteX123" fmla="*/ 1118379 w 42198532"/>
              <a:gd name="connsiteY123" fmla="*/ 1982883 h 6975464"/>
              <a:gd name="connsiteX124" fmla="*/ 1118379 w 42198532"/>
              <a:gd name="connsiteY124" fmla="*/ 1636704 h 6975464"/>
              <a:gd name="connsiteX125" fmla="*/ 1230374 w 42198532"/>
              <a:gd name="connsiteY125" fmla="*/ 1549963 h 6975464"/>
              <a:gd name="connsiteX126" fmla="*/ 1480393 w 42198532"/>
              <a:gd name="connsiteY126" fmla="*/ 1355976 h 6975464"/>
              <a:gd name="connsiteX127" fmla="*/ 1110492 w 42198532"/>
              <a:gd name="connsiteY127" fmla="*/ 1064997 h 6975464"/>
              <a:gd name="connsiteX128" fmla="*/ 1475660 w 42198532"/>
              <a:gd name="connsiteY128" fmla="*/ 1342571 h 6975464"/>
              <a:gd name="connsiteX129" fmla="*/ 1223276 w 42198532"/>
              <a:gd name="connsiteY129" fmla="*/ 1538923 h 6975464"/>
              <a:gd name="connsiteX130" fmla="*/ 1230374 w 42198532"/>
              <a:gd name="connsiteY130" fmla="*/ 1549963 h 6975464"/>
              <a:gd name="connsiteX131" fmla="*/ 1222487 w 42198532"/>
              <a:gd name="connsiteY131" fmla="*/ 1539711 h 6975464"/>
              <a:gd name="connsiteX132" fmla="*/ 1112069 w 42198532"/>
              <a:gd name="connsiteY132" fmla="*/ 1625665 h 6975464"/>
              <a:gd name="connsiteX133" fmla="*/ 746900 w 42198532"/>
              <a:gd name="connsiteY133" fmla="*/ 1348091 h 6975464"/>
              <a:gd name="connsiteX134" fmla="*/ 1110492 w 42198532"/>
              <a:gd name="connsiteY134" fmla="*/ 1064997 h 6975464"/>
              <a:gd name="connsiteX135" fmla="*/ 1488280 w 42198532"/>
              <a:gd name="connsiteY135" fmla="*/ 413645 h 6975464"/>
              <a:gd name="connsiteX136" fmla="*/ 1498533 w 42198532"/>
              <a:gd name="connsiteY136" fmla="*/ 421530 h 6975464"/>
              <a:gd name="connsiteX137" fmla="*/ 1853448 w 42198532"/>
              <a:gd name="connsiteY137" fmla="*/ 691218 h 6975464"/>
              <a:gd name="connsiteX138" fmla="*/ 1489068 w 42198532"/>
              <a:gd name="connsiteY138" fmla="*/ 973524 h 6975464"/>
              <a:gd name="connsiteX139" fmla="*/ 1123900 w 42198532"/>
              <a:gd name="connsiteY139" fmla="*/ 695950 h 6975464"/>
              <a:gd name="connsiteX140" fmla="*/ 1488280 w 42198532"/>
              <a:gd name="connsiteY140" fmla="*/ 413645 h 6975464"/>
              <a:gd name="connsiteX141" fmla="*/ 1493012 w 42198532"/>
              <a:gd name="connsiteY141" fmla="*/ 117464 h 6975464"/>
              <a:gd name="connsiteX142" fmla="*/ 42118086 w 42198532"/>
              <a:gd name="connsiteY142" fmla="*/ 0 h 6975464"/>
              <a:gd name="connsiteX143" fmla="*/ 42198532 w 42198532"/>
              <a:gd name="connsiteY143" fmla="*/ 6799268 h 6975464"/>
              <a:gd name="connsiteX144" fmla="*/ 843615 w 42198532"/>
              <a:gd name="connsiteY144" fmla="*/ 6975464 h 6975464"/>
              <a:gd name="connsiteX145" fmla="*/ 810785 w 42198532"/>
              <a:gd name="connsiteY145" fmla="*/ 6950504 h 6975464"/>
              <a:gd name="connsiteX146" fmla="*/ 746900 w 42198532"/>
              <a:gd name="connsiteY146" fmla="*/ 6901934 h 6975464"/>
              <a:gd name="connsiteX147" fmla="*/ 746900 w 42198532"/>
              <a:gd name="connsiteY147" fmla="*/ 6547081 h 6975464"/>
              <a:gd name="connsiteX148" fmla="*/ 1019002 w 42198532"/>
              <a:gd name="connsiteY148" fmla="*/ 6335746 h 6975464"/>
              <a:gd name="connsiteX149" fmla="*/ 1012693 w 42198532"/>
              <a:gd name="connsiteY149" fmla="*/ 6323918 h 6975464"/>
              <a:gd name="connsiteX150" fmla="*/ 1019791 w 42198532"/>
              <a:gd name="connsiteY150" fmla="*/ 6334957 h 6975464"/>
              <a:gd name="connsiteX151" fmla="*/ 1110492 w 42198532"/>
              <a:gd name="connsiteY151" fmla="*/ 6264775 h 6975464"/>
              <a:gd name="connsiteX152" fmla="*/ 1489068 w 42198532"/>
              <a:gd name="connsiteY152" fmla="*/ 6553389 h 6975464"/>
              <a:gd name="connsiteX153" fmla="*/ 1870800 w 42198532"/>
              <a:gd name="connsiteY153" fmla="*/ 6257678 h 6975464"/>
              <a:gd name="connsiteX154" fmla="*/ 1870800 w 42198532"/>
              <a:gd name="connsiteY154" fmla="*/ 6139394 h 6975464"/>
              <a:gd name="connsiteX155" fmla="*/ 1857392 w 42198532"/>
              <a:gd name="connsiteY155" fmla="*/ 6144914 h 6975464"/>
              <a:gd name="connsiteX156" fmla="*/ 1857392 w 42198532"/>
              <a:gd name="connsiteY156" fmla="*/ 6251370 h 6975464"/>
              <a:gd name="connsiteX157" fmla="*/ 1495378 w 42198532"/>
              <a:gd name="connsiteY157" fmla="*/ 6531309 h 6975464"/>
              <a:gd name="connsiteX158" fmla="*/ 1495378 w 42198532"/>
              <a:gd name="connsiteY158" fmla="*/ 6185131 h 6975464"/>
              <a:gd name="connsiteX159" fmla="*/ 1857392 w 42198532"/>
              <a:gd name="connsiteY159" fmla="*/ 5904403 h 6975464"/>
              <a:gd name="connsiteX160" fmla="*/ 1857392 w 42198532"/>
              <a:gd name="connsiteY160" fmla="*/ 6144125 h 6975464"/>
              <a:gd name="connsiteX161" fmla="*/ 1870800 w 42198532"/>
              <a:gd name="connsiteY161" fmla="*/ 6138605 h 6975464"/>
              <a:gd name="connsiteX162" fmla="*/ 1870800 w 42198532"/>
              <a:gd name="connsiteY162" fmla="*/ 5887843 h 6975464"/>
              <a:gd name="connsiteX163" fmla="*/ 1739875 w 42198532"/>
              <a:gd name="connsiteY163" fmla="*/ 5788484 h 6975464"/>
              <a:gd name="connsiteX164" fmla="*/ 1497744 w 42198532"/>
              <a:gd name="connsiteY164" fmla="*/ 5604749 h 6975464"/>
              <a:gd name="connsiteX165" fmla="*/ 1497744 w 42198532"/>
              <a:gd name="connsiteY165" fmla="*/ 5424957 h 6975464"/>
              <a:gd name="connsiteX166" fmla="*/ 1484336 w 42198532"/>
              <a:gd name="connsiteY166" fmla="*/ 5427322 h 6975464"/>
              <a:gd name="connsiteX167" fmla="*/ 1484336 w 42198532"/>
              <a:gd name="connsiteY167" fmla="*/ 5598440 h 6975464"/>
              <a:gd name="connsiteX168" fmla="*/ 1122322 w 42198532"/>
              <a:gd name="connsiteY168" fmla="*/ 5879169 h 6975464"/>
              <a:gd name="connsiteX169" fmla="*/ 1122322 w 42198532"/>
              <a:gd name="connsiteY169" fmla="*/ 5532990 h 6975464"/>
              <a:gd name="connsiteX170" fmla="*/ 1292682 w 42198532"/>
              <a:gd name="connsiteY170" fmla="*/ 5400511 h 6975464"/>
              <a:gd name="connsiteX171" fmla="*/ 1285583 w 42198532"/>
              <a:gd name="connsiteY171" fmla="*/ 5390260 h 6975464"/>
              <a:gd name="connsiteX172" fmla="*/ 1116013 w 42198532"/>
              <a:gd name="connsiteY172" fmla="*/ 5521161 h 6975464"/>
              <a:gd name="connsiteX173" fmla="*/ 750844 w 42198532"/>
              <a:gd name="connsiteY173" fmla="*/ 5243588 h 6975464"/>
              <a:gd name="connsiteX174" fmla="*/ 1025312 w 42198532"/>
              <a:gd name="connsiteY174" fmla="*/ 5030676 h 6975464"/>
              <a:gd name="connsiteX175" fmla="*/ 1110492 w 42198532"/>
              <a:gd name="connsiteY175" fmla="*/ 4965225 h 6975464"/>
              <a:gd name="connsiteX176" fmla="*/ 1475660 w 42198532"/>
              <a:gd name="connsiteY176" fmla="*/ 5242799 h 6975464"/>
              <a:gd name="connsiteX177" fmla="*/ 1285583 w 42198532"/>
              <a:gd name="connsiteY177" fmla="*/ 5389472 h 6975464"/>
              <a:gd name="connsiteX178" fmla="*/ 1293470 w 42198532"/>
              <a:gd name="connsiteY178" fmla="*/ 5400511 h 6975464"/>
              <a:gd name="connsiteX179" fmla="*/ 1484336 w 42198532"/>
              <a:gd name="connsiteY179" fmla="*/ 5252262 h 6975464"/>
              <a:gd name="connsiteX180" fmla="*/ 1484336 w 42198532"/>
              <a:gd name="connsiteY180" fmla="*/ 5426534 h 6975464"/>
              <a:gd name="connsiteX181" fmla="*/ 1497744 w 42198532"/>
              <a:gd name="connsiteY181" fmla="*/ 5424168 h 6975464"/>
              <a:gd name="connsiteX182" fmla="*/ 1497744 w 42198532"/>
              <a:gd name="connsiteY182" fmla="*/ 5246742 h 6975464"/>
              <a:gd name="connsiteX183" fmla="*/ 1513518 w 42198532"/>
              <a:gd name="connsiteY183" fmla="*/ 5234125 h 6975464"/>
              <a:gd name="connsiteX184" fmla="*/ 1513518 w 42198532"/>
              <a:gd name="connsiteY184" fmla="*/ 5217565 h 6975464"/>
              <a:gd name="connsiteX185" fmla="*/ 1495378 w 42198532"/>
              <a:gd name="connsiteY185" fmla="*/ 5231759 h 6975464"/>
              <a:gd name="connsiteX186" fmla="*/ 1495378 w 42198532"/>
              <a:gd name="connsiteY186" fmla="*/ 4885580 h 6975464"/>
              <a:gd name="connsiteX187" fmla="*/ 1513518 w 42198532"/>
              <a:gd name="connsiteY187" fmla="*/ 4871386 h 6975464"/>
              <a:gd name="connsiteX188" fmla="*/ 1513518 w 42198532"/>
              <a:gd name="connsiteY188" fmla="*/ 4854826 h 6975464"/>
              <a:gd name="connsiteX189" fmla="*/ 1489068 w 42198532"/>
              <a:gd name="connsiteY189" fmla="*/ 4873752 h 6975464"/>
              <a:gd name="connsiteX190" fmla="*/ 1123900 w 42198532"/>
              <a:gd name="connsiteY190" fmla="*/ 4596178 h 6975464"/>
              <a:gd name="connsiteX191" fmla="*/ 1488280 w 42198532"/>
              <a:gd name="connsiteY191" fmla="*/ 4313873 h 6975464"/>
              <a:gd name="connsiteX192" fmla="*/ 1853448 w 42198532"/>
              <a:gd name="connsiteY192" fmla="*/ 4591447 h 6975464"/>
              <a:gd name="connsiteX193" fmla="*/ 1514307 w 42198532"/>
              <a:gd name="connsiteY193" fmla="*/ 4854826 h 6975464"/>
              <a:gd name="connsiteX194" fmla="*/ 1514307 w 42198532"/>
              <a:gd name="connsiteY194" fmla="*/ 4870598 h 6975464"/>
              <a:gd name="connsiteX195" fmla="*/ 1857392 w 42198532"/>
              <a:gd name="connsiteY195" fmla="*/ 4604852 h 6975464"/>
              <a:gd name="connsiteX196" fmla="*/ 1857392 w 42198532"/>
              <a:gd name="connsiteY196" fmla="*/ 4951031 h 6975464"/>
              <a:gd name="connsiteX197" fmla="*/ 1514307 w 42198532"/>
              <a:gd name="connsiteY197" fmla="*/ 5217565 h 6975464"/>
              <a:gd name="connsiteX198" fmla="*/ 1514307 w 42198532"/>
              <a:gd name="connsiteY198" fmla="*/ 5234125 h 6975464"/>
              <a:gd name="connsiteX199" fmla="*/ 1870800 w 42198532"/>
              <a:gd name="connsiteY199" fmla="*/ 4957339 h 6975464"/>
              <a:gd name="connsiteX200" fmla="*/ 1870800 w 42198532"/>
              <a:gd name="connsiteY200" fmla="*/ 4588292 h 6975464"/>
              <a:gd name="connsiteX201" fmla="*/ 1497744 w 42198532"/>
              <a:gd name="connsiteY201" fmla="*/ 4304410 h 6975464"/>
              <a:gd name="connsiteX202" fmla="*/ 1497744 w 42198532"/>
              <a:gd name="connsiteY202" fmla="*/ 3956654 h 6975464"/>
              <a:gd name="connsiteX203" fmla="*/ 1484336 w 42198532"/>
              <a:gd name="connsiteY203" fmla="*/ 3966905 h 6975464"/>
              <a:gd name="connsiteX204" fmla="*/ 1484336 w 42198532"/>
              <a:gd name="connsiteY204" fmla="*/ 4299679 h 6975464"/>
              <a:gd name="connsiteX205" fmla="*/ 1122322 w 42198532"/>
              <a:gd name="connsiteY205" fmla="*/ 4579618 h 6975464"/>
              <a:gd name="connsiteX206" fmla="*/ 1122322 w 42198532"/>
              <a:gd name="connsiteY206" fmla="*/ 4233439 h 6975464"/>
              <a:gd name="connsiteX207" fmla="*/ 1484336 w 42198532"/>
              <a:gd name="connsiteY207" fmla="*/ 3952712 h 6975464"/>
              <a:gd name="connsiteX208" fmla="*/ 1484336 w 42198532"/>
              <a:gd name="connsiteY208" fmla="*/ 3966117 h 6975464"/>
              <a:gd name="connsiteX209" fmla="*/ 1497744 w 42198532"/>
              <a:gd name="connsiteY209" fmla="*/ 3955866 h 6975464"/>
              <a:gd name="connsiteX210" fmla="*/ 1497744 w 42198532"/>
              <a:gd name="connsiteY210" fmla="*/ 3936152 h 6975464"/>
              <a:gd name="connsiteX211" fmla="*/ 1136519 w 42198532"/>
              <a:gd name="connsiteY211" fmla="*/ 3661732 h 6975464"/>
              <a:gd name="connsiteX212" fmla="*/ 1125477 w 42198532"/>
              <a:gd name="connsiteY212" fmla="*/ 3669618 h 6975464"/>
              <a:gd name="connsiteX213" fmla="*/ 1135730 w 42198532"/>
              <a:gd name="connsiteY213" fmla="*/ 3660943 h 6975464"/>
              <a:gd name="connsiteX214" fmla="*/ 1119956 w 42198532"/>
              <a:gd name="connsiteY214" fmla="*/ 3649115 h 6975464"/>
              <a:gd name="connsiteX215" fmla="*/ 1119956 w 42198532"/>
              <a:gd name="connsiteY215" fmla="*/ 3637286 h 6975464"/>
              <a:gd name="connsiteX216" fmla="*/ 1106548 w 42198532"/>
              <a:gd name="connsiteY216" fmla="*/ 3637286 h 6975464"/>
              <a:gd name="connsiteX217" fmla="*/ 1106548 w 42198532"/>
              <a:gd name="connsiteY217" fmla="*/ 3649903 h 6975464"/>
              <a:gd name="connsiteX218" fmla="*/ 744534 w 42198532"/>
              <a:gd name="connsiteY218" fmla="*/ 3929843 h 6975464"/>
              <a:gd name="connsiteX219" fmla="*/ 744534 w 42198532"/>
              <a:gd name="connsiteY219" fmla="*/ 3612841 h 6975464"/>
              <a:gd name="connsiteX220" fmla="*/ 744534 w 42198532"/>
              <a:gd name="connsiteY220" fmla="*/ 3584453 h 6975464"/>
              <a:gd name="connsiteX221" fmla="*/ 1106548 w 42198532"/>
              <a:gd name="connsiteY221" fmla="*/ 3303725 h 6975464"/>
              <a:gd name="connsiteX222" fmla="*/ 1106548 w 42198532"/>
              <a:gd name="connsiteY222" fmla="*/ 3617573 h 6975464"/>
              <a:gd name="connsiteX223" fmla="*/ 1106548 w 42198532"/>
              <a:gd name="connsiteY223" fmla="*/ 3636498 h 6975464"/>
              <a:gd name="connsiteX224" fmla="*/ 1119956 w 42198532"/>
              <a:gd name="connsiteY224" fmla="*/ 3636498 h 6975464"/>
              <a:gd name="connsiteX225" fmla="*/ 1119956 w 42198532"/>
              <a:gd name="connsiteY225" fmla="*/ 3298205 h 6975464"/>
              <a:gd name="connsiteX226" fmla="*/ 1392847 w 42198532"/>
              <a:gd name="connsiteY226" fmla="*/ 3086870 h 6975464"/>
              <a:gd name="connsiteX227" fmla="*/ 1483547 w 42198532"/>
              <a:gd name="connsiteY227" fmla="*/ 3016688 h 6975464"/>
              <a:gd name="connsiteX228" fmla="*/ 1862913 w 42198532"/>
              <a:gd name="connsiteY228" fmla="*/ 3304513 h 6975464"/>
              <a:gd name="connsiteX229" fmla="*/ 2243855 w 42198532"/>
              <a:gd name="connsiteY229" fmla="*/ 3008803 h 6975464"/>
              <a:gd name="connsiteX230" fmla="*/ 2243855 w 42198532"/>
              <a:gd name="connsiteY230" fmla="*/ 2891307 h 6975464"/>
              <a:gd name="connsiteX231" fmla="*/ 2231236 w 42198532"/>
              <a:gd name="connsiteY231" fmla="*/ 2896827 h 6975464"/>
              <a:gd name="connsiteX232" fmla="*/ 2231236 w 42198532"/>
              <a:gd name="connsiteY232" fmla="*/ 3002494 h 6975464"/>
              <a:gd name="connsiteX233" fmla="*/ 1869222 w 42198532"/>
              <a:gd name="connsiteY233" fmla="*/ 3283222 h 6975464"/>
              <a:gd name="connsiteX234" fmla="*/ 1869222 w 42198532"/>
              <a:gd name="connsiteY234" fmla="*/ 2937043 h 6975464"/>
              <a:gd name="connsiteX235" fmla="*/ 2231236 w 42198532"/>
              <a:gd name="connsiteY235" fmla="*/ 2656315 h 6975464"/>
              <a:gd name="connsiteX236" fmla="*/ 2231236 w 42198532"/>
              <a:gd name="connsiteY236" fmla="*/ 2896038 h 6975464"/>
              <a:gd name="connsiteX237" fmla="*/ 2243855 w 42198532"/>
              <a:gd name="connsiteY237" fmla="*/ 2890518 h 6975464"/>
              <a:gd name="connsiteX238" fmla="*/ 2243855 w 42198532"/>
              <a:gd name="connsiteY238" fmla="*/ 2639755 h 6975464"/>
              <a:gd name="connsiteX239" fmla="*/ 2113720 w 42198532"/>
              <a:gd name="connsiteY239" fmla="*/ 2540397 h 6975464"/>
              <a:gd name="connsiteX240" fmla="*/ 2100312 w 42198532"/>
              <a:gd name="connsiteY240" fmla="*/ 2546705 h 6975464"/>
              <a:gd name="connsiteX241" fmla="*/ 2226503 w 42198532"/>
              <a:gd name="connsiteY241" fmla="*/ 2642910 h 6975464"/>
              <a:gd name="connsiteX242" fmla="*/ 1862124 w 42198532"/>
              <a:gd name="connsiteY242" fmla="*/ 2925215 h 6975464"/>
              <a:gd name="connsiteX243" fmla="*/ 1496955 w 42198532"/>
              <a:gd name="connsiteY243" fmla="*/ 2647641 h 6975464"/>
              <a:gd name="connsiteX244" fmla="*/ 1861335 w 42198532"/>
              <a:gd name="connsiteY244" fmla="*/ 2365336 h 6975464"/>
              <a:gd name="connsiteX245" fmla="*/ 2099523 w 42198532"/>
              <a:gd name="connsiteY245" fmla="*/ 2545916 h 6975464"/>
              <a:gd name="connsiteX246" fmla="*/ 2112931 w 42198532"/>
              <a:gd name="connsiteY246" fmla="*/ 2539608 h 6975464"/>
              <a:gd name="connsiteX247" fmla="*/ 1870800 w 42198532"/>
              <a:gd name="connsiteY247" fmla="*/ 2355873 h 6975464"/>
              <a:gd name="connsiteX248" fmla="*/ 1870800 w 42198532"/>
              <a:gd name="connsiteY248" fmla="*/ 2176869 h 6975464"/>
              <a:gd name="connsiteX249" fmla="*/ 1857392 w 42198532"/>
              <a:gd name="connsiteY249" fmla="*/ 2178447 h 6975464"/>
              <a:gd name="connsiteX250" fmla="*/ 1857392 w 42198532"/>
              <a:gd name="connsiteY250" fmla="*/ 2350353 h 6975464"/>
              <a:gd name="connsiteX251" fmla="*/ 1496167 w 42198532"/>
              <a:gd name="connsiteY251" fmla="*/ 2631081 h 6975464"/>
              <a:gd name="connsiteX252" fmla="*/ 1496167 w 42198532"/>
              <a:gd name="connsiteY252" fmla="*/ 2284114 h 6975464"/>
              <a:gd name="connsiteX253" fmla="*/ 1666526 w 42198532"/>
              <a:gd name="connsiteY253" fmla="*/ 2152424 h 6975464"/>
              <a:gd name="connsiteX254" fmla="*/ 1658639 w 42198532"/>
              <a:gd name="connsiteY254" fmla="*/ 2141384 h 6975464"/>
              <a:gd name="connsiteX255" fmla="*/ 1666526 w 42198532"/>
              <a:gd name="connsiteY255" fmla="*/ 2151636 h 6975464"/>
              <a:gd name="connsiteX256" fmla="*/ 1857392 w 42198532"/>
              <a:gd name="connsiteY256" fmla="*/ 2003386 h 6975464"/>
              <a:gd name="connsiteX257" fmla="*/ 1857392 w 42198532"/>
              <a:gd name="connsiteY257" fmla="*/ 2177658 h 6975464"/>
              <a:gd name="connsiteX258" fmla="*/ 1870800 w 42198532"/>
              <a:gd name="connsiteY258" fmla="*/ 2176081 h 6975464"/>
              <a:gd name="connsiteX259" fmla="*/ 1870800 w 42198532"/>
              <a:gd name="connsiteY259" fmla="*/ 1998654 h 6975464"/>
              <a:gd name="connsiteX260" fmla="*/ 1886574 w 42198532"/>
              <a:gd name="connsiteY260" fmla="*/ 1986037 h 6975464"/>
              <a:gd name="connsiteX261" fmla="*/ 1886574 w 42198532"/>
              <a:gd name="connsiteY261" fmla="*/ 1969478 h 6975464"/>
              <a:gd name="connsiteX262" fmla="*/ 1869222 w 42198532"/>
              <a:gd name="connsiteY262" fmla="*/ 1982883 h 6975464"/>
              <a:gd name="connsiteX263" fmla="*/ 1869222 w 42198532"/>
              <a:gd name="connsiteY263" fmla="*/ 1636704 h 6975464"/>
              <a:gd name="connsiteX264" fmla="*/ 1886574 w 42198532"/>
              <a:gd name="connsiteY264" fmla="*/ 1623299 h 6975464"/>
              <a:gd name="connsiteX265" fmla="*/ 1886574 w 42198532"/>
              <a:gd name="connsiteY265" fmla="*/ 1606739 h 6975464"/>
              <a:gd name="connsiteX266" fmla="*/ 1862124 w 42198532"/>
              <a:gd name="connsiteY266" fmla="*/ 1625665 h 6975464"/>
              <a:gd name="connsiteX267" fmla="*/ 1496955 w 42198532"/>
              <a:gd name="connsiteY267" fmla="*/ 1348091 h 6975464"/>
              <a:gd name="connsiteX268" fmla="*/ 1861335 w 42198532"/>
              <a:gd name="connsiteY268" fmla="*/ 1064997 h 6975464"/>
              <a:gd name="connsiteX269" fmla="*/ 2226503 w 42198532"/>
              <a:gd name="connsiteY269" fmla="*/ 1342571 h 6975464"/>
              <a:gd name="connsiteX270" fmla="*/ 1887362 w 42198532"/>
              <a:gd name="connsiteY270" fmla="*/ 1605951 h 6975464"/>
              <a:gd name="connsiteX271" fmla="*/ 1887362 w 42198532"/>
              <a:gd name="connsiteY271" fmla="*/ 1622510 h 6975464"/>
              <a:gd name="connsiteX272" fmla="*/ 2231236 w 42198532"/>
              <a:gd name="connsiteY272" fmla="*/ 1355976 h 6975464"/>
              <a:gd name="connsiteX273" fmla="*/ 2231236 w 42198532"/>
              <a:gd name="connsiteY273" fmla="*/ 1702944 h 6975464"/>
              <a:gd name="connsiteX274" fmla="*/ 1887362 w 42198532"/>
              <a:gd name="connsiteY274" fmla="*/ 1968689 h 6975464"/>
              <a:gd name="connsiteX275" fmla="*/ 1887362 w 42198532"/>
              <a:gd name="connsiteY275" fmla="*/ 1985249 h 6975464"/>
              <a:gd name="connsiteX276" fmla="*/ 2243855 w 42198532"/>
              <a:gd name="connsiteY276" fmla="*/ 1709252 h 6975464"/>
              <a:gd name="connsiteX277" fmla="*/ 2243855 w 42198532"/>
              <a:gd name="connsiteY277" fmla="*/ 1339416 h 6975464"/>
              <a:gd name="connsiteX278" fmla="*/ 1870800 w 42198532"/>
              <a:gd name="connsiteY278" fmla="*/ 1056323 h 6975464"/>
              <a:gd name="connsiteX279" fmla="*/ 1870800 w 42198532"/>
              <a:gd name="connsiteY279" fmla="*/ 707778 h 6975464"/>
              <a:gd name="connsiteX280" fmla="*/ 1857392 w 42198532"/>
              <a:gd name="connsiteY280" fmla="*/ 718030 h 6975464"/>
              <a:gd name="connsiteX281" fmla="*/ 1857392 w 42198532"/>
              <a:gd name="connsiteY281" fmla="*/ 1050803 h 6975464"/>
              <a:gd name="connsiteX282" fmla="*/ 1496167 w 42198532"/>
              <a:gd name="connsiteY282" fmla="*/ 1331531 h 6975464"/>
              <a:gd name="connsiteX283" fmla="*/ 1496167 w 42198532"/>
              <a:gd name="connsiteY283" fmla="*/ 985352 h 6975464"/>
              <a:gd name="connsiteX284" fmla="*/ 1857392 w 42198532"/>
              <a:gd name="connsiteY284" fmla="*/ 704624 h 6975464"/>
              <a:gd name="connsiteX285" fmla="*/ 1857392 w 42198532"/>
              <a:gd name="connsiteY285" fmla="*/ 717241 h 6975464"/>
              <a:gd name="connsiteX286" fmla="*/ 1870800 w 42198532"/>
              <a:gd name="connsiteY286" fmla="*/ 706990 h 6975464"/>
              <a:gd name="connsiteX287" fmla="*/ 1870800 w 42198532"/>
              <a:gd name="connsiteY287" fmla="*/ 688064 h 6975464"/>
              <a:gd name="connsiteX288" fmla="*/ 1509574 w 42198532"/>
              <a:gd name="connsiteY288" fmla="*/ 412856 h 6975464"/>
              <a:gd name="connsiteX289" fmla="*/ 1498533 w 42198532"/>
              <a:gd name="connsiteY289" fmla="*/ 421530 h 6975464"/>
              <a:gd name="connsiteX290" fmla="*/ 1508786 w 42198532"/>
              <a:gd name="connsiteY290" fmla="*/ 412856 h 6975464"/>
              <a:gd name="connsiteX291" fmla="*/ 1493012 w 42198532"/>
              <a:gd name="connsiteY291" fmla="*/ 401028 h 6975464"/>
              <a:gd name="connsiteX292" fmla="*/ 1493012 w 42198532"/>
              <a:gd name="connsiteY292" fmla="*/ 119417 h 6975464"/>
              <a:gd name="connsiteX293" fmla="*/ 1493012 w 42198532"/>
              <a:gd name="connsiteY293" fmla="*/ 117464 h 6975464"/>
              <a:gd name="connsiteX294" fmla="*/ 1398859 w 42198532"/>
              <a:gd name="connsiteY294" fmla="*/ 117464 h 6975464"/>
              <a:gd name="connsiteX295" fmla="*/ 1480393 w 42198532"/>
              <a:gd name="connsiteY295" fmla="*/ 117464 h 6975464"/>
              <a:gd name="connsiteX296" fmla="*/ 1480393 w 42198532"/>
              <a:gd name="connsiteY296" fmla="*/ 201868 h 6975464"/>
              <a:gd name="connsiteX297" fmla="*/ 1480393 w 42198532"/>
              <a:gd name="connsiteY297" fmla="*/ 401028 h 6975464"/>
              <a:gd name="connsiteX298" fmla="*/ 1118379 w 42198532"/>
              <a:gd name="connsiteY298" fmla="*/ 681756 h 6975464"/>
              <a:gd name="connsiteX299" fmla="*/ 1118379 w 42198532"/>
              <a:gd name="connsiteY299" fmla="*/ 335577 h 6975464"/>
              <a:gd name="connsiteX300" fmla="*/ 1379242 w 42198532"/>
              <a:gd name="connsiteY300" fmla="*/ 132719 h 6975464"/>
              <a:gd name="connsiteX301" fmla="*/ 1398859 w 42198532"/>
              <a:gd name="connsiteY301" fmla="*/ 117464 h 6975464"/>
              <a:gd name="connsiteX302" fmla="*/ 840168 w 42198532"/>
              <a:gd name="connsiteY302" fmla="*/ 117464 h 6975464"/>
              <a:gd name="connsiteX303" fmla="*/ 1377550 w 42198532"/>
              <a:gd name="connsiteY303" fmla="*/ 117464 h 6975464"/>
              <a:gd name="connsiteX304" fmla="*/ 1301753 w 42198532"/>
              <a:gd name="connsiteY304" fmla="*/ 176360 h 6975464"/>
              <a:gd name="connsiteX305" fmla="*/ 1112069 w 42198532"/>
              <a:gd name="connsiteY305" fmla="*/ 323748 h 6975464"/>
              <a:gd name="connsiteX306" fmla="*/ 857417 w 42198532"/>
              <a:gd name="connsiteY306" fmla="*/ 130551 h 6975464"/>
              <a:gd name="connsiteX307" fmla="*/ 840168 w 42198532"/>
              <a:gd name="connsiteY307" fmla="*/ 117464 h 6975464"/>
              <a:gd name="connsiteX0" fmla="*/ 738225 w 42198532"/>
              <a:gd name="connsiteY0" fmla="*/ 6911396 h 7004830"/>
              <a:gd name="connsiteX1" fmla="*/ 814828 w 42198532"/>
              <a:gd name="connsiteY1" fmla="*/ 6969750 h 7004830"/>
              <a:gd name="connsiteX2" fmla="*/ 822329 w 42198532"/>
              <a:gd name="connsiteY2" fmla="*/ 6975464 h 7004830"/>
              <a:gd name="connsiteX3" fmla="*/ 655724 w 42198532"/>
              <a:gd name="connsiteY3" fmla="*/ 6975464 h 7004830"/>
              <a:gd name="connsiteX4" fmla="*/ 656989 w 42198532"/>
              <a:gd name="connsiteY4" fmla="*/ 6974481 h 7004830"/>
              <a:gd name="connsiteX5" fmla="*/ 738225 w 42198532"/>
              <a:gd name="connsiteY5" fmla="*/ 6911396 h 7004830"/>
              <a:gd name="connsiteX6" fmla="*/ 733493 w 42198532"/>
              <a:gd name="connsiteY6" fmla="*/ 6551812 h 7004830"/>
              <a:gd name="connsiteX7" fmla="*/ 733493 w 42198532"/>
              <a:gd name="connsiteY7" fmla="*/ 6897991 h 7004830"/>
              <a:gd name="connsiteX8" fmla="*/ 639637 w 42198532"/>
              <a:gd name="connsiteY8" fmla="*/ 6970539 h 7004830"/>
              <a:gd name="connsiteX9" fmla="*/ 656989 w 42198532"/>
              <a:gd name="connsiteY9" fmla="*/ 6974481 h 7004830"/>
              <a:gd name="connsiteX10" fmla="*/ 638848 w 42198532"/>
              <a:gd name="connsiteY10" fmla="*/ 6971327 h 7004830"/>
              <a:gd name="connsiteX11" fmla="*/ 633515 w 42198532"/>
              <a:gd name="connsiteY11" fmla="*/ 6975464 h 7004830"/>
              <a:gd name="connsiteX12" fmla="*/ 371479 w 42198532"/>
              <a:gd name="connsiteY12" fmla="*/ 6975464 h 7004830"/>
              <a:gd name="connsiteX13" fmla="*/ 371479 w 42198532"/>
              <a:gd name="connsiteY13" fmla="*/ 6917056 h 7004830"/>
              <a:gd name="connsiteX14" fmla="*/ 371479 w 42198532"/>
              <a:gd name="connsiteY14" fmla="*/ 6832540 h 7004830"/>
              <a:gd name="connsiteX15" fmla="*/ 733493 w 42198532"/>
              <a:gd name="connsiteY15" fmla="*/ 6551812 h 7004830"/>
              <a:gd name="connsiteX16" fmla="*/ 1106548 w 42198532"/>
              <a:gd name="connsiteY16" fmla="*/ 5904403 h 7004830"/>
              <a:gd name="connsiteX17" fmla="*/ 1106548 w 42198532"/>
              <a:gd name="connsiteY17" fmla="*/ 6251370 h 7004830"/>
              <a:gd name="connsiteX18" fmla="*/ 1012693 w 42198532"/>
              <a:gd name="connsiteY18" fmla="*/ 6323918 h 7004830"/>
              <a:gd name="connsiteX19" fmla="*/ 744534 w 42198532"/>
              <a:gd name="connsiteY19" fmla="*/ 6531309 h 7004830"/>
              <a:gd name="connsiteX20" fmla="*/ 744534 w 42198532"/>
              <a:gd name="connsiteY20" fmla="*/ 6185131 h 7004830"/>
              <a:gd name="connsiteX21" fmla="*/ 873093 w 42198532"/>
              <a:gd name="connsiteY21" fmla="*/ 6085772 h 7004830"/>
              <a:gd name="connsiteX22" fmla="*/ 1106548 w 42198532"/>
              <a:gd name="connsiteY22" fmla="*/ 5904403 h 7004830"/>
              <a:gd name="connsiteX23" fmla="*/ 1739875 w 42198532"/>
              <a:gd name="connsiteY23" fmla="*/ 5788484 h 7004830"/>
              <a:gd name="connsiteX24" fmla="*/ 1726467 w 42198532"/>
              <a:gd name="connsiteY24" fmla="*/ 5794792 h 7004830"/>
              <a:gd name="connsiteX25" fmla="*/ 1739875 w 42198532"/>
              <a:gd name="connsiteY25" fmla="*/ 5788484 h 7004830"/>
              <a:gd name="connsiteX26" fmla="*/ 1488280 w 42198532"/>
              <a:gd name="connsiteY26" fmla="*/ 5613423 h 7004830"/>
              <a:gd name="connsiteX27" fmla="*/ 1726467 w 42198532"/>
              <a:gd name="connsiteY27" fmla="*/ 5794792 h 7004830"/>
              <a:gd name="connsiteX28" fmla="*/ 1853448 w 42198532"/>
              <a:gd name="connsiteY28" fmla="*/ 5890997 h 7004830"/>
              <a:gd name="connsiteX29" fmla="*/ 1489068 w 42198532"/>
              <a:gd name="connsiteY29" fmla="*/ 6174091 h 7004830"/>
              <a:gd name="connsiteX30" fmla="*/ 1123900 w 42198532"/>
              <a:gd name="connsiteY30" fmla="*/ 5896517 h 7004830"/>
              <a:gd name="connsiteX31" fmla="*/ 1488280 w 42198532"/>
              <a:gd name="connsiteY31" fmla="*/ 5613423 h 7004830"/>
              <a:gd name="connsiteX32" fmla="*/ 359648 w 42198532"/>
              <a:gd name="connsiteY32" fmla="*/ 4965225 h 7004830"/>
              <a:gd name="connsiteX33" fmla="*/ 724817 w 42198532"/>
              <a:gd name="connsiteY33" fmla="*/ 5242799 h 7004830"/>
              <a:gd name="connsiteX34" fmla="*/ 487418 w 42198532"/>
              <a:gd name="connsiteY34" fmla="*/ 5426534 h 7004830"/>
              <a:gd name="connsiteX35" fmla="*/ 493727 w 42198532"/>
              <a:gd name="connsiteY35" fmla="*/ 5437574 h 7004830"/>
              <a:gd name="connsiteX36" fmla="*/ 733493 w 42198532"/>
              <a:gd name="connsiteY36" fmla="*/ 5252262 h 7004830"/>
              <a:gd name="connsiteX37" fmla="*/ 733493 w 42198532"/>
              <a:gd name="connsiteY37" fmla="*/ 5598440 h 7004830"/>
              <a:gd name="connsiteX38" fmla="*/ 633328 w 42198532"/>
              <a:gd name="connsiteY38" fmla="*/ 5675720 h 7004830"/>
              <a:gd name="connsiteX39" fmla="*/ 641215 w 42198532"/>
              <a:gd name="connsiteY39" fmla="*/ 5688337 h 7004830"/>
              <a:gd name="connsiteX40" fmla="*/ 737436 w 42198532"/>
              <a:gd name="connsiteY40" fmla="*/ 5613423 h 7004830"/>
              <a:gd name="connsiteX41" fmla="*/ 1102605 w 42198532"/>
              <a:gd name="connsiteY41" fmla="*/ 5890997 h 7004830"/>
              <a:gd name="connsiteX42" fmla="*/ 866783 w 42198532"/>
              <a:gd name="connsiteY42" fmla="*/ 6073943 h 7004830"/>
              <a:gd name="connsiteX43" fmla="*/ 873093 w 42198532"/>
              <a:gd name="connsiteY43" fmla="*/ 6085772 h 7004830"/>
              <a:gd name="connsiteX44" fmla="*/ 865994 w 42198532"/>
              <a:gd name="connsiteY44" fmla="*/ 6074732 h 7004830"/>
              <a:gd name="connsiteX45" fmla="*/ 738225 w 42198532"/>
              <a:gd name="connsiteY45" fmla="*/ 6174091 h 7004830"/>
              <a:gd name="connsiteX46" fmla="*/ 373056 w 42198532"/>
              <a:gd name="connsiteY46" fmla="*/ 5896517 h 7004830"/>
              <a:gd name="connsiteX47" fmla="*/ 640426 w 42198532"/>
              <a:gd name="connsiteY47" fmla="*/ 5689125 h 7004830"/>
              <a:gd name="connsiteX48" fmla="*/ 633328 w 42198532"/>
              <a:gd name="connsiteY48" fmla="*/ 5676508 h 7004830"/>
              <a:gd name="connsiteX49" fmla="*/ 371479 w 42198532"/>
              <a:gd name="connsiteY49" fmla="*/ 5879169 h 7004830"/>
              <a:gd name="connsiteX50" fmla="*/ 371479 w 42198532"/>
              <a:gd name="connsiteY50" fmla="*/ 5532990 h 7004830"/>
              <a:gd name="connsiteX51" fmla="*/ 493727 w 42198532"/>
              <a:gd name="connsiteY51" fmla="*/ 5438362 h 7004830"/>
              <a:gd name="connsiteX52" fmla="*/ 486629 w 42198532"/>
              <a:gd name="connsiteY52" fmla="*/ 5426534 h 7004830"/>
              <a:gd name="connsiteX53" fmla="*/ 365169 w 42198532"/>
              <a:gd name="connsiteY53" fmla="*/ 5521161 h 7004830"/>
              <a:gd name="connsiteX54" fmla="*/ 0 w 42198532"/>
              <a:gd name="connsiteY54" fmla="*/ 5243588 h 7004830"/>
              <a:gd name="connsiteX55" fmla="*/ 359648 w 42198532"/>
              <a:gd name="connsiteY55" fmla="*/ 4965225 h 7004830"/>
              <a:gd name="connsiteX56" fmla="*/ 1106548 w 42198532"/>
              <a:gd name="connsiteY56" fmla="*/ 4604852 h 7004830"/>
              <a:gd name="connsiteX57" fmla="*/ 1106548 w 42198532"/>
              <a:gd name="connsiteY57" fmla="*/ 4951031 h 7004830"/>
              <a:gd name="connsiteX58" fmla="*/ 1018214 w 42198532"/>
              <a:gd name="connsiteY58" fmla="*/ 5019636 h 7004830"/>
              <a:gd name="connsiteX59" fmla="*/ 1025312 w 42198532"/>
              <a:gd name="connsiteY59" fmla="*/ 5030676 h 7004830"/>
              <a:gd name="connsiteX60" fmla="*/ 1017425 w 42198532"/>
              <a:gd name="connsiteY60" fmla="*/ 5020424 h 7004830"/>
              <a:gd name="connsiteX61" fmla="*/ 744534 w 42198532"/>
              <a:gd name="connsiteY61" fmla="*/ 5231759 h 7004830"/>
              <a:gd name="connsiteX62" fmla="*/ 744534 w 42198532"/>
              <a:gd name="connsiteY62" fmla="*/ 4885580 h 7004830"/>
              <a:gd name="connsiteX63" fmla="*/ 856530 w 42198532"/>
              <a:gd name="connsiteY63" fmla="*/ 4798050 h 7004830"/>
              <a:gd name="connsiteX64" fmla="*/ 849432 w 42198532"/>
              <a:gd name="connsiteY64" fmla="*/ 4787799 h 7004830"/>
              <a:gd name="connsiteX65" fmla="*/ 857319 w 42198532"/>
              <a:gd name="connsiteY65" fmla="*/ 4798050 h 7004830"/>
              <a:gd name="connsiteX66" fmla="*/ 1106548 w 42198532"/>
              <a:gd name="connsiteY66" fmla="*/ 4604852 h 7004830"/>
              <a:gd name="connsiteX67" fmla="*/ 737436 w 42198532"/>
              <a:gd name="connsiteY67" fmla="*/ 4313873 h 7004830"/>
              <a:gd name="connsiteX68" fmla="*/ 1102605 w 42198532"/>
              <a:gd name="connsiteY68" fmla="*/ 4591447 h 7004830"/>
              <a:gd name="connsiteX69" fmla="*/ 849432 w 42198532"/>
              <a:gd name="connsiteY69" fmla="*/ 4787799 h 7004830"/>
              <a:gd name="connsiteX70" fmla="*/ 738225 w 42198532"/>
              <a:gd name="connsiteY70" fmla="*/ 4873752 h 7004830"/>
              <a:gd name="connsiteX71" fmla="*/ 373056 w 42198532"/>
              <a:gd name="connsiteY71" fmla="*/ 4596178 h 7004830"/>
              <a:gd name="connsiteX72" fmla="*/ 737436 w 42198532"/>
              <a:gd name="connsiteY72" fmla="*/ 4313873 h 7004830"/>
              <a:gd name="connsiteX73" fmla="*/ 1115224 w 42198532"/>
              <a:gd name="connsiteY73" fmla="*/ 3661732 h 7004830"/>
              <a:gd name="connsiteX74" fmla="*/ 1125477 w 42198532"/>
              <a:gd name="connsiteY74" fmla="*/ 3669618 h 7004830"/>
              <a:gd name="connsiteX75" fmla="*/ 1480393 w 42198532"/>
              <a:gd name="connsiteY75" fmla="*/ 3939306 h 7004830"/>
              <a:gd name="connsiteX76" fmla="*/ 1116013 w 42198532"/>
              <a:gd name="connsiteY76" fmla="*/ 4222399 h 7004830"/>
              <a:gd name="connsiteX77" fmla="*/ 750844 w 42198532"/>
              <a:gd name="connsiteY77" fmla="*/ 3944037 h 7004830"/>
              <a:gd name="connsiteX78" fmla="*/ 1115224 w 42198532"/>
              <a:gd name="connsiteY78" fmla="*/ 3661732 h 7004830"/>
              <a:gd name="connsiteX79" fmla="*/ 1480393 w 42198532"/>
              <a:gd name="connsiteY79" fmla="*/ 2656315 h 7004830"/>
              <a:gd name="connsiteX80" fmla="*/ 1480393 w 42198532"/>
              <a:gd name="connsiteY80" fmla="*/ 3002494 h 7004830"/>
              <a:gd name="connsiteX81" fmla="*/ 1386537 w 42198532"/>
              <a:gd name="connsiteY81" fmla="*/ 3075042 h 7004830"/>
              <a:gd name="connsiteX82" fmla="*/ 1392847 w 42198532"/>
              <a:gd name="connsiteY82" fmla="*/ 3086870 h 7004830"/>
              <a:gd name="connsiteX83" fmla="*/ 1385748 w 42198532"/>
              <a:gd name="connsiteY83" fmla="*/ 3075830 h 7004830"/>
              <a:gd name="connsiteX84" fmla="*/ 1118379 w 42198532"/>
              <a:gd name="connsiteY84" fmla="*/ 3283222 h 7004830"/>
              <a:gd name="connsiteX85" fmla="*/ 1118379 w 42198532"/>
              <a:gd name="connsiteY85" fmla="*/ 2937043 h 7004830"/>
              <a:gd name="connsiteX86" fmla="*/ 1246148 w 42198532"/>
              <a:gd name="connsiteY86" fmla="*/ 2837685 h 7004830"/>
              <a:gd name="connsiteX87" fmla="*/ 1239839 w 42198532"/>
              <a:gd name="connsiteY87" fmla="*/ 2825856 h 7004830"/>
              <a:gd name="connsiteX88" fmla="*/ 1246937 w 42198532"/>
              <a:gd name="connsiteY88" fmla="*/ 2836896 h 7004830"/>
              <a:gd name="connsiteX89" fmla="*/ 1480393 w 42198532"/>
              <a:gd name="connsiteY89" fmla="*/ 2656315 h 7004830"/>
              <a:gd name="connsiteX90" fmla="*/ 732704 w 42198532"/>
              <a:gd name="connsiteY90" fmla="*/ 1716349 h 7004830"/>
              <a:gd name="connsiteX91" fmla="*/ 1097873 w 42198532"/>
              <a:gd name="connsiteY91" fmla="*/ 1993923 h 7004830"/>
              <a:gd name="connsiteX92" fmla="*/ 860473 w 42198532"/>
              <a:gd name="connsiteY92" fmla="*/ 2177658 h 7004830"/>
              <a:gd name="connsiteX93" fmla="*/ 867572 w 42198532"/>
              <a:gd name="connsiteY93" fmla="*/ 2189486 h 7004830"/>
              <a:gd name="connsiteX94" fmla="*/ 1106548 w 42198532"/>
              <a:gd name="connsiteY94" fmla="*/ 2003386 h 7004830"/>
              <a:gd name="connsiteX95" fmla="*/ 1106548 w 42198532"/>
              <a:gd name="connsiteY95" fmla="*/ 2350353 h 7004830"/>
              <a:gd name="connsiteX96" fmla="*/ 1007172 w 42198532"/>
              <a:gd name="connsiteY96" fmla="*/ 2427632 h 7004830"/>
              <a:gd name="connsiteX97" fmla="*/ 1014270 w 42198532"/>
              <a:gd name="connsiteY97" fmla="*/ 2440249 h 7004830"/>
              <a:gd name="connsiteX98" fmla="*/ 1110492 w 42198532"/>
              <a:gd name="connsiteY98" fmla="*/ 2365336 h 7004830"/>
              <a:gd name="connsiteX99" fmla="*/ 1475660 w 42198532"/>
              <a:gd name="connsiteY99" fmla="*/ 2642910 h 7004830"/>
              <a:gd name="connsiteX100" fmla="*/ 1239839 w 42198532"/>
              <a:gd name="connsiteY100" fmla="*/ 2825856 h 7004830"/>
              <a:gd name="connsiteX101" fmla="*/ 1112069 w 42198532"/>
              <a:gd name="connsiteY101" fmla="*/ 2925215 h 7004830"/>
              <a:gd name="connsiteX102" fmla="*/ 746900 w 42198532"/>
              <a:gd name="connsiteY102" fmla="*/ 2647641 h 7004830"/>
              <a:gd name="connsiteX103" fmla="*/ 1013481 w 42198532"/>
              <a:gd name="connsiteY103" fmla="*/ 2440249 h 7004830"/>
              <a:gd name="connsiteX104" fmla="*/ 1006383 w 42198532"/>
              <a:gd name="connsiteY104" fmla="*/ 2427632 h 7004830"/>
              <a:gd name="connsiteX105" fmla="*/ 744534 w 42198532"/>
              <a:gd name="connsiteY105" fmla="*/ 2631081 h 7004830"/>
              <a:gd name="connsiteX106" fmla="*/ 744534 w 42198532"/>
              <a:gd name="connsiteY106" fmla="*/ 2284114 h 7004830"/>
              <a:gd name="connsiteX107" fmla="*/ 866783 w 42198532"/>
              <a:gd name="connsiteY107" fmla="*/ 2189486 h 7004830"/>
              <a:gd name="connsiteX108" fmla="*/ 860473 w 42198532"/>
              <a:gd name="connsiteY108" fmla="*/ 2178447 h 7004830"/>
              <a:gd name="connsiteX109" fmla="*/ 738225 w 42198532"/>
              <a:gd name="connsiteY109" fmla="*/ 2273074 h 7004830"/>
              <a:gd name="connsiteX110" fmla="*/ 373056 w 42198532"/>
              <a:gd name="connsiteY110" fmla="*/ 1995500 h 7004830"/>
              <a:gd name="connsiteX111" fmla="*/ 732704 w 42198532"/>
              <a:gd name="connsiteY111" fmla="*/ 1716349 h 7004830"/>
              <a:gd name="connsiteX112" fmla="*/ 1480393 w 42198532"/>
              <a:gd name="connsiteY112" fmla="*/ 1355976 h 7004830"/>
              <a:gd name="connsiteX113" fmla="*/ 1480393 w 42198532"/>
              <a:gd name="connsiteY113" fmla="*/ 1702944 h 7004830"/>
              <a:gd name="connsiteX114" fmla="*/ 1391269 w 42198532"/>
              <a:gd name="connsiteY114" fmla="*/ 1771549 h 7004830"/>
              <a:gd name="connsiteX115" fmla="*/ 1399156 w 42198532"/>
              <a:gd name="connsiteY115" fmla="*/ 1781800 h 7004830"/>
              <a:gd name="connsiteX116" fmla="*/ 1483547 w 42198532"/>
              <a:gd name="connsiteY116" fmla="*/ 1716349 h 7004830"/>
              <a:gd name="connsiteX117" fmla="*/ 1848716 w 42198532"/>
              <a:gd name="connsiteY117" fmla="*/ 1993923 h 7004830"/>
              <a:gd name="connsiteX118" fmla="*/ 1658639 w 42198532"/>
              <a:gd name="connsiteY118" fmla="*/ 2141384 h 7004830"/>
              <a:gd name="connsiteX119" fmla="*/ 1489068 w 42198532"/>
              <a:gd name="connsiteY119" fmla="*/ 2273074 h 7004830"/>
              <a:gd name="connsiteX120" fmla="*/ 1123900 w 42198532"/>
              <a:gd name="connsiteY120" fmla="*/ 1995500 h 7004830"/>
              <a:gd name="connsiteX121" fmla="*/ 1398368 w 42198532"/>
              <a:gd name="connsiteY121" fmla="*/ 1782588 h 7004830"/>
              <a:gd name="connsiteX122" fmla="*/ 1390481 w 42198532"/>
              <a:gd name="connsiteY122" fmla="*/ 1771549 h 7004830"/>
              <a:gd name="connsiteX123" fmla="*/ 1118379 w 42198532"/>
              <a:gd name="connsiteY123" fmla="*/ 1982883 h 7004830"/>
              <a:gd name="connsiteX124" fmla="*/ 1118379 w 42198532"/>
              <a:gd name="connsiteY124" fmla="*/ 1636704 h 7004830"/>
              <a:gd name="connsiteX125" fmla="*/ 1230374 w 42198532"/>
              <a:gd name="connsiteY125" fmla="*/ 1549963 h 7004830"/>
              <a:gd name="connsiteX126" fmla="*/ 1480393 w 42198532"/>
              <a:gd name="connsiteY126" fmla="*/ 1355976 h 7004830"/>
              <a:gd name="connsiteX127" fmla="*/ 1110492 w 42198532"/>
              <a:gd name="connsiteY127" fmla="*/ 1064997 h 7004830"/>
              <a:gd name="connsiteX128" fmla="*/ 1475660 w 42198532"/>
              <a:gd name="connsiteY128" fmla="*/ 1342571 h 7004830"/>
              <a:gd name="connsiteX129" fmla="*/ 1223276 w 42198532"/>
              <a:gd name="connsiteY129" fmla="*/ 1538923 h 7004830"/>
              <a:gd name="connsiteX130" fmla="*/ 1230374 w 42198532"/>
              <a:gd name="connsiteY130" fmla="*/ 1549963 h 7004830"/>
              <a:gd name="connsiteX131" fmla="*/ 1222487 w 42198532"/>
              <a:gd name="connsiteY131" fmla="*/ 1539711 h 7004830"/>
              <a:gd name="connsiteX132" fmla="*/ 1112069 w 42198532"/>
              <a:gd name="connsiteY132" fmla="*/ 1625665 h 7004830"/>
              <a:gd name="connsiteX133" fmla="*/ 746900 w 42198532"/>
              <a:gd name="connsiteY133" fmla="*/ 1348091 h 7004830"/>
              <a:gd name="connsiteX134" fmla="*/ 1110492 w 42198532"/>
              <a:gd name="connsiteY134" fmla="*/ 1064997 h 7004830"/>
              <a:gd name="connsiteX135" fmla="*/ 1488280 w 42198532"/>
              <a:gd name="connsiteY135" fmla="*/ 413645 h 7004830"/>
              <a:gd name="connsiteX136" fmla="*/ 1498533 w 42198532"/>
              <a:gd name="connsiteY136" fmla="*/ 421530 h 7004830"/>
              <a:gd name="connsiteX137" fmla="*/ 1853448 w 42198532"/>
              <a:gd name="connsiteY137" fmla="*/ 691218 h 7004830"/>
              <a:gd name="connsiteX138" fmla="*/ 1489068 w 42198532"/>
              <a:gd name="connsiteY138" fmla="*/ 973524 h 7004830"/>
              <a:gd name="connsiteX139" fmla="*/ 1123900 w 42198532"/>
              <a:gd name="connsiteY139" fmla="*/ 695950 h 7004830"/>
              <a:gd name="connsiteX140" fmla="*/ 1488280 w 42198532"/>
              <a:gd name="connsiteY140" fmla="*/ 413645 h 7004830"/>
              <a:gd name="connsiteX141" fmla="*/ 1493012 w 42198532"/>
              <a:gd name="connsiteY141" fmla="*/ 117464 h 7004830"/>
              <a:gd name="connsiteX142" fmla="*/ 42118086 w 42198532"/>
              <a:gd name="connsiteY142" fmla="*/ 0 h 7004830"/>
              <a:gd name="connsiteX143" fmla="*/ 42198532 w 42198532"/>
              <a:gd name="connsiteY143" fmla="*/ 7004830 h 7004830"/>
              <a:gd name="connsiteX144" fmla="*/ 843615 w 42198532"/>
              <a:gd name="connsiteY144" fmla="*/ 6975464 h 7004830"/>
              <a:gd name="connsiteX145" fmla="*/ 810785 w 42198532"/>
              <a:gd name="connsiteY145" fmla="*/ 6950504 h 7004830"/>
              <a:gd name="connsiteX146" fmla="*/ 746900 w 42198532"/>
              <a:gd name="connsiteY146" fmla="*/ 6901934 h 7004830"/>
              <a:gd name="connsiteX147" fmla="*/ 746900 w 42198532"/>
              <a:gd name="connsiteY147" fmla="*/ 6547081 h 7004830"/>
              <a:gd name="connsiteX148" fmla="*/ 1019002 w 42198532"/>
              <a:gd name="connsiteY148" fmla="*/ 6335746 h 7004830"/>
              <a:gd name="connsiteX149" fmla="*/ 1012693 w 42198532"/>
              <a:gd name="connsiteY149" fmla="*/ 6323918 h 7004830"/>
              <a:gd name="connsiteX150" fmla="*/ 1019791 w 42198532"/>
              <a:gd name="connsiteY150" fmla="*/ 6334957 h 7004830"/>
              <a:gd name="connsiteX151" fmla="*/ 1110492 w 42198532"/>
              <a:gd name="connsiteY151" fmla="*/ 6264775 h 7004830"/>
              <a:gd name="connsiteX152" fmla="*/ 1489068 w 42198532"/>
              <a:gd name="connsiteY152" fmla="*/ 6553389 h 7004830"/>
              <a:gd name="connsiteX153" fmla="*/ 1870800 w 42198532"/>
              <a:gd name="connsiteY153" fmla="*/ 6257678 h 7004830"/>
              <a:gd name="connsiteX154" fmla="*/ 1870800 w 42198532"/>
              <a:gd name="connsiteY154" fmla="*/ 6139394 h 7004830"/>
              <a:gd name="connsiteX155" fmla="*/ 1857392 w 42198532"/>
              <a:gd name="connsiteY155" fmla="*/ 6144914 h 7004830"/>
              <a:gd name="connsiteX156" fmla="*/ 1857392 w 42198532"/>
              <a:gd name="connsiteY156" fmla="*/ 6251370 h 7004830"/>
              <a:gd name="connsiteX157" fmla="*/ 1495378 w 42198532"/>
              <a:gd name="connsiteY157" fmla="*/ 6531309 h 7004830"/>
              <a:gd name="connsiteX158" fmla="*/ 1495378 w 42198532"/>
              <a:gd name="connsiteY158" fmla="*/ 6185131 h 7004830"/>
              <a:gd name="connsiteX159" fmla="*/ 1857392 w 42198532"/>
              <a:gd name="connsiteY159" fmla="*/ 5904403 h 7004830"/>
              <a:gd name="connsiteX160" fmla="*/ 1857392 w 42198532"/>
              <a:gd name="connsiteY160" fmla="*/ 6144125 h 7004830"/>
              <a:gd name="connsiteX161" fmla="*/ 1870800 w 42198532"/>
              <a:gd name="connsiteY161" fmla="*/ 6138605 h 7004830"/>
              <a:gd name="connsiteX162" fmla="*/ 1870800 w 42198532"/>
              <a:gd name="connsiteY162" fmla="*/ 5887843 h 7004830"/>
              <a:gd name="connsiteX163" fmla="*/ 1739875 w 42198532"/>
              <a:gd name="connsiteY163" fmla="*/ 5788484 h 7004830"/>
              <a:gd name="connsiteX164" fmla="*/ 1497744 w 42198532"/>
              <a:gd name="connsiteY164" fmla="*/ 5604749 h 7004830"/>
              <a:gd name="connsiteX165" fmla="*/ 1497744 w 42198532"/>
              <a:gd name="connsiteY165" fmla="*/ 5424957 h 7004830"/>
              <a:gd name="connsiteX166" fmla="*/ 1484336 w 42198532"/>
              <a:gd name="connsiteY166" fmla="*/ 5427322 h 7004830"/>
              <a:gd name="connsiteX167" fmla="*/ 1484336 w 42198532"/>
              <a:gd name="connsiteY167" fmla="*/ 5598440 h 7004830"/>
              <a:gd name="connsiteX168" fmla="*/ 1122322 w 42198532"/>
              <a:gd name="connsiteY168" fmla="*/ 5879169 h 7004830"/>
              <a:gd name="connsiteX169" fmla="*/ 1122322 w 42198532"/>
              <a:gd name="connsiteY169" fmla="*/ 5532990 h 7004830"/>
              <a:gd name="connsiteX170" fmla="*/ 1292682 w 42198532"/>
              <a:gd name="connsiteY170" fmla="*/ 5400511 h 7004830"/>
              <a:gd name="connsiteX171" fmla="*/ 1285583 w 42198532"/>
              <a:gd name="connsiteY171" fmla="*/ 5390260 h 7004830"/>
              <a:gd name="connsiteX172" fmla="*/ 1116013 w 42198532"/>
              <a:gd name="connsiteY172" fmla="*/ 5521161 h 7004830"/>
              <a:gd name="connsiteX173" fmla="*/ 750844 w 42198532"/>
              <a:gd name="connsiteY173" fmla="*/ 5243588 h 7004830"/>
              <a:gd name="connsiteX174" fmla="*/ 1025312 w 42198532"/>
              <a:gd name="connsiteY174" fmla="*/ 5030676 h 7004830"/>
              <a:gd name="connsiteX175" fmla="*/ 1110492 w 42198532"/>
              <a:gd name="connsiteY175" fmla="*/ 4965225 h 7004830"/>
              <a:gd name="connsiteX176" fmla="*/ 1475660 w 42198532"/>
              <a:gd name="connsiteY176" fmla="*/ 5242799 h 7004830"/>
              <a:gd name="connsiteX177" fmla="*/ 1285583 w 42198532"/>
              <a:gd name="connsiteY177" fmla="*/ 5389472 h 7004830"/>
              <a:gd name="connsiteX178" fmla="*/ 1293470 w 42198532"/>
              <a:gd name="connsiteY178" fmla="*/ 5400511 h 7004830"/>
              <a:gd name="connsiteX179" fmla="*/ 1484336 w 42198532"/>
              <a:gd name="connsiteY179" fmla="*/ 5252262 h 7004830"/>
              <a:gd name="connsiteX180" fmla="*/ 1484336 w 42198532"/>
              <a:gd name="connsiteY180" fmla="*/ 5426534 h 7004830"/>
              <a:gd name="connsiteX181" fmla="*/ 1497744 w 42198532"/>
              <a:gd name="connsiteY181" fmla="*/ 5424168 h 7004830"/>
              <a:gd name="connsiteX182" fmla="*/ 1497744 w 42198532"/>
              <a:gd name="connsiteY182" fmla="*/ 5246742 h 7004830"/>
              <a:gd name="connsiteX183" fmla="*/ 1513518 w 42198532"/>
              <a:gd name="connsiteY183" fmla="*/ 5234125 h 7004830"/>
              <a:gd name="connsiteX184" fmla="*/ 1513518 w 42198532"/>
              <a:gd name="connsiteY184" fmla="*/ 5217565 h 7004830"/>
              <a:gd name="connsiteX185" fmla="*/ 1495378 w 42198532"/>
              <a:gd name="connsiteY185" fmla="*/ 5231759 h 7004830"/>
              <a:gd name="connsiteX186" fmla="*/ 1495378 w 42198532"/>
              <a:gd name="connsiteY186" fmla="*/ 4885580 h 7004830"/>
              <a:gd name="connsiteX187" fmla="*/ 1513518 w 42198532"/>
              <a:gd name="connsiteY187" fmla="*/ 4871386 h 7004830"/>
              <a:gd name="connsiteX188" fmla="*/ 1513518 w 42198532"/>
              <a:gd name="connsiteY188" fmla="*/ 4854826 h 7004830"/>
              <a:gd name="connsiteX189" fmla="*/ 1489068 w 42198532"/>
              <a:gd name="connsiteY189" fmla="*/ 4873752 h 7004830"/>
              <a:gd name="connsiteX190" fmla="*/ 1123900 w 42198532"/>
              <a:gd name="connsiteY190" fmla="*/ 4596178 h 7004830"/>
              <a:gd name="connsiteX191" fmla="*/ 1488280 w 42198532"/>
              <a:gd name="connsiteY191" fmla="*/ 4313873 h 7004830"/>
              <a:gd name="connsiteX192" fmla="*/ 1853448 w 42198532"/>
              <a:gd name="connsiteY192" fmla="*/ 4591447 h 7004830"/>
              <a:gd name="connsiteX193" fmla="*/ 1514307 w 42198532"/>
              <a:gd name="connsiteY193" fmla="*/ 4854826 h 7004830"/>
              <a:gd name="connsiteX194" fmla="*/ 1514307 w 42198532"/>
              <a:gd name="connsiteY194" fmla="*/ 4870598 h 7004830"/>
              <a:gd name="connsiteX195" fmla="*/ 1857392 w 42198532"/>
              <a:gd name="connsiteY195" fmla="*/ 4604852 h 7004830"/>
              <a:gd name="connsiteX196" fmla="*/ 1857392 w 42198532"/>
              <a:gd name="connsiteY196" fmla="*/ 4951031 h 7004830"/>
              <a:gd name="connsiteX197" fmla="*/ 1514307 w 42198532"/>
              <a:gd name="connsiteY197" fmla="*/ 5217565 h 7004830"/>
              <a:gd name="connsiteX198" fmla="*/ 1514307 w 42198532"/>
              <a:gd name="connsiteY198" fmla="*/ 5234125 h 7004830"/>
              <a:gd name="connsiteX199" fmla="*/ 1870800 w 42198532"/>
              <a:gd name="connsiteY199" fmla="*/ 4957339 h 7004830"/>
              <a:gd name="connsiteX200" fmla="*/ 1870800 w 42198532"/>
              <a:gd name="connsiteY200" fmla="*/ 4588292 h 7004830"/>
              <a:gd name="connsiteX201" fmla="*/ 1497744 w 42198532"/>
              <a:gd name="connsiteY201" fmla="*/ 4304410 h 7004830"/>
              <a:gd name="connsiteX202" fmla="*/ 1497744 w 42198532"/>
              <a:gd name="connsiteY202" fmla="*/ 3956654 h 7004830"/>
              <a:gd name="connsiteX203" fmla="*/ 1484336 w 42198532"/>
              <a:gd name="connsiteY203" fmla="*/ 3966905 h 7004830"/>
              <a:gd name="connsiteX204" fmla="*/ 1484336 w 42198532"/>
              <a:gd name="connsiteY204" fmla="*/ 4299679 h 7004830"/>
              <a:gd name="connsiteX205" fmla="*/ 1122322 w 42198532"/>
              <a:gd name="connsiteY205" fmla="*/ 4579618 h 7004830"/>
              <a:gd name="connsiteX206" fmla="*/ 1122322 w 42198532"/>
              <a:gd name="connsiteY206" fmla="*/ 4233439 h 7004830"/>
              <a:gd name="connsiteX207" fmla="*/ 1484336 w 42198532"/>
              <a:gd name="connsiteY207" fmla="*/ 3952712 h 7004830"/>
              <a:gd name="connsiteX208" fmla="*/ 1484336 w 42198532"/>
              <a:gd name="connsiteY208" fmla="*/ 3966117 h 7004830"/>
              <a:gd name="connsiteX209" fmla="*/ 1497744 w 42198532"/>
              <a:gd name="connsiteY209" fmla="*/ 3955866 h 7004830"/>
              <a:gd name="connsiteX210" fmla="*/ 1497744 w 42198532"/>
              <a:gd name="connsiteY210" fmla="*/ 3936152 h 7004830"/>
              <a:gd name="connsiteX211" fmla="*/ 1136519 w 42198532"/>
              <a:gd name="connsiteY211" fmla="*/ 3661732 h 7004830"/>
              <a:gd name="connsiteX212" fmla="*/ 1125477 w 42198532"/>
              <a:gd name="connsiteY212" fmla="*/ 3669618 h 7004830"/>
              <a:gd name="connsiteX213" fmla="*/ 1135730 w 42198532"/>
              <a:gd name="connsiteY213" fmla="*/ 3660943 h 7004830"/>
              <a:gd name="connsiteX214" fmla="*/ 1119956 w 42198532"/>
              <a:gd name="connsiteY214" fmla="*/ 3649115 h 7004830"/>
              <a:gd name="connsiteX215" fmla="*/ 1119956 w 42198532"/>
              <a:gd name="connsiteY215" fmla="*/ 3637286 h 7004830"/>
              <a:gd name="connsiteX216" fmla="*/ 1106548 w 42198532"/>
              <a:gd name="connsiteY216" fmla="*/ 3637286 h 7004830"/>
              <a:gd name="connsiteX217" fmla="*/ 1106548 w 42198532"/>
              <a:gd name="connsiteY217" fmla="*/ 3649903 h 7004830"/>
              <a:gd name="connsiteX218" fmla="*/ 744534 w 42198532"/>
              <a:gd name="connsiteY218" fmla="*/ 3929843 h 7004830"/>
              <a:gd name="connsiteX219" fmla="*/ 744534 w 42198532"/>
              <a:gd name="connsiteY219" fmla="*/ 3612841 h 7004830"/>
              <a:gd name="connsiteX220" fmla="*/ 744534 w 42198532"/>
              <a:gd name="connsiteY220" fmla="*/ 3584453 h 7004830"/>
              <a:gd name="connsiteX221" fmla="*/ 1106548 w 42198532"/>
              <a:gd name="connsiteY221" fmla="*/ 3303725 h 7004830"/>
              <a:gd name="connsiteX222" fmla="*/ 1106548 w 42198532"/>
              <a:gd name="connsiteY222" fmla="*/ 3617573 h 7004830"/>
              <a:gd name="connsiteX223" fmla="*/ 1106548 w 42198532"/>
              <a:gd name="connsiteY223" fmla="*/ 3636498 h 7004830"/>
              <a:gd name="connsiteX224" fmla="*/ 1119956 w 42198532"/>
              <a:gd name="connsiteY224" fmla="*/ 3636498 h 7004830"/>
              <a:gd name="connsiteX225" fmla="*/ 1119956 w 42198532"/>
              <a:gd name="connsiteY225" fmla="*/ 3298205 h 7004830"/>
              <a:gd name="connsiteX226" fmla="*/ 1392847 w 42198532"/>
              <a:gd name="connsiteY226" fmla="*/ 3086870 h 7004830"/>
              <a:gd name="connsiteX227" fmla="*/ 1483547 w 42198532"/>
              <a:gd name="connsiteY227" fmla="*/ 3016688 h 7004830"/>
              <a:gd name="connsiteX228" fmla="*/ 1862913 w 42198532"/>
              <a:gd name="connsiteY228" fmla="*/ 3304513 h 7004830"/>
              <a:gd name="connsiteX229" fmla="*/ 2243855 w 42198532"/>
              <a:gd name="connsiteY229" fmla="*/ 3008803 h 7004830"/>
              <a:gd name="connsiteX230" fmla="*/ 2243855 w 42198532"/>
              <a:gd name="connsiteY230" fmla="*/ 2891307 h 7004830"/>
              <a:gd name="connsiteX231" fmla="*/ 2231236 w 42198532"/>
              <a:gd name="connsiteY231" fmla="*/ 2896827 h 7004830"/>
              <a:gd name="connsiteX232" fmla="*/ 2231236 w 42198532"/>
              <a:gd name="connsiteY232" fmla="*/ 3002494 h 7004830"/>
              <a:gd name="connsiteX233" fmla="*/ 1869222 w 42198532"/>
              <a:gd name="connsiteY233" fmla="*/ 3283222 h 7004830"/>
              <a:gd name="connsiteX234" fmla="*/ 1869222 w 42198532"/>
              <a:gd name="connsiteY234" fmla="*/ 2937043 h 7004830"/>
              <a:gd name="connsiteX235" fmla="*/ 2231236 w 42198532"/>
              <a:gd name="connsiteY235" fmla="*/ 2656315 h 7004830"/>
              <a:gd name="connsiteX236" fmla="*/ 2231236 w 42198532"/>
              <a:gd name="connsiteY236" fmla="*/ 2896038 h 7004830"/>
              <a:gd name="connsiteX237" fmla="*/ 2243855 w 42198532"/>
              <a:gd name="connsiteY237" fmla="*/ 2890518 h 7004830"/>
              <a:gd name="connsiteX238" fmla="*/ 2243855 w 42198532"/>
              <a:gd name="connsiteY238" fmla="*/ 2639755 h 7004830"/>
              <a:gd name="connsiteX239" fmla="*/ 2113720 w 42198532"/>
              <a:gd name="connsiteY239" fmla="*/ 2540397 h 7004830"/>
              <a:gd name="connsiteX240" fmla="*/ 2100312 w 42198532"/>
              <a:gd name="connsiteY240" fmla="*/ 2546705 h 7004830"/>
              <a:gd name="connsiteX241" fmla="*/ 2226503 w 42198532"/>
              <a:gd name="connsiteY241" fmla="*/ 2642910 h 7004830"/>
              <a:gd name="connsiteX242" fmla="*/ 1862124 w 42198532"/>
              <a:gd name="connsiteY242" fmla="*/ 2925215 h 7004830"/>
              <a:gd name="connsiteX243" fmla="*/ 1496955 w 42198532"/>
              <a:gd name="connsiteY243" fmla="*/ 2647641 h 7004830"/>
              <a:gd name="connsiteX244" fmla="*/ 1861335 w 42198532"/>
              <a:gd name="connsiteY244" fmla="*/ 2365336 h 7004830"/>
              <a:gd name="connsiteX245" fmla="*/ 2099523 w 42198532"/>
              <a:gd name="connsiteY245" fmla="*/ 2545916 h 7004830"/>
              <a:gd name="connsiteX246" fmla="*/ 2112931 w 42198532"/>
              <a:gd name="connsiteY246" fmla="*/ 2539608 h 7004830"/>
              <a:gd name="connsiteX247" fmla="*/ 1870800 w 42198532"/>
              <a:gd name="connsiteY247" fmla="*/ 2355873 h 7004830"/>
              <a:gd name="connsiteX248" fmla="*/ 1870800 w 42198532"/>
              <a:gd name="connsiteY248" fmla="*/ 2176869 h 7004830"/>
              <a:gd name="connsiteX249" fmla="*/ 1857392 w 42198532"/>
              <a:gd name="connsiteY249" fmla="*/ 2178447 h 7004830"/>
              <a:gd name="connsiteX250" fmla="*/ 1857392 w 42198532"/>
              <a:gd name="connsiteY250" fmla="*/ 2350353 h 7004830"/>
              <a:gd name="connsiteX251" fmla="*/ 1496167 w 42198532"/>
              <a:gd name="connsiteY251" fmla="*/ 2631081 h 7004830"/>
              <a:gd name="connsiteX252" fmla="*/ 1496167 w 42198532"/>
              <a:gd name="connsiteY252" fmla="*/ 2284114 h 7004830"/>
              <a:gd name="connsiteX253" fmla="*/ 1666526 w 42198532"/>
              <a:gd name="connsiteY253" fmla="*/ 2152424 h 7004830"/>
              <a:gd name="connsiteX254" fmla="*/ 1658639 w 42198532"/>
              <a:gd name="connsiteY254" fmla="*/ 2141384 h 7004830"/>
              <a:gd name="connsiteX255" fmla="*/ 1666526 w 42198532"/>
              <a:gd name="connsiteY255" fmla="*/ 2151636 h 7004830"/>
              <a:gd name="connsiteX256" fmla="*/ 1857392 w 42198532"/>
              <a:gd name="connsiteY256" fmla="*/ 2003386 h 7004830"/>
              <a:gd name="connsiteX257" fmla="*/ 1857392 w 42198532"/>
              <a:gd name="connsiteY257" fmla="*/ 2177658 h 7004830"/>
              <a:gd name="connsiteX258" fmla="*/ 1870800 w 42198532"/>
              <a:gd name="connsiteY258" fmla="*/ 2176081 h 7004830"/>
              <a:gd name="connsiteX259" fmla="*/ 1870800 w 42198532"/>
              <a:gd name="connsiteY259" fmla="*/ 1998654 h 7004830"/>
              <a:gd name="connsiteX260" fmla="*/ 1886574 w 42198532"/>
              <a:gd name="connsiteY260" fmla="*/ 1986037 h 7004830"/>
              <a:gd name="connsiteX261" fmla="*/ 1886574 w 42198532"/>
              <a:gd name="connsiteY261" fmla="*/ 1969478 h 7004830"/>
              <a:gd name="connsiteX262" fmla="*/ 1869222 w 42198532"/>
              <a:gd name="connsiteY262" fmla="*/ 1982883 h 7004830"/>
              <a:gd name="connsiteX263" fmla="*/ 1869222 w 42198532"/>
              <a:gd name="connsiteY263" fmla="*/ 1636704 h 7004830"/>
              <a:gd name="connsiteX264" fmla="*/ 1886574 w 42198532"/>
              <a:gd name="connsiteY264" fmla="*/ 1623299 h 7004830"/>
              <a:gd name="connsiteX265" fmla="*/ 1886574 w 42198532"/>
              <a:gd name="connsiteY265" fmla="*/ 1606739 h 7004830"/>
              <a:gd name="connsiteX266" fmla="*/ 1862124 w 42198532"/>
              <a:gd name="connsiteY266" fmla="*/ 1625665 h 7004830"/>
              <a:gd name="connsiteX267" fmla="*/ 1496955 w 42198532"/>
              <a:gd name="connsiteY267" fmla="*/ 1348091 h 7004830"/>
              <a:gd name="connsiteX268" fmla="*/ 1861335 w 42198532"/>
              <a:gd name="connsiteY268" fmla="*/ 1064997 h 7004830"/>
              <a:gd name="connsiteX269" fmla="*/ 2226503 w 42198532"/>
              <a:gd name="connsiteY269" fmla="*/ 1342571 h 7004830"/>
              <a:gd name="connsiteX270" fmla="*/ 1887362 w 42198532"/>
              <a:gd name="connsiteY270" fmla="*/ 1605951 h 7004830"/>
              <a:gd name="connsiteX271" fmla="*/ 1887362 w 42198532"/>
              <a:gd name="connsiteY271" fmla="*/ 1622510 h 7004830"/>
              <a:gd name="connsiteX272" fmla="*/ 2231236 w 42198532"/>
              <a:gd name="connsiteY272" fmla="*/ 1355976 h 7004830"/>
              <a:gd name="connsiteX273" fmla="*/ 2231236 w 42198532"/>
              <a:gd name="connsiteY273" fmla="*/ 1702944 h 7004830"/>
              <a:gd name="connsiteX274" fmla="*/ 1887362 w 42198532"/>
              <a:gd name="connsiteY274" fmla="*/ 1968689 h 7004830"/>
              <a:gd name="connsiteX275" fmla="*/ 1887362 w 42198532"/>
              <a:gd name="connsiteY275" fmla="*/ 1985249 h 7004830"/>
              <a:gd name="connsiteX276" fmla="*/ 2243855 w 42198532"/>
              <a:gd name="connsiteY276" fmla="*/ 1709252 h 7004830"/>
              <a:gd name="connsiteX277" fmla="*/ 2243855 w 42198532"/>
              <a:gd name="connsiteY277" fmla="*/ 1339416 h 7004830"/>
              <a:gd name="connsiteX278" fmla="*/ 1870800 w 42198532"/>
              <a:gd name="connsiteY278" fmla="*/ 1056323 h 7004830"/>
              <a:gd name="connsiteX279" fmla="*/ 1870800 w 42198532"/>
              <a:gd name="connsiteY279" fmla="*/ 707778 h 7004830"/>
              <a:gd name="connsiteX280" fmla="*/ 1857392 w 42198532"/>
              <a:gd name="connsiteY280" fmla="*/ 718030 h 7004830"/>
              <a:gd name="connsiteX281" fmla="*/ 1857392 w 42198532"/>
              <a:gd name="connsiteY281" fmla="*/ 1050803 h 7004830"/>
              <a:gd name="connsiteX282" fmla="*/ 1496167 w 42198532"/>
              <a:gd name="connsiteY282" fmla="*/ 1331531 h 7004830"/>
              <a:gd name="connsiteX283" fmla="*/ 1496167 w 42198532"/>
              <a:gd name="connsiteY283" fmla="*/ 985352 h 7004830"/>
              <a:gd name="connsiteX284" fmla="*/ 1857392 w 42198532"/>
              <a:gd name="connsiteY284" fmla="*/ 704624 h 7004830"/>
              <a:gd name="connsiteX285" fmla="*/ 1857392 w 42198532"/>
              <a:gd name="connsiteY285" fmla="*/ 717241 h 7004830"/>
              <a:gd name="connsiteX286" fmla="*/ 1870800 w 42198532"/>
              <a:gd name="connsiteY286" fmla="*/ 706990 h 7004830"/>
              <a:gd name="connsiteX287" fmla="*/ 1870800 w 42198532"/>
              <a:gd name="connsiteY287" fmla="*/ 688064 h 7004830"/>
              <a:gd name="connsiteX288" fmla="*/ 1509574 w 42198532"/>
              <a:gd name="connsiteY288" fmla="*/ 412856 h 7004830"/>
              <a:gd name="connsiteX289" fmla="*/ 1498533 w 42198532"/>
              <a:gd name="connsiteY289" fmla="*/ 421530 h 7004830"/>
              <a:gd name="connsiteX290" fmla="*/ 1508786 w 42198532"/>
              <a:gd name="connsiteY290" fmla="*/ 412856 h 7004830"/>
              <a:gd name="connsiteX291" fmla="*/ 1493012 w 42198532"/>
              <a:gd name="connsiteY291" fmla="*/ 401028 h 7004830"/>
              <a:gd name="connsiteX292" fmla="*/ 1493012 w 42198532"/>
              <a:gd name="connsiteY292" fmla="*/ 119417 h 7004830"/>
              <a:gd name="connsiteX293" fmla="*/ 1493012 w 42198532"/>
              <a:gd name="connsiteY293" fmla="*/ 117464 h 7004830"/>
              <a:gd name="connsiteX294" fmla="*/ 1398859 w 42198532"/>
              <a:gd name="connsiteY294" fmla="*/ 117464 h 7004830"/>
              <a:gd name="connsiteX295" fmla="*/ 1480393 w 42198532"/>
              <a:gd name="connsiteY295" fmla="*/ 117464 h 7004830"/>
              <a:gd name="connsiteX296" fmla="*/ 1480393 w 42198532"/>
              <a:gd name="connsiteY296" fmla="*/ 201868 h 7004830"/>
              <a:gd name="connsiteX297" fmla="*/ 1480393 w 42198532"/>
              <a:gd name="connsiteY297" fmla="*/ 401028 h 7004830"/>
              <a:gd name="connsiteX298" fmla="*/ 1118379 w 42198532"/>
              <a:gd name="connsiteY298" fmla="*/ 681756 h 7004830"/>
              <a:gd name="connsiteX299" fmla="*/ 1118379 w 42198532"/>
              <a:gd name="connsiteY299" fmla="*/ 335577 h 7004830"/>
              <a:gd name="connsiteX300" fmla="*/ 1379242 w 42198532"/>
              <a:gd name="connsiteY300" fmla="*/ 132719 h 7004830"/>
              <a:gd name="connsiteX301" fmla="*/ 1398859 w 42198532"/>
              <a:gd name="connsiteY301" fmla="*/ 117464 h 7004830"/>
              <a:gd name="connsiteX302" fmla="*/ 840168 w 42198532"/>
              <a:gd name="connsiteY302" fmla="*/ 117464 h 7004830"/>
              <a:gd name="connsiteX303" fmla="*/ 1377550 w 42198532"/>
              <a:gd name="connsiteY303" fmla="*/ 117464 h 7004830"/>
              <a:gd name="connsiteX304" fmla="*/ 1301753 w 42198532"/>
              <a:gd name="connsiteY304" fmla="*/ 176360 h 7004830"/>
              <a:gd name="connsiteX305" fmla="*/ 1112069 w 42198532"/>
              <a:gd name="connsiteY305" fmla="*/ 323748 h 7004830"/>
              <a:gd name="connsiteX306" fmla="*/ 857417 w 42198532"/>
              <a:gd name="connsiteY306" fmla="*/ 130551 h 7004830"/>
              <a:gd name="connsiteX307" fmla="*/ 840168 w 42198532"/>
              <a:gd name="connsiteY307" fmla="*/ 117464 h 700483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 ang="0">
                <a:pos x="connsiteX275" y="connsiteY275"/>
              </a:cxn>
              <a:cxn ang="0">
                <a:pos x="connsiteX276" y="connsiteY276"/>
              </a:cxn>
              <a:cxn ang="0">
                <a:pos x="connsiteX277" y="connsiteY277"/>
              </a:cxn>
              <a:cxn ang="0">
                <a:pos x="connsiteX278" y="connsiteY278"/>
              </a:cxn>
              <a:cxn ang="0">
                <a:pos x="connsiteX279" y="connsiteY279"/>
              </a:cxn>
              <a:cxn ang="0">
                <a:pos x="connsiteX280" y="connsiteY280"/>
              </a:cxn>
              <a:cxn ang="0">
                <a:pos x="connsiteX281" y="connsiteY281"/>
              </a:cxn>
              <a:cxn ang="0">
                <a:pos x="connsiteX282" y="connsiteY282"/>
              </a:cxn>
              <a:cxn ang="0">
                <a:pos x="connsiteX283" y="connsiteY283"/>
              </a:cxn>
              <a:cxn ang="0">
                <a:pos x="connsiteX284" y="connsiteY284"/>
              </a:cxn>
              <a:cxn ang="0">
                <a:pos x="connsiteX285" y="connsiteY285"/>
              </a:cxn>
              <a:cxn ang="0">
                <a:pos x="connsiteX286" y="connsiteY286"/>
              </a:cxn>
              <a:cxn ang="0">
                <a:pos x="connsiteX287" y="connsiteY287"/>
              </a:cxn>
              <a:cxn ang="0">
                <a:pos x="connsiteX288" y="connsiteY288"/>
              </a:cxn>
              <a:cxn ang="0">
                <a:pos x="connsiteX289" y="connsiteY289"/>
              </a:cxn>
              <a:cxn ang="0">
                <a:pos x="connsiteX290" y="connsiteY290"/>
              </a:cxn>
              <a:cxn ang="0">
                <a:pos x="connsiteX291" y="connsiteY291"/>
              </a:cxn>
              <a:cxn ang="0">
                <a:pos x="connsiteX292" y="connsiteY292"/>
              </a:cxn>
              <a:cxn ang="0">
                <a:pos x="connsiteX293" y="connsiteY293"/>
              </a:cxn>
              <a:cxn ang="0">
                <a:pos x="connsiteX294" y="connsiteY294"/>
              </a:cxn>
              <a:cxn ang="0">
                <a:pos x="connsiteX295" y="connsiteY295"/>
              </a:cxn>
              <a:cxn ang="0">
                <a:pos x="connsiteX296" y="connsiteY296"/>
              </a:cxn>
              <a:cxn ang="0">
                <a:pos x="connsiteX297" y="connsiteY297"/>
              </a:cxn>
              <a:cxn ang="0">
                <a:pos x="connsiteX298" y="connsiteY298"/>
              </a:cxn>
              <a:cxn ang="0">
                <a:pos x="connsiteX299" y="connsiteY299"/>
              </a:cxn>
              <a:cxn ang="0">
                <a:pos x="connsiteX300" y="connsiteY300"/>
              </a:cxn>
              <a:cxn ang="0">
                <a:pos x="connsiteX301" y="connsiteY301"/>
              </a:cxn>
              <a:cxn ang="0">
                <a:pos x="connsiteX302" y="connsiteY302"/>
              </a:cxn>
              <a:cxn ang="0">
                <a:pos x="connsiteX303" y="connsiteY303"/>
              </a:cxn>
              <a:cxn ang="0">
                <a:pos x="connsiteX304" y="connsiteY304"/>
              </a:cxn>
              <a:cxn ang="0">
                <a:pos x="connsiteX305" y="connsiteY305"/>
              </a:cxn>
              <a:cxn ang="0">
                <a:pos x="connsiteX306" y="connsiteY306"/>
              </a:cxn>
              <a:cxn ang="0">
                <a:pos x="connsiteX307" y="connsiteY307"/>
              </a:cxn>
            </a:cxnLst>
            <a:rect l="l" t="t" r="r" b="b"/>
            <a:pathLst>
              <a:path w="42198532" h="7004830">
                <a:moveTo>
                  <a:pt x="738225" y="6911396"/>
                </a:moveTo>
                <a:lnTo>
                  <a:pt x="814828" y="6969750"/>
                </a:lnTo>
                <a:lnTo>
                  <a:pt x="822329" y="6975464"/>
                </a:lnTo>
                <a:lnTo>
                  <a:pt x="655724" y="6975464"/>
                </a:lnTo>
                <a:lnTo>
                  <a:pt x="656989" y="6974481"/>
                </a:lnTo>
                <a:lnTo>
                  <a:pt x="738225" y="6911396"/>
                </a:lnTo>
                <a:close/>
                <a:moveTo>
                  <a:pt x="733493" y="6551812"/>
                </a:moveTo>
                <a:lnTo>
                  <a:pt x="733493" y="6897991"/>
                </a:lnTo>
                <a:lnTo>
                  <a:pt x="639637" y="6970539"/>
                </a:lnTo>
                <a:cubicBezTo>
                  <a:pt x="645158" y="6972116"/>
                  <a:pt x="650679" y="6972904"/>
                  <a:pt x="656989" y="6974481"/>
                </a:cubicBezTo>
                <a:cubicBezTo>
                  <a:pt x="650679" y="6973693"/>
                  <a:pt x="644369" y="6972116"/>
                  <a:pt x="638848" y="6971327"/>
                </a:cubicBezTo>
                <a:lnTo>
                  <a:pt x="633515" y="6975464"/>
                </a:lnTo>
                <a:lnTo>
                  <a:pt x="371479" y="6975464"/>
                </a:lnTo>
                <a:lnTo>
                  <a:pt x="371479" y="6917056"/>
                </a:lnTo>
                <a:lnTo>
                  <a:pt x="371479" y="6832540"/>
                </a:lnTo>
                <a:lnTo>
                  <a:pt x="733493" y="6551812"/>
                </a:lnTo>
                <a:close/>
                <a:moveTo>
                  <a:pt x="1106548" y="5904403"/>
                </a:moveTo>
                <a:lnTo>
                  <a:pt x="1106548" y="6251370"/>
                </a:lnTo>
                <a:lnTo>
                  <a:pt x="1012693" y="6323918"/>
                </a:lnTo>
                <a:lnTo>
                  <a:pt x="744534" y="6531309"/>
                </a:lnTo>
                <a:lnTo>
                  <a:pt x="744534" y="6185131"/>
                </a:lnTo>
                <a:lnTo>
                  <a:pt x="873093" y="6085772"/>
                </a:lnTo>
                <a:lnTo>
                  <a:pt x="1106548" y="5904403"/>
                </a:lnTo>
                <a:close/>
                <a:moveTo>
                  <a:pt x="1739875" y="5788484"/>
                </a:moveTo>
                <a:lnTo>
                  <a:pt x="1726467" y="5794792"/>
                </a:lnTo>
                <a:lnTo>
                  <a:pt x="1739875" y="5788484"/>
                </a:lnTo>
                <a:close/>
                <a:moveTo>
                  <a:pt x="1488280" y="5613423"/>
                </a:moveTo>
                <a:lnTo>
                  <a:pt x="1726467" y="5794792"/>
                </a:lnTo>
                <a:lnTo>
                  <a:pt x="1853448" y="5890997"/>
                </a:lnTo>
                <a:lnTo>
                  <a:pt x="1489068" y="6174091"/>
                </a:lnTo>
                <a:lnTo>
                  <a:pt x="1123900" y="5896517"/>
                </a:lnTo>
                <a:lnTo>
                  <a:pt x="1488280" y="5613423"/>
                </a:lnTo>
                <a:close/>
                <a:moveTo>
                  <a:pt x="359648" y="4965225"/>
                </a:moveTo>
                <a:lnTo>
                  <a:pt x="724817" y="5242799"/>
                </a:lnTo>
                <a:lnTo>
                  <a:pt x="487418" y="5426534"/>
                </a:lnTo>
                <a:lnTo>
                  <a:pt x="493727" y="5437574"/>
                </a:lnTo>
                <a:lnTo>
                  <a:pt x="733493" y="5252262"/>
                </a:lnTo>
                <a:lnTo>
                  <a:pt x="733493" y="5598440"/>
                </a:lnTo>
                <a:lnTo>
                  <a:pt x="633328" y="5675720"/>
                </a:lnTo>
                <a:lnTo>
                  <a:pt x="641215" y="5688337"/>
                </a:lnTo>
                <a:lnTo>
                  <a:pt x="737436" y="5613423"/>
                </a:lnTo>
                <a:lnTo>
                  <a:pt x="1102605" y="5890997"/>
                </a:lnTo>
                <a:lnTo>
                  <a:pt x="866783" y="6073943"/>
                </a:lnTo>
                <a:lnTo>
                  <a:pt x="873093" y="6085772"/>
                </a:lnTo>
                <a:lnTo>
                  <a:pt x="865994" y="6074732"/>
                </a:lnTo>
                <a:lnTo>
                  <a:pt x="738225" y="6174091"/>
                </a:lnTo>
                <a:lnTo>
                  <a:pt x="373056" y="5896517"/>
                </a:lnTo>
                <a:lnTo>
                  <a:pt x="640426" y="5689125"/>
                </a:lnTo>
                <a:lnTo>
                  <a:pt x="633328" y="5676508"/>
                </a:lnTo>
                <a:lnTo>
                  <a:pt x="371479" y="5879169"/>
                </a:lnTo>
                <a:lnTo>
                  <a:pt x="371479" y="5532990"/>
                </a:lnTo>
                <a:lnTo>
                  <a:pt x="493727" y="5438362"/>
                </a:lnTo>
                <a:lnTo>
                  <a:pt x="486629" y="5426534"/>
                </a:lnTo>
                <a:lnTo>
                  <a:pt x="365169" y="5521161"/>
                </a:lnTo>
                <a:lnTo>
                  <a:pt x="0" y="5243588"/>
                </a:lnTo>
                <a:lnTo>
                  <a:pt x="359648" y="4965225"/>
                </a:lnTo>
                <a:close/>
                <a:moveTo>
                  <a:pt x="1106548" y="4604852"/>
                </a:moveTo>
                <a:lnTo>
                  <a:pt x="1106548" y="4951031"/>
                </a:lnTo>
                <a:lnTo>
                  <a:pt x="1018214" y="5019636"/>
                </a:lnTo>
                <a:lnTo>
                  <a:pt x="1025312" y="5030676"/>
                </a:lnTo>
                <a:lnTo>
                  <a:pt x="1017425" y="5020424"/>
                </a:lnTo>
                <a:lnTo>
                  <a:pt x="744534" y="5231759"/>
                </a:lnTo>
                <a:lnTo>
                  <a:pt x="744534" y="4885580"/>
                </a:lnTo>
                <a:lnTo>
                  <a:pt x="856530" y="4798050"/>
                </a:lnTo>
                <a:lnTo>
                  <a:pt x="849432" y="4787799"/>
                </a:lnTo>
                <a:lnTo>
                  <a:pt x="857319" y="4798050"/>
                </a:lnTo>
                <a:lnTo>
                  <a:pt x="1106548" y="4604852"/>
                </a:lnTo>
                <a:close/>
                <a:moveTo>
                  <a:pt x="737436" y="4313873"/>
                </a:moveTo>
                <a:lnTo>
                  <a:pt x="1102605" y="4591447"/>
                </a:lnTo>
                <a:lnTo>
                  <a:pt x="849432" y="4787799"/>
                </a:lnTo>
                <a:lnTo>
                  <a:pt x="738225" y="4873752"/>
                </a:lnTo>
                <a:lnTo>
                  <a:pt x="373056" y="4596178"/>
                </a:lnTo>
                <a:lnTo>
                  <a:pt x="737436" y="4313873"/>
                </a:lnTo>
                <a:close/>
                <a:moveTo>
                  <a:pt x="1115224" y="3661732"/>
                </a:moveTo>
                <a:lnTo>
                  <a:pt x="1125477" y="3669618"/>
                </a:lnTo>
                <a:lnTo>
                  <a:pt x="1480393" y="3939306"/>
                </a:lnTo>
                <a:lnTo>
                  <a:pt x="1116013" y="4222399"/>
                </a:lnTo>
                <a:lnTo>
                  <a:pt x="750844" y="3944037"/>
                </a:lnTo>
                <a:lnTo>
                  <a:pt x="1115224" y="3661732"/>
                </a:lnTo>
                <a:close/>
                <a:moveTo>
                  <a:pt x="1480393" y="2656315"/>
                </a:moveTo>
                <a:lnTo>
                  <a:pt x="1480393" y="3002494"/>
                </a:lnTo>
                <a:lnTo>
                  <a:pt x="1386537" y="3075042"/>
                </a:lnTo>
                <a:lnTo>
                  <a:pt x="1392847" y="3086870"/>
                </a:lnTo>
                <a:lnTo>
                  <a:pt x="1385748" y="3075830"/>
                </a:lnTo>
                <a:lnTo>
                  <a:pt x="1118379" y="3283222"/>
                </a:lnTo>
                <a:lnTo>
                  <a:pt x="1118379" y="2937043"/>
                </a:lnTo>
                <a:lnTo>
                  <a:pt x="1246148" y="2837685"/>
                </a:lnTo>
                <a:lnTo>
                  <a:pt x="1239839" y="2825856"/>
                </a:lnTo>
                <a:lnTo>
                  <a:pt x="1246937" y="2836896"/>
                </a:lnTo>
                <a:lnTo>
                  <a:pt x="1480393" y="2656315"/>
                </a:lnTo>
                <a:close/>
                <a:moveTo>
                  <a:pt x="732704" y="1716349"/>
                </a:moveTo>
                <a:lnTo>
                  <a:pt x="1097873" y="1993923"/>
                </a:lnTo>
                <a:lnTo>
                  <a:pt x="860473" y="2177658"/>
                </a:lnTo>
                <a:lnTo>
                  <a:pt x="867572" y="2189486"/>
                </a:lnTo>
                <a:lnTo>
                  <a:pt x="1106548" y="2003386"/>
                </a:lnTo>
                <a:lnTo>
                  <a:pt x="1106548" y="2350353"/>
                </a:lnTo>
                <a:lnTo>
                  <a:pt x="1007172" y="2427632"/>
                </a:lnTo>
                <a:lnTo>
                  <a:pt x="1014270" y="2440249"/>
                </a:lnTo>
                <a:lnTo>
                  <a:pt x="1110492" y="2365336"/>
                </a:lnTo>
                <a:lnTo>
                  <a:pt x="1475660" y="2642910"/>
                </a:lnTo>
                <a:lnTo>
                  <a:pt x="1239839" y="2825856"/>
                </a:lnTo>
                <a:lnTo>
                  <a:pt x="1112069" y="2925215"/>
                </a:lnTo>
                <a:lnTo>
                  <a:pt x="746900" y="2647641"/>
                </a:lnTo>
                <a:lnTo>
                  <a:pt x="1013481" y="2440249"/>
                </a:lnTo>
                <a:lnTo>
                  <a:pt x="1006383" y="2427632"/>
                </a:lnTo>
                <a:lnTo>
                  <a:pt x="744534" y="2631081"/>
                </a:lnTo>
                <a:lnTo>
                  <a:pt x="744534" y="2284114"/>
                </a:lnTo>
                <a:lnTo>
                  <a:pt x="866783" y="2189486"/>
                </a:lnTo>
                <a:lnTo>
                  <a:pt x="860473" y="2178447"/>
                </a:lnTo>
                <a:lnTo>
                  <a:pt x="738225" y="2273074"/>
                </a:lnTo>
                <a:lnTo>
                  <a:pt x="373056" y="1995500"/>
                </a:lnTo>
                <a:lnTo>
                  <a:pt x="732704" y="1716349"/>
                </a:lnTo>
                <a:close/>
                <a:moveTo>
                  <a:pt x="1480393" y="1355976"/>
                </a:moveTo>
                <a:lnTo>
                  <a:pt x="1480393" y="1702944"/>
                </a:lnTo>
                <a:lnTo>
                  <a:pt x="1391269" y="1771549"/>
                </a:lnTo>
                <a:lnTo>
                  <a:pt x="1399156" y="1781800"/>
                </a:lnTo>
                <a:lnTo>
                  <a:pt x="1483547" y="1716349"/>
                </a:lnTo>
                <a:lnTo>
                  <a:pt x="1848716" y="1993923"/>
                </a:lnTo>
                <a:lnTo>
                  <a:pt x="1658639" y="2141384"/>
                </a:lnTo>
                <a:lnTo>
                  <a:pt x="1489068" y="2273074"/>
                </a:lnTo>
                <a:lnTo>
                  <a:pt x="1123900" y="1995500"/>
                </a:lnTo>
                <a:lnTo>
                  <a:pt x="1398368" y="1782588"/>
                </a:lnTo>
                <a:lnTo>
                  <a:pt x="1390481" y="1771549"/>
                </a:lnTo>
                <a:lnTo>
                  <a:pt x="1118379" y="1982883"/>
                </a:lnTo>
                <a:lnTo>
                  <a:pt x="1118379" y="1636704"/>
                </a:lnTo>
                <a:lnTo>
                  <a:pt x="1230374" y="1549963"/>
                </a:lnTo>
                <a:lnTo>
                  <a:pt x="1480393" y="1355976"/>
                </a:lnTo>
                <a:close/>
                <a:moveTo>
                  <a:pt x="1110492" y="1064997"/>
                </a:moveTo>
                <a:lnTo>
                  <a:pt x="1475660" y="1342571"/>
                </a:lnTo>
                <a:lnTo>
                  <a:pt x="1223276" y="1538923"/>
                </a:lnTo>
                <a:lnTo>
                  <a:pt x="1230374" y="1549963"/>
                </a:lnTo>
                <a:lnTo>
                  <a:pt x="1222487" y="1539711"/>
                </a:lnTo>
                <a:lnTo>
                  <a:pt x="1112069" y="1625665"/>
                </a:lnTo>
                <a:lnTo>
                  <a:pt x="746900" y="1348091"/>
                </a:lnTo>
                <a:lnTo>
                  <a:pt x="1110492" y="1064997"/>
                </a:lnTo>
                <a:close/>
                <a:moveTo>
                  <a:pt x="1488280" y="413645"/>
                </a:moveTo>
                <a:lnTo>
                  <a:pt x="1498533" y="421530"/>
                </a:lnTo>
                <a:lnTo>
                  <a:pt x="1853448" y="691218"/>
                </a:lnTo>
                <a:lnTo>
                  <a:pt x="1489068" y="973524"/>
                </a:lnTo>
                <a:lnTo>
                  <a:pt x="1123900" y="695950"/>
                </a:lnTo>
                <a:lnTo>
                  <a:pt x="1488280" y="413645"/>
                </a:lnTo>
                <a:close/>
                <a:moveTo>
                  <a:pt x="1493012" y="117464"/>
                </a:moveTo>
                <a:lnTo>
                  <a:pt x="42118086" y="0"/>
                </a:lnTo>
                <a:lnTo>
                  <a:pt x="42198532" y="7004830"/>
                </a:lnTo>
                <a:lnTo>
                  <a:pt x="843615" y="6975464"/>
                </a:lnTo>
                <a:lnTo>
                  <a:pt x="810785" y="6950504"/>
                </a:lnTo>
                <a:lnTo>
                  <a:pt x="746900" y="6901934"/>
                </a:lnTo>
                <a:lnTo>
                  <a:pt x="746900" y="6547081"/>
                </a:lnTo>
                <a:lnTo>
                  <a:pt x="1019002" y="6335746"/>
                </a:lnTo>
                <a:lnTo>
                  <a:pt x="1012693" y="6323918"/>
                </a:lnTo>
                <a:lnTo>
                  <a:pt x="1019791" y="6334957"/>
                </a:lnTo>
                <a:lnTo>
                  <a:pt x="1110492" y="6264775"/>
                </a:lnTo>
                <a:lnTo>
                  <a:pt x="1489068" y="6553389"/>
                </a:lnTo>
                <a:lnTo>
                  <a:pt x="1870800" y="6257678"/>
                </a:lnTo>
                <a:lnTo>
                  <a:pt x="1870800" y="6139394"/>
                </a:lnTo>
                <a:lnTo>
                  <a:pt x="1857392" y="6144914"/>
                </a:lnTo>
                <a:lnTo>
                  <a:pt x="1857392" y="6251370"/>
                </a:lnTo>
                <a:lnTo>
                  <a:pt x="1495378" y="6531309"/>
                </a:lnTo>
                <a:lnTo>
                  <a:pt x="1495378" y="6185131"/>
                </a:lnTo>
                <a:lnTo>
                  <a:pt x="1857392" y="5904403"/>
                </a:lnTo>
                <a:lnTo>
                  <a:pt x="1857392" y="6144125"/>
                </a:lnTo>
                <a:lnTo>
                  <a:pt x="1870800" y="6138605"/>
                </a:lnTo>
                <a:lnTo>
                  <a:pt x="1870800" y="5887843"/>
                </a:lnTo>
                <a:lnTo>
                  <a:pt x="1739875" y="5788484"/>
                </a:lnTo>
                <a:lnTo>
                  <a:pt x="1497744" y="5604749"/>
                </a:lnTo>
                <a:lnTo>
                  <a:pt x="1497744" y="5424957"/>
                </a:lnTo>
                <a:lnTo>
                  <a:pt x="1484336" y="5427322"/>
                </a:lnTo>
                <a:lnTo>
                  <a:pt x="1484336" y="5598440"/>
                </a:lnTo>
                <a:lnTo>
                  <a:pt x="1122322" y="5879169"/>
                </a:lnTo>
                <a:lnTo>
                  <a:pt x="1122322" y="5532990"/>
                </a:lnTo>
                <a:lnTo>
                  <a:pt x="1292682" y="5400511"/>
                </a:lnTo>
                <a:lnTo>
                  <a:pt x="1285583" y="5390260"/>
                </a:lnTo>
                <a:lnTo>
                  <a:pt x="1116013" y="5521161"/>
                </a:lnTo>
                <a:lnTo>
                  <a:pt x="750844" y="5243588"/>
                </a:lnTo>
                <a:lnTo>
                  <a:pt x="1025312" y="5030676"/>
                </a:lnTo>
                <a:lnTo>
                  <a:pt x="1110492" y="4965225"/>
                </a:lnTo>
                <a:lnTo>
                  <a:pt x="1475660" y="5242799"/>
                </a:lnTo>
                <a:lnTo>
                  <a:pt x="1285583" y="5389472"/>
                </a:lnTo>
                <a:lnTo>
                  <a:pt x="1293470" y="5400511"/>
                </a:lnTo>
                <a:lnTo>
                  <a:pt x="1484336" y="5252262"/>
                </a:lnTo>
                <a:lnTo>
                  <a:pt x="1484336" y="5426534"/>
                </a:lnTo>
                <a:lnTo>
                  <a:pt x="1497744" y="5424168"/>
                </a:lnTo>
                <a:lnTo>
                  <a:pt x="1497744" y="5246742"/>
                </a:lnTo>
                <a:lnTo>
                  <a:pt x="1513518" y="5234125"/>
                </a:lnTo>
                <a:lnTo>
                  <a:pt x="1513518" y="5217565"/>
                </a:lnTo>
                <a:lnTo>
                  <a:pt x="1495378" y="5231759"/>
                </a:lnTo>
                <a:lnTo>
                  <a:pt x="1495378" y="4885580"/>
                </a:lnTo>
                <a:lnTo>
                  <a:pt x="1513518" y="4871386"/>
                </a:lnTo>
                <a:lnTo>
                  <a:pt x="1513518" y="4854826"/>
                </a:lnTo>
                <a:lnTo>
                  <a:pt x="1489068" y="4873752"/>
                </a:lnTo>
                <a:lnTo>
                  <a:pt x="1123900" y="4596178"/>
                </a:lnTo>
                <a:lnTo>
                  <a:pt x="1488280" y="4313873"/>
                </a:lnTo>
                <a:lnTo>
                  <a:pt x="1853448" y="4591447"/>
                </a:lnTo>
                <a:lnTo>
                  <a:pt x="1514307" y="4854826"/>
                </a:lnTo>
                <a:lnTo>
                  <a:pt x="1514307" y="4870598"/>
                </a:lnTo>
                <a:lnTo>
                  <a:pt x="1857392" y="4604852"/>
                </a:lnTo>
                <a:lnTo>
                  <a:pt x="1857392" y="4951031"/>
                </a:lnTo>
                <a:lnTo>
                  <a:pt x="1514307" y="5217565"/>
                </a:lnTo>
                <a:lnTo>
                  <a:pt x="1514307" y="5234125"/>
                </a:lnTo>
                <a:lnTo>
                  <a:pt x="1870800" y="4957339"/>
                </a:lnTo>
                <a:lnTo>
                  <a:pt x="1870800" y="4588292"/>
                </a:lnTo>
                <a:lnTo>
                  <a:pt x="1497744" y="4304410"/>
                </a:lnTo>
                <a:lnTo>
                  <a:pt x="1497744" y="3956654"/>
                </a:lnTo>
                <a:lnTo>
                  <a:pt x="1484336" y="3966905"/>
                </a:lnTo>
                <a:lnTo>
                  <a:pt x="1484336" y="4299679"/>
                </a:lnTo>
                <a:lnTo>
                  <a:pt x="1122322" y="4579618"/>
                </a:lnTo>
                <a:lnTo>
                  <a:pt x="1122322" y="4233439"/>
                </a:lnTo>
                <a:lnTo>
                  <a:pt x="1484336" y="3952712"/>
                </a:lnTo>
                <a:lnTo>
                  <a:pt x="1484336" y="3966117"/>
                </a:lnTo>
                <a:lnTo>
                  <a:pt x="1497744" y="3955866"/>
                </a:lnTo>
                <a:lnTo>
                  <a:pt x="1497744" y="3936152"/>
                </a:lnTo>
                <a:lnTo>
                  <a:pt x="1136519" y="3661732"/>
                </a:lnTo>
                <a:lnTo>
                  <a:pt x="1125477" y="3669618"/>
                </a:lnTo>
                <a:lnTo>
                  <a:pt x="1135730" y="3660943"/>
                </a:lnTo>
                <a:lnTo>
                  <a:pt x="1119956" y="3649115"/>
                </a:lnTo>
                <a:lnTo>
                  <a:pt x="1119956" y="3637286"/>
                </a:lnTo>
                <a:lnTo>
                  <a:pt x="1106548" y="3637286"/>
                </a:lnTo>
                <a:lnTo>
                  <a:pt x="1106548" y="3649903"/>
                </a:lnTo>
                <a:lnTo>
                  <a:pt x="744534" y="3929843"/>
                </a:lnTo>
                <a:lnTo>
                  <a:pt x="744534" y="3612841"/>
                </a:lnTo>
                <a:lnTo>
                  <a:pt x="744534" y="3584453"/>
                </a:lnTo>
                <a:lnTo>
                  <a:pt x="1106548" y="3303725"/>
                </a:lnTo>
                <a:lnTo>
                  <a:pt x="1106548" y="3617573"/>
                </a:lnTo>
                <a:lnTo>
                  <a:pt x="1106548" y="3636498"/>
                </a:lnTo>
                <a:lnTo>
                  <a:pt x="1119956" y="3636498"/>
                </a:lnTo>
                <a:lnTo>
                  <a:pt x="1119956" y="3298205"/>
                </a:lnTo>
                <a:lnTo>
                  <a:pt x="1392847" y="3086870"/>
                </a:lnTo>
                <a:lnTo>
                  <a:pt x="1483547" y="3016688"/>
                </a:lnTo>
                <a:lnTo>
                  <a:pt x="1862913" y="3304513"/>
                </a:lnTo>
                <a:lnTo>
                  <a:pt x="2243855" y="3008803"/>
                </a:lnTo>
                <a:lnTo>
                  <a:pt x="2243855" y="2891307"/>
                </a:lnTo>
                <a:lnTo>
                  <a:pt x="2231236" y="2896827"/>
                </a:lnTo>
                <a:lnTo>
                  <a:pt x="2231236" y="3002494"/>
                </a:lnTo>
                <a:lnTo>
                  <a:pt x="1869222" y="3283222"/>
                </a:lnTo>
                <a:lnTo>
                  <a:pt x="1869222" y="2937043"/>
                </a:lnTo>
                <a:lnTo>
                  <a:pt x="2231236" y="2656315"/>
                </a:lnTo>
                <a:lnTo>
                  <a:pt x="2231236" y="2896038"/>
                </a:lnTo>
                <a:lnTo>
                  <a:pt x="2243855" y="2890518"/>
                </a:lnTo>
                <a:lnTo>
                  <a:pt x="2243855" y="2639755"/>
                </a:lnTo>
                <a:lnTo>
                  <a:pt x="2113720" y="2540397"/>
                </a:lnTo>
                <a:lnTo>
                  <a:pt x="2100312" y="2546705"/>
                </a:lnTo>
                <a:lnTo>
                  <a:pt x="2226503" y="2642910"/>
                </a:lnTo>
                <a:lnTo>
                  <a:pt x="1862124" y="2925215"/>
                </a:lnTo>
                <a:lnTo>
                  <a:pt x="1496955" y="2647641"/>
                </a:lnTo>
                <a:lnTo>
                  <a:pt x="1861335" y="2365336"/>
                </a:lnTo>
                <a:lnTo>
                  <a:pt x="2099523" y="2545916"/>
                </a:lnTo>
                <a:lnTo>
                  <a:pt x="2112931" y="2539608"/>
                </a:lnTo>
                <a:lnTo>
                  <a:pt x="1870800" y="2355873"/>
                </a:lnTo>
                <a:lnTo>
                  <a:pt x="1870800" y="2176869"/>
                </a:lnTo>
                <a:lnTo>
                  <a:pt x="1857392" y="2178447"/>
                </a:lnTo>
                <a:lnTo>
                  <a:pt x="1857392" y="2350353"/>
                </a:lnTo>
                <a:lnTo>
                  <a:pt x="1496167" y="2631081"/>
                </a:lnTo>
                <a:lnTo>
                  <a:pt x="1496167" y="2284114"/>
                </a:lnTo>
                <a:lnTo>
                  <a:pt x="1666526" y="2152424"/>
                </a:lnTo>
                <a:lnTo>
                  <a:pt x="1658639" y="2141384"/>
                </a:lnTo>
                <a:lnTo>
                  <a:pt x="1666526" y="2151636"/>
                </a:lnTo>
                <a:lnTo>
                  <a:pt x="1857392" y="2003386"/>
                </a:lnTo>
                <a:lnTo>
                  <a:pt x="1857392" y="2177658"/>
                </a:lnTo>
                <a:lnTo>
                  <a:pt x="1870800" y="2176081"/>
                </a:lnTo>
                <a:lnTo>
                  <a:pt x="1870800" y="1998654"/>
                </a:lnTo>
                <a:lnTo>
                  <a:pt x="1886574" y="1986037"/>
                </a:lnTo>
                <a:lnTo>
                  <a:pt x="1886574" y="1969478"/>
                </a:lnTo>
                <a:lnTo>
                  <a:pt x="1869222" y="1982883"/>
                </a:lnTo>
                <a:lnTo>
                  <a:pt x="1869222" y="1636704"/>
                </a:lnTo>
                <a:lnTo>
                  <a:pt x="1886574" y="1623299"/>
                </a:lnTo>
                <a:lnTo>
                  <a:pt x="1886574" y="1606739"/>
                </a:lnTo>
                <a:lnTo>
                  <a:pt x="1862124" y="1625665"/>
                </a:lnTo>
                <a:lnTo>
                  <a:pt x="1496955" y="1348091"/>
                </a:lnTo>
                <a:lnTo>
                  <a:pt x="1861335" y="1064997"/>
                </a:lnTo>
                <a:lnTo>
                  <a:pt x="2226503" y="1342571"/>
                </a:lnTo>
                <a:lnTo>
                  <a:pt x="1887362" y="1605951"/>
                </a:lnTo>
                <a:lnTo>
                  <a:pt x="1887362" y="1622510"/>
                </a:lnTo>
                <a:lnTo>
                  <a:pt x="2231236" y="1355976"/>
                </a:lnTo>
                <a:lnTo>
                  <a:pt x="2231236" y="1702944"/>
                </a:lnTo>
                <a:lnTo>
                  <a:pt x="1887362" y="1968689"/>
                </a:lnTo>
                <a:lnTo>
                  <a:pt x="1887362" y="1985249"/>
                </a:lnTo>
                <a:lnTo>
                  <a:pt x="2243855" y="1709252"/>
                </a:lnTo>
                <a:lnTo>
                  <a:pt x="2243855" y="1339416"/>
                </a:lnTo>
                <a:lnTo>
                  <a:pt x="1870800" y="1056323"/>
                </a:lnTo>
                <a:lnTo>
                  <a:pt x="1870800" y="707778"/>
                </a:lnTo>
                <a:lnTo>
                  <a:pt x="1857392" y="718030"/>
                </a:lnTo>
                <a:lnTo>
                  <a:pt x="1857392" y="1050803"/>
                </a:lnTo>
                <a:lnTo>
                  <a:pt x="1496167" y="1331531"/>
                </a:lnTo>
                <a:lnTo>
                  <a:pt x="1496167" y="985352"/>
                </a:lnTo>
                <a:lnTo>
                  <a:pt x="1857392" y="704624"/>
                </a:lnTo>
                <a:lnTo>
                  <a:pt x="1857392" y="717241"/>
                </a:lnTo>
                <a:lnTo>
                  <a:pt x="1870800" y="706990"/>
                </a:lnTo>
                <a:lnTo>
                  <a:pt x="1870800" y="688064"/>
                </a:lnTo>
                <a:lnTo>
                  <a:pt x="1509574" y="412856"/>
                </a:lnTo>
                <a:lnTo>
                  <a:pt x="1498533" y="421530"/>
                </a:lnTo>
                <a:lnTo>
                  <a:pt x="1508786" y="412856"/>
                </a:lnTo>
                <a:lnTo>
                  <a:pt x="1493012" y="401028"/>
                </a:lnTo>
                <a:lnTo>
                  <a:pt x="1493012" y="119417"/>
                </a:lnTo>
                <a:lnTo>
                  <a:pt x="1493012" y="117464"/>
                </a:lnTo>
                <a:close/>
                <a:moveTo>
                  <a:pt x="1398859" y="117464"/>
                </a:moveTo>
                <a:lnTo>
                  <a:pt x="1480393" y="117464"/>
                </a:lnTo>
                <a:lnTo>
                  <a:pt x="1480393" y="201868"/>
                </a:lnTo>
                <a:lnTo>
                  <a:pt x="1480393" y="401028"/>
                </a:lnTo>
                <a:lnTo>
                  <a:pt x="1118379" y="681756"/>
                </a:lnTo>
                <a:lnTo>
                  <a:pt x="1118379" y="335577"/>
                </a:lnTo>
                <a:lnTo>
                  <a:pt x="1379242" y="132719"/>
                </a:lnTo>
                <a:lnTo>
                  <a:pt x="1398859" y="117464"/>
                </a:lnTo>
                <a:close/>
                <a:moveTo>
                  <a:pt x="840168" y="117464"/>
                </a:moveTo>
                <a:lnTo>
                  <a:pt x="1377550" y="117464"/>
                </a:lnTo>
                <a:lnTo>
                  <a:pt x="1301753" y="176360"/>
                </a:lnTo>
                <a:lnTo>
                  <a:pt x="1112069" y="323748"/>
                </a:lnTo>
                <a:lnTo>
                  <a:pt x="857417" y="130551"/>
                </a:lnTo>
                <a:lnTo>
                  <a:pt x="840168" y="117464"/>
                </a:lnTo>
                <a:close/>
              </a:path>
            </a:pathLst>
          </a:custGeom>
          <a:solidFill>
            <a:schemeClr val="bg1">
              <a:lumMod val="65000"/>
            </a:schemeClr>
          </a:solidFill>
        </p:spPr>
        <p:txBody>
          <a:bodyPr wrap="square" tIns="540000" rIns="540000">
            <a:noAutofit/>
          </a:bodyPr>
          <a:lstStyle>
            <a:lvl1pPr algn="r">
              <a:defRPr>
                <a:solidFill>
                  <a:schemeClr val="accent2">
                    <a:lumMod val="40000"/>
                    <a:lumOff val="60000"/>
                  </a:schemeClr>
                </a:solidFill>
              </a:defRPr>
            </a:lvl1pPr>
          </a:lstStyle>
          <a:p>
            <a:r>
              <a:rPr lang="fr-FR" dirty="0"/>
              <a:t>Insérez ou glissez votre image ici</a:t>
            </a:r>
          </a:p>
        </p:txBody>
      </p:sp>
      <p:sp>
        <p:nvSpPr>
          <p:cNvPr id="2" name="Titre 1">
            <a:extLst>
              <a:ext uri="{FF2B5EF4-FFF2-40B4-BE49-F238E27FC236}">
                <a16:creationId xmlns:a16="http://schemas.microsoft.com/office/drawing/2014/main" id="{D5AF0AE2-7DAE-3EB0-5E60-D2EFCEC2EA43}"/>
              </a:ext>
            </a:extLst>
          </p:cNvPr>
          <p:cNvSpPr>
            <a:spLocks noGrp="1"/>
          </p:cNvSpPr>
          <p:nvPr>
            <p:ph type="title"/>
          </p:nvPr>
        </p:nvSpPr>
        <p:spPr/>
        <p:txBody>
          <a:bodyPr/>
          <a:lstStyle>
            <a:lvl1pPr>
              <a:defRPr>
                <a:solidFill>
                  <a:schemeClr val="tx1"/>
                </a:solidFill>
              </a:defRPr>
            </a:lvl1pPr>
          </a:lstStyle>
          <a:p>
            <a:r>
              <a:rPr lang="fr-FR" smtClean="0"/>
              <a:t>Modifiez le style du titre</a:t>
            </a:r>
            <a:endParaRPr lang="fr-FR"/>
          </a:p>
        </p:txBody>
      </p:sp>
    </p:spTree>
    <p:extLst>
      <p:ext uri="{BB962C8B-B14F-4D97-AF65-F5344CB8AC3E}">
        <p14:creationId xmlns:p14="http://schemas.microsoft.com/office/powerpoint/2010/main" val="367823713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1_Titre et contenu">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D2E413D-76E6-5233-CF73-FD49BCAF474D}"/>
              </a:ext>
            </a:extLst>
          </p:cNvPr>
          <p:cNvSpPr>
            <a:spLocks noGrp="1"/>
          </p:cNvSpPr>
          <p:nvPr>
            <p:ph idx="1"/>
          </p:nvPr>
        </p:nvSpPr>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4" name="Espace réservé de la date 3">
            <a:extLst>
              <a:ext uri="{FF2B5EF4-FFF2-40B4-BE49-F238E27FC236}">
                <a16:creationId xmlns:a16="http://schemas.microsoft.com/office/drawing/2014/main" id="{E1C2B0A2-D20B-4AF8-11A0-04ADF7A00166}"/>
              </a:ext>
            </a:extLst>
          </p:cNvPr>
          <p:cNvSpPr>
            <a:spLocks noGrp="1"/>
          </p:cNvSpPr>
          <p:nvPr>
            <p:ph type="dt" sz="half" idx="10"/>
          </p:nvPr>
        </p:nvSpPr>
        <p:spPr/>
        <p:txBody>
          <a:bodyPr/>
          <a:lstStyle/>
          <a:p>
            <a:fld id="{BC5D458B-E2AD-4A5D-8FFC-8958C60339E3}" type="datetime1">
              <a:rPr lang="fr-FR" smtClean="0"/>
              <a:t>14/05/2025</a:t>
            </a:fld>
            <a:endParaRPr lang="fr-FR"/>
          </a:p>
        </p:txBody>
      </p:sp>
      <p:sp>
        <p:nvSpPr>
          <p:cNvPr id="5" name="Espace réservé du pied de page 4">
            <a:extLst>
              <a:ext uri="{FF2B5EF4-FFF2-40B4-BE49-F238E27FC236}">
                <a16:creationId xmlns:a16="http://schemas.microsoft.com/office/drawing/2014/main" id="{E674BCD5-99F2-142E-3FEE-1ACCB474B9C4}"/>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7" name="ZoneTexte 6">
            <a:extLst>
              <a:ext uri="{FF2B5EF4-FFF2-40B4-BE49-F238E27FC236}">
                <a16:creationId xmlns:a16="http://schemas.microsoft.com/office/drawing/2014/main" id="{31680F71-13D8-7F13-2E1C-1B43E34B35C6}"/>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et contenu</a:t>
            </a:r>
          </a:p>
        </p:txBody>
      </p:sp>
      <p:pic>
        <p:nvPicPr>
          <p:cNvPr id="9"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32F98917-083E-F98C-816F-48F1437B41BD}"/>
              </a:ext>
            </a:extLst>
          </p:cNvPr>
          <p:cNvSpPr>
            <a:spLocks noGrp="1"/>
          </p:cNvSpPr>
          <p:nvPr>
            <p:ph type="title"/>
          </p:nvPr>
        </p:nvSpPr>
        <p:spPr/>
        <p:txBody>
          <a:bodyPr/>
          <a:lstStyle/>
          <a:p>
            <a:r>
              <a:rPr lang="fr-FR" smtClean="0"/>
              <a:t>Modifiez le style du titre</a:t>
            </a:r>
            <a:endParaRPr lang="fr-FR"/>
          </a:p>
        </p:txBody>
      </p:sp>
    </p:spTree>
    <p:extLst>
      <p:ext uri="{BB962C8B-B14F-4D97-AF65-F5344CB8AC3E}">
        <p14:creationId xmlns:p14="http://schemas.microsoft.com/office/powerpoint/2010/main" val="45618430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Titre seul">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C234029E-78B3-568C-831F-68645DF6BD30}"/>
              </a:ext>
            </a:extLst>
          </p:cNvPr>
          <p:cNvSpPr>
            <a:spLocks noGrp="1"/>
          </p:cNvSpPr>
          <p:nvPr>
            <p:ph type="dt" sz="half" idx="10"/>
          </p:nvPr>
        </p:nvSpPr>
        <p:spPr/>
        <p:txBody>
          <a:bodyPr/>
          <a:lstStyle/>
          <a:p>
            <a:fld id="{AAD474C5-4881-42E4-9C38-0FE86C24DB9E}" type="datetime1">
              <a:rPr lang="fr-FR" smtClean="0"/>
              <a:t>14/05/2025</a:t>
            </a:fld>
            <a:endParaRPr lang="fr-FR"/>
          </a:p>
        </p:txBody>
      </p:sp>
      <p:sp>
        <p:nvSpPr>
          <p:cNvPr id="4" name="Espace réservé du pied de page 3">
            <a:extLst>
              <a:ext uri="{FF2B5EF4-FFF2-40B4-BE49-F238E27FC236}">
                <a16:creationId xmlns:a16="http://schemas.microsoft.com/office/drawing/2014/main" id="{92E4E404-6902-1F6E-82F5-8793054624DE}"/>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D3998557-AF65-5C65-FBD8-13E2BC977D78}"/>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6" name="ZoneTexte 5">
            <a:extLst>
              <a:ext uri="{FF2B5EF4-FFF2-40B4-BE49-F238E27FC236}">
                <a16:creationId xmlns:a16="http://schemas.microsoft.com/office/drawing/2014/main" id="{1FD8FB8A-BB4D-ADF0-708B-34954439AF19}"/>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Titre seul</a:t>
            </a:r>
          </a:p>
        </p:txBody>
      </p:sp>
      <p:pic>
        <p:nvPicPr>
          <p:cNvPr id="8"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8C593314-5853-721D-C381-C5C6DA55FA41}"/>
              </a:ext>
            </a:extLst>
          </p:cNvPr>
          <p:cNvSpPr>
            <a:spLocks noGrp="1"/>
          </p:cNvSpPr>
          <p:nvPr>
            <p:ph type="title"/>
          </p:nvPr>
        </p:nvSpPr>
        <p:spPr/>
        <p:txBody>
          <a:bodyPr/>
          <a:lstStyle/>
          <a:p>
            <a:r>
              <a:rPr lang="fr-FR" smtClean="0"/>
              <a:t>Modifiez le style du titre</a:t>
            </a:r>
            <a:endParaRPr lang="fr-FR"/>
          </a:p>
        </p:txBody>
      </p:sp>
    </p:spTree>
    <p:extLst>
      <p:ext uri="{BB962C8B-B14F-4D97-AF65-F5344CB8AC3E}">
        <p14:creationId xmlns:p14="http://schemas.microsoft.com/office/powerpoint/2010/main" val="2669172298"/>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E9C14385-C06C-03C8-FC0B-6EDE0E294E52}"/>
              </a:ext>
            </a:extLst>
          </p:cNvPr>
          <p:cNvSpPr>
            <a:spLocks noGrp="1"/>
          </p:cNvSpPr>
          <p:nvPr>
            <p:ph type="dt" sz="half" idx="10"/>
          </p:nvPr>
        </p:nvSpPr>
        <p:spPr/>
        <p:txBody>
          <a:bodyPr/>
          <a:lstStyle/>
          <a:p>
            <a:fld id="{5F0C5816-A612-4D7E-8715-55B99F480CC2}" type="datetime1">
              <a:rPr lang="fr-FR" smtClean="0"/>
              <a:t>14/05/2025</a:t>
            </a:fld>
            <a:endParaRPr lang="fr-FR"/>
          </a:p>
        </p:txBody>
      </p:sp>
      <p:sp>
        <p:nvSpPr>
          <p:cNvPr id="3" name="Espace réservé du pied de page 2">
            <a:extLst>
              <a:ext uri="{FF2B5EF4-FFF2-40B4-BE49-F238E27FC236}">
                <a16:creationId xmlns:a16="http://schemas.microsoft.com/office/drawing/2014/main" id="{C5925030-DB19-61B7-32BA-FFFFADD4FAB2}"/>
              </a:ext>
            </a:extLst>
          </p:cNvPr>
          <p:cNvSpPr>
            <a:spLocks noGrp="1"/>
          </p:cNvSpPr>
          <p:nvPr>
            <p:ph type="ftr" sz="quarter" idx="11"/>
          </p:nvPr>
        </p:nvSpPr>
        <p:spPr/>
        <p:txBody>
          <a:bodyPr/>
          <a:lstStyle/>
          <a:p>
            <a:endParaRPr lang="fr-FR"/>
          </a:p>
        </p:txBody>
      </p:sp>
      <p:sp>
        <p:nvSpPr>
          <p:cNvPr id="4" name="Espace réservé du numéro de diapositive 3">
            <a:extLst>
              <a:ext uri="{FF2B5EF4-FFF2-40B4-BE49-F238E27FC236}">
                <a16:creationId xmlns:a16="http://schemas.microsoft.com/office/drawing/2014/main" id="{6A84369A-A294-0F2F-E84F-D0990A22CF47}"/>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5" name="ZoneTexte 4">
            <a:extLst>
              <a:ext uri="{FF2B5EF4-FFF2-40B4-BE49-F238E27FC236}">
                <a16:creationId xmlns:a16="http://schemas.microsoft.com/office/drawing/2014/main" id="{F661E88D-94E7-20B9-0926-4E18EFBC1BA0}"/>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Vide</a:t>
            </a:r>
          </a:p>
        </p:txBody>
      </p:sp>
      <p:pic>
        <p:nvPicPr>
          <p:cNvPr id="7"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Tree>
    <p:extLst>
      <p:ext uri="{BB962C8B-B14F-4D97-AF65-F5344CB8AC3E}">
        <p14:creationId xmlns:p14="http://schemas.microsoft.com/office/powerpoint/2010/main" val="1183560540"/>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Intervenants">
    <p:spTree>
      <p:nvGrpSpPr>
        <p:cNvPr id="1" name=""/>
        <p:cNvGrpSpPr/>
        <p:nvPr/>
      </p:nvGrpSpPr>
      <p:grpSpPr>
        <a:xfrm>
          <a:off x="0" y="0"/>
          <a:ext cx="0" cy="0"/>
          <a:chOff x="0" y="0"/>
          <a:chExt cx="0" cy="0"/>
        </a:xfrm>
      </p:grpSpPr>
      <p:sp>
        <p:nvSpPr>
          <p:cNvPr id="35" name="Rectangle 34">
            <a:extLst>
              <a:ext uri="{FF2B5EF4-FFF2-40B4-BE49-F238E27FC236}">
                <a16:creationId xmlns:a16="http://schemas.microsoft.com/office/drawing/2014/main" id="{651A86F0-4870-165D-E01B-6415309E1300}"/>
              </a:ext>
            </a:extLst>
          </p:cNvPr>
          <p:cNvSpPr/>
          <p:nvPr userDrawn="1"/>
        </p:nvSpPr>
        <p:spPr>
          <a:xfrm>
            <a:off x="11460163" y="0"/>
            <a:ext cx="731837"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sp>
        <p:nvSpPr>
          <p:cNvPr id="6" name="ZoneTexte 5">
            <a:extLst>
              <a:ext uri="{FF2B5EF4-FFF2-40B4-BE49-F238E27FC236}">
                <a16:creationId xmlns:a16="http://schemas.microsoft.com/office/drawing/2014/main" id="{1FD8FB8A-BB4D-ADF0-708B-34954439AF19}"/>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Intervenants</a:t>
            </a:r>
          </a:p>
        </p:txBody>
      </p:sp>
      <p:sp>
        <p:nvSpPr>
          <p:cNvPr id="7" name="Espace réservé de la date 6">
            <a:extLst>
              <a:ext uri="{FF2B5EF4-FFF2-40B4-BE49-F238E27FC236}">
                <a16:creationId xmlns:a16="http://schemas.microsoft.com/office/drawing/2014/main" id="{AEB06F5F-32C6-8107-64D0-A34C291438F3}"/>
              </a:ext>
            </a:extLst>
          </p:cNvPr>
          <p:cNvSpPr>
            <a:spLocks noGrp="1"/>
          </p:cNvSpPr>
          <p:nvPr>
            <p:ph type="dt" sz="half" idx="10"/>
          </p:nvPr>
        </p:nvSpPr>
        <p:spPr>
          <a:xfrm>
            <a:off x="9875538" y="6343650"/>
            <a:ext cx="1016000" cy="365125"/>
          </a:xfrm>
        </p:spPr>
        <p:txBody>
          <a:bodyPr/>
          <a:lstStyle/>
          <a:p>
            <a:fld id="{F3559D03-893A-4884-BC11-A20DDB717EB5}" type="datetime1">
              <a:rPr lang="fr-FR" smtClean="0"/>
              <a:t>14/05/2025</a:t>
            </a:fld>
            <a:endParaRPr lang="fr-FR" dirty="0"/>
          </a:p>
        </p:txBody>
      </p:sp>
      <p:sp>
        <p:nvSpPr>
          <p:cNvPr id="8" name="Espace réservé du pied de page 7">
            <a:extLst>
              <a:ext uri="{FF2B5EF4-FFF2-40B4-BE49-F238E27FC236}">
                <a16:creationId xmlns:a16="http://schemas.microsoft.com/office/drawing/2014/main" id="{B725FD7F-C465-8D65-075F-32AAF06B3F81}"/>
              </a:ext>
            </a:extLst>
          </p:cNvPr>
          <p:cNvSpPr>
            <a:spLocks noGrp="1"/>
          </p:cNvSpPr>
          <p:nvPr>
            <p:ph type="ftr" sz="quarter" idx="11"/>
          </p:nvPr>
        </p:nvSpPr>
        <p:spPr/>
        <p:txBody>
          <a:bodyPr/>
          <a:lstStyle/>
          <a:p>
            <a:endParaRPr lang="fr-FR" dirty="0"/>
          </a:p>
        </p:txBody>
      </p:sp>
      <p:sp>
        <p:nvSpPr>
          <p:cNvPr id="9" name="Espace réservé du numéro de diapositive 8">
            <a:extLst>
              <a:ext uri="{FF2B5EF4-FFF2-40B4-BE49-F238E27FC236}">
                <a16:creationId xmlns:a16="http://schemas.microsoft.com/office/drawing/2014/main" id="{8D38D448-932F-258E-2E58-CA802334900A}"/>
              </a:ext>
            </a:extLst>
          </p:cNvPr>
          <p:cNvSpPr>
            <a:spLocks noGrp="1"/>
          </p:cNvSpPr>
          <p:nvPr>
            <p:ph type="sldNum" sz="quarter" idx="12"/>
          </p:nvPr>
        </p:nvSpPr>
        <p:spPr/>
        <p:txBody>
          <a:bodyPr/>
          <a:lstStyle/>
          <a:p>
            <a:fld id="{0CBC77A0-1F4E-42FF-9FFC-F45C3A64AF90}" type="slidenum">
              <a:rPr lang="fr-FR" smtClean="0"/>
              <a:pPr/>
              <a:t>‹N°›</a:t>
            </a:fld>
            <a:endParaRPr lang="fr-FR" dirty="0"/>
          </a:p>
        </p:txBody>
      </p:sp>
      <p:sp>
        <p:nvSpPr>
          <p:cNvPr id="25" name="Espace réservé du texte 8">
            <a:extLst>
              <a:ext uri="{FF2B5EF4-FFF2-40B4-BE49-F238E27FC236}">
                <a16:creationId xmlns:a16="http://schemas.microsoft.com/office/drawing/2014/main" id="{EE9D7CE3-0338-EF86-9151-9AA39188D19A}"/>
              </a:ext>
            </a:extLst>
          </p:cNvPr>
          <p:cNvSpPr>
            <a:spLocks noGrp="1"/>
          </p:cNvSpPr>
          <p:nvPr>
            <p:ph type="body" sz="quarter" idx="13" hasCustomPrompt="1"/>
          </p:nvPr>
        </p:nvSpPr>
        <p:spPr>
          <a:xfrm>
            <a:off x="407368" y="4583137"/>
            <a:ext cx="2592288" cy="909613"/>
          </a:xfrm>
        </p:spPr>
        <p:txBody>
          <a:bodyPr lIns="72000" rIns="72000">
            <a:normAutofit/>
          </a:bodyPr>
          <a:lstStyle>
            <a:lvl1pPr algn="ctr">
              <a:lnSpc>
                <a:spcPts val="2000"/>
              </a:lnSpc>
              <a:defRPr sz="1800" b="1">
                <a:solidFill>
                  <a:schemeClr val="tx2"/>
                </a:solidFill>
              </a:defRPr>
            </a:lvl1pPr>
            <a:lvl2pPr marL="0" indent="0" algn="ctr">
              <a:lnSpc>
                <a:spcPts val="2000"/>
              </a:lnSpc>
              <a:buNone/>
              <a:defRPr sz="1600" i="1"/>
            </a:lvl2pPr>
          </a:lstStyle>
          <a:p>
            <a:pPr lvl="0"/>
            <a:r>
              <a:rPr lang="fr-FR" dirty="0"/>
              <a:t>Prénom NOM</a:t>
            </a:r>
          </a:p>
          <a:p>
            <a:pPr lvl="1"/>
            <a:r>
              <a:rPr lang="fr-FR" dirty="0"/>
              <a:t>Fonctions</a:t>
            </a:r>
          </a:p>
        </p:txBody>
      </p:sp>
      <p:sp>
        <p:nvSpPr>
          <p:cNvPr id="27" name="Espace réservé du texte 8">
            <a:extLst>
              <a:ext uri="{FF2B5EF4-FFF2-40B4-BE49-F238E27FC236}">
                <a16:creationId xmlns:a16="http://schemas.microsoft.com/office/drawing/2014/main" id="{7E242CEA-B629-6061-3336-B00B5B03631E}"/>
              </a:ext>
            </a:extLst>
          </p:cNvPr>
          <p:cNvSpPr>
            <a:spLocks noGrp="1"/>
          </p:cNvSpPr>
          <p:nvPr>
            <p:ph type="body" sz="quarter" idx="16" hasCustomPrompt="1"/>
          </p:nvPr>
        </p:nvSpPr>
        <p:spPr>
          <a:xfrm>
            <a:off x="3327251" y="4583137"/>
            <a:ext cx="2592288" cy="909613"/>
          </a:xfrm>
        </p:spPr>
        <p:txBody>
          <a:bodyPr lIns="72000" rIns="72000">
            <a:normAutofit/>
          </a:bodyPr>
          <a:lstStyle>
            <a:lvl1pPr algn="ctr">
              <a:lnSpc>
                <a:spcPts val="2000"/>
              </a:lnSpc>
              <a:defRPr sz="1800" b="1">
                <a:solidFill>
                  <a:schemeClr val="tx2"/>
                </a:solidFill>
              </a:defRPr>
            </a:lvl1pPr>
            <a:lvl2pPr marL="0" indent="0" algn="ctr">
              <a:lnSpc>
                <a:spcPts val="2000"/>
              </a:lnSpc>
              <a:buNone/>
              <a:defRPr sz="1600" i="1"/>
            </a:lvl2pPr>
          </a:lstStyle>
          <a:p>
            <a:pPr lvl="0"/>
            <a:r>
              <a:rPr lang="fr-FR" dirty="0"/>
              <a:t>Prénom NOM</a:t>
            </a:r>
          </a:p>
          <a:p>
            <a:pPr lvl="1"/>
            <a:r>
              <a:rPr lang="fr-FR" dirty="0"/>
              <a:t>Fonctions</a:t>
            </a:r>
          </a:p>
        </p:txBody>
      </p:sp>
      <p:sp>
        <p:nvSpPr>
          <p:cNvPr id="29" name="Espace réservé du texte 8">
            <a:extLst>
              <a:ext uri="{FF2B5EF4-FFF2-40B4-BE49-F238E27FC236}">
                <a16:creationId xmlns:a16="http://schemas.microsoft.com/office/drawing/2014/main" id="{13577D77-6A07-A133-9442-B0E04B740BCB}"/>
              </a:ext>
            </a:extLst>
          </p:cNvPr>
          <p:cNvSpPr>
            <a:spLocks noGrp="1"/>
          </p:cNvSpPr>
          <p:nvPr>
            <p:ph type="body" sz="quarter" idx="18" hasCustomPrompt="1"/>
          </p:nvPr>
        </p:nvSpPr>
        <p:spPr>
          <a:xfrm>
            <a:off x="9167017" y="4583137"/>
            <a:ext cx="2592288" cy="909613"/>
          </a:xfrm>
        </p:spPr>
        <p:txBody>
          <a:bodyPr lIns="72000" rIns="72000">
            <a:normAutofit/>
          </a:bodyPr>
          <a:lstStyle>
            <a:lvl1pPr algn="ctr">
              <a:lnSpc>
                <a:spcPts val="2000"/>
              </a:lnSpc>
              <a:defRPr sz="1800" b="1">
                <a:solidFill>
                  <a:schemeClr val="tx2"/>
                </a:solidFill>
              </a:defRPr>
            </a:lvl1pPr>
            <a:lvl2pPr marL="0" indent="0" algn="ctr">
              <a:lnSpc>
                <a:spcPts val="2000"/>
              </a:lnSpc>
              <a:buNone/>
              <a:defRPr sz="1600" i="1"/>
            </a:lvl2pPr>
          </a:lstStyle>
          <a:p>
            <a:pPr lvl="0"/>
            <a:r>
              <a:rPr lang="fr-FR" dirty="0"/>
              <a:t>Prénom NOM</a:t>
            </a:r>
          </a:p>
          <a:p>
            <a:pPr lvl="1"/>
            <a:r>
              <a:rPr lang="fr-FR" dirty="0"/>
              <a:t>Fonctions</a:t>
            </a:r>
          </a:p>
        </p:txBody>
      </p:sp>
      <p:sp>
        <p:nvSpPr>
          <p:cNvPr id="31" name="Espace réservé du texte 8">
            <a:extLst>
              <a:ext uri="{FF2B5EF4-FFF2-40B4-BE49-F238E27FC236}">
                <a16:creationId xmlns:a16="http://schemas.microsoft.com/office/drawing/2014/main" id="{7647BCFB-4928-920C-2E15-C8AE4C72EBA8}"/>
              </a:ext>
            </a:extLst>
          </p:cNvPr>
          <p:cNvSpPr>
            <a:spLocks noGrp="1"/>
          </p:cNvSpPr>
          <p:nvPr>
            <p:ph type="body" sz="quarter" idx="20" hasCustomPrompt="1"/>
          </p:nvPr>
        </p:nvSpPr>
        <p:spPr>
          <a:xfrm>
            <a:off x="6247134" y="4583137"/>
            <a:ext cx="2592288" cy="909613"/>
          </a:xfrm>
        </p:spPr>
        <p:txBody>
          <a:bodyPr lIns="72000" rIns="72000">
            <a:normAutofit/>
          </a:bodyPr>
          <a:lstStyle>
            <a:lvl1pPr algn="ctr">
              <a:lnSpc>
                <a:spcPts val="2000"/>
              </a:lnSpc>
              <a:defRPr sz="1800" b="1">
                <a:solidFill>
                  <a:schemeClr val="tx2"/>
                </a:solidFill>
              </a:defRPr>
            </a:lvl1pPr>
            <a:lvl2pPr marL="0" indent="0" algn="ctr">
              <a:lnSpc>
                <a:spcPts val="2000"/>
              </a:lnSpc>
              <a:buNone/>
              <a:defRPr sz="1600" i="1"/>
            </a:lvl2pPr>
          </a:lstStyle>
          <a:p>
            <a:pPr lvl="0"/>
            <a:r>
              <a:rPr lang="fr-FR" dirty="0"/>
              <a:t>Prénom NOM</a:t>
            </a:r>
          </a:p>
          <a:p>
            <a:pPr lvl="1"/>
            <a:r>
              <a:rPr lang="fr-FR" dirty="0"/>
              <a:t>Fonctions</a:t>
            </a:r>
          </a:p>
        </p:txBody>
      </p:sp>
      <p:sp>
        <p:nvSpPr>
          <p:cNvPr id="26" name="図プレースホルダー 9">
            <a:extLst>
              <a:ext uri="{FF2B5EF4-FFF2-40B4-BE49-F238E27FC236}">
                <a16:creationId xmlns:a16="http://schemas.microsoft.com/office/drawing/2014/main" id="{17DDD33A-87AA-3D6F-D996-3C0AE9416F93}"/>
              </a:ext>
            </a:extLst>
          </p:cNvPr>
          <p:cNvSpPr>
            <a:spLocks noGrp="1"/>
          </p:cNvSpPr>
          <p:nvPr>
            <p:ph type="pic" sz="quarter" idx="15" hasCustomPrompt="1"/>
          </p:nvPr>
        </p:nvSpPr>
        <p:spPr>
          <a:xfrm>
            <a:off x="407368" y="1819796"/>
            <a:ext cx="2575952" cy="2576175"/>
          </a:xfrm>
          <a:prstGeom prst="ellipse">
            <a:avLst/>
          </a:prstGeom>
          <a:solidFill>
            <a:schemeClr val="bg1">
              <a:lumMod val="65000"/>
            </a:schemeClr>
          </a:solidFill>
        </p:spPr>
        <p:txBody>
          <a:bodyPr>
            <a:normAutofit/>
          </a:bodyPr>
          <a:lstStyle>
            <a:lvl1pPr algn="ctr">
              <a:defRPr sz="1200">
                <a:solidFill>
                  <a:schemeClr val="accent2">
                    <a:lumMod val="40000"/>
                    <a:lumOff val="60000"/>
                  </a:schemeClr>
                </a:solidFill>
              </a:defRPr>
            </a:lvl1pPr>
          </a:lstStyle>
          <a:p>
            <a:r>
              <a:rPr lang="fr-FR" dirty="0"/>
              <a:t>Insérez un portrait ici</a:t>
            </a:r>
          </a:p>
        </p:txBody>
      </p:sp>
      <p:sp>
        <p:nvSpPr>
          <p:cNvPr id="28" name="図プレースホルダー 9">
            <a:extLst>
              <a:ext uri="{FF2B5EF4-FFF2-40B4-BE49-F238E27FC236}">
                <a16:creationId xmlns:a16="http://schemas.microsoft.com/office/drawing/2014/main" id="{6BF72028-41E2-619A-D233-341EEFEC504D}"/>
              </a:ext>
            </a:extLst>
          </p:cNvPr>
          <p:cNvSpPr>
            <a:spLocks noGrp="1"/>
          </p:cNvSpPr>
          <p:nvPr>
            <p:ph type="pic" sz="quarter" idx="17" hasCustomPrompt="1"/>
          </p:nvPr>
        </p:nvSpPr>
        <p:spPr>
          <a:xfrm>
            <a:off x="3327251" y="1819796"/>
            <a:ext cx="2575952" cy="2576175"/>
          </a:xfrm>
          <a:prstGeom prst="ellipse">
            <a:avLst/>
          </a:prstGeom>
          <a:solidFill>
            <a:schemeClr val="bg1">
              <a:lumMod val="65000"/>
            </a:schemeClr>
          </a:solidFill>
        </p:spPr>
        <p:txBody>
          <a:bodyPr>
            <a:normAutofit/>
          </a:bodyPr>
          <a:lstStyle>
            <a:lvl1pPr algn="ctr">
              <a:defRPr sz="1200">
                <a:solidFill>
                  <a:schemeClr val="accent2">
                    <a:lumMod val="40000"/>
                    <a:lumOff val="60000"/>
                  </a:schemeClr>
                </a:solidFill>
              </a:defRPr>
            </a:lvl1pPr>
          </a:lstStyle>
          <a:p>
            <a:r>
              <a:rPr lang="fr-FR" dirty="0"/>
              <a:t>Insérez un portrait ici</a:t>
            </a:r>
          </a:p>
        </p:txBody>
      </p:sp>
      <p:sp>
        <p:nvSpPr>
          <p:cNvPr id="30" name="図プレースホルダー 9">
            <a:extLst>
              <a:ext uri="{FF2B5EF4-FFF2-40B4-BE49-F238E27FC236}">
                <a16:creationId xmlns:a16="http://schemas.microsoft.com/office/drawing/2014/main" id="{74AA3498-C08C-43F4-B6BB-AE8E3CC9E9CC}"/>
              </a:ext>
            </a:extLst>
          </p:cNvPr>
          <p:cNvSpPr>
            <a:spLocks noGrp="1"/>
          </p:cNvSpPr>
          <p:nvPr>
            <p:ph type="pic" sz="quarter" idx="19" hasCustomPrompt="1"/>
          </p:nvPr>
        </p:nvSpPr>
        <p:spPr>
          <a:xfrm>
            <a:off x="9167017" y="1819796"/>
            <a:ext cx="2575952" cy="2576175"/>
          </a:xfrm>
          <a:prstGeom prst="ellipse">
            <a:avLst/>
          </a:prstGeom>
          <a:solidFill>
            <a:schemeClr val="bg1">
              <a:lumMod val="65000"/>
            </a:schemeClr>
          </a:solidFill>
        </p:spPr>
        <p:txBody>
          <a:bodyPr>
            <a:normAutofit/>
          </a:bodyPr>
          <a:lstStyle>
            <a:lvl1pPr algn="ctr">
              <a:defRPr sz="1200">
                <a:solidFill>
                  <a:schemeClr val="accent2">
                    <a:lumMod val="40000"/>
                    <a:lumOff val="60000"/>
                  </a:schemeClr>
                </a:solidFill>
              </a:defRPr>
            </a:lvl1pPr>
          </a:lstStyle>
          <a:p>
            <a:r>
              <a:rPr lang="fr-FR" dirty="0"/>
              <a:t>Insérez un portrait ici</a:t>
            </a:r>
          </a:p>
        </p:txBody>
      </p:sp>
      <p:sp>
        <p:nvSpPr>
          <p:cNvPr id="32" name="図プレースホルダー 9">
            <a:extLst>
              <a:ext uri="{FF2B5EF4-FFF2-40B4-BE49-F238E27FC236}">
                <a16:creationId xmlns:a16="http://schemas.microsoft.com/office/drawing/2014/main" id="{1DC76755-C8C6-A984-C78A-E29A74AAF2E9}"/>
              </a:ext>
            </a:extLst>
          </p:cNvPr>
          <p:cNvSpPr>
            <a:spLocks noGrp="1"/>
          </p:cNvSpPr>
          <p:nvPr>
            <p:ph type="pic" sz="quarter" idx="21" hasCustomPrompt="1"/>
          </p:nvPr>
        </p:nvSpPr>
        <p:spPr>
          <a:xfrm>
            <a:off x="6247134" y="1819796"/>
            <a:ext cx="2575952" cy="2576175"/>
          </a:xfrm>
          <a:prstGeom prst="ellipse">
            <a:avLst/>
          </a:prstGeom>
          <a:solidFill>
            <a:schemeClr val="bg1">
              <a:lumMod val="65000"/>
            </a:schemeClr>
          </a:solidFill>
        </p:spPr>
        <p:txBody>
          <a:bodyPr>
            <a:normAutofit/>
          </a:bodyPr>
          <a:lstStyle>
            <a:lvl1pPr algn="ctr">
              <a:defRPr sz="1200">
                <a:solidFill>
                  <a:schemeClr val="accent2">
                    <a:lumMod val="40000"/>
                    <a:lumOff val="60000"/>
                  </a:schemeClr>
                </a:solidFill>
              </a:defRPr>
            </a:lvl1pPr>
          </a:lstStyle>
          <a:p>
            <a:r>
              <a:rPr lang="fr-FR" dirty="0"/>
              <a:t>Insérez un portrait ici</a:t>
            </a:r>
          </a:p>
        </p:txBody>
      </p:sp>
      <p:sp>
        <p:nvSpPr>
          <p:cNvPr id="36" name="ZoneTexte 35">
            <a:extLst>
              <a:ext uri="{FF2B5EF4-FFF2-40B4-BE49-F238E27FC236}">
                <a16:creationId xmlns:a16="http://schemas.microsoft.com/office/drawing/2014/main" id="{C24E81A9-10CF-5234-1441-4D3B94BB47FE}"/>
              </a:ext>
            </a:extLst>
          </p:cNvPr>
          <p:cNvSpPr txBox="1"/>
          <p:nvPr userDrawn="1"/>
        </p:nvSpPr>
        <p:spPr>
          <a:xfrm>
            <a:off x="-101600" y="6858000"/>
            <a:ext cx="12192000" cy="276999"/>
          </a:xfrm>
          <a:prstGeom prst="rect">
            <a:avLst/>
          </a:prstGeom>
          <a:noFill/>
        </p:spPr>
        <p:txBody>
          <a:bodyPr wrap="square" rtlCol="0">
            <a:spAutoFit/>
          </a:bodyPr>
          <a:lstStyle/>
          <a:p>
            <a:r>
              <a:rPr lang="fr-FR" sz="1200" dirty="0">
                <a:solidFill>
                  <a:schemeClr val="bg1">
                    <a:lumMod val="50000"/>
                  </a:schemeClr>
                </a:solidFill>
              </a:rPr>
              <a:t>Astuce : Vous pouvez supprimer autant de blocs d’intervenant que vous le souhaitez</a:t>
            </a:r>
          </a:p>
        </p:txBody>
      </p:sp>
      <p:pic>
        <p:nvPicPr>
          <p:cNvPr id="18"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B16D91DA-45B8-FD04-3A3A-E545BB21D2E8}"/>
              </a:ext>
            </a:extLst>
          </p:cNvPr>
          <p:cNvSpPr>
            <a:spLocks noGrp="1"/>
          </p:cNvSpPr>
          <p:nvPr>
            <p:ph type="title"/>
          </p:nvPr>
        </p:nvSpPr>
        <p:spPr/>
        <p:txBody>
          <a:bodyPr/>
          <a:lstStyle>
            <a:lvl1pPr>
              <a:defRPr>
                <a:solidFill>
                  <a:schemeClr val="tx1"/>
                </a:solidFill>
              </a:defRPr>
            </a:lvl1pPr>
          </a:lstStyle>
          <a:p>
            <a:r>
              <a:rPr lang="fr-FR" smtClean="0"/>
              <a:t>Modifiez le style du titre</a:t>
            </a:r>
            <a:endParaRPr lang="fr-FR"/>
          </a:p>
        </p:txBody>
      </p:sp>
    </p:spTree>
    <p:extLst>
      <p:ext uri="{BB962C8B-B14F-4D97-AF65-F5344CB8AC3E}">
        <p14:creationId xmlns:p14="http://schemas.microsoft.com/office/powerpoint/2010/main" val="2061592122"/>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Intervenant / CV">
    <p:spTree>
      <p:nvGrpSpPr>
        <p:cNvPr id="1" name=""/>
        <p:cNvGrpSpPr/>
        <p:nvPr/>
      </p:nvGrpSpPr>
      <p:grpSpPr>
        <a:xfrm>
          <a:off x="0" y="0"/>
          <a:ext cx="0" cy="0"/>
          <a:chOff x="0" y="0"/>
          <a:chExt cx="0" cy="0"/>
        </a:xfrm>
      </p:grpSpPr>
      <p:sp>
        <p:nvSpPr>
          <p:cNvPr id="16" name="Rectangle 15">
            <a:extLst>
              <a:ext uri="{FF2B5EF4-FFF2-40B4-BE49-F238E27FC236}">
                <a16:creationId xmlns:a16="http://schemas.microsoft.com/office/drawing/2014/main" id="{453AF1D4-4843-AF3F-A326-45F38F216CA0}"/>
              </a:ext>
            </a:extLst>
          </p:cNvPr>
          <p:cNvSpPr/>
          <p:nvPr userDrawn="1"/>
        </p:nvSpPr>
        <p:spPr>
          <a:xfrm>
            <a:off x="7199086" y="0"/>
            <a:ext cx="4992914"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a:p>
        </p:txBody>
      </p:sp>
      <p:sp>
        <p:nvSpPr>
          <p:cNvPr id="6" name="ZoneTexte 5">
            <a:extLst>
              <a:ext uri="{FF2B5EF4-FFF2-40B4-BE49-F238E27FC236}">
                <a16:creationId xmlns:a16="http://schemas.microsoft.com/office/drawing/2014/main" id="{1FD8FB8A-BB4D-ADF0-708B-34954439AF19}"/>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Intervenant / CV</a:t>
            </a:r>
          </a:p>
        </p:txBody>
      </p:sp>
      <p:sp>
        <p:nvSpPr>
          <p:cNvPr id="7" name="Espace réservé de la date 6">
            <a:extLst>
              <a:ext uri="{FF2B5EF4-FFF2-40B4-BE49-F238E27FC236}">
                <a16:creationId xmlns:a16="http://schemas.microsoft.com/office/drawing/2014/main" id="{AEB06F5F-32C6-8107-64D0-A34C291438F3}"/>
              </a:ext>
            </a:extLst>
          </p:cNvPr>
          <p:cNvSpPr>
            <a:spLocks noGrp="1"/>
          </p:cNvSpPr>
          <p:nvPr>
            <p:ph type="dt" sz="half" idx="10"/>
          </p:nvPr>
        </p:nvSpPr>
        <p:spPr>
          <a:xfrm>
            <a:off x="9875538" y="6343650"/>
            <a:ext cx="1016000" cy="365125"/>
          </a:xfrm>
        </p:spPr>
        <p:txBody>
          <a:bodyPr/>
          <a:lstStyle/>
          <a:p>
            <a:fld id="{8F21DB24-3AE1-428F-AE65-8A9DCCBFEE68}" type="datetime1">
              <a:rPr lang="fr-FR" smtClean="0"/>
              <a:t>14/05/2025</a:t>
            </a:fld>
            <a:endParaRPr lang="fr-FR" dirty="0"/>
          </a:p>
        </p:txBody>
      </p:sp>
      <p:sp>
        <p:nvSpPr>
          <p:cNvPr id="8" name="Espace réservé du pied de page 7">
            <a:extLst>
              <a:ext uri="{FF2B5EF4-FFF2-40B4-BE49-F238E27FC236}">
                <a16:creationId xmlns:a16="http://schemas.microsoft.com/office/drawing/2014/main" id="{B725FD7F-C465-8D65-075F-32AAF06B3F81}"/>
              </a:ext>
            </a:extLst>
          </p:cNvPr>
          <p:cNvSpPr>
            <a:spLocks noGrp="1"/>
          </p:cNvSpPr>
          <p:nvPr>
            <p:ph type="ftr" sz="quarter" idx="11"/>
          </p:nvPr>
        </p:nvSpPr>
        <p:spPr/>
        <p:txBody>
          <a:bodyPr/>
          <a:lstStyle/>
          <a:p>
            <a:endParaRPr lang="fr-FR" dirty="0"/>
          </a:p>
        </p:txBody>
      </p:sp>
      <p:sp>
        <p:nvSpPr>
          <p:cNvPr id="9" name="Espace réservé du numéro de diapositive 8">
            <a:extLst>
              <a:ext uri="{FF2B5EF4-FFF2-40B4-BE49-F238E27FC236}">
                <a16:creationId xmlns:a16="http://schemas.microsoft.com/office/drawing/2014/main" id="{8D38D448-932F-258E-2E58-CA802334900A}"/>
              </a:ext>
            </a:extLst>
          </p:cNvPr>
          <p:cNvSpPr>
            <a:spLocks noGrp="1"/>
          </p:cNvSpPr>
          <p:nvPr>
            <p:ph type="sldNum" sz="quarter" idx="12"/>
          </p:nvPr>
        </p:nvSpPr>
        <p:spPr/>
        <p:txBody>
          <a:bodyPr/>
          <a:lstStyle/>
          <a:p>
            <a:fld id="{0CBC77A0-1F4E-42FF-9FFC-F45C3A64AF90}" type="slidenum">
              <a:rPr lang="fr-FR" smtClean="0"/>
              <a:pPr/>
              <a:t>‹N°›</a:t>
            </a:fld>
            <a:endParaRPr lang="fr-FR" dirty="0"/>
          </a:p>
        </p:txBody>
      </p:sp>
      <p:sp>
        <p:nvSpPr>
          <p:cNvPr id="36" name="ZoneTexte 35">
            <a:extLst>
              <a:ext uri="{FF2B5EF4-FFF2-40B4-BE49-F238E27FC236}">
                <a16:creationId xmlns:a16="http://schemas.microsoft.com/office/drawing/2014/main" id="{C24E81A9-10CF-5234-1441-4D3B94BB47FE}"/>
              </a:ext>
            </a:extLst>
          </p:cNvPr>
          <p:cNvSpPr txBox="1"/>
          <p:nvPr userDrawn="1"/>
        </p:nvSpPr>
        <p:spPr>
          <a:xfrm>
            <a:off x="-101600" y="6858000"/>
            <a:ext cx="12192000" cy="276999"/>
          </a:xfrm>
          <a:prstGeom prst="rect">
            <a:avLst/>
          </a:prstGeom>
          <a:noFill/>
        </p:spPr>
        <p:txBody>
          <a:bodyPr wrap="square" rtlCol="0">
            <a:spAutoFit/>
          </a:bodyPr>
          <a:lstStyle/>
          <a:p>
            <a:r>
              <a:rPr lang="fr-FR" sz="1200" dirty="0">
                <a:solidFill>
                  <a:schemeClr val="bg1">
                    <a:lumMod val="50000"/>
                  </a:schemeClr>
                </a:solidFill>
              </a:rPr>
              <a:t>Astuce : Vous pouvez supprimer autant de blocs d’intervenant que vous le souhaitez</a:t>
            </a:r>
          </a:p>
        </p:txBody>
      </p:sp>
      <p:sp>
        <p:nvSpPr>
          <p:cNvPr id="14" name="Espace réservé du texte 2">
            <a:extLst>
              <a:ext uri="{FF2B5EF4-FFF2-40B4-BE49-F238E27FC236}">
                <a16:creationId xmlns:a16="http://schemas.microsoft.com/office/drawing/2014/main" id="{3AE77C0A-ACF9-C7EB-2F0B-D7114392665D}"/>
              </a:ext>
            </a:extLst>
          </p:cNvPr>
          <p:cNvSpPr>
            <a:spLocks noGrp="1"/>
          </p:cNvSpPr>
          <p:nvPr>
            <p:ph type="body" idx="1" hasCustomPrompt="1"/>
          </p:nvPr>
        </p:nvSpPr>
        <p:spPr>
          <a:xfrm>
            <a:off x="3467100" y="1541463"/>
            <a:ext cx="7993063" cy="823912"/>
          </a:xfrm>
        </p:spPr>
        <p:txBody>
          <a:bodyPr anchor="b">
            <a:normAutofit/>
          </a:bodyPr>
          <a:lstStyle>
            <a:lvl1pPr marL="0" indent="0">
              <a:spcBef>
                <a:spcPts val="0"/>
              </a:spcBef>
              <a:buNone/>
              <a:defRPr sz="2000" b="1">
                <a:solidFill>
                  <a:schemeClr val="tx2"/>
                </a:solidFill>
                <a:latin typeface="+mj-lt"/>
              </a:defRPr>
            </a:lvl1pPr>
            <a:lvl2pPr marL="0" indent="0">
              <a:spcBef>
                <a:spcPts val="0"/>
              </a:spcBef>
              <a:buNone/>
              <a:defRPr sz="1600" b="0" i="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dirty="0"/>
              <a:t>Prénom NOM</a:t>
            </a:r>
          </a:p>
          <a:p>
            <a:pPr lvl="1"/>
            <a:r>
              <a:rPr lang="fr-FR" dirty="0"/>
              <a:t>Fonction/titre</a:t>
            </a:r>
          </a:p>
        </p:txBody>
      </p:sp>
      <p:sp>
        <p:nvSpPr>
          <p:cNvPr id="15" name="Espace réservé du texte 20">
            <a:extLst>
              <a:ext uri="{FF2B5EF4-FFF2-40B4-BE49-F238E27FC236}">
                <a16:creationId xmlns:a16="http://schemas.microsoft.com/office/drawing/2014/main" id="{BC7575DE-FB39-1529-3362-6DDB6F59CA2B}"/>
              </a:ext>
            </a:extLst>
          </p:cNvPr>
          <p:cNvSpPr>
            <a:spLocks noGrp="1"/>
          </p:cNvSpPr>
          <p:nvPr>
            <p:ph type="body" sz="quarter" idx="14"/>
          </p:nvPr>
        </p:nvSpPr>
        <p:spPr>
          <a:xfrm>
            <a:off x="3467100" y="2413000"/>
            <a:ext cx="7993063" cy="3500438"/>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26" name="図プレースホルダー 9">
            <a:extLst>
              <a:ext uri="{FF2B5EF4-FFF2-40B4-BE49-F238E27FC236}">
                <a16:creationId xmlns:a16="http://schemas.microsoft.com/office/drawing/2014/main" id="{17DDD33A-87AA-3D6F-D996-3C0AE9416F93}"/>
              </a:ext>
            </a:extLst>
          </p:cNvPr>
          <p:cNvSpPr>
            <a:spLocks noGrp="1"/>
          </p:cNvSpPr>
          <p:nvPr>
            <p:ph type="pic" sz="quarter" idx="15" hasCustomPrompt="1"/>
          </p:nvPr>
        </p:nvSpPr>
        <p:spPr>
          <a:xfrm>
            <a:off x="572468" y="1457845"/>
            <a:ext cx="2575952" cy="2576175"/>
          </a:xfrm>
          <a:prstGeom prst="ellipse">
            <a:avLst/>
          </a:prstGeom>
          <a:solidFill>
            <a:schemeClr val="bg1">
              <a:lumMod val="65000"/>
            </a:schemeClr>
          </a:solidFill>
        </p:spPr>
        <p:txBody>
          <a:bodyPr>
            <a:normAutofit/>
          </a:bodyPr>
          <a:lstStyle>
            <a:lvl1pPr algn="ctr">
              <a:defRPr sz="1200">
                <a:solidFill>
                  <a:schemeClr val="accent2">
                    <a:lumMod val="40000"/>
                    <a:lumOff val="60000"/>
                  </a:schemeClr>
                </a:solidFill>
              </a:defRPr>
            </a:lvl1pPr>
          </a:lstStyle>
          <a:p>
            <a:r>
              <a:rPr lang="fr-FR" dirty="0"/>
              <a:t>Insérez un portrait ici</a:t>
            </a:r>
          </a:p>
        </p:txBody>
      </p:sp>
      <p:pic>
        <p:nvPicPr>
          <p:cNvPr id="19"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009A53DC-AB4B-EC82-92B3-B8B715CDC6A1}"/>
              </a:ext>
            </a:extLst>
          </p:cNvPr>
          <p:cNvSpPr>
            <a:spLocks noGrp="1"/>
          </p:cNvSpPr>
          <p:nvPr>
            <p:ph type="title"/>
          </p:nvPr>
        </p:nvSpPr>
        <p:spPr/>
        <p:txBody>
          <a:bodyPr/>
          <a:lstStyle>
            <a:lvl1pPr>
              <a:defRPr>
                <a:solidFill>
                  <a:schemeClr val="tx1"/>
                </a:solidFill>
              </a:defRPr>
            </a:lvl1pPr>
          </a:lstStyle>
          <a:p>
            <a:r>
              <a:rPr lang="fr-FR" smtClean="0"/>
              <a:t>Modifiez le style du titre</a:t>
            </a:r>
            <a:endParaRPr lang="fr-FR"/>
          </a:p>
        </p:txBody>
      </p:sp>
    </p:spTree>
    <p:extLst>
      <p:ext uri="{BB962C8B-B14F-4D97-AF65-F5344CB8AC3E}">
        <p14:creationId xmlns:p14="http://schemas.microsoft.com/office/powerpoint/2010/main" val="896802025"/>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Citation">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sz="1600"/>
          </a:p>
        </p:txBody>
      </p:sp>
      <p:sp>
        <p:nvSpPr>
          <p:cNvPr id="3" name="Espace réservé du texte 2">
            <a:extLst>
              <a:ext uri="{FF2B5EF4-FFF2-40B4-BE49-F238E27FC236}">
                <a16:creationId xmlns:a16="http://schemas.microsoft.com/office/drawing/2014/main" id="{5E8D3273-E080-F9CC-63A9-0032F5C40FC7}"/>
              </a:ext>
            </a:extLst>
          </p:cNvPr>
          <p:cNvSpPr>
            <a:spLocks noGrp="1"/>
          </p:cNvSpPr>
          <p:nvPr>
            <p:ph type="body" idx="1" hasCustomPrompt="1"/>
          </p:nvPr>
        </p:nvSpPr>
        <p:spPr>
          <a:xfrm>
            <a:off x="1734459" y="4702629"/>
            <a:ext cx="7380000" cy="504372"/>
          </a:xfrm>
        </p:spPr>
        <p:txBody>
          <a:bodyPr anchor="t">
            <a:normAutofit/>
          </a:bodyPr>
          <a:lstStyle>
            <a:lvl1pPr marL="0" indent="0" algn="r">
              <a:buNone/>
              <a:defRPr sz="1800" i="1">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Ici l’auteur de la citation</a:t>
            </a:r>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5CCC79E9-E36C-4C4E-86C6-C8A84F4367ED}"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a:p>
        </p:txBody>
      </p:sp>
      <p:grpSp>
        <p:nvGrpSpPr>
          <p:cNvPr id="17" name="Group 12">
            <a:extLst>
              <a:ext uri="{FF2B5EF4-FFF2-40B4-BE49-F238E27FC236}">
                <a16:creationId xmlns:a16="http://schemas.microsoft.com/office/drawing/2014/main" id="{DFC7A27D-F544-3847-F87B-0DF45C44C0D3}"/>
              </a:ext>
            </a:extLst>
          </p:cNvPr>
          <p:cNvGrpSpPr>
            <a:grpSpLocks noChangeAspect="1"/>
          </p:cNvGrpSpPr>
          <p:nvPr userDrawn="1"/>
        </p:nvGrpSpPr>
        <p:grpSpPr bwMode="auto">
          <a:xfrm>
            <a:off x="266859" y="6343650"/>
            <a:ext cx="316707" cy="316707"/>
            <a:chOff x="461" y="3861"/>
            <a:chExt cx="304" cy="304"/>
          </a:xfrm>
        </p:grpSpPr>
        <p:sp>
          <p:nvSpPr>
            <p:cNvPr id="18" name="AutoShape 11">
              <a:extLst>
                <a:ext uri="{FF2B5EF4-FFF2-40B4-BE49-F238E27FC236}">
                  <a16:creationId xmlns:a16="http://schemas.microsoft.com/office/drawing/2014/main" id="{C581EC54-E4C7-2B85-765F-226E90ED37F9}"/>
                </a:ext>
              </a:extLst>
            </p:cNvPr>
            <p:cNvSpPr>
              <a:spLocks noChangeAspect="1" noChangeArrowheads="1" noTextEdit="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19" name="Rectangle 13">
              <a:extLst>
                <a:ext uri="{FF2B5EF4-FFF2-40B4-BE49-F238E27FC236}">
                  <a16:creationId xmlns:a16="http://schemas.microsoft.com/office/drawing/2014/main" id="{024FFC00-E238-123D-8547-D317547D5C21}"/>
                </a:ext>
              </a:extLst>
            </p:cNvPr>
            <p:cNvSpPr>
              <a:spLocks noChangeArrowheads="1"/>
            </p:cNvSpPr>
            <p:nvPr userDrawn="1"/>
          </p:nvSpPr>
          <p:spPr bwMode="auto">
            <a:xfrm>
              <a:off x="461" y="3861"/>
              <a:ext cx="304" cy="3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0" name="Rectangle 14">
              <a:extLst>
                <a:ext uri="{FF2B5EF4-FFF2-40B4-BE49-F238E27FC236}">
                  <a16:creationId xmlns:a16="http://schemas.microsoft.com/office/drawing/2014/main" id="{26FC7AA9-98AE-CF10-6510-FBB15BB6F6AD}"/>
                </a:ext>
              </a:extLst>
            </p:cNvPr>
            <p:cNvSpPr>
              <a:spLocks noChangeArrowheads="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1" name="Freeform 15">
              <a:extLst>
                <a:ext uri="{FF2B5EF4-FFF2-40B4-BE49-F238E27FC236}">
                  <a16:creationId xmlns:a16="http://schemas.microsoft.com/office/drawing/2014/main" id="{485E328D-5058-4023-75AE-4DF8C1BAEBCA}"/>
                </a:ext>
              </a:extLst>
            </p:cNvPr>
            <p:cNvSpPr>
              <a:spLocks noEditPoints="1"/>
            </p:cNvSpPr>
            <p:nvPr userDrawn="1"/>
          </p:nvSpPr>
          <p:spPr bwMode="auto">
            <a:xfrm>
              <a:off x="518" y="3962"/>
              <a:ext cx="189" cy="72"/>
            </a:xfrm>
            <a:custGeom>
              <a:avLst/>
              <a:gdLst>
                <a:gd name="T0" fmla="*/ 498 w 498"/>
                <a:gd name="T1" fmla="*/ 96 h 190"/>
                <a:gd name="T2" fmla="*/ 415 w 498"/>
                <a:gd name="T3" fmla="*/ 0 h 190"/>
                <a:gd name="T4" fmla="*/ 350 w 498"/>
                <a:gd name="T5" fmla="*/ 13 h 190"/>
                <a:gd name="T6" fmla="*/ 348 w 498"/>
                <a:gd name="T7" fmla="*/ 37 h 190"/>
                <a:gd name="T8" fmla="*/ 413 w 498"/>
                <a:gd name="T9" fmla="*/ 21 h 190"/>
                <a:gd name="T10" fmla="*/ 463 w 498"/>
                <a:gd name="T11" fmla="*/ 43 h 190"/>
                <a:gd name="T12" fmla="*/ 335 w 498"/>
                <a:gd name="T13" fmla="*/ 141 h 190"/>
                <a:gd name="T14" fmla="*/ 252 w 498"/>
                <a:gd name="T15" fmla="*/ 169 h 190"/>
                <a:gd name="T16" fmla="*/ 199 w 498"/>
                <a:gd name="T17" fmla="*/ 147 h 190"/>
                <a:gd name="T18" fmla="*/ 320 w 498"/>
                <a:gd name="T19" fmla="*/ 34 h 190"/>
                <a:gd name="T20" fmla="*/ 251 w 498"/>
                <a:gd name="T21" fmla="*/ 0 h 190"/>
                <a:gd name="T22" fmla="*/ 188 w 498"/>
                <a:gd name="T23" fmla="*/ 24 h 190"/>
                <a:gd name="T24" fmla="*/ 165 w 498"/>
                <a:gd name="T25" fmla="*/ 98 h 190"/>
                <a:gd name="T26" fmla="*/ 173 w 498"/>
                <a:gd name="T27" fmla="*/ 140 h 190"/>
                <a:gd name="T28" fmla="*/ 85 w 498"/>
                <a:gd name="T29" fmla="*/ 169 h 190"/>
                <a:gd name="T30" fmla="*/ 19 w 498"/>
                <a:gd name="T31" fmla="*/ 95 h 190"/>
                <a:gd name="T32" fmla="*/ 85 w 498"/>
                <a:gd name="T33" fmla="*/ 21 h 190"/>
                <a:gd name="T34" fmla="*/ 150 w 498"/>
                <a:gd name="T35" fmla="*/ 37 h 190"/>
                <a:gd name="T36" fmla="*/ 148 w 498"/>
                <a:gd name="T37" fmla="*/ 13 h 190"/>
                <a:gd name="T38" fmla="*/ 87 w 498"/>
                <a:gd name="T39" fmla="*/ 0 h 190"/>
                <a:gd name="T40" fmla="*/ 0 w 498"/>
                <a:gd name="T41" fmla="*/ 95 h 190"/>
                <a:gd name="T42" fmla="*/ 86 w 498"/>
                <a:gd name="T43" fmla="*/ 190 h 190"/>
                <a:gd name="T44" fmla="*/ 182 w 498"/>
                <a:gd name="T45" fmla="*/ 159 h 190"/>
                <a:gd name="T46" fmla="*/ 251 w 498"/>
                <a:gd name="T47" fmla="*/ 190 h 190"/>
                <a:gd name="T48" fmla="*/ 338 w 498"/>
                <a:gd name="T49" fmla="*/ 164 h 190"/>
                <a:gd name="T50" fmla="*/ 411 w 498"/>
                <a:gd name="T51" fmla="*/ 190 h 190"/>
                <a:gd name="T52" fmla="*/ 477 w 498"/>
                <a:gd name="T53" fmla="*/ 163 h 190"/>
                <a:gd name="T54" fmla="*/ 478 w 498"/>
                <a:gd name="T55" fmla="*/ 185 h 190"/>
                <a:gd name="T56" fmla="*/ 498 w 498"/>
                <a:gd name="T57" fmla="*/ 189 h 190"/>
                <a:gd name="T58" fmla="*/ 498 w 498"/>
                <a:gd name="T59" fmla="*/ 96 h 190"/>
                <a:gd name="T60" fmla="*/ 184 w 498"/>
                <a:gd name="T61" fmla="*/ 107 h 190"/>
                <a:gd name="T62" fmla="*/ 201 w 498"/>
                <a:gd name="T63" fmla="*/ 39 h 190"/>
                <a:gd name="T64" fmla="*/ 251 w 498"/>
                <a:gd name="T65" fmla="*/ 19 h 190"/>
                <a:gd name="T66" fmla="*/ 297 w 498"/>
                <a:gd name="T67" fmla="*/ 37 h 190"/>
                <a:gd name="T68" fmla="*/ 261 w 498"/>
                <a:gd name="T69" fmla="*/ 78 h 190"/>
                <a:gd name="T70" fmla="*/ 190 w 498"/>
                <a:gd name="T71" fmla="*/ 128 h 190"/>
                <a:gd name="T72" fmla="*/ 184 w 498"/>
                <a:gd name="T73" fmla="*/ 107 h 190"/>
                <a:gd name="T74" fmla="*/ 462 w 498"/>
                <a:gd name="T75" fmla="*/ 151 h 190"/>
                <a:gd name="T76" fmla="*/ 411 w 498"/>
                <a:gd name="T77" fmla="*/ 170 h 190"/>
                <a:gd name="T78" fmla="*/ 356 w 498"/>
                <a:gd name="T79" fmla="*/ 151 h 190"/>
                <a:gd name="T80" fmla="*/ 472 w 498"/>
                <a:gd name="T81" fmla="*/ 60 h 190"/>
                <a:gd name="T82" fmla="*/ 479 w 498"/>
                <a:gd name="T83" fmla="*/ 83 h 190"/>
                <a:gd name="T84" fmla="*/ 462 w 498"/>
                <a:gd name="T85" fmla="*/ 151 h 1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498" h="190">
                  <a:moveTo>
                    <a:pt x="498" y="96"/>
                  </a:moveTo>
                  <a:cubicBezTo>
                    <a:pt x="498" y="6"/>
                    <a:pt x="430" y="0"/>
                    <a:pt x="415" y="0"/>
                  </a:cubicBezTo>
                  <a:cubicBezTo>
                    <a:pt x="393" y="0"/>
                    <a:pt x="372" y="4"/>
                    <a:pt x="350" y="13"/>
                  </a:cubicBezTo>
                  <a:cubicBezTo>
                    <a:pt x="348" y="37"/>
                    <a:pt x="348" y="37"/>
                    <a:pt x="348" y="37"/>
                  </a:cubicBezTo>
                  <a:cubicBezTo>
                    <a:pt x="357" y="33"/>
                    <a:pt x="385" y="21"/>
                    <a:pt x="413" y="21"/>
                  </a:cubicBezTo>
                  <a:cubicBezTo>
                    <a:pt x="435" y="21"/>
                    <a:pt x="452" y="28"/>
                    <a:pt x="463" y="43"/>
                  </a:cubicBezTo>
                  <a:cubicBezTo>
                    <a:pt x="387" y="82"/>
                    <a:pt x="342" y="114"/>
                    <a:pt x="335" y="141"/>
                  </a:cubicBezTo>
                  <a:cubicBezTo>
                    <a:pt x="316" y="154"/>
                    <a:pt x="282" y="169"/>
                    <a:pt x="252" y="169"/>
                  </a:cubicBezTo>
                  <a:cubicBezTo>
                    <a:pt x="219" y="169"/>
                    <a:pt x="205" y="155"/>
                    <a:pt x="199" y="147"/>
                  </a:cubicBezTo>
                  <a:cubicBezTo>
                    <a:pt x="282" y="91"/>
                    <a:pt x="325" y="59"/>
                    <a:pt x="320" y="34"/>
                  </a:cubicBezTo>
                  <a:cubicBezTo>
                    <a:pt x="315" y="11"/>
                    <a:pt x="281" y="0"/>
                    <a:pt x="251" y="0"/>
                  </a:cubicBezTo>
                  <a:cubicBezTo>
                    <a:pt x="219" y="0"/>
                    <a:pt x="198" y="13"/>
                    <a:pt x="188" y="24"/>
                  </a:cubicBezTo>
                  <a:cubicBezTo>
                    <a:pt x="172" y="41"/>
                    <a:pt x="164" y="66"/>
                    <a:pt x="165" y="98"/>
                  </a:cubicBezTo>
                  <a:cubicBezTo>
                    <a:pt x="165" y="112"/>
                    <a:pt x="168" y="127"/>
                    <a:pt x="173" y="140"/>
                  </a:cubicBezTo>
                  <a:cubicBezTo>
                    <a:pt x="160" y="148"/>
                    <a:pt x="125" y="169"/>
                    <a:pt x="85" y="169"/>
                  </a:cubicBezTo>
                  <a:cubicBezTo>
                    <a:pt x="38" y="169"/>
                    <a:pt x="19" y="132"/>
                    <a:pt x="19" y="95"/>
                  </a:cubicBezTo>
                  <a:cubicBezTo>
                    <a:pt x="19" y="59"/>
                    <a:pt x="37" y="21"/>
                    <a:pt x="85" y="21"/>
                  </a:cubicBezTo>
                  <a:cubicBezTo>
                    <a:pt x="113" y="21"/>
                    <a:pt x="140" y="32"/>
                    <a:pt x="150" y="37"/>
                  </a:cubicBezTo>
                  <a:cubicBezTo>
                    <a:pt x="148" y="13"/>
                    <a:pt x="148" y="13"/>
                    <a:pt x="148" y="13"/>
                  </a:cubicBezTo>
                  <a:cubicBezTo>
                    <a:pt x="130" y="6"/>
                    <a:pt x="107" y="0"/>
                    <a:pt x="87" y="0"/>
                  </a:cubicBezTo>
                  <a:cubicBezTo>
                    <a:pt x="7" y="0"/>
                    <a:pt x="0" y="67"/>
                    <a:pt x="0" y="95"/>
                  </a:cubicBezTo>
                  <a:cubicBezTo>
                    <a:pt x="0" y="122"/>
                    <a:pt x="7" y="190"/>
                    <a:pt x="86" y="190"/>
                  </a:cubicBezTo>
                  <a:cubicBezTo>
                    <a:pt x="134" y="190"/>
                    <a:pt x="175" y="164"/>
                    <a:pt x="182" y="159"/>
                  </a:cubicBezTo>
                  <a:cubicBezTo>
                    <a:pt x="187" y="168"/>
                    <a:pt x="208" y="190"/>
                    <a:pt x="251" y="190"/>
                  </a:cubicBezTo>
                  <a:cubicBezTo>
                    <a:pt x="286" y="190"/>
                    <a:pt x="325" y="173"/>
                    <a:pt x="338" y="164"/>
                  </a:cubicBezTo>
                  <a:cubicBezTo>
                    <a:pt x="346" y="175"/>
                    <a:pt x="362" y="190"/>
                    <a:pt x="411" y="190"/>
                  </a:cubicBezTo>
                  <a:cubicBezTo>
                    <a:pt x="444" y="190"/>
                    <a:pt x="464" y="179"/>
                    <a:pt x="477" y="163"/>
                  </a:cubicBezTo>
                  <a:cubicBezTo>
                    <a:pt x="477" y="171"/>
                    <a:pt x="478" y="179"/>
                    <a:pt x="478" y="185"/>
                  </a:cubicBezTo>
                  <a:cubicBezTo>
                    <a:pt x="498" y="189"/>
                    <a:pt x="498" y="189"/>
                    <a:pt x="498" y="189"/>
                  </a:cubicBezTo>
                  <a:cubicBezTo>
                    <a:pt x="497" y="168"/>
                    <a:pt x="498" y="97"/>
                    <a:pt x="498" y="96"/>
                  </a:cubicBezTo>
                  <a:moveTo>
                    <a:pt x="184" y="107"/>
                  </a:moveTo>
                  <a:cubicBezTo>
                    <a:pt x="184" y="107"/>
                    <a:pt x="178" y="65"/>
                    <a:pt x="201" y="39"/>
                  </a:cubicBezTo>
                  <a:cubicBezTo>
                    <a:pt x="212" y="26"/>
                    <a:pt x="229" y="19"/>
                    <a:pt x="251" y="19"/>
                  </a:cubicBezTo>
                  <a:cubicBezTo>
                    <a:pt x="275" y="19"/>
                    <a:pt x="295" y="28"/>
                    <a:pt x="297" y="37"/>
                  </a:cubicBezTo>
                  <a:cubicBezTo>
                    <a:pt x="299" y="44"/>
                    <a:pt x="292" y="53"/>
                    <a:pt x="261" y="78"/>
                  </a:cubicBezTo>
                  <a:cubicBezTo>
                    <a:pt x="261" y="78"/>
                    <a:pt x="230" y="105"/>
                    <a:pt x="190" y="128"/>
                  </a:cubicBezTo>
                  <a:cubicBezTo>
                    <a:pt x="187" y="122"/>
                    <a:pt x="185" y="115"/>
                    <a:pt x="184" y="107"/>
                  </a:cubicBezTo>
                  <a:moveTo>
                    <a:pt x="462" y="151"/>
                  </a:moveTo>
                  <a:cubicBezTo>
                    <a:pt x="450" y="164"/>
                    <a:pt x="433" y="170"/>
                    <a:pt x="411" y="170"/>
                  </a:cubicBezTo>
                  <a:cubicBezTo>
                    <a:pt x="361" y="170"/>
                    <a:pt x="356" y="151"/>
                    <a:pt x="356" y="151"/>
                  </a:cubicBezTo>
                  <a:cubicBezTo>
                    <a:pt x="350" y="140"/>
                    <a:pt x="367" y="116"/>
                    <a:pt x="472" y="60"/>
                  </a:cubicBezTo>
                  <a:cubicBezTo>
                    <a:pt x="475" y="67"/>
                    <a:pt x="477" y="75"/>
                    <a:pt x="479" y="83"/>
                  </a:cubicBezTo>
                  <a:cubicBezTo>
                    <a:pt x="479" y="83"/>
                    <a:pt x="484" y="125"/>
                    <a:pt x="462" y="151"/>
                  </a:cubicBezTo>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2" name="Rectangle 16">
              <a:extLst>
                <a:ext uri="{FF2B5EF4-FFF2-40B4-BE49-F238E27FC236}">
                  <a16:creationId xmlns:a16="http://schemas.microsoft.com/office/drawing/2014/main" id="{B32124BB-315A-4642-3185-D0F09F05E9F3}"/>
                </a:ext>
              </a:extLst>
            </p:cNvPr>
            <p:cNvSpPr>
              <a:spLocks noChangeArrowheads="1"/>
            </p:cNvSpPr>
            <p:nvPr userDrawn="1"/>
          </p:nvSpPr>
          <p:spPr bwMode="auto">
            <a:xfrm>
              <a:off x="526" y="4057"/>
              <a:ext cx="174" cy="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3" name="Rectangle 17">
              <a:extLst>
                <a:ext uri="{FF2B5EF4-FFF2-40B4-BE49-F238E27FC236}">
                  <a16:creationId xmlns:a16="http://schemas.microsoft.com/office/drawing/2014/main" id="{283D2C2C-F437-0747-2745-E4E3B6D20760}"/>
                </a:ext>
              </a:extLst>
            </p:cNvPr>
            <p:cNvSpPr>
              <a:spLocks noChangeArrowheads="1"/>
            </p:cNvSpPr>
            <p:nvPr userDrawn="1"/>
          </p:nvSpPr>
          <p:spPr bwMode="auto">
            <a:xfrm>
              <a:off x="526" y="4057"/>
              <a:ext cx="174" cy="8"/>
            </a:xfrm>
            <a:prstGeom prst="rect">
              <a:avLst/>
            </a:prstGeom>
            <a:solidFill>
              <a:schemeClr val="tx2"/>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gr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Citation</a:t>
            </a:r>
          </a:p>
          <a:p>
            <a:endParaRPr lang="fr-FR" sz="1200" dirty="0">
              <a:solidFill>
                <a:schemeClr val="bg1">
                  <a:lumMod val="50000"/>
                </a:schemeClr>
              </a:solidFill>
            </a:endParaRPr>
          </a:p>
        </p:txBody>
      </p:sp>
      <p:sp>
        <p:nvSpPr>
          <p:cNvPr id="13" name="ZoneTexte 12">
            <a:extLst>
              <a:ext uri="{FF2B5EF4-FFF2-40B4-BE49-F238E27FC236}">
                <a16:creationId xmlns:a16="http://schemas.microsoft.com/office/drawing/2014/main" id="{00475712-48BB-EC3B-E6C3-3284AF014AB8}"/>
              </a:ext>
            </a:extLst>
          </p:cNvPr>
          <p:cNvSpPr txBox="1"/>
          <p:nvPr userDrawn="1"/>
        </p:nvSpPr>
        <p:spPr>
          <a:xfrm>
            <a:off x="327692" y="1548040"/>
            <a:ext cx="1325468" cy="2169825"/>
          </a:xfrm>
          <a:prstGeom prst="rect">
            <a:avLst/>
          </a:prstGeom>
          <a:noFill/>
        </p:spPr>
        <p:txBody>
          <a:bodyPr wrap="square" rtlCol="0">
            <a:spAutoFit/>
          </a:bodyPr>
          <a:lstStyle/>
          <a:p>
            <a:pPr algn="r"/>
            <a:r>
              <a:rPr lang="fr-FR" sz="13500" dirty="0">
                <a:solidFill>
                  <a:schemeClr val="bg1"/>
                </a:solidFill>
                <a:latin typeface="+mj-lt"/>
              </a:rPr>
              <a:t>“</a:t>
            </a:r>
          </a:p>
        </p:txBody>
      </p:sp>
      <p:sp>
        <p:nvSpPr>
          <p:cNvPr id="2" name="Titre 1">
            <a:extLst>
              <a:ext uri="{FF2B5EF4-FFF2-40B4-BE49-F238E27FC236}">
                <a16:creationId xmlns:a16="http://schemas.microsoft.com/office/drawing/2014/main" id="{2C297F72-9AE9-FCA1-E35C-172594739B42}"/>
              </a:ext>
            </a:extLst>
          </p:cNvPr>
          <p:cNvSpPr>
            <a:spLocks noGrp="1"/>
          </p:cNvSpPr>
          <p:nvPr>
            <p:ph type="title" hasCustomPrompt="1"/>
          </p:nvPr>
        </p:nvSpPr>
        <p:spPr>
          <a:xfrm>
            <a:off x="1734459" y="2171700"/>
            <a:ext cx="7380000" cy="2400300"/>
          </a:xfrm>
        </p:spPr>
        <p:txBody>
          <a:bodyPr anchor="t">
            <a:normAutofit/>
          </a:bodyPr>
          <a:lstStyle>
            <a:lvl1pPr>
              <a:defRPr sz="4000">
                <a:solidFill>
                  <a:schemeClr val="bg1"/>
                </a:solidFill>
              </a:defRPr>
            </a:lvl1pPr>
          </a:lstStyle>
          <a:p>
            <a:r>
              <a:rPr lang="fr-FR" dirty="0"/>
              <a:t>Ici votre citation qui peut être sur plusieurs lignes ’’ </a:t>
            </a: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:Pour fermer les guillemets de fin de citation ajoutez 2 apostrophes à la fin de votre texte (touche [4] du clavier)</a:t>
            </a:r>
          </a:p>
          <a:p>
            <a:endParaRPr lang="fr-FR" sz="1200" dirty="0">
              <a:solidFill>
                <a:schemeClr val="bg1">
                  <a:lumMod val="50000"/>
                </a:schemeClr>
              </a:solidFill>
            </a:endParaRPr>
          </a:p>
        </p:txBody>
      </p:sp>
      <p:pic>
        <p:nvPicPr>
          <p:cNvPr id="24" name="Image 23">
            <a:extLst>
              <a:ext uri="{FF2B5EF4-FFF2-40B4-BE49-F238E27FC236}">
                <a16:creationId xmlns:a16="http://schemas.microsoft.com/office/drawing/2014/main" id="{2E000BD1-941E-96DB-8740-6C7D2BD0EE7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19791" r="39816"/>
          <a:stretch/>
        </p:blipFill>
        <p:spPr>
          <a:xfrm>
            <a:off x="9369599" y="0"/>
            <a:ext cx="2822401" cy="2475345"/>
          </a:xfrm>
          <a:prstGeom prst="rect">
            <a:avLst/>
          </a:prstGeom>
        </p:spPr>
      </p:pic>
    </p:spTree>
    <p:extLst>
      <p:ext uri="{BB962C8B-B14F-4D97-AF65-F5344CB8AC3E}">
        <p14:creationId xmlns:p14="http://schemas.microsoft.com/office/powerpoint/2010/main" val="100293450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Citation Bleu foncé">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sz="1600"/>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F6D07E82-293A-4283-9321-16D36C428D4B}"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Citation Bleu foncé</a:t>
            </a:r>
          </a:p>
          <a:p>
            <a:endParaRPr lang="fr-FR" sz="1200" dirty="0">
              <a:solidFill>
                <a:schemeClr val="bg1">
                  <a:lumMod val="50000"/>
                </a:schemeClr>
              </a:solidFill>
            </a:endParaRPr>
          </a:p>
        </p:txBody>
      </p:sp>
      <p:sp>
        <p:nvSpPr>
          <p:cNvPr id="13" name="ZoneTexte 12">
            <a:extLst>
              <a:ext uri="{FF2B5EF4-FFF2-40B4-BE49-F238E27FC236}">
                <a16:creationId xmlns:a16="http://schemas.microsoft.com/office/drawing/2014/main" id="{00475712-48BB-EC3B-E6C3-3284AF014AB8}"/>
              </a:ext>
            </a:extLst>
          </p:cNvPr>
          <p:cNvSpPr txBox="1"/>
          <p:nvPr userDrawn="1"/>
        </p:nvSpPr>
        <p:spPr>
          <a:xfrm>
            <a:off x="327692" y="1548040"/>
            <a:ext cx="1325468" cy="2169825"/>
          </a:xfrm>
          <a:prstGeom prst="rect">
            <a:avLst/>
          </a:prstGeom>
          <a:noFill/>
        </p:spPr>
        <p:txBody>
          <a:bodyPr wrap="square" rtlCol="0">
            <a:spAutoFit/>
          </a:bodyPr>
          <a:lstStyle/>
          <a:p>
            <a:pPr algn="r"/>
            <a:r>
              <a:rPr lang="fr-FR" sz="13500" dirty="0">
                <a:solidFill>
                  <a:schemeClr val="bg1"/>
                </a:solidFill>
                <a:latin typeface="+mj-lt"/>
              </a:rPr>
              <a:t>“</a:t>
            </a: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:Pour fermer les guillemets de fin de citation ajoutez 2 apostrophes à la fin de votre texte (touche [4] du clavier)</a:t>
            </a:r>
          </a:p>
          <a:p>
            <a:endParaRPr lang="fr-FR" sz="1200" dirty="0">
              <a:solidFill>
                <a:schemeClr val="bg1">
                  <a:lumMod val="50000"/>
                </a:schemeClr>
              </a:solidFill>
            </a:endParaRPr>
          </a:p>
        </p:txBody>
      </p:sp>
      <p:pic>
        <p:nvPicPr>
          <p:cNvPr id="14" name="Image 13">
            <a:extLst>
              <a:ext uri="{FF2B5EF4-FFF2-40B4-BE49-F238E27FC236}">
                <a16:creationId xmlns:a16="http://schemas.microsoft.com/office/drawing/2014/main" id="{2E000BD1-941E-96DB-8740-6C7D2BD0EE7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19791" r="39816"/>
          <a:stretch/>
        </p:blipFill>
        <p:spPr>
          <a:xfrm>
            <a:off x="9369599" y="0"/>
            <a:ext cx="2822401" cy="2475345"/>
          </a:xfrm>
          <a:prstGeom prst="rect">
            <a:avLst/>
          </a:prstGeom>
        </p:spPr>
      </p:pic>
      <p:pic>
        <p:nvPicPr>
          <p:cNvPr id="16"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sp>
        <p:nvSpPr>
          <p:cNvPr id="8" name="Espace réservé du texte 2">
            <a:extLst>
              <a:ext uri="{FF2B5EF4-FFF2-40B4-BE49-F238E27FC236}">
                <a16:creationId xmlns:a16="http://schemas.microsoft.com/office/drawing/2014/main" id="{CD1C80FF-3EC2-C65E-39A3-3D5B556D3A76}"/>
              </a:ext>
            </a:extLst>
          </p:cNvPr>
          <p:cNvSpPr>
            <a:spLocks noGrp="1"/>
          </p:cNvSpPr>
          <p:nvPr>
            <p:ph type="body" idx="1" hasCustomPrompt="1"/>
          </p:nvPr>
        </p:nvSpPr>
        <p:spPr>
          <a:xfrm>
            <a:off x="1734459" y="4702629"/>
            <a:ext cx="7380000" cy="504372"/>
          </a:xfrm>
        </p:spPr>
        <p:txBody>
          <a:bodyPr anchor="t">
            <a:normAutofit/>
          </a:bodyPr>
          <a:lstStyle>
            <a:lvl1pPr marL="0" indent="0" algn="r">
              <a:buNone/>
              <a:defRPr sz="1800" i="1">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Ici l’auteur de la citation</a:t>
            </a:r>
          </a:p>
        </p:txBody>
      </p:sp>
      <p:sp>
        <p:nvSpPr>
          <p:cNvPr id="9" name="Titre 1">
            <a:extLst>
              <a:ext uri="{FF2B5EF4-FFF2-40B4-BE49-F238E27FC236}">
                <a16:creationId xmlns:a16="http://schemas.microsoft.com/office/drawing/2014/main" id="{DD99EE02-4A21-0C84-48D4-82F813D3CEA1}"/>
              </a:ext>
            </a:extLst>
          </p:cNvPr>
          <p:cNvSpPr>
            <a:spLocks noGrp="1"/>
          </p:cNvSpPr>
          <p:nvPr>
            <p:ph type="title" hasCustomPrompt="1"/>
          </p:nvPr>
        </p:nvSpPr>
        <p:spPr>
          <a:xfrm>
            <a:off x="1734459" y="2171700"/>
            <a:ext cx="7380000" cy="2400300"/>
          </a:xfrm>
        </p:spPr>
        <p:txBody>
          <a:bodyPr anchor="t">
            <a:normAutofit/>
          </a:bodyPr>
          <a:lstStyle>
            <a:lvl1pPr>
              <a:defRPr sz="4000">
                <a:solidFill>
                  <a:schemeClr val="bg1"/>
                </a:solidFill>
              </a:defRPr>
            </a:lvl1pPr>
          </a:lstStyle>
          <a:p>
            <a:r>
              <a:rPr lang="fr-FR" dirty="0"/>
              <a:t>Ici votre citation qui peut être sur plusieurs lignes ’’ </a:t>
            </a:r>
          </a:p>
        </p:txBody>
      </p:sp>
    </p:spTree>
    <p:extLst>
      <p:ext uri="{BB962C8B-B14F-4D97-AF65-F5344CB8AC3E}">
        <p14:creationId xmlns:p14="http://schemas.microsoft.com/office/powerpoint/2010/main" val="4239802427"/>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Citation claire">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sz="1600"/>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E9BDEC82-1BBB-4DCA-A4D8-20DE3AC2F520}"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bg1"/>
                </a:solidFill>
              </a:defRPr>
            </a:lvl1pPr>
          </a:lstStyle>
          <a:p>
            <a:fld id="{0CBC77A0-1F4E-42FF-9FFC-F45C3A64AF90}" type="slidenum">
              <a:rPr lang="fr-FR" smtClean="0"/>
              <a:pPr/>
              <a:t>‹N°›</a:t>
            </a:fld>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Citation claire</a:t>
            </a:r>
          </a:p>
        </p:txBody>
      </p:sp>
      <p:sp>
        <p:nvSpPr>
          <p:cNvPr id="13" name="ZoneTexte 12">
            <a:extLst>
              <a:ext uri="{FF2B5EF4-FFF2-40B4-BE49-F238E27FC236}">
                <a16:creationId xmlns:a16="http://schemas.microsoft.com/office/drawing/2014/main" id="{00475712-48BB-EC3B-E6C3-3284AF014AB8}"/>
              </a:ext>
            </a:extLst>
          </p:cNvPr>
          <p:cNvSpPr txBox="1"/>
          <p:nvPr userDrawn="1"/>
        </p:nvSpPr>
        <p:spPr>
          <a:xfrm>
            <a:off x="327692" y="1548040"/>
            <a:ext cx="1325468" cy="2169825"/>
          </a:xfrm>
          <a:prstGeom prst="rect">
            <a:avLst/>
          </a:prstGeom>
          <a:noFill/>
        </p:spPr>
        <p:txBody>
          <a:bodyPr wrap="square" rtlCol="0">
            <a:spAutoFit/>
          </a:bodyPr>
          <a:lstStyle/>
          <a:p>
            <a:pPr algn="r"/>
            <a:r>
              <a:rPr lang="fr-FR" sz="13500" dirty="0">
                <a:solidFill>
                  <a:schemeClr val="tx2"/>
                </a:solidFill>
                <a:latin typeface="+mj-lt"/>
              </a:rPr>
              <a:t>“</a:t>
            </a: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:Pour fermer les guillemets de fin de citation ajoutez 2 apostrophes à la fin de votre texte (touche [4] du clavier)</a:t>
            </a:r>
          </a:p>
          <a:p>
            <a:endParaRPr lang="fr-FR" sz="1200" dirty="0">
              <a:solidFill>
                <a:schemeClr val="bg1">
                  <a:lumMod val="50000"/>
                </a:schemeClr>
              </a:solidFill>
            </a:endParaRPr>
          </a:p>
        </p:txBody>
      </p:sp>
      <p:pic>
        <p:nvPicPr>
          <p:cNvPr id="14" name="PATTERN CARRE DECAL">
            <a:extLst>
              <a:ext uri="{FF2B5EF4-FFF2-40B4-BE49-F238E27FC236}">
                <a16:creationId xmlns:a16="http://schemas.microsoft.com/office/drawing/2014/main" id="{B904F070-A99F-1AC0-845C-9E05CE6DF328}"/>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19705" r="39861" b="-1"/>
          <a:stretch/>
        </p:blipFill>
        <p:spPr>
          <a:xfrm>
            <a:off x="9406296" y="-1"/>
            <a:ext cx="2785704" cy="2447637"/>
          </a:xfrm>
          <a:prstGeom prst="rect">
            <a:avLst/>
          </a:prstGeom>
        </p:spPr>
      </p:pic>
      <p:pic>
        <p:nvPicPr>
          <p:cNvPr id="16"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sp>
        <p:nvSpPr>
          <p:cNvPr id="8" name="Espace réservé du texte 2">
            <a:extLst>
              <a:ext uri="{FF2B5EF4-FFF2-40B4-BE49-F238E27FC236}">
                <a16:creationId xmlns:a16="http://schemas.microsoft.com/office/drawing/2014/main" id="{930F834B-23C4-8EC1-2C21-5E1E110A7BF9}"/>
              </a:ext>
            </a:extLst>
          </p:cNvPr>
          <p:cNvSpPr>
            <a:spLocks noGrp="1"/>
          </p:cNvSpPr>
          <p:nvPr>
            <p:ph type="body" idx="1" hasCustomPrompt="1"/>
          </p:nvPr>
        </p:nvSpPr>
        <p:spPr>
          <a:xfrm>
            <a:off x="1734459" y="4702629"/>
            <a:ext cx="7380000" cy="504372"/>
          </a:xfrm>
        </p:spPr>
        <p:txBody>
          <a:bodyPr anchor="t">
            <a:normAutofit/>
          </a:bodyPr>
          <a:lstStyle>
            <a:lvl1pPr marL="0" indent="0" algn="r">
              <a:buNone/>
              <a:defRPr sz="1800" i="1">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Ici l’auteur de la citation</a:t>
            </a:r>
          </a:p>
        </p:txBody>
      </p:sp>
      <p:sp>
        <p:nvSpPr>
          <p:cNvPr id="9" name="Titre 1">
            <a:extLst>
              <a:ext uri="{FF2B5EF4-FFF2-40B4-BE49-F238E27FC236}">
                <a16:creationId xmlns:a16="http://schemas.microsoft.com/office/drawing/2014/main" id="{A31F7F2B-1941-1250-D680-FD079465EC46}"/>
              </a:ext>
            </a:extLst>
          </p:cNvPr>
          <p:cNvSpPr>
            <a:spLocks noGrp="1"/>
          </p:cNvSpPr>
          <p:nvPr>
            <p:ph type="title" hasCustomPrompt="1"/>
          </p:nvPr>
        </p:nvSpPr>
        <p:spPr>
          <a:xfrm>
            <a:off x="1734459" y="2171700"/>
            <a:ext cx="7380000" cy="2400300"/>
          </a:xfrm>
        </p:spPr>
        <p:txBody>
          <a:bodyPr anchor="t">
            <a:normAutofit/>
          </a:bodyPr>
          <a:lstStyle>
            <a:lvl1pPr>
              <a:defRPr sz="4000">
                <a:solidFill>
                  <a:schemeClr val="tx1"/>
                </a:solidFill>
              </a:defRPr>
            </a:lvl1pPr>
          </a:lstStyle>
          <a:p>
            <a:r>
              <a:rPr lang="fr-FR" dirty="0"/>
              <a:t>Ici votre citation qui peut être sur plusieurs lignes ’’ </a:t>
            </a:r>
          </a:p>
        </p:txBody>
      </p:sp>
    </p:spTree>
    <p:extLst>
      <p:ext uri="{BB962C8B-B14F-4D97-AF65-F5344CB8AC3E}">
        <p14:creationId xmlns:p14="http://schemas.microsoft.com/office/powerpoint/2010/main" val="4211361979"/>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Citation Gris">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sz="1600" dirty="0"/>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B40CA97F-2531-4379-92B7-D9C018D9BABC}"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tx2"/>
                </a:solidFill>
              </a:defRPr>
            </a:lvl1pPr>
          </a:lstStyle>
          <a:p>
            <a:fld id="{0CBC77A0-1F4E-42FF-9FFC-F45C3A64AF90}" type="slidenum">
              <a:rPr lang="fr-FR" smtClean="0"/>
              <a:pPr/>
              <a:t>‹N°›</a:t>
            </a:fld>
            <a:endParaRPr lang="fr-FR" dirty="0"/>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Citation Gris</a:t>
            </a:r>
          </a:p>
          <a:p>
            <a:endParaRPr lang="fr-FR" sz="1200" dirty="0">
              <a:solidFill>
                <a:schemeClr val="bg1">
                  <a:lumMod val="50000"/>
                </a:schemeClr>
              </a:solidFill>
            </a:endParaRPr>
          </a:p>
        </p:txBody>
      </p:sp>
      <p:sp>
        <p:nvSpPr>
          <p:cNvPr id="13" name="ZoneTexte 12">
            <a:extLst>
              <a:ext uri="{FF2B5EF4-FFF2-40B4-BE49-F238E27FC236}">
                <a16:creationId xmlns:a16="http://schemas.microsoft.com/office/drawing/2014/main" id="{00475712-48BB-EC3B-E6C3-3284AF014AB8}"/>
              </a:ext>
            </a:extLst>
          </p:cNvPr>
          <p:cNvSpPr txBox="1"/>
          <p:nvPr userDrawn="1"/>
        </p:nvSpPr>
        <p:spPr>
          <a:xfrm>
            <a:off x="327692" y="1548040"/>
            <a:ext cx="1325468" cy="2169825"/>
          </a:xfrm>
          <a:prstGeom prst="rect">
            <a:avLst/>
          </a:prstGeom>
          <a:noFill/>
        </p:spPr>
        <p:txBody>
          <a:bodyPr wrap="square" rtlCol="0">
            <a:spAutoFit/>
          </a:bodyPr>
          <a:lstStyle/>
          <a:p>
            <a:pPr algn="r"/>
            <a:r>
              <a:rPr lang="fr-FR" sz="13500" dirty="0">
                <a:solidFill>
                  <a:schemeClr val="bg1"/>
                </a:solidFill>
                <a:latin typeface="+mj-lt"/>
              </a:rPr>
              <a:t>“</a:t>
            </a: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:Pour fermer les guillemets de fin de citation ajoutez 2 apostrophes à la fin de votre texte (touche [4] du clavier)</a:t>
            </a:r>
          </a:p>
          <a:p>
            <a:endParaRPr lang="fr-FR" sz="1200" dirty="0">
              <a:solidFill>
                <a:schemeClr val="bg1">
                  <a:lumMod val="50000"/>
                </a:schemeClr>
              </a:solidFill>
            </a:endParaRPr>
          </a:p>
        </p:txBody>
      </p:sp>
      <p:pic>
        <p:nvPicPr>
          <p:cNvPr id="14" name="Image 13">
            <a:extLst>
              <a:ext uri="{FF2B5EF4-FFF2-40B4-BE49-F238E27FC236}">
                <a16:creationId xmlns:a16="http://schemas.microsoft.com/office/drawing/2014/main" id="{2E000BD1-941E-96DB-8740-6C7D2BD0EE7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19791" r="39816"/>
          <a:stretch/>
        </p:blipFill>
        <p:spPr>
          <a:xfrm>
            <a:off x="9369599" y="0"/>
            <a:ext cx="2822401" cy="2475345"/>
          </a:xfrm>
          <a:prstGeom prst="rect">
            <a:avLst/>
          </a:prstGeom>
        </p:spPr>
      </p:pic>
      <p:pic>
        <p:nvPicPr>
          <p:cNvPr id="16"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sp>
        <p:nvSpPr>
          <p:cNvPr id="8" name="Espace réservé du texte 2">
            <a:extLst>
              <a:ext uri="{FF2B5EF4-FFF2-40B4-BE49-F238E27FC236}">
                <a16:creationId xmlns:a16="http://schemas.microsoft.com/office/drawing/2014/main" id="{5E9AB1AA-33F6-3FFD-8F1A-9BB4B728DF31}"/>
              </a:ext>
            </a:extLst>
          </p:cNvPr>
          <p:cNvSpPr>
            <a:spLocks noGrp="1"/>
          </p:cNvSpPr>
          <p:nvPr>
            <p:ph type="body" idx="1" hasCustomPrompt="1"/>
          </p:nvPr>
        </p:nvSpPr>
        <p:spPr>
          <a:xfrm>
            <a:off x="1734459" y="4702629"/>
            <a:ext cx="7380000" cy="504372"/>
          </a:xfrm>
        </p:spPr>
        <p:txBody>
          <a:bodyPr anchor="t">
            <a:normAutofit/>
          </a:bodyPr>
          <a:lstStyle>
            <a:lvl1pPr marL="0" indent="0" algn="r">
              <a:buNone/>
              <a:defRPr sz="1800" i="1">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Ici l’auteur de la citation</a:t>
            </a:r>
          </a:p>
        </p:txBody>
      </p:sp>
      <p:sp>
        <p:nvSpPr>
          <p:cNvPr id="9" name="Titre 1">
            <a:extLst>
              <a:ext uri="{FF2B5EF4-FFF2-40B4-BE49-F238E27FC236}">
                <a16:creationId xmlns:a16="http://schemas.microsoft.com/office/drawing/2014/main" id="{1EB622B9-FCAB-DF76-D3A8-8B7A3392A585}"/>
              </a:ext>
            </a:extLst>
          </p:cNvPr>
          <p:cNvSpPr>
            <a:spLocks noGrp="1"/>
          </p:cNvSpPr>
          <p:nvPr>
            <p:ph type="title" hasCustomPrompt="1"/>
          </p:nvPr>
        </p:nvSpPr>
        <p:spPr>
          <a:xfrm>
            <a:off x="1734459" y="2171700"/>
            <a:ext cx="7380000" cy="2400300"/>
          </a:xfrm>
        </p:spPr>
        <p:txBody>
          <a:bodyPr anchor="t">
            <a:normAutofit/>
          </a:bodyPr>
          <a:lstStyle>
            <a:lvl1pPr>
              <a:defRPr sz="4000">
                <a:solidFill>
                  <a:schemeClr val="bg1"/>
                </a:solidFill>
              </a:defRPr>
            </a:lvl1pPr>
          </a:lstStyle>
          <a:p>
            <a:r>
              <a:rPr lang="fr-FR" dirty="0"/>
              <a:t>Ici votre citation qui peut être sur plusieurs lignes ’’ </a:t>
            </a:r>
          </a:p>
        </p:txBody>
      </p:sp>
    </p:spTree>
    <p:extLst>
      <p:ext uri="{BB962C8B-B14F-4D97-AF65-F5344CB8AC3E}">
        <p14:creationId xmlns:p14="http://schemas.microsoft.com/office/powerpoint/2010/main" val="2592697531"/>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Visuel citation">
    <p:spTree>
      <p:nvGrpSpPr>
        <p:cNvPr id="1" name=""/>
        <p:cNvGrpSpPr/>
        <p:nvPr/>
      </p:nvGrpSpPr>
      <p:grpSpPr>
        <a:xfrm>
          <a:off x="0" y="0"/>
          <a:ext cx="0" cy="0"/>
          <a:chOff x="0" y="0"/>
          <a:chExt cx="0" cy="0"/>
        </a:xfrm>
      </p:grpSpPr>
      <p:grpSp>
        <p:nvGrpSpPr>
          <p:cNvPr id="19" name="Groupe 18">
            <a:extLst>
              <a:ext uri="{FF2B5EF4-FFF2-40B4-BE49-F238E27FC236}">
                <a16:creationId xmlns:a16="http://schemas.microsoft.com/office/drawing/2014/main" id="{75131BF9-1179-4373-984B-3BA3810DA921}"/>
              </a:ext>
            </a:extLst>
          </p:cNvPr>
          <p:cNvGrpSpPr/>
          <p:nvPr userDrawn="1"/>
        </p:nvGrpSpPr>
        <p:grpSpPr>
          <a:xfrm>
            <a:off x="206373" y="6296024"/>
            <a:ext cx="468000" cy="468000"/>
            <a:chOff x="206373" y="6296024"/>
            <a:chExt cx="468000" cy="468000"/>
          </a:xfrm>
        </p:grpSpPr>
        <p:sp>
          <p:nvSpPr>
            <p:cNvPr id="20" name="Rectangle 19">
              <a:extLst>
                <a:ext uri="{FF2B5EF4-FFF2-40B4-BE49-F238E27FC236}">
                  <a16:creationId xmlns:a16="http://schemas.microsoft.com/office/drawing/2014/main" id="{26D7E0A0-6204-A96D-17C4-F1F3019C9994}"/>
                </a:ext>
              </a:extLst>
            </p:cNvPr>
            <p:cNvSpPr/>
            <p:nvPr userDrawn="1"/>
          </p:nvSpPr>
          <p:spPr>
            <a:xfrm>
              <a:off x="206373" y="6296024"/>
              <a:ext cx="468000" cy="46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lIns="144000" tIns="108000" rIns="144000" bIns="144000" rtlCol="0" anchor="ctr">
              <a:spAutoFit/>
            </a:bodyPr>
            <a:lstStyle/>
            <a:p>
              <a:pPr algn="ctr"/>
              <a:endParaRPr lang="fr-FR" dirty="0"/>
            </a:p>
          </p:txBody>
        </p:sp>
        <p:pic>
          <p:nvPicPr>
            <p:cNvPr id="21" name="Logo CEA">
              <a:extLst>
                <a:ext uri="{FF2B5EF4-FFF2-40B4-BE49-F238E27FC236}">
                  <a16:creationId xmlns:a16="http://schemas.microsoft.com/office/drawing/2014/main" id="{925ECDAD-C79A-E959-8415-90319293CF8E}"/>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grpSp>
      <p:sp>
        <p:nvSpPr>
          <p:cNvPr id="9" name="Espace réservé pour une image  8">
            <a:extLst>
              <a:ext uri="{FF2B5EF4-FFF2-40B4-BE49-F238E27FC236}">
                <a16:creationId xmlns:a16="http://schemas.microsoft.com/office/drawing/2014/main" id="{4C4230D1-9E7A-4F15-722D-49C58B4ED767}"/>
              </a:ext>
            </a:extLst>
          </p:cNvPr>
          <p:cNvSpPr>
            <a:spLocks noGrp="1"/>
          </p:cNvSpPr>
          <p:nvPr>
            <p:ph type="pic" sz="quarter" idx="13" hasCustomPrompt="1"/>
          </p:nvPr>
        </p:nvSpPr>
        <p:spPr>
          <a:xfrm>
            <a:off x="1" y="0"/>
            <a:ext cx="12192000" cy="6858000"/>
          </a:xfrm>
          <a:custGeom>
            <a:avLst/>
            <a:gdLst>
              <a:gd name="connsiteX0" fmla="*/ 257896 w 12192000"/>
              <a:gd name="connsiteY0" fmla="*/ 6343650 h 6858000"/>
              <a:gd name="connsiteX1" fmla="*/ 257896 w 12192000"/>
              <a:gd name="connsiteY1" fmla="*/ 6707250 h 6858000"/>
              <a:gd name="connsiteX2" fmla="*/ 621496 w 12192000"/>
              <a:gd name="connsiteY2" fmla="*/ 6707250 h 6858000"/>
              <a:gd name="connsiteX3" fmla="*/ 621496 w 12192000"/>
              <a:gd name="connsiteY3" fmla="*/ 6343650 h 6858000"/>
              <a:gd name="connsiteX4" fmla="*/ 0 w 12192000"/>
              <a:gd name="connsiteY4" fmla="*/ 0 h 6858000"/>
              <a:gd name="connsiteX5" fmla="*/ 12192000 w 12192000"/>
              <a:gd name="connsiteY5" fmla="*/ 0 h 6858000"/>
              <a:gd name="connsiteX6" fmla="*/ 12192000 w 12192000"/>
              <a:gd name="connsiteY6" fmla="*/ 6858000 h 6858000"/>
              <a:gd name="connsiteX7" fmla="*/ 0 w 12192000"/>
              <a:gd name="connsiteY7"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2192000" h="6858000">
                <a:moveTo>
                  <a:pt x="257896" y="6343650"/>
                </a:moveTo>
                <a:lnTo>
                  <a:pt x="257896" y="6707250"/>
                </a:lnTo>
                <a:lnTo>
                  <a:pt x="621496" y="6707250"/>
                </a:lnTo>
                <a:lnTo>
                  <a:pt x="621496" y="6343650"/>
                </a:lnTo>
                <a:close/>
                <a:moveTo>
                  <a:pt x="0" y="0"/>
                </a:moveTo>
                <a:lnTo>
                  <a:pt x="12192000" y="0"/>
                </a:lnTo>
                <a:lnTo>
                  <a:pt x="12192000" y="6858000"/>
                </a:lnTo>
                <a:lnTo>
                  <a:pt x="0" y="6858000"/>
                </a:lnTo>
                <a:close/>
              </a:path>
            </a:pathLst>
          </a:custGeom>
          <a:solidFill>
            <a:schemeClr val="bg1">
              <a:lumMod val="65000"/>
            </a:schemeClr>
          </a:solidFill>
        </p:spPr>
        <p:txBody>
          <a:bodyPr wrap="square" tIns="1872000">
            <a:noAutofit/>
          </a:bodyPr>
          <a:lstStyle>
            <a:lvl1pPr algn="ctr">
              <a:defRPr>
                <a:solidFill>
                  <a:schemeClr val="accent2">
                    <a:lumMod val="40000"/>
                    <a:lumOff val="60000"/>
                  </a:schemeClr>
                </a:solidFill>
              </a:defRPr>
            </a:lvl1pPr>
          </a:lstStyle>
          <a:p>
            <a:r>
              <a:rPr lang="fr-FR" dirty="0"/>
              <a:t>Insérez ou glissez votre image ici, puis placez votre image en arrière plan</a:t>
            </a:r>
          </a:p>
          <a:p>
            <a:endParaRPr lang="fr-FR" dirty="0"/>
          </a:p>
        </p:txBody>
      </p:sp>
      <p:sp>
        <p:nvSpPr>
          <p:cNvPr id="3" name="Espace réservé du texte 2">
            <a:extLst>
              <a:ext uri="{FF2B5EF4-FFF2-40B4-BE49-F238E27FC236}">
                <a16:creationId xmlns:a16="http://schemas.microsoft.com/office/drawing/2014/main" id="{5E8D3273-E080-F9CC-63A9-0032F5C40FC7}"/>
              </a:ext>
            </a:extLst>
          </p:cNvPr>
          <p:cNvSpPr>
            <a:spLocks noGrp="1"/>
          </p:cNvSpPr>
          <p:nvPr>
            <p:ph type="body" idx="1" hasCustomPrompt="1"/>
          </p:nvPr>
        </p:nvSpPr>
        <p:spPr>
          <a:xfrm>
            <a:off x="1683658" y="4702629"/>
            <a:ext cx="8323941" cy="504372"/>
          </a:xfrm>
        </p:spPr>
        <p:txBody>
          <a:bodyPr anchor="t">
            <a:normAutofit/>
          </a:bodyPr>
          <a:lstStyle>
            <a:lvl1pPr marL="0" indent="0" algn="r">
              <a:buNone/>
              <a:defRPr sz="1800" i="1">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dirty="0"/>
              <a:t>Ici l’auteur de la citation</a:t>
            </a:r>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91772071-0412-444A-83AD-CBB9F0D1188B}"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tx2"/>
                </a:solidFill>
              </a:defRPr>
            </a:lvl1pPr>
          </a:lstStyle>
          <a:p>
            <a:fld id="{0CBC77A0-1F4E-42FF-9FFC-F45C3A64AF90}" type="slidenum">
              <a:rPr lang="fr-FR" smtClean="0"/>
              <a:pPr/>
              <a:t>‹N°›</a:t>
            </a:fld>
            <a:endParaRPr lang="fr-FR" dirty="0"/>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Visuel citation</a:t>
            </a:r>
          </a:p>
          <a:p>
            <a:endParaRPr lang="fr-FR" sz="1200" dirty="0">
              <a:solidFill>
                <a:schemeClr val="bg1">
                  <a:lumMod val="50000"/>
                </a:schemeClr>
              </a:solidFill>
            </a:endParaRPr>
          </a:p>
        </p:txBody>
      </p:sp>
      <p:sp>
        <p:nvSpPr>
          <p:cNvPr id="2" name="Titre 1">
            <a:extLst>
              <a:ext uri="{FF2B5EF4-FFF2-40B4-BE49-F238E27FC236}">
                <a16:creationId xmlns:a16="http://schemas.microsoft.com/office/drawing/2014/main" id="{2C297F72-9AE9-FCA1-E35C-172594739B42}"/>
              </a:ext>
            </a:extLst>
          </p:cNvPr>
          <p:cNvSpPr>
            <a:spLocks noGrp="1"/>
          </p:cNvSpPr>
          <p:nvPr>
            <p:ph type="title" hasCustomPrompt="1"/>
          </p:nvPr>
        </p:nvSpPr>
        <p:spPr>
          <a:xfrm>
            <a:off x="1683658" y="1714500"/>
            <a:ext cx="8323941" cy="2857500"/>
          </a:xfrm>
        </p:spPr>
        <p:txBody>
          <a:bodyPr tIns="468000" anchor="b">
            <a:normAutofit/>
          </a:bodyPr>
          <a:lstStyle>
            <a:lvl1pPr marL="571500" indent="-571500">
              <a:buSzPct val="200000"/>
              <a:buFont typeface="Arial Black" panose="020B0A04020102020204" pitchFamily="34" charset="0"/>
              <a:buChar char="“"/>
              <a:defRPr sz="4000">
                <a:solidFill>
                  <a:schemeClr val="bg1"/>
                </a:solidFill>
              </a:defRPr>
            </a:lvl1pPr>
          </a:lstStyle>
          <a:p>
            <a:r>
              <a:rPr lang="fr-FR" dirty="0"/>
              <a:t>Ici votre citation qui peut être sur plusieurs lignes ’’ </a:t>
            </a: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646331"/>
          </a:xfrm>
          <a:prstGeom prst="rect">
            <a:avLst/>
          </a:prstGeom>
          <a:noFill/>
        </p:spPr>
        <p:txBody>
          <a:bodyPr wrap="square" rtlCol="0">
            <a:spAutoFit/>
          </a:bodyPr>
          <a:lstStyle/>
          <a:p>
            <a:r>
              <a:rPr lang="fr-FR" sz="1200" dirty="0">
                <a:solidFill>
                  <a:schemeClr val="bg1">
                    <a:lumMod val="50000"/>
                  </a:schemeClr>
                </a:solidFill>
              </a:rPr>
              <a:t>Astuce :Pour fermer les guillemets de fin de citation ajoutez 2 apostrophes à la fin de votre texte (touche [4] du clavier)</a:t>
            </a:r>
          </a:p>
          <a:p>
            <a:r>
              <a:rPr lang="fr-FR" sz="1200" dirty="0">
                <a:solidFill>
                  <a:schemeClr val="bg1">
                    <a:lumMod val="50000"/>
                  </a:schemeClr>
                </a:solidFill>
              </a:rPr>
              <a:t>Astuce :Après avoir insérez votre image, placez celle-ci en arrière plan : Clic droit + « Arrière plan »</a:t>
            </a:r>
          </a:p>
          <a:p>
            <a:r>
              <a:rPr lang="fr-FR" sz="1200" dirty="0">
                <a:solidFill>
                  <a:schemeClr val="bg1">
                    <a:lumMod val="50000"/>
                  </a:schemeClr>
                </a:solidFill>
              </a:rPr>
              <a:t>Astuce :Après avoir insérez votre image, adaptez si besoin la couleur du texte en fonction de celle-ci</a:t>
            </a:r>
          </a:p>
        </p:txBody>
      </p:sp>
    </p:spTree>
    <p:extLst>
      <p:ext uri="{BB962C8B-B14F-4D97-AF65-F5344CB8AC3E}">
        <p14:creationId xmlns:p14="http://schemas.microsoft.com/office/powerpoint/2010/main" val="2787590228"/>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Visuel pleine page">
    <p:spTree>
      <p:nvGrpSpPr>
        <p:cNvPr id="1" name=""/>
        <p:cNvGrpSpPr/>
        <p:nvPr/>
      </p:nvGrpSpPr>
      <p:grpSpPr>
        <a:xfrm>
          <a:off x="0" y="0"/>
          <a:ext cx="0" cy="0"/>
          <a:chOff x="0" y="0"/>
          <a:chExt cx="0" cy="0"/>
        </a:xfrm>
      </p:grpSpPr>
      <p:grpSp>
        <p:nvGrpSpPr>
          <p:cNvPr id="11" name="Groupe 10">
            <a:extLst>
              <a:ext uri="{FF2B5EF4-FFF2-40B4-BE49-F238E27FC236}">
                <a16:creationId xmlns:a16="http://schemas.microsoft.com/office/drawing/2014/main" id="{74F437C1-0C37-DF8E-EF64-2BA107BEFB2F}"/>
              </a:ext>
            </a:extLst>
          </p:cNvPr>
          <p:cNvGrpSpPr/>
          <p:nvPr userDrawn="1"/>
        </p:nvGrpSpPr>
        <p:grpSpPr>
          <a:xfrm>
            <a:off x="206373" y="6296024"/>
            <a:ext cx="468000" cy="468000"/>
            <a:chOff x="206373" y="6296024"/>
            <a:chExt cx="468000" cy="468000"/>
          </a:xfrm>
        </p:grpSpPr>
        <p:sp>
          <p:nvSpPr>
            <p:cNvPr id="12" name="Rectangle 11">
              <a:extLst>
                <a:ext uri="{FF2B5EF4-FFF2-40B4-BE49-F238E27FC236}">
                  <a16:creationId xmlns:a16="http://schemas.microsoft.com/office/drawing/2014/main" id="{19AF48E4-0EE8-3CC7-27AA-1591F5F46EA9}"/>
                </a:ext>
              </a:extLst>
            </p:cNvPr>
            <p:cNvSpPr/>
            <p:nvPr userDrawn="1"/>
          </p:nvSpPr>
          <p:spPr>
            <a:xfrm>
              <a:off x="206373" y="6296024"/>
              <a:ext cx="468000" cy="46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lIns="144000" tIns="108000" rIns="144000" bIns="144000" rtlCol="0" anchor="ctr">
              <a:spAutoFit/>
            </a:bodyPr>
            <a:lstStyle/>
            <a:p>
              <a:pPr algn="ctr"/>
              <a:endParaRPr lang="fr-FR" dirty="0"/>
            </a:p>
          </p:txBody>
        </p:sp>
        <p:pic>
          <p:nvPicPr>
            <p:cNvPr id="13" name="Logo CEA">
              <a:extLst>
                <a:ext uri="{FF2B5EF4-FFF2-40B4-BE49-F238E27FC236}">
                  <a16:creationId xmlns:a16="http://schemas.microsoft.com/office/drawing/2014/main" id="{DFA7C964-126E-3D36-7408-04B6C0889C8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grpSp>
      <p:sp>
        <p:nvSpPr>
          <p:cNvPr id="7" name="Espace réservé pour une image  6">
            <a:extLst>
              <a:ext uri="{FF2B5EF4-FFF2-40B4-BE49-F238E27FC236}">
                <a16:creationId xmlns:a16="http://schemas.microsoft.com/office/drawing/2014/main" id="{C5DB15CE-1737-19C7-773E-184AB58648CC}"/>
              </a:ext>
            </a:extLst>
          </p:cNvPr>
          <p:cNvSpPr>
            <a:spLocks noGrp="1"/>
          </p:cNvSpPr>
          <p:nvPr>
            <p:ph type="pic" sz="quarter" idx="13" hasCustomPrompt="1"/>
          </p:nvPr>
        </p:nvSpPr>
        <p:spPr>
          <a:xfrm>
            <a:off x="0" y="0"/>
            <a:ext cx="12192000" cy="6858000"/>
          </a:xfrm>
          <a:custGeom>
            <a:avLst/>
            <a:gdLst>
              <a:gd name="connsiteX0" fmla="*/ 257897 w 12192000"/>
              <a:gd name="connsiteY0" fmla="*/ 6343650 h 6858000"/>
              <a:gd name="connsiteX1" fmla="*/ 257897 w 12192000"/>
              <a:gd name="connsiteY1" fmla="*/ 6707250 h 6858000"/>
              <a:gd name="connsiteX2" fmla="*/ 621497 w 12192000"/>
              <a:gd name="connsiteY2" fmla="*/ 6707250 h 6858000"/>
              <a:gd name="connsiteX3" fmla="*/ 621497 w 12192000"/>
              <a:gd name="connsiteY3" fmla="*/ 6343650 h 6858000"/>
              <a:gd name="connsiteX4" fmla="*/ 0 w 12192000"/>
              <a:gd name="connsiteY4" fmla="*/ 0 h 6858000"/>
              <a:gd name="connsiteX5" fmla="*/ 12192000 w 12192000"/>
              <a:gd name="connsiteY5" fmla="*/ 0 h 6858000"/>
              <a:gd name="connsiteX6" fmla="*/ 12192000 w 12192000"/>
              <a:gd name="connsiteY6" fmla="*/ 6858000 h 6858000"/>
              <a:gd name="connsiteX7" fmla="*/ 0 w 12192000"/>
              <a:gd name="connsiteY7"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2192000" h="6858000">
                <a:moveTo>
                  <a:pt x="257897" y="6343650"/>
                </a:moveTo>
                <a:lnTo>
                  <a:pt x="257897" y="6707250"/>
                </a:lnTo>
                <a:lnTo>
                  <a:pt x="621497" y="6707250"/>
                </a:lnTo>
                <a:lnTo>
                  <a:pt x="621497" y="6343650"/>
                </a:lnTo>
                <a:close/>
                <a:moveTo>
                  <a:pt x="0" y="0"/>
                </a:moveTo>
                <a:lnTo>
                  <a:pt x="12192000" y="0"/>
                </a:lnTo>
                <a:lnTo>
                  <a:pt x="12192000" y="6858000"/>
                </a:lnTo>
                <a:lnTo>
                  <a:pt x="0" y="6858000"/>
                </a:lnTo>
                <a:close/>
              </a:path>
            </a:pathLst>
          </a:custGeom>
          <a:solidFill>
            <a:schemeClr val="bg1">
              <a:lumMod val="65000"/>
            </a:schemeClr>
          </a:solidFill>
        </p:spPr>
        <p:txBody>
          <a:bodyPr wrap="square" tIns="1872000">
            <a:noAutofit/>
          </a:bodyPr>
          <a:lstStyle>
            <a:lvl1pPr algn="ctr">
              <a:defRPr>
                <a:solidFill>
                  <a:schemeClr val="accent2">
                    <a:lumMod val="40000"/>
                    <a:lumOff val="60000"/>
                  </a:schemeClr>
                </a:solidFill>
              </a:defRPr>
            </a:lvl1pPr>
          </a:lstStyle>
          <a:p>
            <a:r>
              <a:rPr lang="fr-FR" dirty="0"/>
              <a:t>Insérez ou glissez votre image ici, puis placez votre image en arrière plan</a:t>
            </a:r>
          </a:p>
          <a:p>
            <a:endParaRPr lang="fr-FR" dirty="0"/>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B82D12D8-F0AD-4895-85AA-E983ED1A5321}"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tx2"/>
                </a:solidFill>
              </a:defRPr>
            </a:lvl1pPr>
          </a:lstStyle>
          <a:p>
            <a:fld id="{0CBC77A0-1F4E-42FF-9FFC-F45C3A64AF90}" type="slidenum">
              <a:rPr lang="fr-FR" smtClean="0"/>
              <a:pPr/>
              <a:t>‹N°›</a:t>
            </a:fld>
            <a:endParaRPr lang="fr-FR" dirty="0"/>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Visuel pleine page</a:t>
            </a:r>
          </a:p>
          <a:p>
            <a:endParaRPr lang="fr-FR" sz="1200" dirty="0">
              <a:solidFill>
                <a:schemeClr val="bg1">
                  <a:lumMod val="50000"/>
                </a:schemeClr>
              </a:solidFill>
            </a:endParaRP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:Après avoir insérez votre image, placez celle-ci en arrière plan : Clic droit + « Arrière plan »</a:t>
            </a:r>
          </a:p>
          <a:p>
            <a:endParaRPr lang="fr-FR" sz="1200" dirty="0">
              <a:solidFill>
                <a:schemeClr val="bg1">
                  <a:lumMod val="50000"/>
                </a:schemeClr>
              </a:solidFill>
            </a:endParaRPr>
          </a:p>
        </p:txBody>
      </p:sp>
    </p:spTree>
    <p:extLst>
      <p:ext uri="{BB962C8B-B14F-4D97-AF65-F5344CB8AC3E}">
        <p14:creationId xmlns:p14="http://schemas.microsoft.com/office/powerpoint/2010/main" val="3346427790"/>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Visuel pleine page + texte">
    <p:spTree>
      <p:nvGrpSpPr>
        <p:cNvPr id="1" name=""/>
        <p:cNvGrpSpPr/>
        <p:nvPr/>
      </p:nvGrpSpPr>
      <p:grpSpPr>
        <a:xfrm>
          <a:off x="0" y="0"/>
          <a:ext cx="0" cy="0"/>
          <a:chOff x="0" y="0"/>
          <a:chExt cx="0" cy="0"/>
        </a:xfrm>
      </p:grpSpPr>
      <p:grpSp>
        <p:nvGrpSpPr>
          <p:cNvPr id="10" name="Groupe 9">
            <a:extLst>
              <a:ext uri="{FF2B5EF4-FFF2-40B4-BE49-F238E27FC236}">
                <a16:creationId xmlns:a16="http://schemas.microsoft.com/office/drawing/2014/main" id="{E2FB537C-FD4D-0AEC-C133-0DAF4636E2B9}"/>
              </a:ext>
            </a:extLst>
          </p:cNvPr>
          <p:cNvGrpSpPr/>
          <p:nvPr userDrawn="1"/>
        </p:nvGrpSpPr>
        <p:grpSpPr>
          <a:xfrm>
            <a:off x="206373" y="6296024"/>
            <a:ext cx="468000" cy="468000"/>
            <a:chOff x="206373" y="6296024"/>
            <a:chExt cx="468000" cy="468000"/>
          </a:xfrm>
        </p:grpSpPr>
        <p:sp>
          <p:nvSpPr>
            <p:cNvPr id="12" name="Rectangle 11">
              <a:extLst>
                <a:ext uri="{FF2B5EF4-FFF2-40B4-BE49-F238E27FC236}">
                  <a16:creationId xmlns:a16="http://schemas.microsoft.com/office/drawing/2014/main" id="{D16ABDD6-A390-2C6E-2047-D4A9A9710027}"/>
                </a:ext>
              </a:extLst>
            </p:cNvPr>
            <p:cNvSpPr/>
            <p:nvPr userDrawn="1"/>
          </p:nvSpPr>
          <p:spPr>
            <a:xfrm>
              <a:off x="206373" y="6296024"/>
              <a:ext cx="468000" cy="46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lIns="144000" tIns="108000" rIns="144000" bIns="144000" rtlCol="0" anchor="ctr">
              <a:spAutoFit/>
            </a:bodyPr>
            <a:lstStyle/>
            <a:p>
              <a:pPr algn="ctr"/>
              <a:endParaRPr lang="fr-FR" dirty="0"/>
            </a:p>
          </p:txBody>
        </p:sp>
        <p:pic>
          <p:nvPicPr>
            <p:cNvPr id="17" name="Logo CEA">
              <a:extLst>
                <a:ext uri="{FF2B5EF4-FFF2-40B4-BE49-F238E27FC236}">
                  <a16:creationId xmlns:a16="http://schemas.microsoft.com/office/drawing/2014/main" id="{B331915A-1A76-4EF6-2A1C-75D200A8FEE2}"/>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grpSp>
      <p:sp>
        <p:nvSpPr>
          <p:cNvPr id="8" name="Espace réservé pour une image  7">
            <a:extLst>
              <a:ext uri="{FF2B5EF4-FFF2-40B4-BE49-F238E27FC236}">
                <a16:creationId xmlns:a16="http://schemas.microsoft.com/office/drawing/2014/main" id="{BB2888C6-4081-3327-01C0-D9EA23523CDB}"/>
              </a:ext>
            </a:extLst>
          </p:cNvPr>
          <p:cNvSpPr>
            <a:spLocks noGrp="1"/>
          </p:cNvSpPr>
          <p:nvPr>
            <p:ph type="pic" sz="quarter" idx="13" hasCustomPrompt="1"/>
          </p:nvPr>
        </p:nvSpPr>
        <p:spPr>
          <a:xfrm>
            <a:off x="0" y="0"/>
            <a:ext cx="12192000" cy="6858000"/>
          </a:xfrm>
          <a:custGeom>
            <a:avLst/>
            <a:gdLst>
              <a:gd name="connsiteX0" fmla="*/ 257897 w 12192000"/>
              <a:gd name="connsiteY0" fmla="*/ 6343650 h 6858000"/>
              <a:gd name="connsiteX1" fmla="*/ 257897 w 12192000"/>
              <a:gd name="connsiteY1" fmla="*/ 6707250 h 6858000"/>
              <a:gd name="connsiteX2" fmla="*/ 621497 w 12192000"/>
              <a:gd name="connsiteY2" fmla="*/ 6707250 h 6858000"/>
              <a:gd name="connsiteX3" fmla="*/ 621497 w 12192000"/>
              <a:gd name="connsiteY3" fmla="*/ 6343650 h 6858000"/>
              <a:gd name="connsiteX4" fmla="*/ 0 w 12192000"/>
              <a:gd name="connsiteY4" fmla="*/ 0 h 6858000"/>
              <a:gd name="connsiteX5" fmla="*/ 12192000 w 12192000"/>
              <a:gd name="connsiteY5" fmla="*/ 0 h 6858000"/>
              <a:gd name="connsiteX6" fmla="*/ 12192000 w 12192000"/>
              <a:gd name="connsiteY6" fmla="*/ 6858000 h 6858000"/>
              <a:gd name="connsiteX7" fmla="*/ 0 w 12192000"/>
              <a:gd name="connsiteY7" fmla="*/ 6858000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2192000" h="6858000">
                <a:moveTo>
                  <a:pt x="257897" y="6343650"/>
                </a:moveTo>
                <a:lnTo>
                  <a:pt x="257897" y="6707250"/>
                </a:lnTo>
                <a:lnTo>
                  <a:pt x="621497" y="6707250"/>
                </a:lnTo>
                <a:lnTo>
                  <a:pt x="621497" y="6343650"/>
                </a:lnTo>
                <a:close/>
                <a:moveTo>
                  <a:pt x="0" y="0"/>
                </a:moveTo>
                <a:lnTo>
                  <a:pt x="12192000" y="0"/>
                </a:lnTo>
                <a:lnTo>
                  <a:pt x="12192000" y="6858000"/>
                </a:lnTo>
                <a:lnTo>
                  <a:pt x="0" y="6858000"/>
                </a:lnTo>
                <a:close/>
              </a:path>
            </a:pathLst>
          </a:custGeom>
          <a:solidFill>
            <a:schemeClr val="bg1">
              <a:lumMod val="65000"/>
            </a:schemeClr>
          </a:solidFill>
        </p:spPr>
        <p:txBody>
          <a:bodyPr wrap="square" tIns="1260000">
            <a:noAutofit/>
          </a:bodyPr>
          <a:lstStyle>
            <a:lvl1pPr algn="ctr">
              <a:defRPr>
                <a:solidFill>
                  <a:schemeClr val="accent2">
                    <a:lumMod val="40000"/>
                    <a:lumOff val="60000"/>
                  </a:schemeClr>
                </a:solidFill>
              </a:defRPr>
            </a:lvl1pPr>
          </a:lstStyle>
          <a:p>
            <a:r>
              <a:rPr lang="fr-FR" dirty="0"/>
              <a:t>Insérez ou glissez votre image ici, puis placez votre image en arrière plan</a:t>
            </a:r>
          </a:p>
          <a:p>
            <a:endParaRPr lang="fr-FR" dirty="0"/>
          </a:p>
        </p:txBody>
      </p:sp>
      <p:sp>
        <p:nvSpPr>
          <p:cNvPr id="4" name="Espace réservé de la date 3">
            <a:extLst>
              <a:ext uri="{FF2B5EF4-FFF2-40B4-BE49-F238E27FC236}">
                <a16:creationId xmlns:a16="http://schemas.microsoft.com/office/drawing/2014/main" id="{E1D6D37F-6A1E-3B66-26C8-C0F17D653E9C}"/>
              </a:ext>
            </a:extLst>
          </p:cNvPr>
          <p:cNvSpPr>
            <a:spLocks noGrp="1"/>
          </p:cNvSpPr>
          <p:nvPr>
            <p:ph type="dt" sz="half" idx="10"/>
          </p:nvPr>
        </p:nvSpPr>
        <p:spPr/>
        <p:txBody>
          <a:bodyPr/>
          <a:lstStyle>
            <a:lvl1pPr>
              <a:defRPr>
                <a:solidFill>
                  <a:schemeClr val="bg1"/>
                </a:solidFill>
              </a:defRPr>
            </a:lvl1pPr>
          </a:lstStyle>
          <a:p>
            <a:fld id="{F7618C2B-A5D2-4ECE-9471-DF9D2AECA42C}" type="datetime1">
              <a:rPr lang="fr-FR" smtClean="0"/>
              <a:t>14/05/2025</a:t>
            </a:fld>
            <a:endParaRPr lang="fr-FR"/>
          </a:p>
        </p:txBody>
      </p:sp>
      <p:sp>
        <p:nvSpPr>
          <p:cNvPr id="5" name="Espace réservé du pied de page 4">
            <a:extLst>
              <a:ext uri="{FF2B5EF4-FFF2-40B4-BE49-F238E27FC236}">
                <a16:creationId xmlns:a16="http://schemas.microsoft.com/office/drawing/2014/main" id="{ACD2F82D-AC61-B9F7-103B-D5B5DE390A6A}"/>
              </a:ext>
            </a:extLst>
          </p:cNvPr>
          <p:cNvSpPr>
            <a:spLocks noGrp="1"/>
          </p:cNvSpPr>
          <p:nvPr>
            <p:ph type="ftr" sz="quarter" idx="11"/>
          </p:nvPr>
        </p:nvSpPr>
        <p:spPr/>
        <p:txBody>
          <a:bodyPr/>
          <a:lstStyle>
            <a:lvl1pPr>
              <a:defRPr>
                <a:solidFill>
                  <a:schemeClr val="bg1"/>
                </a:solidFill>
              </a:defRPr>
            </a:lvl1pPr>
          </a:lstStyle>
          <a:p>
            <a:endParaRPr lang="fr-FR"/>
          </a:p>
        </p:txBody>
      </p:sp>
      <p:sp>
        <p:nvSpPr>
          <p:cNvPr id="6" name="Espace réservé du numéro de diapositive 5">
            <a:extLst>
              <a:ext uri="{FF2B5EF4-FFF2-40B4-BE49-F238E27FC236}">
                <a16:creationId xmlns:a16="http://schemas.microsoft.com/office/drawing/2014/main" id="{38DBE8A5-A5C2-8825-ACF1-34BE5DCD04B0}"/>
              </a:ext>
            </a:extLst>
          </p:cNvPr>
          <p:cNvSpPr>
            <a:spLocks noGrp="1"/>
          </p:cNvSpPr>
          <p:nvPr>
            <p:ph type="sldNum" sz="quarter" idx="12"/>
          </p:nvPr>
        </p:nvSpPr>
        <p:spPr/>
        <p:txBody>
          <a:bodyPr/>
          <a:lstStyle>
            <a:lvl1pPr>
              <a:defRPr>
                <a:solidFill>
                  <a:schemeClr val="tx2"/>
                </a:solidFill>
              </a:defRPr>
            </a:lvl1pPr>
          </a:lstStyle>
          <a:p>
            <a:fld id="{0CBC77A0-1F4E-42FF-9FFC-F45C3A64AF90}" type="slidenum">
              <a:rPr lang="fr-FR" smtClean="0"/>
              <a:pPr/>
              <a:t>‹N°›</a:t>
            </a:fld>
            <a:endParaRPr lang="fr-FR" dirty="0"/>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Visuel pleine page + texte</a:t>
            </a:r>
          </a:p>
          <a:p>
            <a:endParaRPr lang="fr-FR" sz="1200" dirty="0">
              <a:solidFill>
                <a:schemeClr val="bg1">
                  <a:lumMod val="50000"/>
                </a:schemeClr>
              </a:solidFill>
            </a:endParaRPr>
          </a:p>
        </p:txBody>
      </p:sp>
      <p:sp>
        <p:nvSpPr>
          <p:cNvPr id="15" name="ZoneTexte 14">
            <a:extLst>
              <a:ext uri="{FF2B5EF4-FFF2-40B4-BE49-F238E27FC236}">
                <a16:creationId xmlns:a16="http://schemas.microsoft.com/office/drawing/2014/main" id="{19AF9AF5-2FC3-0945-F0DB-EE6D50A5F6C8}"/>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:Après avoir insérez votre image, placez celle-ci en arrière plan : Clic droit + « Arrière plan »</a:t>
            </a:r>
          </a:p>
          <a:p>
            <a:endParaRPr lang="fr-FR" sz="1200" dirty="0">
              <a:solidFill>
                <a:schemeClr val="bg1">
                  <a:lumMod val="50000"/>
                </a:schemeClr>
              </a:solidFill>
            </a:endParaRPr>
          </a:p>
        </p:txBody>
      </p:sp>
      <p:sp>
        <p:nvSpPr>
          <p:cNvPr id="13" name="Espace réservé du texte 12">
            <a:extLst>
              <a:ext uri="{FF2B5EF4-FFF2-40B4-BE49-F238E27FC236}">
                <a16:creationId xmlns:a16="http://schemas.microsoft.com/office/drawing/2014/main" id="{4DB704B1-C9AF-2DEE-2915-BA6F9894D57C}"/>
              </a:ext>
            </a:extLst>
          </p:cNvPr>
          <p:cNvSpPr>
            <a:spLocks noGrp="1"/>
          </p:cNvSpPr>
          <p:nvPr>
            <p:ph type="body" sz="quarter" idx="15" hasCustomPrompt="1"/>
          </p:nvPr>
        </p:nvSpPr>
        <p:spPr>
          <a:xfrm>
            <a:off x="618477" y="1640114"/>
            <a:ext cx="11573522" cy="3439886"/>
          </a:xfrm>
          <a:custGeom>
            <a:avLst/>
            <a:gdLst>
              <a:gd name="connsiteX0" fmla="*/ 388580 w 11573522"/>
              <a:gd name="connsiteY0" fmla="*/ 2811978 h 3439886"/>
              <a:gd name="connsiteX1" fmla="*/ 266084 w 11573522"/>
              <a:gd name="connsiteY1" fmla="*/ 2905253 h 3439886"/>
              <a:gd name="connsiteX2" fmla="*/ 200780 w 11573522"/>
              <a:gd name="connsiteY2" fmla="*/ 2954731 h 3439886"/>
              <a:gd name="connsiteX3" fmla="*/ 388175 w 11573522"/>
              <a:gd name="connsiteY3" fmla="*/ 3100322 h 3439886"/>
              <a:gd name="connsiteX4" fmla="*/ 575977 w 11573522"/>
              <a:gd name="connsiteY4" fmla="*/ 2957569 h 3439886"/>
              <a:gd name="connsiteX5" fmla="*/ 388580 w 11573522"/>
              <a:gd name="connsiteY5" fmla="*/ 2811978 h 3439886"/>
              <a:gd name="connsiteX6" fmla="*/ 386147 w 11573522"/>
              <a:gd name="connsiteY6" fmla="*/ 0 h 3439886"/>
              <a:gd name="connsiteX7" fmla="*/ 392637 w 11573522"/>
              <a:gd name="connsiteY7" fmla="*/ 0 h 3439886"/>
              <a:gd name="connsiteX8" fmla="*/ 392637 w 11573522"/>
              <a:gd name="connsiteY8" fmla="*/ 28893 h 3439886"/>
              <a:gd name="connsiteX9" fmla="*/ 392637 w 11573522"/>
              <a:gd name="connsiteY9" fmla="*/ 131318 h 3439886"/>
              <a:gd name="connsiteX10" fmla="*/ 578816 w 11573522"/>
              <a:gd name="connsiteY10" fmla="*/ 275693 h 3439886"/>
              <a:gd name="connsiteX11" fmla="*/ 578816 w 11573522"/>
              <a:gd name="connsiteY11" fmla="*/ 97658 h 3439886"/>
              <a:gd name="connsiteX12" fmla="*/ 462924 w 11573522"/>
              <a:gd name="connsiteY12" fmla="*/ 7536 h 3439886"/>
              <a:gd name="connsiteX13" fmla="*/ 453234 w 11573522"/>
              <a:gd name="connsiteY13" fmla="*/ 0 h 3439886"/>
              <a:gd name="connsiteX14" fmla="*/ 464209 w 11573522"/>
              <a:gd name="connsiteY14" fmla="*/ 0 h 3439886"/>
              <a:gd name="connsiteX15" fmla="*/ 484510 w 11573522"/>
              <a:gd name="connsiteY15" fmla="*/ 15775 h 3439886"/>
              <a:gd name="connsiteX16" fmla="*/ 582061 w 11573522"/>
              <a:gd name="connsiteY16" fmla="*/ 91574 h 3439886"/>
              <a:gd name="connsiteX17" fmla="*/ 695192 w 11573522"/>
              <a:gd name="connsiteY17" fmla="*/ 5744 h 3439886"/>
              <a:gd name="connsiteX18" fmla="*/ 702764 w 11573522"/>
              <a:gd name="connsiteY18" fmla="*/ 0 h 3439886"/>
              <a:gd name="connsiteX19" fmla="*/ 2758098 w 11573522"/>
              <a:gd name="connsiteY19" fmla="*/ 0 h 3439886"/>
              <a:gd name="connsiteX20" fmla="*/ 2764588 w 11573522"/>
              <a:gd name="connsiteY20" fmla="*/ 0 h 3439886"/>
              <a:gd name="connsiteX21" fmla="*/ 2825185 w 11573522"/>
              <a:gd name="connsiteY21" fmla="*/ 0 h 3439886"/>
              <a:gd name="connsiteX22" fmla="*/ 2836160 w 11573522"/>
              <a:gd name="connsiteY22" fmla="*/ 0 h 3439886"/>
              <a:gd name="connsiteX23" fmla="*/ 3074715 w 11573522"/>
              <a:gd name="connsiteY23" fmla="*/ 0 h 3439886"/>
              <a:gd name="connsiteX24" fmla="*/ 9201571 w 11573522"/>
              <a:gd name="connsiteY24" fmla="*/ 0 h 3439886"/>
              <a:gd name="connsiteX25" fmla="*/ 11573522 w 11573522"/>
              <a:gd name="connsiteY25" fmla="*/ 0 h 3439886"/>
              <a:gd name="connsiteX26" fmla="*/ 11573522 w 11573522"/>
              <a:gd name="connsiteY26" fmla="*/ 3439886 h 3439886"/>
              <a:gd name="connsiteX27" fmla="*/ 962936 w 11573522"/>
              <a:gd name="connsiteY27" fmla="*/ 3439886 h 3439886"/>
              <a:gd name="connsiteX28" fmla="*/ 962936 w 11573522"/>
              <a:gd name="connsiteY28" fmla="*/ 3439632 h 3439886"/>
              <a:gd name="connsiteX29" fmla="*/ 962936 w 11573522"/>
              <a:gd name="connsiteY29" fmla="*/ 3438953 h 3439886"/>
              <a:gd name="connsiteX30" fmla="*/ 776757 w 11573522"/>
              <a:gd name="connsiteY30" fmla="*/ 3294579 h 3439886"/>
              <a:gd name="connsiteX31" fmla="*/ 776757 w 11573522"/>
              <a:gd name="connsiteY31" fmla="*/ 3429148 h 3439886"/>
              <a:gd name="connsiteX32" fmla="*/ 776757 w 11573522"/>
              <a:gd name="connsiteY32" fmla="*/ 3439886 h 3439886"/>
              <a:gd name="connsiteX33" fmla="*/ 769862 w 11573522"/>
              <a:gd name="connsiteY33" fmla="*/ 3439886 h 3439886"/>
              <a:gd name="connsiteX34" fmla="*/ 769862 w 11573522"/>
              <a:gd name="connsiteY34" fmla="*/ 3414403 h 3439886"/>
              <a:gd name="connsiteX35" fmla="*/ 769862 w 11573522"/>
              <a:gd name="connsiteY35" fmla="*/ 3292145 h 3439886"/>
              <a:gd name="connsiteX36" fmla="*/ 629924 w 11573522"/>
              <a:gd name="connsiteY36" fmla="*/ 3183458 h 3439886"/>
              <a:gd name="connsiteX37" fmla="*/ 633168 w 11573522"/>
              <a:gd name="connsiteY37" fmla="*/ 3177375 h 3439886"/>
              <a:gd name="connsiteX38" fmla="*/ 771079 w 11573522"/>
              <a:gd name="connsiteY38" fmla="*/ 3284034 h 3439886"/>
              <a:gd name="connsiteX39" fmla="*/ 771079 w 11573522"/>
              <a:gd name="connsiteY39" fmla="*/ 3105999 h 3439886"/>
              <a:gd name="connsiteX40" fmla="*/ 704963 w 11573522"/>
              <a:gd name="connsiteY40" fmla="*/ 3054900 h 3439886"/>
              <a:gd name="connsiteX41" fmla="*/ 708614 w 11573522"/>
              <a:gd name="connsiteY41" fmla="*/ 3049222 h 3439886"/>
              <a:gd name="connsiteX42" fmla="*/ 774323 w 11573522"/>
              <a:gd name="connsiteY42" fmla="*/ 3100322 h 3439886"/>
              <a:gd name="connsiteX43" fmla="*/ 962125 w 11573522"/>
              <a:gd name="connsiteY43" fmla="*/ 2957569 h 3439886"/>
              <a:gd name="connsiteX44" fmla="*/ 824621 w 11573522"/>
              <a:gd name="connsiteY44" fmla="*/ 2850911 h 3439886"/>
              <a:gd name="connsiteX45" fmla="*/ 828271 w 11573522"/>
              <a:gd name="connsiteY45" fmla="*/ 2844422 h 3439886"/>
              <a:gd name="connsiteX46" fmla="*/ 962936 w 11573522"/>
              <a:gd name="connsiteY46" fmla="*/ 2948647 h 3439886"/>
              <a:gd name="connsiteX47" fmla="*/ 962936 w 11573522"/>
              <a:gd name="connsiteY47" fmla="*/ 2770612 h 3439886"/>
              <a:gd name="connsiteX48" fmla="*/ 900065 w 11573522"/>
              <a:gd name="connsiteY48" fmla="*/ 2721947 h 3439886"/>
              <a:gd name="connsiteX49" fmla="*/ 903716 w 11573522"/>
              <a:gd name="connsiteY49" fmla="*/ 2715864 h 3439886"/>
              <a:gd name="connsiteX50" fmla="*/ 966181 w 11573522"/>
              <a:gd name="connsiteY50" fmla="*/ 2764529 h 3439886"/>
              <a:gd name="connsiteX51" fmla="*/ 1153982 w 11573522"/>
              <a:gd name="connsiteY51" fmla="*/ 2621777 h 3439886"/>
              <a:gd name="connsiteX52" fmla="*/ 969021 w 11573522"/>
              <a:gd name="connsiteY52" fmla="*/ 2478619 h 3439886"/>
              <a:gd name="connsiteX53" fmla="*/ 781219 w 11573522"/>
              <a:gd name="connsiteY53" fmla="*/ 2621371 h 3439886"/>
              <a:gd name="connsiteX54" fmla="*/ 903310 w 11573522"/>
              <a:gd name="connsiteY54" fmla="*/ 2715864 h 3439886"/>
              <a:gd name="connsiteX55" fmla="*/ 900065 w 11573522"/>
              <a:gd name="connsiteY55" fmla="*/ 2721542 h 3439886"/>
              <a:gd name="connsiteX56" fmla="*/ 776757 w 11573522"/>
              <a:gd name="connsiteY56" fmla="*/ 2626238 h 3439886"/>
              <a:gd name="connsiteX57" fmla="*/ 776757 w 11573522"/>
              <a:gd name="connsiteY57" fmla="*/ 2804273 h 3439886"/>
              <a:gd name="connsiteX58" fmla="*/ 828271 w 11573522"/>
              <a:gd name="connsiteY58" fmla="*/ 2844017 h 3439886"/>
              <a:gd name="connsiteX59" fmla="*/ 824215 w 11573522"/>
              <a:gd name="connsiteY59" fmla="*/ 2850506 h 3439886"/>
              <a:gd name="connsiteX60" fmla="*/ 774729 w 11573522"/>
              <a:gd name="connsiteY60" fmla="*/ 2811978 h 3439886"/>
              <a:gd name="connsiteX61" fmla="*/ 586928 w 11573522"/>
              <a:gd name="connsiteY61" fmla="*/ 2954731 h 3439886"/>
              <a:gd name="connsiteX62" fmla="*/ 708208 w 11573522"/>
              <a:gd name="connsiteY62" fmla="*/ 3048817 h 3439886"/>
              <a:gd name="connsiteX63" fmla="*/ 704963 w 11573522"/>
              <a:gd name="connsiteY63" fmla="*/ 3054900 h 3439886"/>
              <a:gd name="connsiteX64" fmla="*/ 584900 w 11573522"/>
              <a:gd name="connsiteY64" fmla="*/ 2961625 h 3439886"/>
              <a:gd name="connsiteX65" fmla="*/ 584900 w 11573522"/>
              <a:gd name="connsiteY65" fmla="*/ 3140065 h 3439886"/>
              <a:gd name="connsiteX66" fmla="*/ 633168 w 11573522"/>
              <a:gd name="connsiteY66" fmla="*/ 3177375 h 3439886"/>
              <a:gd name="connsiteX67" fmla="*/ 629518 w 11573522"/>
              <a:gd name="connsiteY67" fmla="*/ 3183052 h 3439886"/>
              <a:gd name="connsiteX68" fmla="*/ 582872 w 11573522"/>
              <a:gd name="connsiteY68" fmla="*/ 3146960 h 3439886"/>
              <a:gd name="connsiteX69" fmla="*/ 388175 w 11573522"/>
              <a:gd name="connsiteY69" fmla="*/ 3295390 h 3439886"/>
              <a:gd name="connsiteX70" fmla="*/ 191856 w 11573522"/>
              <a:gd name="connsiteY70" fmla="*/ 3143310 h 3439886"/>
              <a:gd name="connsiteX71" fmla="*/ 191856 w 11573522"/>
              <a:gd name="connsiteY71" fmla="*/ 3082477 h 3439886"/>
              <a:gd name="connsiteX72" fmla="*/ 198752 w 11573522"/>
              <a:gd name="connsiteY72" fmla="*/ 3085316 h 3439886"/>
              <a:gd name="connsiteX73" fmla="*/ 198752 w 11573522"/>
              <a:gd name="connsiteY73" fmla="*/ 3140065 h 3439886"/>
              <a:gd name="connsiteX74" fmla="*/ 384930 w 11573522"/>
              <a:gd name="connsiteY74" fmla="*/ 3284034 h 3439886"/>
              <a:gd name="connsiteX75" fmla="*/ 384930 w 11573522"/>
              <a:gd name="connsiteY75" fmla="*/ 3105999 h 3439886"/>
              <a:gd name="connsiteX76" fmla="*/ 198752 w 11573522"/>
              <a:gd name="connsiteY76" fmla="*/ 2961625 h 3439886"/>
              <a:gd name="connsiteX77" fmla="*/ 198752 w 11573522"/>
              <a:gd name="connsiteY77" fmla="*/ 3084911 h 3439886"/>
              <a:gd name="connsiteX78" fmla="*/ 191856 w 11573522"/>
              <a:gd name="connsiteY78" fmla="*/ 3082072 h 3439886"/>
              <a:gd name="connsiteX79" fmla="*/ 191856 w 11573522"/>
              <a:gd name="connsiteY79" fmla="*/ 2953108 h 3439886"/>
              <a:gd name="connsiteX80" fmla="*/ 259189 w 11573522"/>
              <a:gd name="connsiteY80" fmla="*/ 2902009 h 3439886"/>
              <a:gd name="connsiteX81" fmla="*/ 383713 w 11573522"/>
              <a:gd name="connsiteY81" fmla="*/ 2807517 h 3439886"/>
              <a:gd name="connsiteX82" fmla="*/ 383713 w 11573522"/>
              <a:gd name="connsiteY82" fmla="*/ 2715053 h 3439886"/>
              <a:gd name="connsiteX83" fmla="*/ 390609 w 11573522"/>
              <a:gd name="connsiteY83" fmla="*/ 2716269 h 3439886"/>
              <a:gd name="connsiteX84" fmla="*/ 390609 w 11573522"/>
              <a:gd name="connsiteY84" fmla="*/ 2804273 h 3439886"/>
              <a:gd name="connsiteX85" fmla="*/ 576788 w 11573522"/>
              <a:gd name="connsiteY85" fmla="*/ 2948647 h 3439886"/>
              <a:gd name="connsiteX86" fmla="*/ 576788 w 11573522"/>
              <a:gd name="connsiteY86" fmla="*/ 2770612 h 3439886"/>
              <a:gd name="connsiteX87" fmla="*/ 489174 w 11573522"/>
              <a:gd name="connsiteY87" fmla="*/ 2702481 h 3439886"/>
              <a:gd name="connsiteX88" fmla="*/ 492825 w 11573522"/>
              <a:gd name="connsiteY88" fmla="*/ 2697209 h 3439886"/>
              <a:gd name="connsiteX89" fmla="*/ 580033 w 11573522"/>
              <a:gd name="connsiteY89" fmla="*/ 2764529 h 3439886"/>
              <a:gd name="connsiteX90" fmla="*/ 767834 w 11573522"/>
              <a:gd name="connsiteY90" fmla="*/ 2621777 h 3439886"/>
              <a:gd name="connsiteX91" fmla="*/ 626679 w 11573522"/>
              <a:gd name="connsiteY91" fmla="*/ 2512280 h 3439886"/>
              <a:gd name="connsiteX92" fmla="*/ 630735 w 11573522"/>
              <a:gd name="connsiteY92" fmla="*/ 2507007 h 3439886"/>
              <a:gd name="connsiteX93" fmla="*/ 771079 w 11573522"/>
              <a:gd name="connsiteY93" fmla="*/ 2615693 h 3439886"/>
              <a:gd name="connsiteX94" fmla="*/ 771079 w 11573522"/>
              <a:gd name="connsiteY94" fmla="*/ 2437659 h 3439886"/>
              <a:gd name="connsiteX95" fmla="*/ 713481 w 11573522"/>
              <a:gd name="connsiteY95" fmla="*/ 2392644 h 3439886"/>
              <a:gd name="connsiteX96" fmla="*/ 717131 w 11573522"/>
              <a:gd name="connsiteY96" fmla="*/ 2387372 h 3439886"/>
              <a:gd name="connsiteX97" fmla="*/ 774323 w 11573522"/>
              <a:gd name="connsiteY97" fmla="*/ 2431576 h 3439886"/>
              <a:gd name="connsiteX98" fmla="*/ 962125 w 11573522"/>
              <a:gd name="connsiteY98" fmla="*/ 2288824 h 3439886"/>
              <a:gd name="connsiteX99" fmla="*/ 774729 w 11573522"/>
              <a:gd name="connsiteY99" fmla="*/ 2143638 h 3439886"/>
              <a:gd name="connsiteX100" fmla="*/ 586928 w 11573522"/>
              <a:gd name="connsiteY100" fmla="*/ 2286391 h 3439886"/>
              <a:gd name="connsiteX101" fmla="*/ 717131 w 11573522"/>
              <a:gd name="connsiteY101" fmla="*/ 2387372 h 3439886"/>
              <a:gd name="connsiteX102" fmla="*/ 713075 w 11573522"/>
              <a:gd name="connsiteY102" fmla="*/ 2392644 h 3439886"/>
              <a:gd name="connsiteX103" fmla="*/ 584900 w 11573522"/>
              <a:gd name="connsiteY103" fmla="*/ 2293285 h 3439886"/>
              <a:gd name="connsiteX104" fmla="*/ 584900 w 11573522"/>
              <a:gd name="connsiteY104" fmla="*/ 2471319 h 3439886"/>
              <a:gd name="connsiteX105" fmla="*/ 630329 w 11573522"/>
              <a:gd name="connsiteY105" fmla="*/ 2506602 h 3439886"/>
              <a:gd name="connsiteX106" fmla="*/ 626679 w 11573522"/>
              <a:gd name="connsiteY106" fmla="*/ 2512280 h 3439886"/>
              <a:gd name="connsiteX107" fmla="*/ 582872 w 11573522"/>
              <a:gd name="connsiteY107" fmla="*/ 2478619 h 3439886"/>
              <a:gd name="connsiteX108" fmla="*/ 395071 w 11573522"/>
              <a:gd name="connsiteY108" fmla="*/ 2621371 h 3439886"/>
              <a:gd name="connsiteX109" fmla="*/ 492825 w 11573522"/>
              <a:gd name="connsiteY109" fmla="*/ 2696804 h 3439886"/>
              <a:gd name="connsiteX110" fmla="*/ 488769 w 11573522"/>
              <a:gd name="connsiteY110" fmla="*/ 2702481 h 3439886"/>
              <a:gd name="connsiteX111" fmla="*/ 390609 w 11573522"/>
              <a:gd name="connsiteY111" fmla="*/ 2626238 h 3439886"/>
              <a:gd name="connsiteX112" fmla="*/ 390609 w 11573522"/>
              <a:gd name="connsiteY112" fmla="*/ 2715864 h 3439886"/>
              <a:gd name="connsiteX113" fmla="*/ 383713 w 11573522"/>
              <a:gd name="connsiteY113" fmla="*/ 2714647 h 3439886"/>
              <a:gd name="connsiteX114" fmla="*/ 383713 w 11573522"/>
              <a:gd name="connsiteY114" fmla="*/ 2623399 h 3439886"/>
              <a:gd name="connsiteX115" fmla="*/ 375601 w 11573522"/>
              <a:gd name="connsiteY115" fmla="*/ 2616910 h 3439886"/>
              <a:gd name="connsiteX116" fmla="*/ 375601 w 11573522"/>
              <a:gd name="connsiteY116" fmla="*/ 2608394 h 3439886"/>
              <a:gd name="connsiteX117" fmla="*/ 384930 w 11573522"/>
              <a:gd name="connsiteY117" fmla="*/ 2615693 h 3439886"/>
              <a:gd name="connsiteX118" fmla="*/ 384930 w 11573522"/>
              <a:gd name="connsiteY118" fmla="*/ 2437659 h 3439886"/>
              <a:gd name="connsiteX119" fmla="*/ 375601 w 11573522"/>
              <a:gd name="connsiteY119" fmla="*/ 2430360 h 3439886"/>
              <a:gd name="connsiteX120" fmla="*/ 375601 w 11573522"/>
              <a:gd name="connsiteY120" fmla="*/ 2421843 h 3439886"/>
              <a:gd name="connsiteX121" fmla="*/ 388175 w 11573522"/>
              <a:gd name="connsiteY121" fmla="*/ 2431576 h 3439886"/>
              <a:gd name="connsiteX122" fmla="*/ 575977 w 11573522"/>
              <a:gd name="connsiteY122" fmla="*/ 2288824 h 3439886"/>
              <a:gd name="connsiteX123" fmla="*/ 388580 w 11573522"/>
              <a:gd name="connsiteY123" fmla="*/ 2143638 h 3439886"/>
              <a:gd name="connsiteX124" fmla="*/ 200780 w 11573522"/>
              <a:gd name="connsiteY124" fmla="*/ 2286391 h 3439886"/>
              <a:gd name="connsiteX125" fmla="*/ 375195 w 11573522"/>
              <a:gd name="connsiteY125" fmla="*/ 2421843 h 3439886"/>
              <a:gd name="connsiteX126" fmla="*/ 375195 w 11573522"/>
              <a:gd name="connsiteY126" fmla="*/ 2429954 h 3439886"/>
              <a:gd name="connsiteX127" fmla="*/ 198752 w 11573522"/>
              <a:gd name="connsiteY127" fmla="*/ 2293285 h 3439886"/>
              <a:gd name="connsiteX128" fmla="*/ 198752 w 11573522"/>
              <a:gd name="connsiteY128" fmla="*/ 2471319 h 3439886"/>
              <a:gd name="connsiteX129" fmla="*/ 375195 w 11573522"/>
              <a:gd name="connsiteY129" fmla="*/ 2608394 h 3439886"/>
              <a:gd name="connsiteX130" fmla="*/ 375195 w 11573522"/>
              <a:gd name="connsiteY130" fmla="*/ 2616910 h 3439886"/>
              <a:gd name="connsiteX131" fmla="*/ 191856 w 11573522"/>
              <a:gd name="connsiteY131" fmla="*/ 2474563 h 3439886"/>
              <a:gd name="connsiteX132" fmla="*/ 191856 w 11573522"/>
              <a:gd name="connsiteY132" fmla="*/ 2284768 h 3439886"/>
              <a:gd name="connsiteX133" fmla="*/ 383713 w 11573522"/>
              <a:gd name="connsiteY133" fmla="*/ 2138772 h 3439886"/>
              <a:gd name="connsiteX134" fmla="*/ 383713 w 11573522"/>
              <a:gd name="connsiteY134" fmla="*/ 1959926 h 3439886"/>
              <a:gd name="connsiteX135" fmla="*/ 390609 w 11573522"/>
              <a:gd name="connsiteY135" fmla="*/ 1965198 h 3439886"/>
              <a:gd name="connsiteX136" fmla="*/ 390609 w 11573522"/>
              <a:gd name="connsiteY136" fmla="*/ 2136339 h 3439886"/>
              <a:gd name="connsiteX137" fmla="*/ 576788 w 11573522"/>
              <a:gd name="connsiteY137" fmla="*/ 2280307 h 3439886"/>
              <a:gd name="connsiteX138" fmla="*/ 576788 w 11573522"/>
              <a:gd name="connsiteY138" fmla="*/ 2102272 h 3439886"/>
              <a:gd name="connsiteX139" fmla="*/ 390609 w 11573522"/>
              <a:gd name="connsiteY139" fmla="*/ 1957898 h 3439886"/>
              <a:gd name="connsiteX140" fmla="*/ 390609 w 11573522"/>
              <a:gd name="connsiteY140" fmla="*/ 1964792 h 3439886"/>
              <a:gd name="connsiteX141" fmla="*/ 383713 w 11573522"/>
              <a:gd name="connsiteY141" fmla="*/ 1959520 h 3439886"/>
              <a:gd name="connsiteX142" fmla="*/ 383713 w 11573522"/>
              <a:gd name="connsiteY142" fmla="*/ 1949382 h 3439886"/>
              <a:gd name="connsiteX143" fmla="*/ 569487 w 11573522"/>
              <a:gd name="connsiteY143" fmla="*/ 1808251 h 3439886"/>
              <a:gd name="connsiteX144" fmla="*/ 575166 w 11573522"/>
              <a:gd name="connsiteY144" fmla="*/ 1812307 h 3439886"/>
              <a:gd name="connsiteX145" fmla="*/ 392637 w 11573522"/>
              <a:gd name="connsiteY145" fmla="*/ 1951004 h 3439886"/>
              <a:gd name="connsiteX146" fmla="*/ 580033 w 11573522"/>
              <a:gd name="connsiteY146" fmla="*/ 2096594 h 3439886"/>
              <a:gd name="connsiteX147" fmla="*/ 767834 w 11573522"/>
              <a:gd name="connsiteY147" fmla="*/ 1953437 h 3439886"/>
              <a:gd name="connsiteX148" fmla="*/ 580438 w 11573522"/>
              <a:gd name="connsiteY148" fmla="*/ 1808251 h 3439886"/>
              <a:gd name="connsiteX149" fmla="*/ 575166 w 11573522"/>
              <a:gd name="connsiteY149" fmla="*/ 1812307 h 3439886"/>
              <a:gd name="connsiteX150" fmla="*/ 569893 w 11573522"/>
              <a:gd name="connsiteY150" fmla="*/ 1807846 h 3439886"/>
              <a:gd name="connsiteX151" fmla="*/ 578005 w 11573522"/>
              <a:gd name="connsiteY151" fmla="*/ 1801763 h 3439886"/>
              <a:gd name="connsiteX152" fmla="*/ 578005 w 11573522"/>
              <a:gd name="connsiteY152" fmla="*/ 1795679 h 3439886"/>
              <a:gd name="connsiteX153" fmla="*/ 584900 w 11573522"/>
              <a:gd name="connsiteY153" fmla="*/ 1795679 h 3439886"/>
              <a:gd name="connsiteX154" fmla="*/ 584900 w 11573522"/>
              <a:gd name="connsiteY154" fmla="*/ 1802168 h 3439886"/>
              <a:gd name="connsiteX155" fmla="*/ 771079 w 11573522"/>
              <a:gd name="connsiteY155" fmla="*/ 1946137 h 3439886"/>
              <a:gd name="connsiteX156" fmla="*/ 771079 w 11573522"/>
              <a:gd name="connsiteY156" fmla="*/ 1783107 h 3439886"/>
              <a:gd name="connsiteX157" fmla="*/ 771079 w 11573522"/>
              <a:gd name="connsiteY157" fmla="*/ 1768508 h 3439886"/>
              <a:gd name="connsiteX158" fmla="*/ 584900 w 11573522"/>
              <a:gd name="connsiteY158" fmla="*/ 1624133 h 3439886"/>
              <a:gd name="connsiteX159" fmla="*/ 584900 w 11573522"/>
              <a:gd name="connsiteY159" fmla="*/ 1785541 h 3439886"/>
              <a:gd name="connsiteX160" fmla="*/ 584900 w 11573522"/>
              <a:gd name="connsiteY160" fmla="*/ 1795274 h 3439886"/>
              <a:gd name="connsiteX161" fmla="*/ 578005 w 11573522"/>
              <a:gd name="connsiteY161" fmla="*/ 1795274 h 3439886"/>
              <a:gd name="connsiteX162" fmla="*/ 578005 w 11573522"/>
              <a:gd name="connsiteY162" fmla="*/ 1621294 h 3439886"/>
              <a:gd name="connsiteX163" fmla="*/ 437661 w 11573522"/>
              <a:gd name="connsiteY163" fmla="*/ 1512608 h 3439886"/>
              <a:gd name="connsiteX164" fmla="*/ 441312 w 11573522"/>
              <a:gd name="connsiteY164" fmla="*/ 1506930 h 3439886"/>
              <a:gd name="connsiteX165" fmla="*/ 578816 w 11573522"/>
              <a:gd name="connsiteY165" fmla="*/ 1613589 h 3439886"/>
              <a:gd name="connsiteX166" fmla="*/ 578816 w 11573522"/>
              <a:gd name="connsiteY166" fmla="*/ 1435555 h 3439886"/>
              <a:gd name="connsiteX167" fmla="*/ 513106 w 11573522"/>
              <a:gd name="connsiteY167" fmla="*/ 1384456 h 3439886"/>
              <a:gd name="connsiteX168" fmla="*/ 516350 w 11573522"/>
              <a:gd name="connsiteY168" fmla="*/ 1378372 h 3439886"/>
              <a:gd name="connsiteX169" fmla="*/ 582061 w 11573522"/>
              <a:gd name="connsiteY169" fmla="*/ 1429472 h 3439886"/>
              <a:gd name="connsiteX170" fmla="*/ 769862 w 11573522"/>
              <a:gd name="connsiteY170" fmla="*/ 1286719 h 3439886"/>
              <a:gd name="connsiteX171" fmla="*/ 632763 w 11573522"/>
              <a:gd name="connsiteY171" fmla="*/ 1180060 h 3439886"/>
              <a:gd name="connsiteX172" fmla="*/ 636413 w 11573522"/>
              <a:gd name="connsiteY172" fmla="*/ 1173571 h 3439886"/>
              <a:gd name="connsiteX173" fmla="*/ 771079 w 11573522"/>
              <a:gd name="connsiteY173" fmla="*/ 1278203 h 3439886"/>
              <a:gd name="connsiteX174" fmla="*/ 771079 w 11573522"/>
              <a:gd name="connsiteY174" fmla="*/ 1099762 h 3439886"/>
              <a:gd name="connsiteX175" fmla="*/ 708208 w 11573522"/>
              <a:gd name="connsiteY175" fmla="*/ 1051096 h 3439886"/>
              <a:gd name="connsiteX176" fmla="*/ 711453 w 11573522"/>
              <a:gd name="connsiteY176" fmla="*/ 1045419 h 3439886"/>
              <a:gd name="connsiteX177" fmla="*/ 774323 w 11573522"/>
              <a:gd name="connsiteY177" fmla="*/ 1094085 h 3439886"/>
              <a:gd name="connsiteX178" fmla="*/ 962125 w 11573522"/>
              <a:gd name="connsiteY178" fmla="*/ 951332 h 3439886"/>
              <a:gd name="connsiteX179" fmla="*/ 777163 w 11573522"/>
              <a:gd name="connsiteY179" fmla="*/ 807769 h 3439886"/>
              <a:gd name="connsiteX180" fmla="*/ 589362 w 11573522"/>
              <a:gd name="connsiteY180" fmla="*/ 950521 h 3439886"/>
              <a:gd name="connsiteX181" fmla="*/ 711453 w 11573522"/>
              <a:gd name="connsiteY181" fmla="*/ 1045013 h 3439886"/>
              <a:gd name="connsiteX182" fmla="*/ 707802 w 11573522"/>
              <a:gd name="connsiteY182" fmla="*/ 1051096 h 3439886"/>
              <a:gd name="connsiteX183" fmla="*/ 584900 w 11573522"/>
              <a:gd name="connsiteY183" fmla="*/ 955388 h 3439886"/>
              <a:gd name="connsiteX184" fmla="*/ 584900 w 11573522"/>
              <a:gd name="connsiteY184" fmla="*/ 1133828 h 3439886"/>
              <a:gd name="connsiteX185" fmla="*/ 636008 w 11573522"/>
              <a:gd name="connsiteY185" fmla="*/ 1173571 h 3439886"/>
              <a:gd name="connsiteX186" fmla="*/ 632357 w 11573522"/>
              <a:gd name="connsiteY186" fmla="*/ 1180060 h 3439886"/>
              <a:gd name="connsiteX187" fmla="*/ 582872 w 11573522"/>
              <a:gd name="connsiteY187" fmla="*/ 1141534 h 3439886"/>
              <a:gd name="connsiteX188" fmla="*/ 395071 w 11573522"/>
              <a:gd name="connsiteY188" fmla="*/ 1284286 h 3439886"/>
              <a:gd name="connsiteX189" fmla="*/ 516350 w 11573522"/>
              <a:gd name="connsiteY189" fmla="*/ 1378372 h 3439886"/>
              <a:gd name="connsiteX190" fmla="*/ 512700 w 11573522"/>
              <a:gd name="connsiteY190" fmla="*/ 1384050 h 3439886"/>
              <a:gd name="connsiteX191" fmla="*/ 392637 w 11573522"/>
              <a:gd name="connsiteY191" fmla="*/ 1291180 h 3439886"/>
              <a:gd name="connsiteX192" fmla="*/ 392637 w 11573522"/>
              <a:gd name="connsiteY192" fmla="*/ 1469214 h 3439886"/>
              <a:gd name="connsiteX193" fmla="*/ 440906 w 11573522"/>
              <a:gd name="connsiteY193" fmla="*/ 1506525 h 3439886"/>
              <a:gd name="connsiteX194" fmla="*/ 437661 w 11573522"/>
              <a:gd name="connsiteY194" fmla="*/ 1512608 h 3439886"/>
              <a:gd name="connsiteX195" fmla="*/ 391015 w 11573522"/>
              <a:gd name="connsiteY195" fmla="*/ 1476514 h 3439886"/>
              <a:gd name="connsiteX196" fmla="*/ 195912 w 11573522"/>
              <a:gd name="connsiteY196" fmla="*/ 1624539 h 3439886"/>
              <a:gd name="connsiteX197" fmla="*/ 0 w 11573522"/>
              <a:gd name="connsiteY197" fmla="*/ 1472459 h 3439886"/>
              <a:gd name="connsiteX198" fmla="*/ 0 w 11573522"/>
              <a:gd name="connsiteY198" fmla="*/ 1412033 h 3439886"/>
              <a:gd name="connsiteX199" fmla="*/ 6490 w 11573522"/>
              <a:gd name="connsiteY199" fmla="*/ 1414872 h 3439886"/>
              <a:gd name="connsiteX200" fmla="*/ 6490 w 11573522"/>
              <a:gd name="connsiteY200" fmla="*/ 1469214 h 3439886"/>
              <a:gd name="connsiteX201" fmla="*/ 192668 w 11573522"/>
              <a:gd name="connsiteY201" fmla="*/ 1613589 h 3439886"/>
              <a:gd name="connsiteX202" fmla="*/ 192668 w 11573522"/>
              <a:gd name="connsiteY202" fmla="*/ 1435555 h 3439886"/>
              <a:gd name="connsiteX203" fmla="*/ 6490 w 11573522"/>
              <a:gd name="connsiteY203" fmla="*/ 1291180 h 3439886"/>
              <a:gd name="connsiteX204" fmla="*/ 6490 w 11573522"/>
              <a:gd name="connsiteY204" fmla="*/ 1414466 h 3439886"/>
              <a:gd name="connsiteX205" fmla="*/ 0 w 11573522"/>
              <a:gd name="connsiteY205" fmla="*/ 1411627 h 3439886"/>
              <a:gd name="connsiteX206" fmla="*/ 0 w 11573522"/>
              <a:gd name="connsiteY206" fmla="*/ 1282664 h 3439886"/>
              <a:gd name="connsiteX207" fmla="*/ 66926 w 11573522"/>
              <a:gd name="connsiteY207" fmla="*/ 1231565 h 3439886"/>
              <a:gd name="connsiteX208" fmla="*/ 73821 w 11573522"/>
              <a:gd name="connsiteY208" fmla="*/ 1234809 h 3439886"/>
              <a:gd name="connsiteX209" fmla="*/ 8924 w 11573522"/>
              <a:gd name="connsiteY209" fmla="*/ 1284286 h 3439886"/>
              <a:gd name="connsiteX210" fmla="*/ 196318 w 11573522"/>
              <a:gd name="connsiteY210" fmla="*/ 1429472 h 3439886"/>
              <a:gd name="connsiteX211" fmla="*/ 384119 w 11573522"/>
              <a:gd name="connsiteY211" fmla="*/ 1286719 h 3439886"/>
              <a:gd name="connsiteX212" fmla="*/ 196724 w 11573522"/>
              <a:gd name="connsiteY212" fmla="*/ 1141534 h 3439886"/>
              <a:gd name="connsiteX213" fmla="*/ 74227 w 11573522"/>
              <a:gd name="connsiteY213" fmla="*/ 1234403 h 3439886"/>
              <a:gd name="connsiteX214" fmla="*/ 67332 w 11573522"/>
              <a:gd name="connsiteY214" fmla="*/ 1231159 h 3439886"/>
              <a:gd name="connsiteX215" fmla="*/ 191856 w 11573522"/>
              <a:gd name="connsiteY215" fmla="*/ 1136667 h 3439886"/>
              <a:gd name="connsiteX216" fmla="*/ 191856 w 11573522"/>
              <a:gd name="connsiteY216" fmla="*/ 1044607 h 3439886"/>
              <a:gd name="connsiteX217" fmla="*/ 198752 w 11573522"/>
              <a:gd name="connsiteY217" fmla="*/ 1045419 h 3439886"/>
              <a:gd name="connsiteX218" fmla="*/ 198752 w 11573522"/>
              <a:gd name="connsiteY218" fmla="*/ 1133828 h 3439886"/>
              <a:gd name="connsiteX219" fmla="*/ 384524 w 11573522"/>
              <a:gd name="connsiteY219" fmla="*/ 1278203 h 3439886"/>
              <a:gd name="connsiteX220" fmla="*/ 384524 w 11573522"/>
              <a:gd name="connsiteY220" fmla="*/ 1099762 h 3439886"/>
              <a:gd name="connsiteX221" fmla="*/ 296912 w 11573522"/>
              <a:gd name="connsiteY221" fmla="*/ 1032037 h 3439886"/>
              <a:gd name="connsiteX222" fmla="*/ 300968 w 11573522"/>
              <a:gd name="connsiteY222" fmla="*/ 1026359 h 3439886"/>
              <a:gd name="connsiteX223" fmla="*/ 388175 w 11573522"/>
              <a:gd name="connsiteY223" fmla="*/ 1094085 h 3439886"/>
              <a:gd name="connsiteX224" fmla="*/ 575977 w 11573522"/>
              <a:gd name="connsiteY224" fmla="*/ 951332 h 3439886"/>
              <a:gd name="connsiteX225" fmla="*/ 434822 w 11573522"/>
              <a:gd name="connsiteY225" fmla="*/ 841835 h 3439886"/>
              <a:gd name="connsiteX226" fmla="*/ 438878 w 11573522"/>
              <a:gd name="connsiteY226" fmla="*/ 836158 h 3439886"/>
              <a:gd name="connsiteX227" fmla="*/ 578816 w 11573522"/>
              <a:gd name="connsiteY227" fmla="*/ 944843 h 3439886"/>
              <a:gd name="connsiteX228" fmla="*/ 578816 w 11573522"/>
              <a:gd name="connsiteY228" fmla="*/ 766808 h 3439886"/>
              <a:gd name="connsiteX229" fmla="*/ 521218 w 11573522"/>
              <a:gd name="connsiteY229" fmla="*/ 722199 h 3439886"/>
              <a:gd name="connsiteX230" fmla="*/ 525274 w 11573522"/>
              <a:gd name="connsiteY230" fmla="*/ 716927 h 3439886"/>
              <a:gd name="connsiteX231" fmla="*/ 582061 w 11573522"/>
              <a:gd name="connsiteY231" fmla="*/ 761131 h 3439886"/>
              <a:gd name="connsiteX232" fmla="*/ 769862 w 11573522"/>
              <a:gd name="connsiteY232" fmla="*/ 618379 h 3439886"/>
              <a:gd name="connsiteX233" fmla="*/ 582872 w 11573522"/>
              <a:gd name="connsiteY233" fmla="*/ 472787 h 3439886"/>
              <a:gd name="connsiteX234" fmla="*/ 395071 w 11573522"/>
              <a:gd name="connsiteY234" fmla="*/ 615540 h 3439886"/>
              <a:gd name="connsiteX235" fmla="*/ 524868 w 11573522"/>
              <a:gd name="connsiteY235" fmla="*/ 716521 h 3439886"/>
              <a:gd name="connsiteX236" fmla="*/ 521218 w 11573522"/>
              <a:gd name="connsiteY236" fmla="*/ 722199 h 3439886"/>
              <a:gd name="connsiteX237" fmla="*/ 392637 w 11573522"/>
              <a:gd name="connsiteY237" fmla="*/ 622434 h 3439886"/>
              <a:gd name="connsiteX238" fmla="*/ 392637 w 11573522"/>
              <a:gd name="connsiteY238" fmla="*/ 800875 h 3439886"/>
              <a:gd name="connsiteX239" fmla="*/ 438472 w 11573522"/>
              <a:gd name="connsiteY239" fmla="*/ 836158 h 3439886"/>
              <a:gd name="connsiteX240" fmla="*/ 434416 w 11573522"/>
              <a:gd name="connsiteY240" fmla="*/ 841430 h 3439886"/>
              <a:gd name="connsiteX241" fmla="*/ 391015 w 11573522"/>
              <a:gd name="connsiteY241" fmla="*/ 807769 h 3439886"/>
              <a:gd name="connsiteX242" fmla="*/ 203214 w 11573522"/>
              <a:gd name="connsiteY242" fmla="*/ 950521 h 3439886"/>
              <a:gd name="connsiteX243" fmla="*/ 300968 w 11573522"/>
              <a:gd name="connsiteY243" fmla="*/ 1026359 h 3439886"/>
              <a:gd name="connsiteX244" fmla="*/ 296912 w 11573522"/>
              <a:gd name="connsiteY244" fmla="*/ 1031630 h 3439886"/>
              <a:gd name="connsiteX245" fmla="*/ 198752 w 11573522"/>
              <a:gd name="connsiteY245" fmla="*/ 955388 h 3439886"/>
              <a:gd name="connsiteX246" fmla="*/ 198752 w 11573522"/>
              <a:gd name="connsiteY246" fmla="*/ 1045013 h 3439886"/>
              <a:gd name="connsiteX247" fmla="*/ 191856 w 11573522"/>
              <a:gd name="connsiteY247" fmla="*/ 1044202 h 3439886"/>
              <a:gd name="connsiteX248" fmla="*/ 191856 w 11573522"/>
              <a:gd name="connsiteY248" fmla="*/ 952954 h 3439886"/>
              <a:gd name="connsiteX249" fmla="*/ 183744 w 11573522"/>
              <a:gd name="connsiteY249" fmla="*/ 946465 h 3439886"/>
              <a:gd name="connsiteX250" fmla="*/ 183744 w 11573522"/>
              <a:gd name="connsiteY250" fmla="*/ 937949 h 3439886"/>
              <a:gd name="connsiteX251" fmla="*/ 192668 w 11573522"/>
              <a:gd name="connsiteY251" fmla="*/ 944843 h 3439886"/>
              <a:gd name="connsiteX252" fmla="*/ 192668 w 11573522"/>
              <a:gd name="connsiteY252" fmla="*/ 766808 h 3439886"/>
              <a:gd name="connsiteX253" fmla="*/ 183744 w 11573522"/>
              <a:gd name="connsiteY253" fmla="*/ 759914 h 3439886"/>
              <a:gd name="connsiteX254" fmla="*/ 183744 w 11573522"/>
              <a:gd name="connsiteY254" fmla="*/ 751398 h 3439886"/>
              <a:gd name="connsiteX255" fmla="*/ 196318 w 11573522"/>
              <a:gd name="connsiteY255" fmla="*/ 761131 h 3439886"/>
              <a:gd name="connsiteX256" fmla="*/ 384119 w 11573522"/>
              <a:gd name="connsiteY256" fmla="*/ 618379 h 3439886"/>
              <a:gd name="connsiteX257" fmla="*/ 196724 w 11573522"/>
              <a:gd name="connsiteY257" fmla="*/ 472787 h 3439886"/>
              <a:gd name="connsiteX258" fmla="*/ 8924 w 11573522"/>
              <a:gd name="connsiteY258" fmla="*/ 615540 h 3439886"/>
              <a:gd name="connsiteX259" fmla="*/ 183339 w 11573522"/>
              <a:gd name="connsiteY259" fmla="*/ 750992 h 3439886"/>
              <a:gd name="connsiteX260" fmla="*/ 183339 w 11573522"/>
              <a:gd name="connsiteY260" fmla="*/ 759508 h 3439886"/>
              <a:gd name="connsiteX261" fmla="*/ 6490 w 11573522"/>
              <a:gd name="connsiteY261" fmla="*/ 622434 h 3439886"/>
              <a:gd name="connsiteX262" fmla="*/ 6490 w 11573522"/>
              <a:gd name="connsiteY262" fmla="*/ 800875 h 3439886"/>
              <a:gd name="connsiteX263" fmla="*/ 183339 w 11573522"/>
              <a:gd name="connsiteY263" fmla="*/ 937544 h 3439886"/>
              <a:gd name="connsiteX264" fmla="*/ 183339 w 11573522"/>
              <a:gd name="connsiteY264" fmla="*/ 946060 h 3439886"/>
              <a:gd name="connsiteX265" fmla="*/ 0 w 11573522"/>
              <a:gd name="connsiteY265" fmla="*/ 804119 h 3439886"/>
              <a:gd name="connsiteX266" fmla="*/ 0 w 11573522"/>
              <a:gd name="connsiteY266" fmla="*/ 613917 h 3439886"/>
              <a:gd name="connsiteX267" fmla="*/ 191856 w 11573522"/>
              <a:gd name="connsiteY267" fmla="*/ 468327 h 3439886"/>
              <a:gd name="connsiteX268" fmla="*/ 191856 w 11573522"/>
              <a:gd name="connsiteY268" fmla="*/ 289076 h 3439886"/>
              <a:gd name="connsiteX269" fmla="*/ 198752 w 11573522"/>
              <a:gd name="connsiteY269" fmla="*/ 294348 h 3439886"/>
              <a:gd name="connsiteX270" fmla="*/ 198752 w 11573522"/>
              <a:gd name="connsiteY270" fmla="*/ 465488 h 3439886"/>
              <a:gd name="connsiteX271" fmla="*/ 384524 w 11573522"/>
              <a:gd name="connsiteY271" fmla="*/ 609862 h 3439886"/>
              <a:gd name="connsiteX272" fmla="*/ 384524 w 11573522"/>
              <a:gd name="connsiteY272" fmla="*/ 431828 h 3439886"/>
              <a:gd name="connsiteX273" fmla="*/ 198752 w 11573522"/>
              <a:gd name="connsiteY273" fmla="*/ 287453 h 3439886"/>
              <a:gd name="connsiteX274" fmla="*/ 198752 w 11573522"/>
              <a:gd name="connsiteY274" fmla="*/ 293942 h 3439886"/>
              <a:gd name="connsiteX275" fmla="*/ 191856 w 11573522"/>
              <a:gd name="connsiteY275" fmla="*/ 288670 h 3439886"/>
              <a:gd name="connsiteX276" fmla="*/ 191856 w 11573522"/>
              <a:gd name="connsiteY276" fmla="*/ 278937 h 3439886"/>
              <a:gd name="connsiteX277" fmla="*/ 377629 w 11573522"/>
              <a:gd name="connsiteY277" fmla="*/ 137401 h 3439886"/>
              <a:gd name="connsiteX278" fmla="*/ 383308 w 11573522"/>
              <a:gd name="connsiteY278" fmla="*/ 141862 h 3439886"/>
              <a:gd name="connsiteX279" fmla="*/ 200780 w 11573522"/>
              <a:gd name="connsiteY279" fmla="*/ 280559 h 3439886"/>
              <a:gd name="connsiteX280" fmla="*/ 388175 w 11573522"/>
              <a:gd name="connsiteY280" fmla="*/ 425745 h 3439886"/>
              <a:gd name="connsiteX281" fmla="*/ 575977 w 11573522"/>
              <a:gd name="connsiteY281" fmla="*/ 282993 h 3439886"/>
              <a:gd name="connsiteX282" fmla="*/ 388580 w 11573522"/>
              <a:gd name="connsiteY282" fmla="*/ 137807 h 3439886"/>
              <a:gd name="connsiteX283" fmla="*/ 383308 w 11573522"/>
              <a:gd name="connsiteY283" fmla="*/ 141862 h 3439886"/>
              <a:gd name="connsiteX284" fmla="*/ 378035 w 11573522"/>
              <a:gd name="connsiteY284" fmla="*/ 137401 h 3439886"/>
              <a:gd name="connsiteX285" fmla="*/ 386147 w 11573522"/>
              <a:gd name="connsiteY285" fmla="*/ 131318 h 3439886"/>
              <a:gd name="connsiteX286" fmla="*/ 386147 w 11573522"/>
              <a:gd name="connsiteY286" fmla="*/ 1350 h 34398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 ang="0">
                <a:pos x="connsiteX275" y="connsiteY275"/>
              </a:cxn>
              <a:cxn ang="0">
                <a:pos x="connsiteX276" y="connsiteY276"/>
              </a:cxn>
              <a:cxn ang="0">
                <a:pos x="connsiteX277" y="connsiteY277"/>
              </a:cxn>
              <a:cxn ang="0">
                <a:pos x="connsiteX278" y="connsiteY278"/>
              </a:cxn>
              <a:cxn ang="0">
                <a:pos x="connsiteX279" y="connsiteY279"/>
              </a:cxn>
              <a:cxn ang="0">
                <a:pos x="connsiteX280" y="connsiteY280"/>
              </a:cxn>
              <a:cxn ang="0">
                <a:pos x="connsiteX281" y="connsiteY281"/>
              </a:cxn>
              <a:cxn ang="0">
                <a:pos x="connsiteX282" y="connsiteY282"/>
              </a:cxn>
              <a:cxn ang="0">
                <a:pos x="connsiteX283" y="connsiteY283"/>
              </a:cxn>
              <a:cxn ang="0">
                <a:pos x="connsiteX284" y="connsiteY284"/>
              </a:cxn>
              <a:cxn ang="0">
                <a:pos x="connsiteX285" y="connsiteY285"/>
              </a:cxn>
              <a:cxn ang="0">
                <a:pos x="connsiteX286" y="connsiteY286"/>
              </a:cxn>
            </a:cxnLst>
            <a:rect l="l" t="t" r="r" b="b"/>
            <a:pathLst>
              <a:path w="11573522" h="3439886">
                <a:moveTo>
                  <a:pt x="388580" y="2811978"/>
                </a:moveTo>
                <a:cubicBezTo>
                  <a:pt x="266084" y="2905253"/>
                  <a:pt x="266084" y="2905253"/>
                  <a:pt x="266084" y="2905253"/>
                </a:cubicBezTo>
                <a:cubicBezTo>
                  <a:pt x="200780" y="2954731"/>
                  <a:pt x="200780" y="2954731"/>
                  <a:pt x="200780" y="2954731"/>
                </a:cubicBezTo>
                <a:cubicBezTo>
                  <a:pt x="388175" y="3100322"/>
                  <a:pt x="388175" y="3100322"/>
                  <a:pt x="388175" y="3100322"/>
                </a:cubicBezTo>
                <a:cubicBezTo>
                  <a:pt x="575977" y="2957569"/>
                  <a:pt x="575977" y="2957569"/>
                  <a:pt x="575977" y="2957569"/>
                </a:cubicBezTo>
                <a:cubicBezTo>
                  <a:pt x="388580" y="2811978"/>
                  <a:pt x="388580" y="2811978"/>
                  <a:pt x="388580" y="2811978"/>
                </a:cubicBezTo>
                <a:close/>
                <a:moveTo>
                  <a:pt x="386147" y="0"/>
                </a:moveTo>
                <a:lnTo>
                  <a:pt x="392637" y="0"/>
                </a:lnTo>
                <a:lnTo>
                  <a:pt x="392637" y="28893"/>
                </a:lnTo>
                <a:cubicBezTo>
                  <a:pt x="392637" y="131318"/>
                  <a:pt x="392637" y="131318"/>
                  <a:pt x="392637" y="131318"/>
                </a:cubicBezTo>
                <a:cubicBezTo>
                  <a:pt x="578816" y="275693"/>
                  <a:pt x="578816" y="275693"/>
                  <a:pt x="578816" y="275693"/>
                </a:cubicBezTo>
                <a:cubicBezTo>
                  <a:pt x="578816" y="97658"/>
                  <a:pt x="578816" y="97658"/>
                  <a:pt x="578816" y="97658"/>
                </a:cubicBezTo>
                <a:cubicBezTo>
                  <a:pt x="521320" y="52946"/>
                  <a:pt x="485384" y="25001"/>
                  <a:pt x="462924" y="7536"/>
                </a:cubicBezTo>
                <a:lnTo>
                  <a:pt x="453234" y="0"/>
                </a:lnTo>
                <a:lnTo>
                  <a:pt x="464209" y="0"/>
                </a:lnTo>
                <a:lnTo>
                  <a:pt x="484510" y="15775"/>
                </a:lnTo>
                <a:cubicBezTo>
                  <a:pt x="582061" y="91574"/>
                  <a:pt x="582061" y="91574"/>
                  <a:pt x="582061" y="91574"/>
                </a:cubicBezTo>
                <a:cubicBezTo>
                  <a:pt x="638188" y="48992"/>
                  <a:pt x="673267" y="22378"/>
                  <a:pt x="695192" y="5744"/>
                </a:cubicBezTo>
                <a:lnTo>
                  <a:pt x="702764" y="0"/>
                </a:lnTo>
                <a:lnTo>
                  <a:pt x="2758098" y="0"/>
                </a:lnTo>
                <a:lnTo>
                  <a:pt x="2764588" y="0"/>
                </a:lnTo>
                <a:lnTo>
                  <a:pt x="2825185" y="0"/>
                </a:lnTo>
                <a:lnTo>
                  <a:pt x="2836160" y="0"/>
                </a:lnTo>
                <a:lnTo>
                  <a:pt x="3074715" y="0"/>
                </a:lnTo>
                <a:lnTo>
                  <a:pt x="9201571" y="0"/>
                </a:lnTo>
                <a:lnTo>
                  <a:pt x="11573522" y="0"/>
                </a:lnTo>
                <a:lnTo>
                  <a:pt x="11573522" y="3439886"/>
                </a:lnTo>
                <a:lnTo>
                  <a:pt x="962936" y="3439886"/>
                </a:lnTo>
                <a:lnTo>
                  <a:pt x="962936" y="3439632"/>
                </a:lnTo>
                <a:cubicBezTo>
                  <a:pt x="962936" y="3438953"/>
                  <a:pt x="962936" y="3438953"/>
                  <a:pt x="962936" y="3438953"/>
                </a:cubicBezTo>
                <a:cubicBezTo>
                  <a:pt x="776757" y="3294579"/>
                  <a:pt x="776757" y="3294579"/>
                  <a:pt x="776757" y="3294579"/>
                </a:cubicBezTo>
                <a:cubicBezTo>
                  <a:pt x="776757" y="3361342"/>
                  <a:pt x="776757" y="3403069"/>
                  <a:pt x="776757" y="3429148"/>
                </a:cubicBezTo>
                <a:lnTo>
                  <a:pt x="776757" y="3439886"/>
                </a:lnTo>
                <a:lnTo>
                  <a:pt x="769862" y="3439886"/>
                </a:lnTo>
                <a:lnTo>
                  <a:pt x="769862" y="3414403"/>
                </a:lnTo>
                <a:cubicBezTo>
                  <a:pt x="769862" y="3292145"/>
                  <a:pt x="769862" y="3292145"/>
                  <a:pt x="769862" y="3292145"/>
                </a:cubicBezTo>
                <a:cubicBezTo>
                  <a:pt x="629924" y="3183458"/>
                  <a:pt x="629924" y="3183458"/>
                  <a:pt x="629924" y="3183458"/>
                </a:cubicBezTo>
                <a:cubicBezTo>
                  <a:pt x="633168" y="3177375"/>
                  <a:pt x="633168" y="3177375"/>
                  <a:pt x="633168" y="3177375"/>
                </a:cubicBezTo>
                <a:cubicBezTo>
                  <a:pt x="771079" y="3284034"/>
                  <a:pt x="771079" y="3284034"/>
                  <a:pt x="771079" y="3284034"/>
                </a:cubicBezTo>
                <a:cubicBezTo>
                  <a:pt x="771079" y="3105999"/>
                  <a:pt x="771079" y="3105999"/>
                  <a:pt x="771079" y="3105999"/>
                </a:cubicBezTo>
                <a:cubicBezTo>
                  <a:pt x="704963" y="3054900"/>
                  <a:pt x="704963" y="3054900"/>
                  <a:pt x="704963" y="3054900"/>
                </a:cubicBezTo>
                <a:cubicBezTo>
                  <a:pt x="708614" y="3049222"/>
                  <a:pt x="708614" y="3049222"/>
                  <a:pt x="708614" y="3049222"/>
                </a:cubicBezTo>
                <a:cubicBezTo>
                  <a:pt x="774323" y="3100322"/>
                  <a:pt x="774323" y="3100322"/>
                  <a:pt x="774323" y="3100322"/>
                </a:cubicBezTo>
                <a:cubicBezTo>
                  <a:pt x="962125" y="2957569"/>
                  <a:pt x="962125" y="2957569"/>
                  <a:pt x="962125" y="2957569"/>
                </a:cubicBezTo>
                <a:cubicBezTo>
                  <a:pt x="824621" y="2850911"/>
                  <a:pt x="824621" y="2850911"/>
                  <a:pt x="824621" y="2850911"/>
                </a:cubicBezTo>
                <a:cubicBezTo>
                  <a:pt x="828271" y="2844422"/>
                  <a:pt x="828271" y="2844422"/>
                  <a:pt x="828271" y="2844422"/>
                </a:cubicBezTo>
                <a:cubicBezTo>
                  <a:pt x="962936" y="2948647"/>
                  <a:pt x="962936" y="2948647"/>
                  <a:pt x="962936" y="2948647"/>
                </a:cubicBezTo>
                <a:cubicBezTo>
                  <a:pt x="962936" y="2770612"/>
                  <a:pt x="962936" y="2770612"/>
                  <a:pt x="962936" y="2770612"/>
                </a:cubicBezTo>
                <a:cubicBezTo>
                  <a:pt x="900065" y="2721947"/>
                  <a:pt x="900065" y="2721947"/>
                  <a:pt x="900065" y="2721947"/>
                </a:cubicBezTo>
                <a:cubicBezTo>
                  <a:pt x="903716" y="2715864"/>
                  <a:pt x="903716" y="2715864"/>
                  <a:pt x="903716" y="2715864"/>
                </a:cubicBezTo>
                <a:cubicBezTo>
                  <a:pt x="966181" y="2764529"/>
                  <a:pt x="966181" y="2764529"/>
                  <a:pt x="966181" y="2764529"/>
                </a:cubicBezTo>
                <a:cubicBezTo>
                  <a:pt x="1153982" y="2621777"/>
                  <a:pt x="1153982" y="2621777"/>
                  <a:pt x="1153982" y="2621777"/>
                </a:cubicBezTo>
                <a:cubicBezTo>
                  <a:pt x="969021" y="2478619"/>
                  <a:pt x="969021" y="2478619"/>
                  <a:pt x="969021" y="2478619"/>
                </a:cubicBezTo>
                <a:cubicBezTo>
                  <a:pt x="781219" y="2621371"/>
                  <a:pt x="781219" y="2621371"/>
                  <a:pt x="781219" y="2621371"/>
                </a:cubicBezTo>
                <a:cubicBezTo>
                  <a:pt x="903310" y="2715864"/>
                  <a:pt x="903310" y="2715864"/>
                  <a:pt x="903310" y="2715864"/>
                </a:cubicBezTo>
                <a:cubicBezTo>
                  <a:pt x="900065" y="2721542"/>
                  <a:pt x="900065" y="2721542"/>
                  <a:pt x="900065" y="2721542"/>
                </a:cubicBezTo>
                <a:cubicBezTo>
                  <a:pt x="776757" y="2626238"/>
                  <a:pt x="776757" y="2626238"/>
                  <a:pt x="776757" y="2626238"/>
                </a:cubicBezTo>
                <a:cubicBezTo>
                  <a:pt x="776757" y="2804273"/>
                  <a:pt x="776757" y="2804273"/>
                  <a:pt x="776757" y="2804273"/>
                </a:cubicBezTo>
                <a:cubicBezTo>
                  <a:pt x="828271" y="2844017"/>
                  <a:pt x="828271" y="2844017"/>
                  <a:pt x="828271" y="2844017"/>
                </a:cubicBezTo>
                <a:cubicBezTo>
                  <a:pt x="824215" y="2850506"/>
                  <a:pt x="824215" y="2850506"/>
                  <a:pt x="824215" y="2850506"/>
                </a:cubicBezTo>
                <a:cubicBezTo>
                  <a:pt x="774729" y="2811978"/>
                  <a:pt x="774729" y="2811978"/>
                  <a:pt x="774729" y="2811978"/>
                </a:cubicBezTo>
                <a:cubicBezTo>
                  <a:pt x="586928" y="2954731"/>
                  <a:pt x="586928" y="2954731"/>
                  <a:pt x="586928" y="2954731"/>
                </a:cubicBezTo>
                <a:cubicBezTo>
                  <a:pt x="708208" y="3048817"/>
                  <a:pt x="708208" y="3048817"/>
                  <a:pt x="708208" y="3048817"/>
                </a:cubicBezTo>
                <a:cubicBezTo>
                  <a:pt x="704963" y="3054900"/>
                  <a:pt x="704963" y="3054900"/>
                  <a:pt x="704963" y="3054900"/>
                </a:cubicBezTo>
                <a:cubicBezTo>
                  <a:pt x="584900" y="2961625"/>
                  <a:pt x="584900" y="2961625"/>
                  <a:pt x="584900" y="2961625"/>
                </a:cubicBezTo>
                <a:cubicBezTo>
                  <a:pt x="584900" y="3140065"/>
                  <a:pt x="584900" y="3140065"/>
                  <a:pt x="584900" y="3140065"/>
                </a:cubicBezTo>
                <a:cubicBezTo>
                  <a:pt x="633168" y="3177375"/>
                  <a:pt x="633168" y="3177375"/>
                  <a:pt x="633168" y="3177375"/>
                </a:cubicBezTo>
                <a:cubicBezTo>
                  <a:pt x="629518" y="3183052"/>
                  <a:pt x="629518" y="3183052"/>
                  <a:pt x="629518" y="3183052"/>
                </a:cubicBezTo>
                <a:cubicBezTo>
                  <a:pt x="582872" y="3146960"/>
                  <a:pt x="582872" y="3146960"/>
                  <a:pt x="582872" y="3146960"/>
                </a:cubicBezTo>
                <a:cubicBezTo>
                  <a:pt x="388175" y="3295390"/>
                  <a:pt x="388175" y="3295390"/>
                  <a:pt x="388175" y="3295390"/>
                </a:cubicBezTo>
                <a:cubicBezTo>
                  <a:pt x="191856" y="3143310"/>
                  <a:pt x="191856" y="3143310"/>
                  <a:pt x="191856" y="3143310"/>
                </a:cubicBezTo>
                <a:cubicBezTo>
                  <a:pt x="191856" y="3082477"/>
                  <a:pt x="191856" y="3082477"/>
                  <a:pt x="191856" y="3082477"/>
                </a:cubicBezTo>
                <a:cubicBezTo>
                  <a:pt x="198752" y="3085316"/>
                  <a:pt x="198752" y="3085316"/>
                  <a:pt x="198752" y="3085316"/>
                </a:cubicBezTo>
                <a:cubicBezTo>
                  <a:pt x="198752" y="3140065"/>
                  <a:pt x="198752" y="3140065"/>
                  <a:pt x="198752" y="3140065"/>
                </a:cubicBezTo>
                <a:cubicBezTo>
                  <a:pt x="384930" y="3284034"/>
                  <a:pt x="384930" y="3284034"/>
                  <a:pt x="384930" y="3284034"/>
                </a:cubicBezTo>
                <a:cubicBezTo>
                  <a:pt x="384930" y="3105999"/>
                  <a:pt x="384930" y="3105999"/>
                  <a:pt x="384930" y="3105999"/>
                </a:cubicBezTo>
                <a:cubicBezTo>
                  <a:pt x="198752" y="2961625"/>
                  <a:pt x="198752" y="2961625"/>
                  <a:pt x="198752" y="2961625"/>
                </a:cubicBezTo>
                <a:cubicBezTo>
                  <a:pt x="198752" y="3084911"/>
                  <a:pt x="198752" y="3084911"/>
                  <a:pt x="198752" y="3084911"/>
                </a:cubicBezTo>
                <a:cubicBezTo>
                  <a:pt x="191856" y="3082072"/>
                  <a:pt x="191856" y="3082072"/>
                  <a:pt x="191856" y="3082072"/>
                </a:cubicBezTo>
                <a:cubicBezTo>
                  <a:pt x="191856" y="2953108"/>
                  <a:pt x="191856" y="2953108"/>
                  <a:pt x="191856" y="2953108"/>
                </a:cubicBezTo>
                <a:cubicBezTo>
                  <a:pt x="259189" y="2902009"/>
                  <a:pt x="259189" y="2902009"/>
                  <a:pt x="259189" y="2902009"/>
                </a:cubicBezTo>
                <a:cubicBezTo>
                  <a:pt x="383713" y="2807517"/>
                  <a:pt x="383713" y="2807517"/>
                  <a:pt x="383713" y="2807517"/>
                </a:cubicBezTo>
                <a:cubicBezTo>
                  <a:pt x="383713" y="2715053"/>
                  <a:pt x="383713" y="2715053"/>
                  <a:pt x="383713" y="2715053"/>
                </a:cubicBezTo>
                <a:cubicBezTo>
                  <a:pt x="390609" y="2716269"/>
                  <a:pt x="390609" y="2716269"/>
                  <a:pt x="390609" y="2716269"/>
                </a:cubicBezTo>
                <a:cubicBezTo>
                  <a:pt x="390609" y="2804273"/>
                  <a:pt x="390609" y="2804273"/>
                  <a:pt x="390609" y="2804273"/>
                </a:cubicBezTo>
                <a:cubicBezTo>
                  <a:pt x="576788" y="2948647"/>
                  <a:pt x="576788" y="2948647"/>
                  <a:pt x="576788" y="2948647"/>
                </a:cubicBezTo>
                <a:cubicBezTo>
                  <a:pt x="576788" y="2770612"/>
                  <a:pt x="576788" y="2770612"/>
                  <a:pt x="576788" y="2770612"/>
                </a:cubicBezTo>
                <a:cubicBezTo>
                  <a:pt x="489174" y="2702481"/>
                  <a:pt x="489174" y="2702481"/>
                  <a:pt x="489174" y="2702481"/>
                </a:cubicBezTo>
                <a:cubicBezTo>
                  <a:pt x="492825" y="2697209"/>
                  <a:pt x="492825" y="2697209"/>
                  <a:pt x="492825" y="2697209"/>
                </a:cubicBezTo>
                <a:cubicBezTo>
                  <a:pt x="580033" y="2764529"/>
                  <a:pt x="580033" y="2764529"/>
                  <a:pt x="580033" y="2764529"/>
                </a:cubicBezTo>
                <a:cubicBezTo>
                  <a:pt x="767834" y="2621777"/>
                  <a:pt x="767834" y="2621777"/>
                  <a:pt x="767834" y="2621777"/>
                </a:cubicBezTo>
                <a:cubicBezTo>
                  <a:pt x="626679" y="2512280"/>
                  <a:pt x="626679" y="2512280"/>
                  <a:pt x="626679" y="2512280"/>
                </a:cubicBezTo>
                <a:cubicBezTo>
                  <a:pt x="630735" y="2507007"/>
                  <a:pt x="630735" y="2507007"/>
                  <a:pt x="630735" y="2507007"/>
                </a:cubicBezTo>
                <a:cubicBezTo>
                  <a:pt x="771079" y="2615693"/>
                  <a:pt x="771079" y="2615693"/>
                  <a:pt x="771079" y="2615693"/>
                </a:cubicBezTo>
                <a:cubicBezTo>
                  <a:pt x="771079" y="2437659"/>
                  <a:pt x="771079" y="2437659"/>
                  <a:pt x="771079" y="2437659"/>
                </a:cubicBezTo>
                <a:cubicBezTo>
                  <a:pt x="713481" y="2392644"/>
                  <a:pt x="713481" y="2392644"/>
                  <a:pt x="713481" y="2392644"/>
                </a:cubicBezTo>
                <a:cubicBezTo>
                  <a:pt x="717131" y="2387372"/>
                  <a:pt x="717131" y="2387372"/>
                  <a:pt x="717131" y="2387372"/>
                </a:cubicBezTo>
                <a:cubicBezTo>
                  <a:pt x="774323" y="2431576"/>
                  <a:pt x="774323" y="2431576"/>
                  <a:pt x="774323" y="2431576"/>
                </a:cubicBezTo>
                <a:cubicBezTo>
                  <a:pt x="962125" y="2288824"/>
                  <a:pt x="962125" y="2288824"/>
                  <a:pt x="962125" y="2288824"/>
                </a:cubicBezTo>
                <a:cubicBezTo>
                  <a:pt x="774729" y="2143638"/>
                  <a:pt x="774729" y="2143638"/>
                  <a:pt x="774729" y="2143638"/>
                </a:cubicBezTo>
                <a:cubicBezTo>
                  <a:pt x="586928" y="2286391"/>
                  <a:pt x="586928" y="2286391"/>
                  <a:pt x="586928" y="2286391"/>
                </a:cubicBezTo>
                <a:cubicBezTo>
                  <a:pt x="717131" y="2387372"/>
                  <a:pt x="717131" y="2387372"/>
                  <a:pt x="717131" y="2387372"/>
                </a:cubicBezTo>
                <a:cubicBezTo>
                  <a:pt x="713075" y="2392644"/>
                  <a:pt x="713075" y="2392644"/>
                  <a:pt x="713075" y="2392644"/>
                </a:cubicBezTo>
                <a:cubicBezTo>
                  <a:pt x="584900" y="2293285"/>
                  <a:pt x="584900" y="2293285"/>
                  <a:pt x="584900" y="2293285"/>
                </a:cubicBezTo>
                <a:cubicBezTo>
                  <a:pt x="584900" y="2471319"/>
                  <a:pt x="584900" y="2471319"/>
                  <a:pt x="584900" y="2471319"/>
                </a:cubicBezTo>
                <a:cubicBezTo>
                  <a:pt x="630329" y="2506602"/>
                  <a:pt x="630329" y="2506602"/>
                  <a:pt x="630329" y="2506602"/>
                </a:cubicBezTo>
                <a:cubicBezTo>
                  <a:pt x="626679" y="2512280"/>
                  <a:pt x="626679" y="2512280"/>
                  <a:pt x="626679" y="2512280"/>
                </a:cubicBezTo>
                <a:cubicBezTo>
                  <a:pt x="582872" y="2478619"/>
                  <a:pt x="582872" y="2478619"/>
                  <a:pt x="582872" y="2478619"/>
                </a:cubicBezTo>
                <a:cubicBezTo>
                  <a:pt x="395071" y="2621371"/>
                  <a:pt x="395071" y="2621371"/>
                  <a:pt x="395071" y="2621371"/>
                </a:cubicBezTo>
                <a:cubicBezTo>
                  <a:pt x="492825" y="2696804"/>
                  <a:pt x="492825" y="2696804"/>
                  <a:pt x="492825" y="2696804"/>
                </a:cubicBezTo>
                <a:cubicBezTo>
                  <a:pt x="488769" y="2702481"/>
                  <a:pt x="488769" y="2702481"/>
                  <a:pt x="488769" y="2702481"/>
                </a:cubicBezTo>
                <a:cubicBezTo>
                  <a:pt x="390609" y="2626238"/>
                  <a:pt x="390609" y="2626238"/>
                  <a:pt x="390609" y="2626238"/>
                </a:cubicBezTo>
                <a:cubicBezTo>
                  <a:pt x="390609" y="2715864"/>
                  <a:pt x="390609" y="2715864"/>
                  <a:pt x="390609" y="2715864"/>
                </a:cubicBezTo>
                <a:cubicBezTo>
                  <a:pt x="383713" y="2714647"/>
                  <a:pt x="383713" y="2714647"/>
                  <a:pt x="383713" y="2714647"/>
                </a:cubicBezTo>
                <a:cubicBezTo>
                  <a:pt x="383713" y="2623399"/>
                  <a:pt x="383713" y="2623399"/>
                  <a:pt x="383713" y="2623399"/>
                </a:cubicBezTo>
                <a:cubicBezTo>
                  <a:pt x="375601" y="2616910"/>
                  <a:pt x="375601" y="2616910"/>
                  <a:pt x="375601" y="2616910"/>
                </a:cubicBezTo>
                <a:cubicBezTo>
                  <a:pt x="375601" y="2608394"/>
                  <a:pt x="375601" y="2608394"/>
                  <a:pt x="375601" y="2608394"/>
                </a:cubicBezTo>
                <a:cubicBezTo>
                  <a:pt x="384930" y="2615693"/>
                  <a:pt x="384930" y="2615693"/>
                  <a:pt x="384930" y="2615693"/>
                </a:cubicBezTo>
                <a:cubicBezTo>
                  <a:pt x="384930" y="2437659"/>
                  <a:pt x="384930" y="2437659"/>
                  <a:pt x="384930" y="2437659"/>
                </a:cubicBezTo>
                <a:cubicBezTo>
                  <a:pt x="375601" y="2430360"/>
                  <a:pt x="375601" y="2430360"/>
                  <a:pt x="375601" y="2430360"/>
                </a:cubicBezTo>
                <a:cubicBezTo>
                  <a:pt x="375601" y="2421843"/>
                  <a:pt x="375601" y="2421843"/>
                  <a:pt x="375601" y="2421843"/>
                </a:cubicBezTo>
                <a:cubicBezTo>
                  <a:pt x="388175" y="2431576"/>
                  <a:pt x="388175" y="2431576"/>
                  <a:pt x="388175" y="2431576"/>
                </a:cubicBezTo>
                <a:cubicBezTo>
                  <a:pt x="575977" y="2288824"/>
                  <a:pt x="575977" y="2288824"/>
                  <a:pt x="575977" y="2288824"/>
                </a:cubicBezTo>
                <a:cubicBezTo>
                  <a:pt x="388580" y="2143638"/>
                  <a:pt x="388580" y="2143638"/>
                  <a:pt x="388580" y="2143638"/>
                </a:cubicBezTo>
                <a:cubicBezTo>
                  <a:pt x="200780" y="2286391"/>
                  <a:pt x="200780" y="2286391"/>
                  <a:pt x="200780" y="2286391"/>
                </a:cubicBezTo>
                <a:cubicBezTo>
                  <a:pt x="375195" y="2421843"/>
                  <a:pt x="375195" y="2421843"/>
                  <a:pt x="375195" y="2421843"/>
                </a:cubicBezTo>
                <a:cubicBezTo>
                  <a:pt x="375195" y="2429954"/>
                  <a:pt x="375195" y="2429954"/>
                  <a:pt x="375195" y="2429954"/>
                </a:cubicBezTo>
                <a:cubicBezTo>
                  <a:pt x="198752" y="2293285"/>
                  <a:pt x="198752" y="2293285"/>
                  <a:pt x="198752" y="2293285"/>
                </a:cubicBezTo>
                <a:cubicBezTo>
                  <a:pt x="198752" y="2471319"/>
                  <a:pt x="198752" y="2471319"/>
                  <a:pt x="198752" y="2471319"/>
                </a:cubicBezTo>
                <a:cubicBezTo>
                  <a:pt x="375195" y="2608394"/>
                  <a:pt x="375195" y="2608394"/>
                  <a:pt x="375195" y="2608394"/>
                </a:cubicBezTo>
                <a:cubicBezTo>
                  <a:pt x="375195" y="2616910"/>
                  <a:pt x="375195" y="2616910"/>
                  <a:pt x="375195" y="2616910"/>
                </a:cubicBezTo>
                <a:cubicBezTo>
                  <a:pt x="191856" y="2474563"/>
                  <a:pt x="191856" y="2474563"/>
                  <a:pt x="191856" y="2474563"/>
                </a:cubicBezTo>
                <a:cubicBezTo>
                  <a:pt x="191856" y="2284768"/>
                  <a:pt x="191856" y="2284768"/>
                  <a:pt x="191856" y="2284768"/>
                </a:cubicBezTo>
                <a:cubicBezTo>
                  <a:pt x="383713" y="2138772"/>
                  <a:pt x="383713" y="2138772"/>
                  <a:pt x="383713" y="2138772"/>
                </a:cubicBezTo>
                <a:cubicBezTo>
                  <a:pt x="383713" y="1959926"/>
                  <a:pt x="383713" y="1959926"/>
                  <a:pt x="383713" y="1959926"/>
                </a:cubicBezTo>
                <a:cubicBezTo>
                  <a:pt x="390609" y="1965198"/>
                  <a:pt x="390609" y="1965198"/>
                  <a:pt x="390609" y="1965198"/>
                </a:cubicBezTo>
                <a:cubicBezTo>
                  <a:pt x="390609" y="2136339"/>
                  <a:pt x="390609" y="2136339"/>
                  <a:pt x="390609" y="2136339"/>
                </a:cubicBezTo>
                <a:cubicBezTo>
                  <a:pt x="576788" y="2280307"/>
                  <a:pt x="576788" y="2280307"/>
                  <a:pt x="576788" y="2280307"/>
                </a:cubicBezTo>
                <a:cubicBezTo>
                  <a:pt x="576788" y="2102272"/>
                  <a:pt x="576788" y="2102272"/>
                  <a:pt x="576788" y="2102272"/>
                </a:cubicBezTo>
                <a:cubicBezTo>
                  <a:pt x="390609" y="1957898"/>
                  <a:pt x="390609" y="1957898"/>
                  <a:pt x="390609" y="1957898"/>
                </a:cubicBezTo>
                <a:cubicBezTo>
                  <a:pt x="390609" y="1964792"/>
                  <a:pt x="390609" y="1964792"/>
                  <a:pt x="390609" y="1964792"/>
                </a:cubicBezTo>
                <a:cubicBezTo>
                  <a:pt x="383713" y="1959520"/>
                  <a:pt x="383713" y="1959520"/>
                  <a:pt x="383713" y="1959520"/>
                </a:cubicBezTo>
                <a:cubicBezTo>
                  <a:pt x="383713" y="1949382"/>
                  <a:pt x="383713" y="1949382"/>
                  <a:pt x="383713" y="1949382"/>
                </a:cubicBezTo>
                <a:cubicBezTo>
                  <a:pt x="569487" y="1808251"/>
                  <a:pt x="569487" y="1808251"/>
                  <a:pt x="569487" y="1808251"/>
                </a:cubicBezTo>
                <a:cubicBezTo>
                  <a:pt x="575166" y="1812307"/>
                  <a:pt x="575166" y="1812307"/>
                  <a:pt x="575166" y="1812307"/>
                </a:cubicBezTo>
                <a:cubicBezTo>
                  <a:pt x="392637" y="1951004"/>
                  <a:pt x="392637" y="1951004"/>
                  <a:pt x="392637" y="1951004"/>
                </a:cubicBezTo>
                <a:cubicBezTo>
                  <a:pt x="580033" y="2096594"/>
                  <a:pt x="580033" y="2096594"/>
                  <a:pt x="580033" y="2096594"/>
                </a:cubicBezTo>
                <a:cubicBezTo>
                  <a:pt x="767834" y="1953437"/>
                  <a:pt x="767834" y="1953437"/>
                  <a:pt x="767834" y="1953437"/>
                </a:cubicBezTo>
                <a:cubicBezTo>
                  <a:pt x="580438" y="1808251"/>
                  <a:pt x="580438" y="1808251"/>
                  <a:pt x="580438" y="1808251"/>
                </a:cubicBezTo>
                <a:cubicBezTo>
                  <a:pt x="575166" y="1812307"/>
                  <a:pt x="575166" y="1812307"/>
                  <a:pt x="575166" y="1812307"/>
                </a:cubicBezTo>
                <a:cubicBezTo>
                  <a:pt x="569893" y="1807846"/>
                  <a:pt x="569893" y="1807846"/>
                  <a:pt x="569893" y="1807846"/>
                </a:cubicBezTo>
                <a:cubicBezTo>
                  <a:pt x="578005" y="1801763"/>
                  <a:pt x="578005" y="1801763"/>
                  <a:pt x="578005" y="1801763"/>
                </a:cubicBezTo>
                <a:cubicBezTo>
                  <a:pt x="578005" y="1795679"/>
                  <a:pt x="578005" y="1795679"/>
                  <a:pt x="578005" y="1795679"/>
                </a:cubicBezTo>
                <a:cubicBezTo>
                  <a:pt x="584900" y="1795679"/>
                  <a:pt x="584900" y="1795679"/>
                  <a:pt x="584900" y="1795679"/>
                </a:cubicBezTo>
                <a:cubicBezTo>
                  <a:pt x="584900" y="1802168"/>
                  <a:pt x="584900" y="1802168"/>
                  <a:pt x="584900" y="1802168"/>
                </a:cubicBezTo>
                <a:cubicBezTo>
                  <a:pt x="771079" y="1946137"/>
                  <a:pt x="771079" y="1946137"/>
                  <a:pt x="771079" y="1946137"/>
                </a:cubicBezTo>
                <a:cubicBezTo>
                  <a:pt x="771079" y="1783107"/>
                  <a:pt x="771079" y="1783107"/>
                  <a:pt x="771079" y="1783107"/>
                </a:cubicBezTo>
                <a:cubicBezTo>
                  <a:pt x="771079" y="1768508"/>
                  <a:pt x="771079" y="1768508"/>
                  <a:pt x="771079" y="1768508"/>
                </a:cubicBezTo>
                <a:cubicBezTo>
                  <a:pt x="584900" y="1624133"/>
                  <a:pt x="584900" y="1624133"/>
                  <a:pt x="584900" y="1624133"/>
                </a:cubicBezTo>
                <a:cubicBezTo>
                  <a:pt x="584900" y="1785541"/>
                  <a:pt x="584900" y="1785541"/>
                  <a:pt x="584900" y="1785541"/>
                </a:cubicBezTo>
                <a:cubicBezTo>
                  <a:pt x="584900" y="1795274"/>
                  <a:pt x="584900" y="1795274"/>
                  <a:pt x="584900" y="1795274"/>
                </a:cubicBezTo>
                <a:cubicBezTo>
                  <a:pt x="578005" y="1795274"/>
                  <a:pt x="578005" y="1795274"/>
                  <a:pt x="578005" y="1795274"/>
                </a:cubicBezTo>
                <a:cubicBezTo>
                  <a:pt x="578005" y="1621294"/>
                  <a:pt x="578005" y="1621294"/>
                  <a:pt x="578005" y="1621294"/>
                </a:cubicBezTo>
                <a:cubicBezTo>
                  <a:pt x="437661" y="1512608"/>
                  <a:pt x="437661" y="1512608"/>
                  <a:pt x="437661" y="1512608"/>
                </a:cubicBezTo>
                <a:cubicBezTo>
                  <a:pt x="441312" y="1506930"/>
                  <a:pt x="441312" y="1506930"/>
                  <a:pt x="441312" y="1506930"/>
                </a:cubicBezTo>
                <a:cubicBezTo>
                  <a:pt x="578816" y="1613589"/>
                  <a:pt x="578816" y="1613589"/>
                  <a:pt x="578816" y="1613589"/>
                </a:cubicBezTo>
                <a:cubicBezTo>
                  <a:pt x="578816" y="1435555"/>
                  <a:pt x="578816" y="1435555"/>
                  <a:pt x="578816" y="1435555"/>
                </a:cubicBezTo>
                <a:cubicBezTo>
                  <a:pt x="513106" y="1384456"/>
                  <a:pt x="513106" y="1384456"/>
                  <a:pt x="513106" y="1384456"/>
                </a:cubicBezTo>
                <a:cubicBezTo>
                  <a:pt x="516350" y="1378372"/>
                  <a:pt x="516350" y="1378372"/>
                  <a:pt x="516350" y="1378372"/>
                </a:cubicBezTo>
                <a:cubicBezTo>
                  <a:pt x="582061" y="1429472"/>
                  <a:pt x="582061" y="1429472"/>
                  <a:pt x="582061" y="1429472"/>
                </a:cubicBezTo>
                <a:cubicBezTo>
                  <a:pt x="769862" y="1286719"/>
                  <a:pt x="769862" y="1286719"/>
                  <a:pt x="769862" y="1286719"/>
                </a:cubicBezTo>
                <a:cubicBezTo>
                  <a:pt x="632763" y="1180060"/>
                  <a:pt x="632763" y="1180060"/>
                  <a:pt x="632763" y="1180060"/>
                </a:cubicBezTo>
                <a:cubicBezTo>
                  <a:pt x="636413" y="1173571"/>
                  <a:pt x="636413" y="1173571"/>
                  <a:pt x="636413" y="1173571"/>
                </a:cubicBezTo>
                <a:cubicBezTo>
                  <a:pt x="771079" y="1278203"/>
                  <a:pt x="771079" y="1278203"/>
                  <a:pt x="771079" y="1278203"/>
                </a:cubicBezTo>
                <a:cubicBezTo>
                  <a:pt x="771079" y="1099762"/>
                  <a:pt x="771079" y="1099762"/>
                  <a:pt x="771079" y="1099762"/>
                </a:cubicBezTo>
                <a:cubicBezTo>
                  <a:pt x="708208" y="1051096"/>
                  <a:pt x="708208" y="1051096"/>
                  <a:pt x="708208" y="1051096"/>
                </a:cubicBezTo>
                <a:cubicBezTo>
                  <a:pt x="711453" y="1045419"/>
                  <a:pt x="711453" y="1045419"/>
                  <a:pt x="711453" y="1045419"/>
                </a:cubicBezTo>
                <a:cubicBezTo>
                  <a:pt x="774323" y="1094085"/>
                  <a:pt x="774323" y="1094085"/>
                  <a:pt x="774323" y="1094085"/>
                </a:cubicBezTo>
                <a:cubicBezTo>
                  <a:pt x="962125" y="951332"/>
                  <a:pt x="962125" y="951332"/>
                  <a:pt x="962125" y="951332"/>
                </a:cubicBezTo>
                <a:cubicBezTo>
                  <a:pt x="777163" y="807769"/>
                  <a:pt x="777163" y="807769"/>
                  <a:pt x="777163" y="807769"/>
                </a:cubicBezTo>
                <a:cubicBezTo>
                  <a:pt x="589362" y="950521"/>
                  <a:pt x="589362" y="950521"/>
                  <a:pt x="589362" y="950521"/>
                </a:cubicBezTo>
                <a:cubicBezTo>
                  <a:pt x="711453" y="1045013"/>
                  <a:pt x="711453" y="1045013"/>
                  <a:pt x="711453" y="1045013"/>
                </a:cubicBezTo>
                <a:cubicBezTo>
                  <a:pt x="707802" y="1051096"/>
                  <a:pt x="707802" y="1051096"/>
                  <a:pt x="707802" y="1051096"/>
                </a:cubicBezTo>
                <a:cubicBezTo>
                  <a:pt x="584900" y="955388"/>
                  <a:pt x="584900" y="955388"/>
                  <a:pt x="584900" y="955388"/>
                </a:cubicBezTo>
                <a:cubicBezTo>
                  <a:pt x="584900" y="1133828"/>
                  <a:pt x="584900" y="1133828"/>
                  <a:pt x="584900" y="1133828"/>
                </a:cubicBezTo>
                <a:cubicBezTo>
                  <a:pt x="636008" y="1173571"/>
                  <a:pt x="636008" y="1173571"/>
                  <a:pt x="636008" y="1173571"/>
                </a:cubicBezTo>
                <a:cubicBezTo>
                  <a:pt x="632357" y="1180060"/>
                  <a:pt x="632357" y="1180060"/>
                  <a:pt x="632357" y="1180060"/>
                </a:cubicBezTo>
                <a:cubicBezTo>
                  <a:pt x="582872" y="1141534"/>
                  <a:pt x="582872" y="1141534"/>
                  <a:pt x="582872" y="1141534"/>
                </a:cubicBezTo>
                <a:cubicBezTo>
                  <a:pt x="395071" y="1284286"/>
                  <a:pt x="395071" y="1284286"/>
                  <a:pt x="395071" y="1284286"/>
                </a:cubicBezTo>
                <a:cubicBezTo>
                  <a:pt x="516350" y="1378372"/>
                  <a:pt x="516350" y="1378372"/>
                  <a:pt x="516350" y="1378372"/>
                </a:cubicBezTo>
                <a:cubicBezTo>
                  <a:pt x="512700" y="1384050"/>
                  <a:pt x="512700" y="1384050"/>
                  <a:pt x="512700" y="1384050"/>
                </a:cubicBezTo>
                <a:cubicBezTo>
                  <a:pt x="392637" y="1291180"/>
                  <a:pt x="392637" y="1291180"/>
                  <a:pt x="392637" y="1291180"/>
                </a:cubicBezTo>
                <a:cubicBezTo>
                  <a:pt x="392637" y="1469214"/>
                  <a:pt x="392637" y="1469214"/>
                  <a:pt x="392637" y="1469214"/>
                </a:cubicBezTo>
                <a:cubicBezTo>
                  <a:pt x="440906" y="1506525"/>
                  <a:pt x="440906" y="1506525"/>
                  <a:pt x="440906" y="1506525"/>
                </a:cubicBezTo>
                <a:cubicBezTo>
                  <a:pt x="437661" y="1512608"/>
                  <a:pt x="437661" y="1512608"/>
                  <a:pt x="437661" y="1512608"/>
                </a:cubicBezTo>
                <a:cubicBezTo>
                  <a:pt x="391015" y="1476514"/>
                  <a:pt x="391015" y="1476514"/>
                  <a:pt x="391015" y="1476514"/>
                </a:cubicBezTo>
                <a:cubicBezTo>
                  <a:pt x="195912" y="1624539"/>
                  <a:pt x="195912" y="1624539"/>
                  <a:pt x="195912" y="1624539"/>
                </a:cubicBezTo>
                <a:cubicBezTo>
                  <a:pt x="0" y="1472459"/>
                  <a:pt x="0" y="1472459"/>
                  <a:pt x="0" y="1472459"/>
                </a:cubicBezTo>
                <a:cubicBezTo>
                  <a:pt x="0" y="1412033"/>
                  <a:pt x="0" y="1412033"/>
                  <a:pt x="0" y="1412033"/>
                </a:cubicBezTo>
                <a:cubicBezTo>
                  <a:pt x="6490" y="1414872"/>
                  <a:pt x="6490" y="1414872"/>
                  <a:pt x="6490" y="1414872"/>
                </a:cubicBezTo>
                <a:cubicBezTo>
                  <a:pt x="6490" y="1469214"/>
                  <a:pt x="6490" y="1469214"/>
                  <a:pt x="6490" y="1469214"/>
                </a:cubicBezTo>
                <a:cubicBezTo>
                  <a:pt x="192668" y="1613589"/>
                  <a:pt x="192668" y="1613589"/>
                  <a:pt x="192668" y="1613589"/>
                </a:cubicBezTo>
                <a:cubicBezTo>
                  <a:pt x="192668" y="1435555"/>
                  <a:pt x="192668" y="1435555"/>
                  <a:pt x="192668" y="1435555"/>
                </a:cubicBezTo>
                <a:cubicBezTo>
                  <a:pt x="6490" y="1291180"/>
                  <a:pt x="6490" y="1291180"/>
                  <a:pt x="6490" y="1291180"/>
                </a:cubicBezTo>
                <a:cubicBezTo>
                  <a:pt x="6490" y="1414466"/>
                  <a:pt x="6490" y="1414466"/>
                  <a:pt x="6490" y="1414466"/>
                </a:cubicBezTo>
                <a:cubicBezTo>
                  <a:pt x="0" y="1411627"/>
                  <a:pt x="0" y="1411627"/>
                  <a:pt x="0" y="1411627"/>
                </a:cubicBezTo>
                <a:cubicBezTo>
                  <a:pt x="0" y="1282664"/>
                  <a:pt x="0" y="1282664"/>
                  <a:pt x="0" y="1282664"/>
                </a:cubicBezTo>
                <a:cubicBezTo>
                  <a:pt x="66926" y="1231565"/>
                  <a:pt x="66926" y="1231565"/>
                  <a:pt x="66926" y="1231565"/>
                </a:cubicBezTo>
                <a:cubicBezTo>
                  <a:pt x="73821" y="1234809"/>
                  <a:pt x="73821" y="1234809"/>
                  <a:pt x="73821" y="1234809"/>
                </a:cubicBezTo>
                <a:cubicBezTo>
                  <a:pt x="8924" y="1284286"/>
                  <a:pt x="8924" y="1284286"/>
                  <a:pt x="8924" y="1284286"/>
                </a:cubicBezTo>
                <a:cubicBezTo>
                  <a:pt x="196318" y="1429472"/>
                  <a:pt x="196318" y="1429472"/>
                  <a:pt x="196318" y="1429472"/>
                </a:cubicBezTo>
                <a:cubicBezTo>
                  <a:pt x="384119" y="1286719"/>
                  <a:pt x="384119" y="1286719"/>
                  <a:pt x="384119" y="1286719"/>
                </a:cubicBezTo>
                <a:cubicBezTo>
                  <a:pt x="196724" y="1141534"/>
                  <a:pt x="196724" y="1141534"/>
                  <a:pt x="196724" y="1141534"/>
                </a:cubicBezTo>
                <a:cubicBezTo>
                  <a:pt x="74227" y="1234403"/>
                  <a:pt x="74227" y="1234403"/>
                  <a:pt x="74227" y="1234403"/>
                </a:cubicBezTo>
                <a:cubicBezTo>
                  <a:pt x="67332" y="1231159"/>
                  <a:pt x="67332" y="1231159"/>
                  <a:pt x="67332" y="1231159"/>
                </a:cubicBezTo>
                <a:cubicBezTo>
                  <a:pt x="191856" y="1136667"/>
                  <a:pt x="191856" y="1136667"/>
                  <a:pt x="191856" y="1136667"/>
                </a:cubicBezTo>
                <a:cubicBezTo>
                  <a:pt x="191856" y="1044607"/>
                  <a:pt x="191856" y="1044607"/>
                  <a:pt x="191856" y="1044607"/>
                </a:cubicBezTo>
                <a:cubicBezTo>
                  <a:pt x="198752" y="1045419"/>
                  <a:pt x="198752" y="1045419"/>
                  <a:pt x="198752" y="1045419"/>
                </a:cubicBezTo>
                <a:cubicBezTo>
                  <a:pt x="198752" y="1133828"/>
                  <a:pt x="198752" y="1133828"/>
                  <a:pt x="198752" y="1133828"/>
                </a:cubicBezTo>
                <a:cubicBezTo>
                  <a:pt x="384524" y="1278203"/>
                  <a:pt x="384524" y="1278203"/>
                  <a:pt x="384524" y="1278203"/>
                </a:cubicBezTo>
                <a:cubicBezTo>
                  <a:pt x="384524" y="1099762"/>
                  <a:pt x="384524" y="1099762"/>
                  <a:pt x="384524" y="1099762"/>
                </a:cubicBezTo>
                <a:cubicBezTo>
                  <a:pt x="296912" y="1032037"/>
                  <a:pt x="296912" y="1032037"/>
                  <a:pt x="296912" y="1032037"/>
                </a:cubicBezTo>
                <a:cubicBezTo>
                  <a:pt x="300968" y="1026359"/>
                  <a:pt x="300968" y="1026359"/>
                  <a:pt x="300968" y="1026359"/>
                </a:cubicBezTo>
                <a:cubicBezTo>
                  <a:pt x="388175" y="1094085"/>
                  <a:pt x="388175" y="1094085"/>
                  <a:pt x="388175" y="1094085"/>
                </a:cubicBezTo>
                <a:cubicBezTo>
                  <a:pt x="575977" y="951332"/>
                  <a:pt x="575977" y="951332"/>
                  <a:pt x="575977" y="951332"/>
                </a:cubicBezTo>
                <a:cubicBezTo>
                  <a:pt x="434822" y="841835"/>
                  <a:pt x="434822" y="841835"/>
                  <a:pt x="434822" y="841835"/>
                </a:cubicBezTo>
                <a:cubicBezTo>
                  <a:pt x="438878" y="836158"/>
                  <a:pt x="438878" y="836158"/>
                  <a:pt x="438878" y="836158"/>
                </a:cubicBezTo>
                <a:cubicBezTo>
                  <a:pt x="578816" y="944843"/>
                  <a:pt x="578816" y="944843"/>
                  <a:pt x="578816" y="944843"/>
                </a:cubicBezTo>
                <a:cubicBezTo>
                  <a:pt x="578816" y="766808"/>
                  <a:pt x="578816" y="766808"/>
                  <a:pt x="578816" y="766808"/>
                </a:cubicBezTo>
                <a:cubicBezTo>
                  <a:pt x="521218" y="722199"/>
                  <a:pt x="521218" y="722199"/>
                  <a:pt x="521218" y="722199"/>
                </a:cubicBezTo>
                <a:cubicBezTo>
                  <a:pt x="525274" y="716927"/>
                  <a:pt x="525274" y="716927"/>
                  <a:pt x="525274" y="716927"/>
                </a:cubicBezTo>
                <a:cubicBezTo>
                  <a:pt x="582061" y="761131"/>
                  <a:pt x="582061" y="761131"/>
                  <a:pt x="582061" y="761131"/>
                </a:cubicBezTo>
                <a:cubicBezTo>
                  <a:pt x="769862" y="618379"/>
                  <a:pt x="769862" y="618379"/>
                  <a:pt x="769862" y="618379"/>
                </a:cubicBezTo>
                <a:cubicBezTo>
                  <a:pt x="582872" y="472787"/>
                  <a:pt x="582872" y="472787"/>
                  <a:pt x="582872" y="472787"/>
                </a:cubicBezTo>
                <a:cubicBezTo>
                  <a:pt x="395071" y="615540"/>
                  <a:pt x="395071" y="615540"/>
                  <a:pt x="395071" y="615540"/>
                </a:cubicBezTo>
                <a:cubicBezTo>
                  <a:pt x="524868" y="716521"/>
                  <a:pt x="524868" y="716521"/>
                  <a:pt x="524868" y="716521"/>
                </a:cubicBezTo>
                <a:cubicBezTo>
                  <a:pt x="521218" y="722199"/>
                  <a:pt x="521218" y="722199"/>
                  <a:pt x="521218" y="722199"/>
                </a:cubicBezTo>
                <a:cubicBezTo>
                  <a:pt x="392637" y="622434"/>
                  <a:pt x="392637" y="622434"/>
                  <a:pt x="392637" y="622434"/>
                </a:cubicBezTo>
                <a:cubicBezTo>
                  <a:pt x="392637" y="800875"/>
                  <a:pt x="392637" y="800875"/>
                  <a:pt x="392637" y="800875"/>
                </a:cubicBezTo>
                <a:cubicBezTo>
                  <a:pt x="438472" y="836158"/>
                  <a:pt x="438472" y="836158"/>
                  <a:pt x="438472" y="836158"/>
                </a:cubicBezTo>
                <a:cubicBezTo>
                  <a:pt x="434416" y="841430"/>
                  <a:pt x="434416" y="841430"/>
                  <a:pt x="434416" y="841430"/>
                </a:cubicBezTo>
                <a:cubicBezTo>
                  <a:pt x="391015" y="807769"/>
                  <a:pt x="391015" y="807769"/>
                  <a:pt x="391015" y="807769"/>
                </a:cubicBezTo>
                <a:cubicBezTo>
                  <a:pt x="203214" y="950521"/>
                  <a:pt x="203214" y="950521"/>
                  <a:pt x="203214" y="950521"/>
                </a:cubicBezTo>
                <a:cubicBezTo>
                  <a:pt x="300968" y="1026359"/>
                  <a:pt x="300968" y="1026359"/>
                  <a:pt x="300968" y="1026359"/>
                </a:cubicBezTo>
                <a:cubicBezTo>
                  <a:pt x="296912" y="1031630"/>
                  <a:pt x="296912" y="1031630"/>
                  <a:pt x="296912" y="1031630"/>
                </a:cubicBezTo>
                <a:cubicBezTo>
                  <a:pt x="198752" y="955388"/>
                  <a:pt x="198752" y="955388"/>
                  <a:pt x="198752" y="955388"/>
                </a:cubicBezTo>
                <a:cubicBezTo>
                  <a:pt x="198752" y="1045013"/>
                  <a:pt x="198752" y="1045013"/>
                  <a:pt x="198752" y="1045013"/>
                </a:cubicBezTo>
                <a:cubicBezTo>
                  <a:pt x="191856" y="1044202"/>
                  <a:pt x="191856" y="1044202"/>
                  <a:pt x="191856" y="1044202"/>
                </a:cubicBezTo>
                <a:cubicBezTo>
                  <a:pt x="191856" y="952954"/>
                  <a:pt x="191856" y="952954"/>
                  <a:pt x="191856" y="952954"/>
                </a:cubicBezTo>
                <a:cubicBezTo>
                  <a:pt x="183744" y="946465"/>
                  <a:pt x="183744" y="946465"/>
                  <a:pt x="183744" y="946465"/>
                </a:cubicBezTo>
                <a:cubicBezTo>
                  <a:pt x="183744" y="937949"/>
                  <a:pt x="183744" y="937949"/>
                  <a:pt x="183744" y="937949"/>
                </a:cubicBezTo>
                <a:cubicBezTo>
                  <a:pt x="192668" y="944843"/>
                  <a:pt x="192668" y="944843"/>
                  <a:pt x="192668" y="944843"/>
                </a:cubicBezTo>
                <a:cubicBezTo>
                  <a:pt x="192668" y="766808"/>
                  <a:pt x="192668" y="766808"/>
                  <a:pt x="192668" y="766808"/>
                </a:cubicBezTo>
                <a:cubicBezTo>
                  <a:pt x="183744" y="759914"/>
                  <a:pt x="183744" y="759914"/>
                  <a:pt x="183744" y="759914"/>
                </a:cubicBezTo>
                <a:cubicBezTo>
                  <a:pt x="183744" y="751398"/>
                  <a:pt x="183744" y="751398"/>
                  <a:pt x="183744" y="751398"/>
                </a:cubicBezTo>
                <a:cubicBezTo>
                  <a:pt x="196318" y="761131"/>
                  <a:pt x="196318" y="761131"/>
                  <a:pt x="196318" y="761131"/>
                </a:cubicBezTo>
                <a:cubicBezTo>
                  <a:pt x="384119" y="618379"/>
                  <a:pt x="384119" y="618379"/>
                  <a:pt x="384119" y="618379"/>
                </a:cubicBezTo>
                <a:cubicBezTo>
                  <a:pt x="196724" y="472787"/>
                  <a:pt x="196724" y="472787"/>
                  <a:pt x="196724" y="472787"/>
                </a:cubicBezTo>
                <a:cubicBezTo>
                  <a:pt x="8924" y="615540"/>
                  <a:pt x="8924" y="615540"/>
                  <a:pt x="8924" y="615540"/>
                </a:cubicBezTo>
                <a:cubicBezTo>
                  <a:pt x="183339" y="750992"/>
                  <a:pt x="183339" y="750992"/>
                  <a:pt x="183339" y="750992"/>
                </a:cubicBezTo>
                <a:cubicBezTo>
                  <a:pt x="183339" y="759508"/>
                  <a:pt x="183339" y="759508"/>
                  <a:pt x="183339" y="759508"/>
                </a:cubicBezTo>
                <a:cubicBezTo>
                  <a:pt x="6490" y="622434"/>
                  <a:pt x="6490" y="622434"/>
                  <a:pt x="6490" y="622434"/>
                </a:cubicBezTo>
                <a:cubicBezTo>
                  <a:pt x="6490" y="800875"/>
                  <a:pt x="6490" y="800875"/>
                  <a:pt x="6490" y="800875"/>
                </a:cubicBezTo>
                <a:lnTo>
                  <a:pt x="183339" y="937544"/>
                </a:lnTo>
                <a:cubicBezTo>
                  <a:pt x="183339" y="946060"/>
                  <a:pt x="183339" y="946060"/>
                  <a:pt x="183339" y="946060"/>
                </a:cubicBezTo>
                <a:cubicBezTo>
                  <a:pt x="0" y="804119"/>
                  <a:pt x="0" y="804119"/>
                  <a:pt x="0" y="804119"/>
                </a:cubicBezTo>
                <a:cubicBezTo>
                  <a:pt x="0" y="613917"/>
                  <a:pt x="0" y="613917"/>
                  <a:pt x="0" y="613917"/>
                </a:cubicBezTo>
                <a:cubicBezTo>
                  <a:pt x="191856" y="468327"/>
                  <a:pt x="191856" y="468327"/>
                  <a:pt x="191856" y="468327"/>
                </a:cubicBezTo>
                <a:cubicBezTo>
                  <a:pt x="191856" y="289076"/>
                  <a:pt x="191856" y="289076"/>
                  <a:pt x="191856" y="289076"/>
                </a:cubicBezTo>
                <a:cubicBezTo>
                  <a:pt x="198752" y="294348"/>
                  <a:pt x="198752" y="294348"/>
                  <a:pt x="198752" y="294348"/>
                </a:cubicBezTo>
                <a:cubicBezTo>
                  <a:pt x="198752" y="465488"/>
                  <a:pt x="198752" y="465488"/>
                  <a:pt x="198752" y="465488"/>
                </a:cubicBezTo>
                <a:cubicBezTo>
                  <a:pt x="384524" y="609862"/>
                  <a:pt x="384524" y="609862"/>
                  <a:pt x="384524" y="609862"/>
                </a:cubicBezTo>
                <a:cubicBezTo>
                  <a:pt x="384524" y="431828"/>
                  <a:pt x="384524" y="431828"/>
                  <a:pt x="384524" y="431828"/>
                </a:cubicBezTo>
                <a:cubicBezTo>
                  <a:pt x="198752" y="287453"/>
                  <a:pt x="198752" y="287453"/>
                  <a:pt x="198752" y="287453"/>
                </a:cubicBezTo>
                <a:cubicBezTo>
                  <a:pt x="198752" y="293942"/>
                  <a:pt x="198752" y="293942"/>
                  <a:pt x="198752" y="293942"/>
                </a:cubicBezTo>
                <a:cubicBezTo>
                  <a:pt x="191856" y="288670"/>
                  <a:pt x="191856" y="288670"/>
                  <a:pt x="191856" y="288670"/>
                </a:cubicBezTo>
                <a:cubicBezTo>
                  <a:pt x="191856" y="278937"/>
                  <a:pt x="191856" y="278937"/>
                  <a:pt x="191856" y="278937"/>
                </a:cubicBezTo>
                <a:cubicBezTo>
                  <a:pt x="377629" y="137401"/>
                  <a:pt x="377629" y="137401"/>
                  <a:pt x="377629" y="137401"/>
                </a:cubicBezTo>
                <a:cubicBezTo>
                  <a:pt x="383308" y="141862"/>
                  <a:pt x="383308" y="141862"/>
                  <a:pt x="383308" y="141862"/>
                </a:cubicBezTo>
                <a:cubicBezTo>
                  <a:pt x="200780" y="280559"/>
                  <a:pt x="200780" y="280559"/>
                  <a:pt x="200780" y="280559"/>
                </a:cubicBezTo>
                <a:cubicBezTo>
                  <a:pt x="388175" y="425745"/>
                  <a:pt x="388175" y="425745"/>
                  <a:pt x="388175" y="425745"/>
                </a:cubicBezTo>
                <a:cubicBezTo>
                  <a:pt x="575977" y="282993"/>
                  <a:pt x="575977" y="282993"/>
                  <a:pt x="575977" y="282993"/>
                </a:cubicBezTo>
                <a:cubicBezTo>
                  <a:pt x="388580" y="137807"/>
                  <a:pt x="388580" y="137807"/>
                  <a:pt x="388580" y="137807"/>
                </a:cubicBezTo>
                <a:cubicBezTo>
                  <a:pt x="383308" y="141862"/>
                  <a:pt x="383308" y="141862"/>
                  <a:pt x="383308" y="141862"/>
                </a:cubicBezTo>
                <a:cubicBezTo>
                  <a:pt x="378035" y="137401"/>
                  <a:pt x="378035" y="137401"/>
                  <a:pt x="378035" y="137401"/>
                </a:cubicBezTo>
                <a:cubicBezTo>
                  <a:pt x="386147" y="131318"/>
                  <a:pt x="386147" y="131318"/>
                  <a:pt x="386147" y="131318"/>
                </a:cubicBezTo>
                <a:cubicBezTo>
                  <a:pt x="386147" y="59650"/>
                  <a:pt x="386147" y="21577"/>
                  <a:pt x="386147" y="1350"/>
                </a:cubicBezTo>
                <a:close/>
              </a:path>
            </a:pathLst>
          </a:custGeom>
          <a:gradFill flip="none" rotWithShape="1">
            <a:gsLst>
              <a:gs pos="7000">
                <a:schemeClr val="bg1"/>
              </a:gs>
              <a:gs pos="26000">
                <a:schemeClr val="bg1">
                  <a:alpha val="80000"/>
                </a:schemeClr>
              </a:gs>
            </a:gsLst>
            <a:lin ang="0" scaled="1"/>
            <a:tileRect/>
          </a:gradFill>
        </p:spPr>
        <p:txBody>
          <a:bodyPr wrap="square" lIns="2160000" rIns="756000" anchor="ctr">
            <a:noAutofit/>
          </a:bodyPr>
          <a:lstStyle>
            <a:lvl1pPr>
              <a:defRPr/>
            </a:lvl1pPr>
          </a:lstStyle>
          <a:p>
            <a:pPr lvl="0"/>
            <a:r>
              <a:rPr lang="fr-FR" dirty="0"/>
              <a:t>Cliquez pour modifier les styles du texte du masque  </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14" name="Titre 13">
            <a:extLst>
              <a:ext uri="{FF2B5EF4-FFF2-40B4-BE49-F238E27FC236}">
                <a16:creationId xmlns:a16="http://schemas.microsoft.com/office/drawing/2014/main" id="{B62CD770-3131-7686-5D22-0AC580D9B1B1}"/>
              </a:ext>
            </a:extLst>
          </p:cNvPr>
          <p:cNvSpPr>
            <a:spLocks noGrp="1"/>
          </p:cNvSpPr>
          <p:nvPr>
            <p:ph type="title"/>
          </p:nvPr>
        </p:nvSpPr>
        <p:spPr/>
        <p:txBody>
          <a:bodyPr/>
          <a:lstStyle>
            <a:lvl1pPr>
              <a:defRPr>
                <a:solidFill>
                  <a:schemeClr val="bg1"/>
                </a:solidFill>
              </a:defRPr>
            </a:lvl1pPr>
          </a:lstStyle>
          <a:p>
            <a:r>
              <a:rPr lang="fr-FR" smtClean="0"/>
              <a:t>Modifiez le style du titre</a:t>
            </a:r>
            <a:endParaRPr lang="fr-FR" dirty="0"/>
          </a:p>
        </p:txBody>
      </p:sp>
    </p:spTree>
    <p:extLst>
      <p:ext uri="{BB962C8B-B14F-4D97-AF65-F5344CB8AC3E}">
        <p14:creationId xmlns:p14="http://schemas.microsoft.com/office/powerpoint/2010/main" val="412725097"/>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Process">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C234029E-78B3-568C-831F-68645DF6BD30}"/>
              </a:ext>
            </a:extLst>
          </p:cNvPr>
          <p:cNvSpPr>
            <a:spLocks noGrp="1"/>
          </p:cNvSpPr>
          <p:nvPr>
            <p:ph type="dt" sz="half" idx="10"/>
          </p:nvPr>
        </p:nvSpPr>
        <p:spPr/>
        <p:txBody>
          <a:bodyPr/>
          <a:lstStyle/>
          <a:p>
            <a:fld id="{5F83115A-5376-496F-B783-BD0C9A4355B8}" type="datetime1">
              <a:rPr lang="fr-FR" smtClean="0"/>
              <a:t>14/05/2025</a:t>
            </a:fld>
            <a:endParaRPr lang="fr-FR"/>
          </a:p>
        </p:txBody>
      </p:sp>
      <p:sp>
        <p:nvSpPr>
          <p:cNvPr id="4" name="Espace réservé du pied de page 3">
            <a:extLst>
              <a:ext uri="{FF2B5EF4-FFF2-40B4-BE49-F238E27FC236}">
                <a16:creationId xmlns:a16="http://schemas.microsoft.com/office/drawing/2014/main" id="{92E4E404-6902-1F6E-82F5-8793054624DE}"/>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D3998557-AF65-5C65-FBD8-13E2BC977D78}"/>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6" name="ZoneTexte 5">
            <a:extLst>
              <a:ext uri="{FF2B5EF4-FFF2-40B4-BE49-F238E27FC236}">
                <a16:creationId xmlns:a16="http://schemas.microsoft.com/office/drawing/2014/main" id="{1FD8FB8A-BB4D-ADF0-708B-34954439AF19}"/>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Process</a:t>
            </a:r>
          </a:p>
        </p:txBody>
      </p:sp>
      <p:sp>
        <p:nvSpPr>
          <p:cNvPr id="12" name="Espace réservé du texte 11">
            <a:extLst>
              <a:ext uri="{FF2B5EF4-FFF2-40B4-BE49-F238E27FC236}">
                <a16:creationId xmlns:a16="http://schemas.microsoft.com/office/drawing/2014/main" id="{D8A6D559-B5F2-C10A-5216-55551821C047}"/>
              </a:ext>
            </a:extLst>
          </p:cNvPr>
          <p:cNvSpPr>
            <a:spLocks noGrp="1" noChangeAspect="1"/>
          </p:cNvSpPr>
          <p:nvPr>
            <p:ph type="body" sz="quarter" idx="13" hasCustomPrompt="1"/>
          </p:nvPr>
        </p:nvSpPr>
        <p:spPr>
          <a:xfrm>
            <a:off x="909039" y="1866901"/>
            <a:ext cx="1409699" cy="1409700"/>
          </a:xfrm>
          <a:solidFill>
            <a:srgbClr val="000000"/>
          </a:solidFill>
        </p:spPr>
        <p:txBody>
          <a:bodyPr lIns="36000" tIns="36000" rIns="36000" bIns="36000" anchor="ctr">
            <a:norm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15" name="Espace réservé du texte 14">
            <a:extLst>
              <a:ext uri="{FF2B5EF4-FFF2-40B4-BE49-F238E27FC236}">
                <a16:creationId xmlns:a16="http://schemas.microsoft.com/office/drawing/2014/main" id="{7A89DC66-E329-2BA7-093B-F605D23EBEA2}"/>
              </a:ext>
            </a:extLst>
          </p:cNvPr>
          <p:cNvSpPr>
            <a:spLocks noGrp="1"/>
          </p:cNvSpPr>
          <p:nvPr>
            <p:ph type="body" sz="quarter" idx="14" hasCustomPrompt="1"/>
          </p:nvPr>
        </p:nvSpPr>
        <p:spPr>
          <a:xfrm>
            <a:off x="623888" y="3527424"/>
            <a:ext cx="1980000" cy="2386013"/>
          </a:xfrm>
        </p:spPr>
        <p:txBody>
          <a:bodyPr lIns="0" rIns="0"/>
          <a:lstStyle>
            <a:lvl1pPr algn="ctr">
              <a:defRPr/>
            </a:lvl1pPr>
            <a:lvl2pPr algn="l">
              <a:defRPr/>
            </a:lvl2pPr>
            <a:lvl3pPr algn="l">
              <a:defRPr/>
            </a:lvl3pPr>
            <a:lvl4pPr algn="l">
              <a:defRPr/>
            </a:lvl4pPr>
            <a:lvl5pPr algn="l">
              <a:defRPr/>
            </a:lvl5pPr>
          </a:lstStyle>
          <a:p>
            <a:pPr lvl="0"/>
            <a:r>
              <a:rPr lang="fr-FR" dirty="0"/>
              <a:t>Modifier les styles du texte du masque</a:t>
            </a:r>
          </a:p>
        </p:txBody>
      </p:sp>
      <p:sp>
        <p:nvSpPr>
          <p:cNvPr id="22" name="Espace réservé du texte 11">
            <a:extLst>
              <a:ext uri="{FF2B5EF4-FFF2-40B4-BE49-F238E27FC236}">
                <a16:creationId xmlns:a16="http://schemas.microsoft.com/office/drawing/2014/main" id="{6EBAB840-A288-E4AE-DD2B-ABD52849168F}"/>
              </a:ext>
            </a:extLst>
          </p:cNvPr>
          <p:cNvSpPr>
            <a:spLocks noGrp="1" noChangeAspect="1"/>
          </p:cNvSpPr>
          <p:nvPr>
            <p:ph type="body" sz="quarter" idx="15" hasCustomPrompt="1"/>
          </p:nvPr>
        </p:nvSpPr>
        <p:spPr>
          <a:xfrm>
            <a:off x="3123108" y="1866901"/>
            <a:ext cx="1409699" cy="1409700"/>
          </a:xfrm>
          <a:solidFill>
            <a:schemeClr val="tx2"/>
          </a:solidFill>
        </p:spPr>
        <p:txBody>
          <a:bodyPr lIns="36000" tIns="36000" rIns="36000" bIns="36000" anchor="ctr">
            <a:norm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23" name="Espace réservé du texte 14">
            <a:extLst>
              <a:ext uri="{FF2B5EF4-FFF2-40B4-BE49-F238E27FC236}">
                <a16:creationId xmlns:a16="http://schemas.microsoft.com/office/drawing/2014/main" id="{3E9C6ABE-0C15-ECEA-4B26-53769D8EAC57}"/>
              </a:ext>
            </a:extLst>
          </p:cNvPr>
          <p:cNvSpPr>
            <a:spLocks noGrp="1"/>
          </p:cNvSpPr>
          <p:nvPr>
            <p:ph type="body" sz="quarter" idx="16" hasCustomPrompt="1"/>
          </p:nvPr>
        </p:nvSpPr>
        <p:spPr>
          <a:xfrm>
            <a:off x="2837957" y="3527424"/>
            <a:ext cx="1980000" cy="2386013"/>
          </a:xfrm>
        </p:spPr>
        <p:txBody>
          <a:bodyPr lIns="0" rIns="0"/>
          <a:lstStyle>
            <a:lvl1pPr algn="ctr">
              <a:defRPr/>
            </a:lvl1pPr>
            <a:lvl2pPr algn="l">
              <a:defRPr/>
            </a:lvl2pPr>
            <a:lvl3pPr algn="l">
              <a:defRPr/>
            </a:lvl3pPr>
            <a:lvl4pPr algn="l">
              <a:defRPr/>
            </a:lvl4pPr>
            <a:lvl5pPr algn="l">
              <a:defRPr/>
            </a:lvl5pPr>
          </a:lstStyle>
          <a:p>
            <a:pPr lvl="0"/>
            <a:r>
              <a:rPr lang="fr-FR" dirty="0"/>
              <a:t>Modifier les styles du texte du masque</a:t>
            </a:r>
          </a:p>
        </p:txBody>
      </p:sp>
      <p:sp>
        <p:nvSpPr>
          <p:cNvPr id="24" name="Espace réservé du texte 11">
            <a:extLst>
              <a:ext uri="{FF2B5EF4-FFF2-40B4-BE49-F238E27FC236}">
                <a16:creationId xmlns:a16="http://schemas.microsoft.com/office/drawing/2014/main" id="{24B29917-CE4F-A965-FAA6-E3B453333B7E}"/>
              </a:ext>
            </a:extLst>
          </p:cNvPr>
          <p:cNvSpPr>
            <a:spLocks noGrp="1" noChangeAspect="1"/>
          </p:cNvSpPr>
          <p:nvPr>
            <p:ph type="body" sz="quarter" idx="17" hasCustomPrompt="1"/>
          </p:nvPr>
        </p:nvSpPr>
        <p:spPr>
          <a:xfrm>
            <a:off x="5337177" y="1866901"/>
            <a:ext cx="1409699" cy="1409700"/>
          </a:xfrm>
          <a:solidFill>
            <a:schemeClr val="tx2"/>
          </a:solidFill>
        </p:spPr>
        <p:txBody>
          <a:bodyPr lIns="36000" tIns="36000" rIns="36000" bIns="36000" anchor="ctr">
            <a:norm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25" name="Espace réservé du texte 14">
            <a:extLst>
              <a:ext uri="{FF2B5EF4-FFF2-40B4-BE49-F238E27FC236}">
                <a16:creationId xmlns:a16="http://schemas.microsoft.com/office/drawing/2014/main" id="{6F1352A1-512B-F388-3483-16D51BDD2D42}"/>
              </a:ext>
            </a:extLst>
          </p:cNvPr>
          <p:cNvSpPr>
            <a:spLocks noGrp="1"/>
          </p:cNvSpPr>
          <p:nvPr>
            <p:ph type="body" sz="quarter" idx="18" hasCustomPrompt="1"/>
          </p:nvPr>
        </p:nvSpPr>
        <p:spPr>
          <a:xfrm>
            <a:off x="5052026" y="3527424"/>
            <a:ext cx="1980000" cy="2386013"/>
          </a:xfrm>
        </p:spPr>
        <p:txBody>
          <a:bodyPr lIns="0" rIns="0"/>
          <a:lstStyle>
            <a:lvl1pPr algn="ctr">
              <a:defRPr/>
            </a:lvl1pPr>
            <a:lvl2pPr algn="l">
              <a:defRPr/>
            </a:lvl2pPr>
            <a:lvl3pPr algn="l">
              <a:defRPr/>
            </a:lvl3pPr>
            <a:lvl4pPr algn="l">
              <a:defRPr/>
            </a:lvl4pPr>
            <a:lvl5pPr algn="l">
              <a:defRPr/>
            </a:lvl5pPr>
          </a:lstStyle>
          <a:p>
            <a:pPr lvl="0"/>
            <a:r>
              <a:rPr lang="fr-FR"/>
              <a:t>Modifier les styles du texte du masque</a:t>
            </a:r>
          </a:p>
        </p:txBody>
      </p:sp>
      <p:sp>
        <p:nvSpPr>
          <p:cNvPr id="26" name="Espace réservé du texte 11">
            <a:extLst>
              <a:ext uri="{FF2B5EF4-FFF2-40B4-BE49-F238E27FC236}">
                <a16:creationId xmlns:a16="http://schemas.microsoft.com/office/drawing/2014/main" id="{C4BAD260-C56B-B79F-C093-46D3C16BCC87}"/>
              </a:ext>
            </a:extLst>
          </p:cNvPr>
          <p:cNvSpPr>
            <a:spLocks noGrp="1" noChangeAspect="1"/>
          </p:cNvSpPr>
          <p:nvPr>
            <p:ph type="body" sz="quarter" idx="19" hasCustomPrompt="1"/>
          </p:nvPr>
        </p:nvSpPr>
        <p:spPr>
          <a:xfrm>
            <a:off x="7551246" y="1866901"/>
            <a:ext cx="1409699" cy="1409700"/>
          </a:xfrm>
          <a:solidFill>
            <a:schemeClr val="tx2"/>
          </a:solidFill>
        </p:spPr>
        <p:txBody>
          <a:bodyPr lIns="36000" tIns="36000" rIns="36000" bIns="36000" anchor="ctr">
            <a:norm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27" name="Espace réservé du texte 14">
            <a:extLst>
              <a:ext uri="{FF2B5EF4-FFF2-40B4-BE49-F238E27FC236}">
                <a16:creationId xmlns:a16="http://schemas.microsoft.com/office/drawing/2014/main" id="{E3294DD8-C0C7-7FF7-2AF0-2A6B1C786177}"/>
              </a:ext>
            </a:extLst>
          </p:cNvPr>
          <p:cNvSpPr>
            <a:spLocks noGrp="1"/>
          </p:cNvSpPr>
          <p:nvPr>
            <p:ph type="body" sz="quarter" idx="20" hasCustomPrompt="1"/>
          </p:nvPr>
        </p:nvSpPr>
        <p:spPr>
          <a:xfrm>
            <a:off x="7266095" y="3527424"/>
            <a:ext cx="1980000" cy="2386013"/>
          </a:xfrm>
        </p:spPr>
        <p:txBody>
          <a:bodyPr lIns="0" rIns="0"/>
          <a:lstStyle>
            <a:lvl1pPr algn="ctr">
              <a:defRPr/>
            </a:lvl1pPr>
            <a:lvl2pPr algn="l">
              <a:defRPr/>
            </a:lvl2pPr>
            <a:lvl3pPr algn="l">
              <a:defRPr/>
            </a:lvl3pPr>
            <a:lvl4pPr algn="l">
              <a:defRPr/>
            </a:lvl4pPr>
            <a:lvl5pPr algn="l">
              <a:defRPr/>
            </a:lvl5pPr>
          </a:lstStyle>
          <a:p>
            <a:pPr lvl="0"/>
            <a:r>
              <a:rPr lang="fr-FR"/>
              <a:t>Modifier les styles du texte du masque</a:t>
            </a:r>
          </a:p>
        </p:txBody>
      </p:sp>
      <p:sp>
        <p:nvSpPr>
          <p:cNvPr id="28" name="Espace réservé du texte 11">
            <a:extLst>
              <a:ext uri="{FF2B5EF4-FFF2-40B4-BE49-F238E27FC236}">
                <a16:creationId xmlns:a16="http://schemas.microsoft.com/office/drawing/2014/main" id="{043259EC-B8D8-255D-A2B2-B6984873CA66}"/>
              </a:ext>
            </a:extLst>
          </p:cNvPr>
          <p:cNvSpPr>
            <a:spLocks noGrp="1" noChangeAspect="1"/>
          </p:cNvSpPr>
          <p:nvPr>
            <p:ph type="body" sz="quarter" idx="21" hasCustomPrompt="1"/>
          </p:nvPr>
        </p:nvSpPr>
        <p:spPr>
          <a:xfrm>
            <a:off x="9765314" y="1866901"/>
            <a:ext cx="1409699" cy="1409700"/>
          </a:xfrm>
          <a:solidFill>
            <a:schemeClr val="tx2"/>
          </a:solidFill>
        </p:spPr>
        <p:txBody>
          <a:bodyPr lIns="36000" tIns="36000" rIns="36000" bIns="36000" anchor="ctr">
            <a:norm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29" name="Espace réservé du texte 14">
            <a:extLst>
              <a:ext uri="{FF2B5EF4-FFF2-40B4-BE49-F238E27FC236}">
                <a16:creationId xmlns:a16="http://schemas.microsoft.com/office/drawing/2014/main" id="{24D806FB-89F5-15B1-42D4-FB45DB6CC61B}"/>
              </a:ext>
            </a:extLst>
          </p:cNvPr>
          <p:cNvSpPr>
            <a:spLocks noGrp="1"/>
          </p:cNvSpPr>
          <p:nvPr>
            <p:ph type="body" sz="quarter" idx="22" hasCustomPrompt="1"/>
          </p:nvPr>
        </p:nvSpPr>
        <p:spPr>
          <a:xfrm>
            <a:off x="9480163" y="3527424"/>
            <a:ext cx="1980000" cy="2386013"/>
          </a:xfrm>
        </p:spPr>
        <p:txBody>
          <a:bodyPr lIns="0" rIns="0"/>
          <a:lstStyle>
            <a:lvl1pPr algn="ctr">
              <a:defRPr/>
            </a:lvl1pPr>
            <a:lvl2pPr algn="l">
              <a:defRPr/>
            </a:lvl2pPr>
            <a:lvl3pPr algn="l">
              <a:defRPr/>
            </a:lvl3pPr>
            <a:lvl4pPr algn="l">
              <a:defRPr/>
            </a:lvl4pPr>
            <a:lvl5pPr algn="l">
              <a:defRPr/>
            </a:lvl5pPr>
          </a:lstStyle>
          <a:p>
            <a:pPr lvl="0"/>
            <a:r>
              <a:rPr lang="fr-FR"/>
              <a:t>Modifier les styles du texte du masque</a:t>
            </a:r>
          </a:p>
        </p:txBody>
      </p:sp>
      <p:sp>
        <p:nvSpPr>
          <p:cNvPr id="30" name="ZoneTexte 29">
            <a:extLst>
              <a:ext uri="{FF2B5EF4-FFF2-40B4-BE49-F238E27FC236}">
                <a16:creationId xmlns:a16="http://schemas.microsoft.com/office/drawing/2014/main" id="{58DC98BA-7572-A388-C6B4-862306EE47DA}"/>
              </a:ext>
            </a:extLst>
          </p:cNvPr>
          <p:cNvSpPr txBox="1"/>
          <p:nvPr userDrawn="1"/>
        </p:nvSpPr>
        <p:spPr>
          <a:xfrm>
            <a:off x="-101600" y="6858000"/>
            <a:ext cx="12192000" cy="646331"/>
          </a:xfrm>
          <a:prstGeom prst="rect">
            <a:avLst/>
          </a:prstGeom>
          <a:noFill/>
        </p:spPr>
        <p:txBody>
          <a:bodyPr wrap="square" rtlCol="0">
            <a:spAutoFit/>
          </a:bodyPr>
          <a:lstStyle/>
          <a:p>
            <a:r>
              <a:rPr lang="fr-FR" sz="1200" dirty="0">
                <a:solidFill>
                  <a:schemeClr val="bg1">
                    <a:lumMod val="50000"/>
                  </a:schemeClr>
                </a:solidFill>
              </a:rPr>
              <a:t>Astuce : 2 niveaux de textes sont utilisés dans le carré de couleur, le 2</a:t>
            </a:r>
            <a:r>
              <a:rPr lang="fr-FR" sz="1200" baseline="30000" dirty="0">
                <a:solidFill>
                  <a:schemeClr val="bg1">
                    <a:lumMod val="50000"/>
                  </a:schemeClr>
                </a:solidFill>
              </a:rPr>
              <a:t>ème</a:t>
            </a:r>
            <a:r>
              <a:rPr lang="fr-FR" sz="1200" dirty="0">
                <a:solidFill>
                  <a:schemeClr val="bg1">
                    <a:lumMod val="50000"/>
                  </a:schemeClr>
                </a:solidFill>
              </a:rPr>
              <a:t> niveau est réservé au chiffre</a:t>
            </a:r>
          </a:p>
          <a:p>
            <a:r>
              <a:rPr lang="fr-FR" sz="1200" dirty="0">
                <a:solidFill>
                  <a:schemeClr val="bg1">
                    <a:lumMod val="50000"/>
                  </a:schemeClr>
                </a:solidFill>
              </a:rPr>
              <a:t>Astuce : A tout moment vous pouvez changer la couleur de 1 ou plusieurs carré(s) : « Format de la forme » / « Remplissage »</a:t>
            </a:r>
          </a:p>
          <a:p>
            <a:pPr marL="0" marR="0" lvl="0" indent="0" algn="l" defTabSz="914400" rtl="0" eaLnBrk="1" fontAlgn="auto" latinLnBrk="0" hangingPunct="1">
              <a:lnSpc>
                <a:spcPct val="100000"/>
              </a:lnSpc>
              <a:spcBef>
                <a:spcPts val="0"/>
              </a:spcBef>
              <a:spcAft>
                <a:spcPts val="0"/>
              </a:spcAft>
              <a:buClrTx/>
              <a:buSzTx/>
              <a:buFontTx/>
              <a:buNone/>
              <a:tabLst/>
              <a:defRPr/>
            </a:pPr>
            <a:r>
              <a:rPr lang="fr-FR" sz="1200" dirty="0">
                <a:solidFill>
                  <a:schemeClr val="bg1">
                    <a:lumMod val="50000"/>
                  </a:schemeClr>
                </a:solidFill>
              </a:rPr>
              <a:t>Astuce : A tout moment vous pouvez supprimer ou dupliquer une des étapes</a:t>
            </a:r>
          </a:p>
        </p:txBody>
      </p:sp>
      <p:pic>
        <p:nvPicPr>
          <p:cNvPr id="19"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0501BFA8-B9A9-BC60-9090-AC04B424FC41}"/>
              </a:ext>
            </a:extLst>
          </p:cNvPr>
          <p:cNvSpPr>
            <a:spLocks noGrp="1"/>
          </p:cNvSpPr>
          <p:nvPr>
            <p:ph type="title"/>
          </p:nvPr>
        </p:nvSpPr>
        <p:spPr/>
        <p:txBody>
          <a:bodyPr/>
          <a:lstStyle>
            <a:lvl1pPr>
              <a:defRPr>
                <a:solidFill>
                  <a:schemeClr val="tx1"/>
                </a:solidFill>
              </a:defRPr>
            </a:lvl1pPr>
          </a:lstStyle>
          <a:p>
            <a:r>
              <a:rPr lang="fr-FR" smtClean="0"/>
              <a:t>Modifiez le style du titre</a:t>
            </a:r>
            <a:endParaRPr lang="fr-FR"/>
          </a:p>
        </p:txBody>
      </p:sp>
    </p:spTree>
    <p:extLst>
      <p:ext uri="{BB962C8B-B14F-4D97-AF65-F5344CB8AC3E}">
        <p14:creationId xmlns:p14="http://schemas.microsoft.com/office/powerpoint/2010/main" val="400160683"/>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Process 2">
    <p:spTree>
      <p:nvGrpSpPr>
        <p:cNvPr id="1" name=""/>
        <p:cNvGrpSpPr/>
        <p:nvPr/>
      </p:nvGrpSpPr>
      <p:grpSpPr>
        <a:xfrm>
          <a:off x="0" y="0"/>
          <a:ext cx="0" cy="0"/>
          <a:chOff x="0" y="0"/>
          <a:chExt cx="0" cy="0"/>
        </a:xfrm>
      </p:grpSpPr>
      <p:sp>
        <p:nvSpPr>
          <p:cNvPr id="3" name="Espace réservé de la date 2">
            <a:extLst>
              <a:ext uri="{FF2B5EF4-FFF2-40B4-BE49-F238E27FC236}">
                <a16:creationId xmlns:a16="http://schemas.microsoft.com/office/drawing/2014/main" id="{C234029E-78B3-568C-831F-68645DF6BD30}"/>
              </a:ext>
            </a:extLst>
          </p:cNvPr>
          <p:cNvSpPr>
            <a:spLocks noGrp="1"/>
          </p:cNvSpPr>
          <p:nvPr>
            <p:ph type="dt" sz="half" idx="10"/>
          </p:nvPr>
        </p:nvSpPr>
        <p:spPr/>
        <p:txBody>
          <a:bodyPr/>
          <a:lstStyle/>
          <a:p>
            <a:fld id="{406CADEB-2D2A-4C6B-82C4-477FB427A3D4}" type="datetime1">
              <a:rPr lang="fr-FR" smtClean="0"/>
              <a:t>14/05/2025</a:t>
            </a:fld>
            <a:endParaRPr lang="fr-FR"/>
          </a:p>
        </p:txBody>
      </p:sp>
      <p:sp>
        <p:nvSpPr>
          <p:cNvPr id="4" name="Espace réservé du pied de page 3">
            <a:extLst>
              <a:ext uri="{FF2B5EF4-FFF2-40B4-BE49-F238E27FC236}">
                <a16:creationId xmlns:a16="http://schemas.microsoft.com/office/drawing/2014/main" id="{92E4E404-6902-1F6E-82F5-8793054624DE}"/>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D3998557-AF65-5C65-FBD8-13E2BC977D78}"/>
              </a:ext>
            </a:extLst>
          </p:cNvPr>
          <p:cNvSpPr>
            <a:spLocks noGrp="1"/>
          </p:cNvSpPr>
          <p:nvPr>
            <p:ph type="sldNum" sz="quarter" idx="12"/>
          </p:nvPr>
        </p:nvSpPr>
        <p:spPr/>
        <p:txBody>
          <a:bodyPr/>
          <a:lstStyle/>
          <a:p>
            <a:fld id="{0CBC77A0-1F4E-42FF-9FFC-F45C3A64AF90}" type="slidenum">
              <a:rPr lang="fr-FR" smtClean="0"/>
              <a:t>‹N°›</a:t>
            </a:fld>
            <a:endParaRPr lang="fr-FR"/>
          </a:p>
        </p:txBody>
      </p:sp>
      <p:sp>
        <p:nvSpPr>
          <p:cNvPr id="6" name="ZoneTexte 5">
            <a:extLst>
              <a:ext uri="{FF2B5EF4-FFF2-40B4-BE49-F238E27FC236}">
                <a16:creationId xmlns:a16="http://schemas.microsoft.com/office/drawing/2014/main" id="{1FD8FB8A-BB4D-ADF0-708B-34954439AF19}"/>
              </a:ext>
            </a:extLst>
          </p:cNvPr>
          <p:cNvSpPr txBox="1"/>
          <p:nvPr userDrawn="1"/>
        </p:nvSpPr>
        <p:spPr>
          <a:xfrm>
            <a:off x="-101600" y="-276999"/>
            <a:ext cx="12192000" cy="461665"/>
          </a:xfrm>
          <a:prstGeom prst="rect">
            <a:avLst/>
          </a:prstGeom>
          <a:noFill/>
        </p:spPr>
        <p:txBody>
          <a:bodyPr wrap="square" rtlCol="0">
            <a:spAutoFit/>
          </a:bodyPr>
          <a:lstStyle/>
          <a:p>
            <a:r>
              <a:rPr lang="fr-FR" sz="1200" dirty="0">
                <a:solidFill>
                  <a:schemeClr val="bg1">
                    <a:lumMod val="50000"/>
                  </a:schemeClr>
                </a:solidFill>
              </a:rPr>
              <a:t>Disposition : Process 2</a:t>
            </a:r>
          </a:p>
          <a:p>
            <a:endParaRPr lang="fr-FR" sz="1200" dirty="0">
              <a:solidFill>
                <a:schemeClr val="bg1">
                  <a:lumMod val="50000"/>
                </a:schemeClr>
              </a:solidFill>
            </a:endParaRPr>
          </a:p>
        </p:txBody>
      </p:sp>
      <p:sp>
        <p:nvSpPr>
          <p:cNvPr id="9" name="Espace réservé du texte 8">
            <a:extLst>
              <a:ext uri="{FF2B5EF4-FFF2-40B4-BE49-F238E27FC236}">
                <a16:creationId xmlns:a16="http://schemas.microsoft.com/office/drawing/2014/main" id="{80E4F447-1473-CEC3-0C4B-859E1566BDE9}"/>
              </a:ext>
            </a:extLst>
          </p:cNvPr>
          <p:cNvSpPr>
            <a:spLocks noGrp="1" noChangeAspect="1"/>
          </p:cNvSpPr>
          <p:nvPr>
            <p:ph type="body" sz="quarter" idx="13" hasCustomPrompt="1"/>
          </p:nvPr>
        </p:nvSpPr>
        <p:spPr>
          <a:xfrm>
            <a:off x="731838" y="1583490"/>
            <a:ext cx="2160000" cy="1651398"/>
          </a:xfrm>
          <a:custGeom>
            <a:avLst/>
            <a:gdLst>
              <a:gd name="connsiteX0" fmla="*/ 0 w 1843864"/>
              <a:gd name="connsiteY0" fmla="*/ 0 h 1409700"/>
              <a:gd name="connsiteX1" fmla="*/ 1409699 w 1843864"/>
              <a:gd name="connsiteY1" fmla="*/ 0 h 1409700"/>
              <a:gd name="connsiteX2" fmla="*/ 1409699 w 1843864"/>
              <a:gd name="connsiteY2" fmla="*/ 471941 h 1409700"/>
              <a:gd name="connsiteX3" fmla="*/ 1535357 w 1843864"/>
              <a:gd name="connsiteY3" fmla="*/ 471941 h 1409700"/>
              <a:gd name="connsiteX4" fmla="*/ 1535357 w 1843864"/>
              <a:gd name="connsiteY4" fmla="*/ 239032 h 1409700"/>
              <a:gd name="connsiteX5" fmla="*/ 1843864 w 1843864"/>
              <a:gd name="connsiteY5" fmla="*/ 704851 h 1409700"/>
              <a:gd name="connsiteX6" fmla="*/ 1535357 w 1843864"/>
              <a:gd name="connsiteY6" fmla="*/ 1170669 h 1409700"/>
              <a:gd name="connsiteX7" fmla="*/ 1535357 w 1843864"/>
              <a:gd name="connsiteY7" fmla="*/ 937760 h 1409700"/>
              <a:gd name="connsiteX8" fmla="*/ 1409699 w 1843864"/>
              <a:gd name="connsiteY8" fmla="*/ 937760 h 1409700"/>
              <a:gd name="connsiteX9" fmla="*/ 1409699 w 1843864"/>
              <a:gd name="connsiteY9" fmla="*/ 1409700 h 1409700"/>
              <a:gd name="connsiteX10" fmla="*/ 0 w 1843864"/>
              <a:gd name="connsiteY10" fmla="*/ 1409700 h 14097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843864" h="1409700">
                <a:moveTo>
                  <a:pt x="0" y="0"/>
                </a:moveTo>
                <a:lnTo>
                  <a:pt x="1409699" y="0"/>
                </a:lnTo>
                <a:lnTo>
                  <a:pt x="1409699" y="471941"/>
                </a:lnTo>
                <a:lnTo>
                  <a:pt x="1535357" y="471941"/>
                </a:lnTo>
                <a:lnTo>
                  <a:pt x="1535357" y="239032"/>
                </a:lnTo>
                <a:lnTo>
                  <a:pt x="1843864" y="704851"/>
                </a:lnTo>
                <a:lnTo>
                  <a:pt x="1535357" y="1170669"/>
                </a:lnTo>
                <a:lnTo>
                  <a:pt x="1535357" y="937760"/>
                </a:lnTo>
                <a:lnTo>
                  <a:pt x="1409699" y="937760"/>
                </a:lnTo>
                <a:lnTo>
                  <a:pt x="1409699" y="1409700"/>
                </a:lnTo>
                <a:lnTo>
                  <a:pt x="0" y="1409700"/>
                </a:lnTo>
                <a:close/>
              </a:path>
            </a:pathLst>
          </a:custGeom>
          <a:solidFill>
            <a:schemeClr val="tx1"/>
          </a:solidFill>
        </p:spPr>
        <p:txBody>
          <a:bodyPr wrap="square" lIns="36000" tIns="36000" rIns="468000" bIns="36000" anchor="ctr">
            <a:no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30" name="ZoneTexte 29">
            <a:extLst>
              <a:ext uri="{FF2B5EF4-FFF2-40B4-BE49-F238E27FC236}">
                <a16:creationId xmlns:a16="http://schemas.microsoft.com/office/drawing/2014/main" id="{58DC98BA-7572-A388-C6B4-862306EE47DA}"/>
              </a:ext>
            </a:extLst>
          </p:cNvPr>
          <p:cNvSpPr txBox="1"/>
          <p:nvPr userDrawn="1"/>
        </p:nvSpPr>
        <p:spPr>
          <a:xfrm>
            <a:off x="-101600" y="6858000"/>
            <a:ext cx="12192000" cy="646331"/>
          </a:xfrm>
          <a:prstGeom prst="rect">
            <a:avLst/>
          </a:prstGeom>
          <a:noFill/>
        </p:spPr>
        <p:txBody>
          <a:bodyPr wrap="square" rtlCol="0">
            <a:spAutoFit/>
          </a:bodyPr>
          <a:lstStyle/>
          <a:p>
            <a:r>
              <a:rPr lang="fr-FR" sz="1200" dirty="0">
                <a:solidFill>
                  <a:schemeClr val="bg1">
                    <a:lumMod val="50000"/>
                  </a:schemeClr>
                </a:solidFill>
              </a:rPr>
              <a:t>Astuce : 2 niveaux de textes sont utilisés dans le carré de couleur, le 2</a:t>
            </a:r>
            <a:r>
              <a:rPr lang="fr-FR" sz="1200" baseline="30000" dirty="0">
                <a:solidFill>
                  <a:schemeClr val="bg1">
                    <a:lumMod val="50000"/>
                  </a:schemeClr>
                </a:solidFill>
              </a:rPr>
              <a:t>ème</a:t>
            </a:r>
            <a:r>
              <a:rPr lang="fr-FR" sz="1200" dirty="0">
                <a:solidFill>
                  <a:schemeClr val="bg1">
                    <a:lumMod val="50000"/>
                  </a:schemeClr>
                </a:solidFill>
              </a:rPr>
              <a:t> niveau est réservé au chiffre</a:t>
            </a:r>
          </a:p>
          <a:p>
            <a:r>
              <a:rPr lang="fr-FR" sz="1200" dirty="0">
                <a:solidFill>
                  <a:schemeClr val="bg1">
                    <a:lumMod val="50000"/>
                  </a:schemeClr>
                </a:solidFill>
              </a:rPr>
              <a:t>Astuce : A tout moment vous pouvez changer la couleur de 1 ou plusieurs carré(s) : « Format de la forme » / « Remplissage »</a:t>
            </a:r>
          </a:p>
          <a:p>
            <a:pPr marL="0" marR="0" lvl="0" indent="0" algn="l" defTabSz="914400" rtl="0" eaLnBrk="1" fontAlgn="auto" latinLnBrk="0" hangingPunct="1">
              <a:lnSpc>
                <a:spcPct val="100000"/>
              </a:lnSpc>
              <a:spcBef>
                <a:spcPts val="0"/>
              </a:spcBef>
              <a:spcAft>
                <a:spcPts val="0"/>
              </a:spcAft>
              <a:buClrTx/>
              <a:buSzTx/>
              <a:buFontTx/>
              <a:buNone/>
              <a:tabLst/>
              <a:defRPr/>
            </a:pPr>
            <a:r>
              <a:rPr lang="fr-FR" sz="1200" dirty="0">
                <a:solidFill>
                  <a:schemeClr val="bg1">
                    <a:lumMod val="50000"/>
                  </a:schemeClr>
                </a:solidFill>
              </a:rPr>
              <a:t>Astuce : A tout moment vous pouvez supprimer ou dupliquer une des étapes</a:t>
            </a:r>
          </a:p>
        </p:txBody>
      </p:sp>
      <p:sp>
        <p:nvSpPr>
          <p:cNvPr id="20" name="Espace réservé du texte 14">
            <a:extLst>
              <a:ext uri="{FF2B5EF4-FFF2-40B4-BE49-F238E27FC236}">
                <a16:creationId xmlns:a16="http://schemas.microsoft.com/office/drawing/2014/main" id="{7F676C8B-EE69-3CAC-C9F6-BFDEFD05279B}"/>
              </a:ext>
            </a:extLst>
          </p:cNvPr>
          <p:cNvSpPr>
            <a:spLocks noGrp="1"/>
          </p:cNvSpPr>
          <p:nvPr>
            <p:ph type="body" sz="quarter" idx="14"/>
          </p:nvPr>
        </p:nvSpPr>
        <p:spPr>
          <a:xfrm>
            <a:off x="673555" y="3527424"/>
            <a:ext cx="1980000" cy="2386013"/>
          </a:xfrm>
        </p:spPr>
        <p:txBody>
          <a:bodyPr/>
          <a:lstStyle>
            <a:lvl1pPr algn="l">
              <a:defRPr/>
            </a:lvl1pPr>
            <a:lvl2pPr algn="l">
              <a:defRPr/>
            </a:lvl2pPr>
            <a:lvl3pPr algn="l">
              <a:defRPr/>
            </a:lvl3pPr>
            <a:lvl4pPr algn="l">
              <a:defRPr/>
            </a:lvl4pPr>
            <a:lvl5pPr algn="l">
              <a:defRPr/>
            </a:lvl5pPr>
          </a:lstStyle>
          <a:p>
            <a:pPr lvl="0"/>
            <a:r>
              <a:rPr lang="fr-FR" smtClean="0"/>
              <a:t>Modifier les styles du texte du masque</a:t>
            </a:r>
          </a:p>
        </p:txBody>
      </p:sp>
      <p:sp>
        <p:nvSpPr>
          <p:cNvPr id="21" name="Espace réservé du texte 14">
            <a:extLst>
              <a:ext uri="{FF2B5EF4-FFF2-40B4-BE49-F238E27FC236}">
                <a16:creationId xmlns:a16="http://schemas.microsoft.com/office/drawing/2014/main" id="{89215B80-BD0F-D77B-4046-84DBB6530C88}"/>
              </a:ext>
            </a:extLst>
          </p:cNvPr>
          <p:cNvSpPr>
            <a:spLocks noGrp="1"/>
          </p:cNvSpPr>
          <p:nvPr>
            <p:ph type="body" sz="quarter" idx="16"/>
          </p:nvPr>
        </p:nvSpPr>
        <p:spPr>
          <a:xfrm>
            <a:off x="2850698" y="3527424"/>
            <a:ext cx="1980000" cy="2386013"/>
          </a:xfrm>
        </p:spPr>
        <p:txBody>
          <a:bodyPr/>
          <a:lstStyle>
            <a:lvl1pPr algn="l">
              <a:defRPr/>
            </a:lvl1pPr>
            <a:lvl2pPr algn="l">
              <a:defRPr/>
            </a:lvl2pPr>
            <a:lvl3pPr algn="l">
              <a:defRPr/>
            </a:lvl3pPr>
            <a:lvl4pPr algn="l">
              <a:defRPr/>
            </a:lvl4pPr>
            <a:lvl5pPr algn="l">
              <a:defRPr/>
            </a:lvl5pPr>
          </a:lstStyle>
          <a:p>
            <a:pPr lvl="0"/>
            <a:r>
              <a:rPr lang="fr-FR" smtClean="0"/>
              <a:t>Modifier les styles du texte du masque</a:t>
            </a:r>
          </a:p>
        </p:txBody>
      </p:sp>
      <p:sp>
        <p:nvSpPr>
          <p:cNvPr id="31" name="Espace réservé du texte 14">
            <a:extLst>
              <a:ext uri="{FF2B5EF4-FFF2-40B4-BE49-F238E27FC236}">
                <a16:creationId xmlns:a16="http://schemas.microsoft.com/office/drawing/2014/main" id="{50E15DEA-ADB9-4EAD-9B8B-400BF2AF4FDA}"/>
              </a:ext>
            </a:extLst>
          </p:cNvPr>
          <p:cNvSpPr>
            <a:spLocks noGrp="1"/>
          </p:cNvSpPr>
          <p:nvPr>
            <p:ph type="body" sz="quarter" idx="18"/>
          </p:nvPr>
        </p:nvSpPr>
        <p:spPr>
          <a:xfrm>
            <a:off x="5042355" y="3527424"/>
            <a:ext cx="1980000" cy="2386013"/>
          </a:xfrm>
        </p:spPr>
        <p:txBody>
          <a:bodyPr/>
          <a:lstStyle>
            <a:lvl1pPr algn="l">
              <a:defRPr/>
            </a:lvl1pPr>
            <a:lvl2pPr algn="l">
              <a:defRPr/>
            </a:lvl2pPr>
            <a:lvl3pPr algn="l">
              <a:defRPr/>
            </a:lvl3pPr>
            <a:lvl4pPr algn="l">
              <a:defRPr/>
            </a:lvl4pPr>
            <a:lvl5pPr algn="l">
              <a:defRPr/>
            </a:lvl5pPr>
          </a:lstStyle>
          <a:p>
            <a:pPr lvl="0"/>
            <a:r>
              <a:rPr lang="fr-FR" smtClean="0"/>
              <a:t>Modifier les styles du texte du masque</a:t>
            </a:r>
          </a:p>
        </p:txBody>
      </p:sp>
      <p:sp>
        <p:nvSpPr>
          <p:cNvPr id="32" name="Espace réservé du texte 14">
            <a:extLst>
              <a:ext uri="{FF2B5EF4-FFF2-40B4-BE49-F238E27FC236}">
                <a16:creationId xmlns:a16="http://schemas.microsoft.com/office/drawing/2014/main" id="{31D594DF-B2F9-BDEA-68CF-C1C92B869ADF}"/>
              </a:ext>
            </a:extLst>
          </p:cNvPr>
          <p:cNvSpPr>
            <a:spLocks noGrp="1"/>
          </p:cNvSpPr>
          <p:nvPr>
            <p:ph type="body" sz="quarter" idx="20"/>
          </p:nvPr>
        </p:nvSpPr>
        <p:spPr>
          <a:xfrm>
            <a:off x="7161440" y="3527424"/>
            <a:ext cx="1980000" cy="2386013"/>
          </a:xfrm>
        </p:spPr>
        <p:txBody>
          <a:bodyPr/>
          <a:lstStyle>
            <a:lvl1pPr algn="l">
              <a:defRPr/>
            </a:lvl1pPr>
            <a:lvl2pPr algn="l">
              <a:defRPr/>
            </a:lvl2pPr>
            <a:lvl3pPr algn="l">
              <a:defRPr/>
            </a:lvl3pPr>
            <a:lvl4pPr algn="l">
              <a:defRPr/>
            </a:lvl4pPr>
            <a:lvl5pPr algn="l">
              <a:defRPr/>
            </a:lvl5pPr>
          </a:lstStyle>
          <a:p>
            <a:pPr lvl="0"/>
            <a:r>
              <a:rPr lang="fr-FR" smtClean="0"/>
              <a:t>Modifier les styles du texte du masque</a:t>
            </a:r>
          </a:p>
        </p:txBody>
      </p:sp>
      <p:sp>
        <p:nvSpPr>
          <p:cNvPr id="33" name="Espace réservé du texte 14">
            <a:extLst>
              <a:ext uri="{FF2B5EF4-FFF2-40B4-BE49-F238E27FC236}">
                <a16:creationId xmlns:a16="http://schemas.microsoft.com/office/drawing/2014/main" id="{4EB8106A-BAE6-87F6-A881-562ED8FA4143}"/>
              </a:ext>
            </a:extLst>
          </p:cNvPr>
          <p:cNvSpPr>
            <a:spLocks noGrp="1"/>
          </p:cNvSpPr>
          <p:nvPr>
            <p:ph type="body" sz="quarter" idx="22"/>
          </p:nvPr>
        </p:nvSpPr>
        <p:spPr>
          <a:xfrm>
            <a:off x="9386855" y="3527424"/>
            <a:ext cx="1980000" cy="2386013"/>
          </a:xfrm>
        </p:spPr>
        <p:txBody>
          <a:bodyPr/>
          <a:lstStyle>
            <a:lvl1pPr algn="l">
              <a:defRPr/>
            </a:lvl1pPr>
            <a:lvl2pPr algn="l">
              <a:defRPr/>
            </a:lvl2pPr>
            <a:lvl3pPr algn="l">
              <a:defRPr/>
            </a:lvl3pPr>
            <a:lvl4pPr algn="l">
              <a:defRPr/>
            </a:lvl4pPr>
            <a:lvl5pPr algn="l">
              <a:defRPr/>
            </a:lvl5pPr>
          </a:lstStyle>
          <a:p>
            <a:pPr lvl="0"/>
            <a:r>
              <a:rPr lang="fr-FR" smtClean="0"/>
              <a:t>Modifier les styles du texte du masque</a:t>
            </a:r>
          </a:p>
        </p:txBody>
      </p:sp>
      <p:sp>
        <p:nvSpPr>
          <p:cNvPr id="34" name="Espace réservé du texte 33">
            <a:extLst>
              <a:ext uri="{FF2B5EF4-FFF2-40B4-BE49-F238E27FC236}">
                <a16:creationId xmlns:a16="http://schemas.microsoft.com/office/drawing/2014/main" id="{6FA8E9A1-911D-DD9D-7A76-ADDB4C2E4317}"/>
              </a:ext>
            </a:extLst>
          </p:cNvPr>
          <p:cNvSpPr>
            <a:spLocks noGrp="1" noChangeAspect="1"/>
          </p:cNvSpPr>
          <p:nvPr>
            <p:ph type="body" sz="quarter" idx="23" hasCustomPrompt="1"/>
          </p:nvPr>
        </p:nvSpPr>
        <p:spPr>
          <a:xfrm>
            <a:off x="2908981" y="1583490"/>
            <a:ext cx="2160000" cy="1651398"/>
          </a:xfrm>
          <a:custGeom>
            <a:avLst/>
            <a:gdLst>
              <a:gd name="connsiteX0" fmla="*/ 0 w 1843864"/>
              <a:gd name="connsiteY0" fmla="*/ 0 h 1409700"/>
              <a:gd name="connsiteX1" fmla="*/ 1409699 w 1843864"/>
              <a:gd name="connsiteY1" fmla="*/ 0 h 1409700"/>
              <a:gd name="connsiteX2" fmla="*/ 1409699 w 1843864"/>
              <a:gd name="connsiteY2" fmla="*/ 471941 h 1409700"/>
              <a:gd name="connsiteX3" fmla="*/ 1535357 w 1843864"/>
              <a:gd name="connsiteY3" fmla="*/ 471941 h 1409700"/>
              <a:gd name="connsiteX4" fmla="*/ 1535357 w 1843864"/>
              <a:gd name="connsiteY4" fmla="*/ 239032 h 1409700"/>
              <a:gd name="connsiteX5" fmla="*/ 1843864 w 1843864"/>
              <a:gd name="connsiteY5" fmla="*/ 704851 h 1409700"/>
              <a:gd name="connsiteX6" fmla="*/ 1535357 w 1843864"/>
              <a:gd name="connsiteY6" fmla="*/ 1170669 h 1409700"/>
              <a:gd name="connsiteX7" fmla="*/ 1535357 w 1843864"/>
              <a:gd name="connsiteY7" fmla="*/ 937760 h 1409700"/>
              <a:gd name="connsiteX8" fmla="*/ 1409699 w 1843864"/>
              <a:gd name="connsiteY8" fmla="*/ 937760 h 1409700"/>
              <a:gd name="connsiteX9" fmla="*/ 1409699 w 1843864"/>
              <a:gd name="connsiteY9" fmla="*/ 1409700 h 1409700"/>
              <a:gd name="connsiteX10" fmla="*/ 0 w 1843864"/>
              <a:gd name="connsiteY10" fmla="*/ 1409700 h 14097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843864" h="1409700">
                <a:moveTo>
                  <a:pt x="0" y="0"/>
                </a:moveTo>
                <a:lnTo>
                  <a:pt x="1409699" y="0"/>
                </a:lnTo>
                <a:lnTo>
                  <a:pt x="1409699" y="471941"/>
                </a:lnTo>
                <a:lnTo>
                  <a:pt x="1535357" y="471941"/>
                </a:lnTo>
                <a:lnTo>
                  <a:pt x="1535357" y="239032"/>
                </a:lnTo>
                <a:lnTo>
                  <a:pt x="1843864" y="704851"/>
                </a:lnTo>
                <a:lnTo>
                  <a:pt x="1535357" y="1170669"/>
                </a:lnTo>
                <a:lnTo>
                  <a:pt x="1535357" y="937760"/>
                </a:lnTo>
                <a:lnTo>
                  <a:pt x="1409699" y="937760"/>
                </a:lnTo>
                <a:lnTo>
                  <a:pt x="1409699" y="1409700"/>
                </a:lnTo>
                <a:lnTo>
                  <a:pt x="0" y="1409700"/>
                </a:lnTo>
                <a:close/>
              </a:path>
            </a:pathLst>
          </a:custGeom>
          <a:solidFill>
            <a:schemeClr val="tx2"/>
          </a:solidFill>
        </p:spPr>
        <p:txBody>
          <a:bodyPr wrap="square" lIns="36000" tIns="36000" rIns="468000" bIns="36000" anchor="ctr">
            <a:no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35" name="Espace réservé du texte 34">
            <a:extLst>
              <a:ext uri="{FF2B5EF4-FFF2-40B4-BE49-F238E27FC236}">
                <a16:creationId xmlns:a16="http://schemas.microsoft.com/office/drawing/2014/main" id="{89C62950-23F5-0C27-DBF0-B851B616C800}"/>
              </a:ext>
            </a:extLst>
          </p:cNvPr>
          <p:cNvSpPr>
            <a:spLocks noGrp="1" noChangeAspect="1"/>
          </p:cNvSpPr>
          <p:nvPr>
            <p:ph type="body" sz="quarter" idx="24" hasCustomPrompt="1"/>
          </p:nvPr>
        </p:nvSpPr>
        <p:spPr>
          <a:xfrm>
            <a:off x="5100638" y="1583490"/>
            <a:ext cx="2160000" cy="1651398"/>
          </a:xfrm>
          <a:custGeom>
            <a:avLst/>
            <a:gdLst>
              <a:gd name="connsiteX0" fmla="*/ 0 w 1843864"/>
              <a:gd name="connsiteY0" fmla="*/ 0 h 1409700"/>
              <a:gd name="connsiteX1" fmla="*/ 1409699 w 1843864"/>
              <a:gd name="connsiteY1" fmla="*/ 0 h 1409700"/>
              <a:gd name="connsiteX2" fmla="*/ 1409699 w 1843864"/>
              <a:gd name="connsiteY2" fmla="*/ 471941 h 1409700"/>
              <a:gd name="connsiteX3" fmla="*/ 1535357 w 1843864"/>
              <a:gd name="connsiteY3" fmla="*/ 471941 h 1409700"/>
              <a:gd name="connsiteX4" fmla="*/ 1535357 w 1843864"/>
              <a:gd name="connsiteY4" fmla="*/ 239032 h 1409700"/>
              <a:gd name="connsiteX5" fmla="*/ 1843864 w 1843864"/>
              <a:gd name="connsiteY5" fmla="*/ 704851 h 1409700"/>
              <a:gd name="connsiteX6" fmla="*/ 1535357 w 1843864"/>
              <a:gd name="connsiteY6" fmla="*/ 1170669 h 1409700"/>
              <a:gd name="connsiteX7" fmla="*/ 1535357 w 1843864"/>
              <a:gd name="connsiteY7" fmla="*/ 937760 h 1409700"/>
              <a:gd name="connsiteX8" fmla="*/ 1409699 w 1843864"/>
              <a:gd name="connsiteY8" fmla="*/ 937760 h 1409700"/>
              <a:gd name="connsiteX9" fmla="*/ 1409699 w 1843864"/>
              <a:gd name="connsiteY9" fmla="*/ 1409700 h 1409700"/>
              <a:gd name="connsiteX10" fmla="*/ 0 w 1843864"/>
              <a:gd name="connsiteY10" fmla="*/ 1409700 h 14097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843864" h="1409700">
                <a:moveTo>
                  <a:pt x="0" y="0"/>
                </a:moveTo>
                <a:lnTo>
                  <a:pt x="1409699" y="0"/>
                </a:lnTo>
                <a:lnTo>
                  <a:pt x="1409699" y="471941"/>
                </a:lnTo>
                <a:lnTo>
                  <a:pt x="1535357" y="471941"/>
                </a:lnTo>
                <a:lnTo>
                  <a:pt x="1535357" y="239032"/>
                </a:lnTo>
                <a:lnTo>
                  <a:pt x="1843864" y="704851"/>
                </a:lnTo>
                <a:lnTo>
                  <a:pt x="1535357" y="1170669"/>
                </a:lnTo>
                <a:lnTo>
                  <a:pt x="1535357" y="937760"/>
                </a:lnTo>
                <a:lnTo>
                  <a:pt x="1409699" y="937760"/>
                </a:lnTo>
                <a:lnTo>
                  <a:pt x="1409699" y="1409700"/>
                </a:lnTo>
                <a:lnTo>
                  <a:pt x="0" y="1409700"/>
                </a:lnTo>
                <a:close/>
              </a:path>
            </a:pathLst>
          </a:custGeom>
          <a:solidFill>
            <a:schemeClr val="tx2"/>
          </a:solidFill>
        </p:spPr>
        <p:txBody>
          <a:bodyPr wrap="square" lIns="36000" tIns="36000" rIns="468000" bIns="36000" anchor="ctr">
            <a:no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36" name="Espace réservé du texte 35">
            <a:extLst>
              <a:ext uri="{FF2B5EF4-FFF2-40B4-BE49-F238E27FC236}">
                <a16:creationId xmlns:a16="http://schemas.microsoft.com/office/drawing/2014/main" id="{ABF9A6B1-3BC9-0F8E-8148-B1CF03BB61CA}"/>
              </a:ext>
            </a:extLst>
          </p:cNvPr>
          <p:cNvSpPr>
            <a:spLocks noGrp="1" noChangeAspect="1"/>
          </p:cNvSpPr>
          <p:nvPr>
            <p:ph type="body" sz="quarter" idx="25" hasCustomPrompt="1"/>
          </p:nvPr>
        </p:nvSpPr>
        <p:spPr>
          <a:xfrm>
            <a:off x="7219723" y="1583490"/>
            <a:ext cx="2160000" cy="1651398"/>
          </a:xfrm>
          <a:custGeom>
            <a:avLst/>
            <a:gdLst>
              <a:gd name="connsiteX0" fmla="*/ 0 w 1843864"/>
              <a:gd name="connsiteY0" fmla="*/ 0 h 1409700"/>
              <a:gd name="connsiteX1" fmla="*/ 1409699 w 1843864"/>
              <a:gd name="connsiteY1" fmla="*/ 0 h 1409700"/>
              <a:gd name="connsiteX2" fmla="*/ 1409699 w 1843864"/>
              <a:gd name="connsiteY2" fmla="*/ 471941 h 1409700"/>
              <a:gd name="connsiteX3" fmla="*/ 1535357 w 1843864"/>
              <a:gd name="connsiteY3" fmla="*/ 471941 h 1409700"/>
              <a:gd name="connsiteX4" fmla="*/ 1535357 w 1843864"/>
              <a:gd name="connsiteY4" fmla="*/ 239032 h 1409700"/>
              <a:gd name="connsiteX5" fmla="*/ 1843864 w 1843864"/>
              <a:gd name="connsiteY5" fmla="*/ 704851 h 1409700"/>
              <a:gd name="connsiteX6" fmla="*/ 1535357 w 1843864"/>
              <a:gd name="connsiteY6" fmla="*/ 1170669 h 1409700"/>
              <a:gd name="connsiteX7" fmla="*/ 1535357 w 1843864"/>
              <a:gd name="connsiteY7" fmla="*/ 937760 h 1409700"/>
              <a:gd name="connsiteX8" fmla="*/ 1409699 w 1843864"/>
              <a:gd name="connsiteY8" fmla="*/ 937760 h 1409700"/>
              <a:gd name="connsiteX9" fmla="*/ 1409699 w 1843864"/>
              <a:gd name="connsiteY9" fmla="*/ 1409700 h 1409700"/>
              <a:gd name="connsiteX10" fmla="*/ 0 w 1843864"/>
              <a:gd name="connsiteY10" fmla="*/ 1409700 h 14097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1843864" h="1409700">
                <a:moveTo>
                  <a:pt x="0" y="0"/>
                </a:moveTo>
                <a:lnTo>
                  <a:pt x="1409699" y="0"/>
                </a:lnTo>
                <a:lnTo>
                  <a:pt x="1409699" y="471941"/>
                </a:lnTo>
                <a:lnTo>
                  <a:pt x="1535357" y="471941"/>
                </a:lnTo>
                <a:lnTo>
                  <a:pt x="1535357" y="239032"/>
                </a:lnTo>
                <a:lnTo>
                  <a:pt x="1843864" y="704851"/>
                </a:lnTo>
                <a:lnTo>
                  <a:pt x="1535357" y="1170669"/>
                </a:lnTo>
                <a:lnTo>
                  <a:pt x="1535357" y="937760"/>
                </a:lnTo>
                <a:lnTo>
                  <a:pt x="1409699" y="937760"/>
                </a:lnTo>
                <a:lnTo>
                  <a:pt x="1409699" y="1409700"/>
                </a:lnTo>
                <a:lnTo>
                  <a:pt x="0" y="1409700"/>
                </a:lnTo>
                <a:close/>
              </a:path>
            </a:pathLst>
          </a:custGeom>
          <a:solidFill>
            <a:schemeClr val="tx2"/>
          </a:solidFill>
        </p:spPr>
        <p:txBody>
          <a:bodyPr wrap="square" lIns="36000" tIns="36000" rIns="468000" bIns="36000" anchor="ctr">
            <a:no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sp>
        <p:nvSpPr>
          <p:cNvPr id="38" name="Espace réservé du texte 11">
            <a:extLst>
              <a:ext uri="{FF2B5EF4-FFF2-40B4-BE49-F238E27FC236}">
                <a16:creationId xmlns:a16="http://schemas.microsoft.com/office/drawing/2014/main" id="{97EC53BB-3B6C-3AF7-68E1-48C8465AC201}"/>
              </a:ext>
            </a:extLst>
          </p:cNvPr>
          <p:cNvSpPr>
            <a:spLocks noGrp="1" noChangeAspect="1"/>
          </p:cNvSpPr>
          <p:nvPr>
            <p:ph type="body" sz="quarter" idx="21" hasCustomPrompt="1"/>
          </p:nvPr>
        </p:nvSpPr>
        <p:spPr>
          <a:xfrm>
            <a:off x="9386855" y="1583490"/>
            <a:ext cx="1652399" cy="1652400"/>
          </a:xfrm>
          <a:solidFill>
            <a:schemeClr val="tx2"/>
          </a:solidFill>
        </p:spPr>
        <p:txBody>
          <a:bodyPr lIns="36000" tIns="36000" rIns="36000" bIns="36000" anchor="ctr">
            <a:normAutofit/>
          </a:bodyPr>
          <a:lstStyle>
            <a:lvl1pPr algn="ctr">
              <a:lnSpc>
                <a:spcPct val="90000"/>
              </a:lnSpc>
              <a:defRPr sz="1400">
                <a:solidFill>
                  <a:schemeClr val="bg1"/>
                </a:solidFill>
              </a:defRPr>
            </a:lvl1pPr>
            <a:lvl2pPr marL="0" indent="0" algn="ctr">
              <a:lnSpc>
                <a:spcPct val="90000"/>
              </a:lnSpc>
              <a:buNone/>
              <a:defRPr sz="4000" b="1">
                <a:solidFill>
                  <a:schemeClr val="bg1"/>
                </a:solidFill>
                <a:latin typeface="+mj-lt"/>
              </a:defRPr>
            </a:lvl2pPr>
          </a:lstStyle>
          <a:p>
            <a:pPr lvl="0"/>
            <a:r>
              <a:rPr lang="fr-FR" dirty="0"/>
              <a:t>Item</a:t>
            </a:r>
          </a:p>
          <a:p>
            <a:pPr lvl="1"/>
            <a:r>
              <a:rPr lang="fr-FR" dirty="0"/>
              <a:t>0</a:t>
            </a:r>
          </a:p>
        </p:txBody>
      </p:sp>
      <p:pic>
        <p:nvPicPr>
          <p:cNvPr id="19" name="PATTERN CARRE DECAL">
            <a:extLst>
              <a:ext uri="{FF2B5EF4-FFF2-40B4-BE49-F238E27FC236}">
                <a16:creationId xmlns:a16="http://schemas.microsoft.com/office/drawing/2014/main" id="{0BAAE597-7E43-80FB-78E3-011B87877240}"/>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l="17494" t="76060" r="18770" b="-33262"/>
          <a:stretch/>
        </p:blipFill>
        <p:spPr>
          <a:xfrm>
            <a:off x="9626600" y="-1"/>
            <a:ext cx="2565400" cy="1515209"/>
          </a:xfrm>
          <a:prstGeom prst="rect">
            <a:avLst/>
          </a:prstGeom>
        </p:spPr>
      </p:pic>
      <p:sp>
        <p:nvSpPr>
          <p:cNvPr id="2" name="Titre 1">
            <a:extLst>
              <a:ext uri="{FF2B5EF4-FFF2-40B4-BE49-F238E27FC236}">
                <a16:creationId xmlns:a16="http://schemas.microsoft.com/office/drawing/2014/main" id="{7D2C0AC3-31B7-69C8-1880-96C477E56349}"/>
              </a:ext>
            </a:extLst>
          </p:cNvPr>
          <p:cNvSpPr>
            <a:spLocks noGrp="1"/>
          </p:cNvSpPr>
          <p:nvPr>
            <p:ph type="title"/>
          </p:nvPr>
        </p:nvSpPr>
        <p:spPr/>
        <p:txBody>
          <a:bodyPr/>
          <a:lstStyle>
            <a:lvl1pPr>
              <a:defRPr>
                <a:solidFill>
                  <a:schemeClr val="tx1"/>
                </a:solidFill>
              </a:defRPr>
            </a:lvl1pPr>
          </a:lstStyle>
          <a:p>
            <a:r>
              <a:rPr lang="fr-FR" smtClean="0"/>
              <a:t>Modifiez le style du titre</a:t>
            </a:r>
            <a:endParaRPr lang="fr-FR"/>
          </a:p>
        </p:txBody>
      </p:sp>
    </p:spTree>
    <p:extLst>
      <p:ext uri="{BB962C8B-B14F-4D97-AF65-F5344CB8AC3E}">
        <p14:creationId xmlns:p14="http://schemas.microsoft.com/office/powerpoint/2010/main" val="1408324564"/>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showMasterSp="0" preserve="1" userDrawn="1">
  <p:cSld name="FIN">
    <p:spTree>
      <p:nvGrpSpPr>
        <p:cNvPr id="1" name=""/>
        <p:cNvGrpSpPr/>
        <p:nvPr/>
      </p:nvGrpSpPr>
      <p:grpSpPr>
        <a:xfrm>
          <a:off x="0" y="0"/>
          <a:ext cx="0" cy="0"/>
          <a:chOff x="0" y="0"/>
          <a:chExt cx="0" cy="0"/>
        </a:xfrm>
      </p:grpSpPr>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FIN</a:t>
            </a:r>
          </a:p>
        </p:txBody>
      </p:sp>
      <p:sp>
        <p:nvSpPr>
          <p:cNvPr id="2" name="Titre 1">
            <a:extLst>
              <a:ext uri="{FF2B5EF4-FFF2-40B4-BE49-F238E27FC236}">
                <a16:creationId xmlns:a16="http://schemas.microsoft.com/office/drawing/2014/main" id="{21EC821E-CA1A-6C83-0786-AF12C1B34DCC}"/>
              </a:ext>
            </a:extLst>
          </p:cNvPr>
          <p:cNvSpPr>
            <a:spLocks noGrp="1"/>
          </p:cNvSpPr>
          <p:nvPr>
            <p:ph type="title" hasCustomPrompt="1"/>
          </p:nvPr>
        </p:nvSpPr>
        <p:spPr>
          <a:xfrm>
            <a:off x="731837" y="3449638"/>
            <a:ext cx="2425700" cy="703262"/>
          </a:xfrm>
        </p:spPr>
        <p:txBody>
          <a:bodyPr anchor="t">
            <a:normAutofit/>
          </a:bodyPr>
          <a:lstStyle>
            <a:lvl1pPr algn="l">
              <a:defRPr sz="4000">
                <a:solidFill>
                  <a:schemeClr val="tx1"/>
                </a:solidFill>
              </a:defRPr>
            </a:lvl1pPr>
          </a:lstStyle>
          <a:p>
            <a:r>
              <a:rPr lang="fr-FR" dirty="0"/>
              <a:t>Merci</a:t>
            </a:r>
          </a:p>
        </p:txBody>
      </p:sp>
      <p:pic>
        <p:nvPicPr>
          <p:cNvPr id="16" name="Logo CEA">
            <a:extLst>
              <a:ext uri="{FF2B5EF4-FFF2-40B4-BE49-F238E27FC236}">
                <a16:creationId xmlns:a16="http://schemas.microsoft.com/office/drawing/2014/main" id="{1051C7ED-2FE9-229E-F0BD-000C6D22DECA}"/>
              </a:ext>
            </a:extLst>
          </p:cNvPr>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731838" y="728663"/>
            <a:ext cx="1803600" cy="1803600"/>
          </a:xfrm>
          <a:prstGeom prst="rect">
            <a:avLst/>
          </a:prstGeom>
        </p:spPr>
      </p:pic>
      <p:sp>
        <p:nvSpPr>
          <p:cNvPr id="8" name="Espace réservé du texte 4"/>
          <p:cNvSpPr>
            <a:spLocks noGrp="1"/>
          </p:cNvSpPr>
          <p:nvPr>
            <p:ph type="body" sz="quarter" idx="14" hasCustomPrompt="1"/>
          </p:nvPr>
        </p:nvSpPr>
        <p:spPr>
          <a:xfrm>
            <a:off x="731838" y="4568370"/>
            <a:ext cx="6564312" cy="480060"/>
          </a:xfrm>
        </p:spPr>
        <p:txBody>
          <a:bodyPr>
            <a:normAutofit/>
          </a:bodyPr>
          <a:lstStyle>
            <a:lvl1pPr marL="0" marR="0" indent="0" algn="l" defTabSz="914400" rtl="0" eaLnBrk="1" fontAlgn="auto" latinLnBrk="0" hangingPunct="1">
              <a:lnSpc>
                <a:spcPct val="100000"/>
              </a:lnSpc>
              <a:spcBef>
                <a:spcPts val="1200"/>
              </a:spcBef>
              <a:spcAft>
                <a:spcPts val="0"/>
              </a:spcAft>
              <a:buClr>
                <a:schemeClr val="tx2"/>
              </a:buClr>
              <a:buSzPct val="90000"/>
              <a:buFont typeface="Arial" panose="020B0604020202020204" pitchFamily="34" charset="0"/>
              <a:buNone/>
              <a:tabLst/>
              <a:defRPr sz="1400" b="1" baseline="0"/>
            </a:lvl1pPr>
          </a:lstStyle>
          <a:p>
            <a:pPr marL="0" marR="0" lvl="0" indent="0" algn="l" defTabSz="914400" rtl="0" eaLnBrk="1" fontAlgn="auto" latinLnBrk="0" hangingPunct="1">
              <a:lnSpc>
                <a:spcPct val="100000"/>
              </a:lnSpc>
              <a:spcBef>
                <a:spcPts val="1200"/>
              </a:spcBef>
              <a:spcAft>
                <a:spcPts val="0"/>
              </a:spcAft>
              <a:buClr>
                <a:schemeClr val="tx2"/>
              </a:buClr>
              <a:buSzPct val="90000"/>
              <a:buFont typeface="Arial" panose="020B0604020202020204" pitchFamily="34" charset="0"/>
              <a:buNone/>
              <a:tabLst/>
              <a:defRPr/>
            </a:pPr>
            <a:r>
              <a:rPr lang="fr-FR" b="1" dirty="0"/>
              <a:t>CRÉDITS PHOTO</a:t>
            </a:r>
          </a:p>
        </p:txBody>
      </p:sp>
      <p:pic>
        <p:nvPicPr>
          <p:cNvPr id="9" name="PATTERN CARRE DECAL">
            <a:extLst>
              <a:ext uri="{FF2B5EF4-FFF2-40B4-BE49-F238E27FC236}">
                <a16:creationId xmlns:a16="http://schemas.microsoft.com/office/drawing/2014/main" id="{B904F070-A99F-1AC0-845C-9E05CE6DF328}"/>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19705" r="39861" b="-1"/>
          <a:stretch/>
        </p:blipFill>
        <p:spPr>
          <a:xfrm>
            <a:off x="9406296" y="-1"/>
            <a:ext cx="2785704" cy="2447637"/>
          </a:xfrm>
          <a:prstGeom prst="rect">
            <a:avLst/>
          </a:prstGeom>
        </p:spPr>
      </p:pic>
      <p:sp>
        <p:nvSpPr>
          <p:cNvPr id="5" name="Espace réservé du texte 4">
            <a:extLst>
              <a:ext uri="{FF2B5EF4-FFF2-40B4-BE49-F238E27FC236}">
                <a16:creationId xmlns:a16="http://schemas.microsoft.com/office/drawing/2014/main" id="{0A3E8B46-58E5-AAA0-387D-4D0B3F7256B2}"/>
              </a:ext>
            </a:extLst>
          </p:cNvPr>
          <p:cNvSpPr>
            <a:spLocks noGrp="1"/>
          </p:cNvSpPr>
          <p:nvPr>
            <p:ph type="body" sz="quarter" idx="16" hasCustomPrompt="1"/>
          </p:nvPr>
        </p:nvSpPr>
        <p:spPr>
          <a:xfrm>
            <a:off x="8458200" y="4508500"/>
            <a:ext cx="3001963" cy="1930400"/>
          </a:xfrm>
        </p:spPr>
        <p:txBody>
          <a:bodyPr>
            <a:normAutofit/>
          </a:bodyPr>
          <a:lstStyle>
            <a:lvl1pPr>
              <a:spcBef>
                <a:spcPts val="600"/>
              </a:spcBef>
              <a:defRPr sz="1400"/>
            </a:lvl1pPr>
          </a:lstStyle>
          <a:p>
            <a:pPr lvl="0"/>
            <a:r>
              <a:rPr lang="fr-FR" dirty="0"/>
              <a:t>Contact + coordonnées</a:t>
            </a:r>
          </a:p>
        </p:txBody>
      </p:sp>
      <p:sp>
        <p:nvSpPr>
          <p:cNvPr id="6" name="Espace réservé du texte 4">
            <a:extLst>
              <a:ext uri="{FF2B5EF4-FFF2-40B4-BE49-F238E27FC236}">
                <a16:creationId xmlns:a16="http://schemas.microsoft.com/office/drawing/2014/main" id="{64A62886-21D9-96B1-E41B-BFA9B096844D}"/>
              </a:ext>
            </a:extLst>
          </p:cNvPr>
          <p:cNvSpPr>
            <a:spLocks noGrp="1"/>
          </p:cNvSpPr>
          <p:nvPr>
            <p:ph type="body" sz="quarter" idx="17" hasCustomPrompt="1"/>
          </p:nvPr>
        </p:nvSpPr>
        <p:spPr>
          <a:xfrm>
            <a:off x="742949" y="5892800"/>
            <a:ext cx="6578600" cy="558800"/>
          </a:xfrm>
        </p:spPr>
        <p:txBody>
          <a:bodyPr>
            <a:normAutofit/>
          </a:bodyPr>
          <a:lstStyle>
            <a:lvl1pPr>
              <a:defRPr sz="1200" i="1"/>
            </a:lvl1pPr>
          </a:lstStyle>
          <a:p>
            <a:pPr lvl="0"/>
            <a:r>
              <a:rPr lang="fr-FR" dirty="0"/>
              <a:t>Emplacement logotypes financeurs/partenaires</a:t>
            </a:r>
          </a:p>
        </p:txBody>
      </p:sp>
    </p:spTree>
    <p:extLst>
      <p:ext uri="{BB962C8B-B14F-4D97-AF65-F5344CB8AC3E}">
        <p14:creationId xmlns:p14="http://schemas.microsoft.com/office/powerpoint/2010/main" val="3923296869"/>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preserve="1" userDrawn="1">
  <p:cSld name="FIN CEA LITEN">
    <p:spTree>
      <p:nvGrpSpPr>
        <p:cNvPr id="1" name=""/>
        <p:cNvGrpSpPr/>
        <p:nvPr/>
      </p:nvGrpSpPr>
      <p:grpSpPr>
        <a:xfrm>
          <a:off x="0" y="0"/>
          <a:ext cx="0" cy="0"/>
          <a:chOff x="0" y="0"/>
          <a:chExt cx="0" cy="0"/>
        </a:xfrm>
      </p:grpSpPr>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FIN</a:t>
            </a:r>
          </a:p>
        </p:txBody>
      </p:sp>
      <p:sp>
        <p:nvSpPr>
          <p:cNvPr id="2" name="Titre 1">
            <a:extLst>
              <a:ext uri="{FF2B5EF4-FFF2-40B4-BE49-F238E27FC236}">
                <a16:creationId xmlns:a16="http://schemas.microsoft.com/office/drawing/2014/main" id="{21EC821E-CA1A-6C83-0786-AF12C1B34DCC}"/>
              </a:ext>
            </a:extLst>
          </p:cNvPr>
          <p:cNvSpPr>
            <a:spLocks noGrp="1"/>
          </p:cNvSpPr>
          <p:nvPr>
            <p:ph type="title" hasCustomPrompt="1"/>
          </p:nvPr>
        </p:nvSpPr>
        <p:spPr>
          <a:xfrm>
            <a:off x="731837" y="3449638"/>
            <a:ext cx="2425700" cy="703262"/>
          </a:xfrm>
        </p:spPr>
        <p:txBody>
          <a:bodyPr anchor="t">
            <a:normAutofit/>
          </a:bodyPr>
          <a:lstStyle>
            <a:lvl1pPr algn="l">
              <a:defRPr sz="4000">
                <a:solidFill>
                  <a:schemeClr val="tx1"/>
                </a:solidFill>
              </a:defRPr>
            </a:lvl1pPr>
          </a:lstStyle>
          <a:p>
            <a:r>
              <a:rPr lang="fr-FR" dirty="0"/>
              <a:t>Merci</a:t>
            </a:r>
          </a:p>
        </p:txBody>
      </p:sp>
      <p:sp>
        <p:nvSpPr>
          <p:cNvPr id="8" name="Espace réservé du texte 4"/>
          <p:cNvSpPr>
            <a:spLocks noGrp="1"/>
          </p:cNvSpPr>
          <p:nvPr>
            <p:ph type="body" sz="quarter" idx="14" hasCustomPrompt="1"/>
          </p:nvPr>
        </p:nvSpPr>
        <p:spPr>
          <a:xfrm>
            <a:off x="731838" y="4568370"/>
            <a:ext cx="6564312" cy="480060"/>
          </a:xfrm>
        </p:spPr>
        <p:txBody>
          <a:bodyPr>
            <a:normAutofit/>
          </a:bodyPr>
          <a:lstStyle>
            <a:lvl1pPr marL="0" marR="0" indent="0" algn="l" defTabSz="914400" rtl="0" eaLnBrk="1" fontAlgn="auto" latinLnBrk="0" hangingPunct="1">
              <a:lnSpc>
                <a:spcPct val="100000"/>
              </a:lnSpc>
              <a:spcBef>
                <a:spcPts val="1200"/>
              </a:spcBef>
              <a:spcAft>
                <a:spcPts val="0"/>
              </a:spcAft>
              <a:buClr>
                <a:schemeClr val="tx2"/>
              </a:buClr>
              <a:buSzPct val="90000"/>
              <a:buFont typeface="Arial" panose="020B0604020202020204" pitchFamily="34" charset="0"/>
              <a:buNone/>
              <a:tabLst/>
              <a:defRPr sz="1400" b="1" baseline="0"/>
            </a:lvl1pPr>
          </a:lstStyle>
          <a:p>
            <a:pPr marL="0" marR="0" lvl="0" indent="0" algn="l" defTabSz="914400" rtl="0" eaLnBrk="1" fontAlgn="auto" latinLnBrk="0" hangingPunct="1">
              <a:lnSpc>
                <a:spcPct val="100000"/>
              </a:lnSpc>
              <a:spcBef>
                <a:spcPts val="1200"/>
              </a:spcBef>
              <a:spcAft>
                <a:spcPts val="0"/>
              </a:spcAft>
              <a:buClr>
                <a:schemeClr val="tx2"/>
              </a:buClr>
              <a:buSzPct val="90000"/>
              <a:buFont typeface="Arial" panose="020B0604020202020204" pitchFamily="34" charset="0"/>
              <a:buNone/>
              <a:tabLst/>
              <a:defRPr/>
            </a:pPr>
            <a:r>
              <a:rPr lang="fr-FR" b="1" dirty="0"/>
              <a:t>CRÉDITS PHOTO</a:t>
            </a:r>
          </a:p>
        </p:txBody>
      </p:sp>
      <p:pic>
        <p:nvPicPr>
          <p:cNvPr id="9" name="PATTERN CARRE DECAL">
            <a:extLst>
              <a:ext uri="{FF2B5EF4-FFF2-40B4-BE49-F238E27FC236}">
                <a16:creationId xmlns:a16="http://schemas.microsoft.com/office/drawing/2014/main" id="{B904F070-A99F-1AC0-845C-9E05CE6DF328}"/>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19705" r="39861" b="-1"/>
          <a:stretch/>
        </p:blipFill>
        <p:spPr>
          <a:xfrm>
            <a:off x="9406296" y="-1"/>
            <a:ext cx="2785704" cy="2447637"/>
          </a:xfrm>
          <a:prstGeom prst="rect">
            <a:avLst/>
          </a:prstGeom>
        </p:spPr>
      </p:pic>
      <p:sp>
        <p:nvSpPr>
          <p:cNvPr id="5" name="Espace réservé du texte 4">
            <a:extLst>
              <a:ext uri="{FF2B5EF4-FFF2-40B4-BE49-F238E27FC236}">
                <a16:creationId xmlns:a16="http://schemas.microsoft.com/office/drawing/2014/main" id="{0A3E8B46-58E5-AAA0-387D-4D0B3F7256B2}"/>
              </a:ext>
            </a:extLst>
          </p:cNvPr>
          <p:cNvSpPr>
            <a:spLocks noGrp="1"/>
          </p:cNvSpPr>
          <p:nvPr>
            <p:ph type="body" sz="quarter" idx="16" hasCustomPrompt="1"/>
          </p:nvPr>
        </p:nvSpPr>
        <p:spPr>
          <a:xfrm>
            <a:off x="8458200" y="4508500"/>
            <a:ext cx="3001963" cy="1930400"/>
          </a:xfrm>
        </p:spPr>
        <p:txBody>
          <a:bodyPr>
            <a:normAutofit/>
          </a:bodyPr>
          <a:lstStyle>
            <a:lvl1pPr>
              <a:spcBef>
                <a:spcPts val="600"/>
              </a:spcBef>
              <a:defRPr sz="1400"/>
            </a:lvl1pPr>
          </a:lstStyle>
          <a:p>
            <a:pPr lvl="0"/>
            <a:r>
              <a:rPr lang="fr-FR" dirty="0"/>
              <a:t>Contact + coordonnées</a:t>
            </a:r>
          </a:p>
        </p:txBody>
      </p:sp>
      <p:sp>
        <p:nvSpPr>
          <p:cNvPr id="6" name="Espace réservé du texte 4">
            <a:extLst>
              <a:ext uri="{FF2B5EF4-FFF2-40B4-BE49-F238E27FC236}">
                <a16:creationId xmlns:a16="http://schemas.microsoft.com/office/drawing/2014/main" id="{64A62886-21D9-96B1-E41B-BFA9B096844D}"/>
              </a:ext>
            </a:extLst>
          </p:cNvPr>
          <p:cNvSpPr>
            <a:spLocks noGrp="1"/>
          </p:cNvSpPr>
          <p:nvPr>
            <p:ph type="body" sz="quarter" idx="17" hasCustomPrompt="1"/>
          </p:nvPr>
        </p:nvSpPr>
        <p:spPr>
          <a:xfrm>
            <a:off x="742949" y="5892800"/>
            <a:ext cx="6578600" cy="558800"/>
          </a:xfrm>
        </p:spPr>
        <p:txBody>
          <a:bodyPr>
            <a:normAutofit/>
          </a:bodyPr>
          <a:lstStyle>
            <a:lvl1pPr>
              <a:defRPr sz="1200" i="1"/>
            </a:lvl1pPr>
          </a:lstStyle>
          <a:p>
            <a:pPr lvl="0"/>
            <a:r>
              <a:rPr lang="fr-FR" dirty="0"/>
              <a:t>Emplacement logotypes financeurs/partenaires</a:t>
            </a:r>
          </a:p>
        </p:txBody>
      </p:sp>
      <p:pic>
        <p:nvPicPr>
          <p:cNvPr id="4" name="Image 3"/>
          <p:cNvPicPr>
            <a:picLocks noChangeAspect="1"/>
          </p:cNvPicPr>
          <p:nvPr userDrawn="1"/>
        </p:nvPicPr>
        <p:blipFill>
          <a:blip r:embed="rId3" cstate="hqprint">
            <a:extLst>
              <a:ext uri="{28A0092B-C50C-407E-A947-70E740481C1C}">
                <a14:useLocalDpi xmlns:a14="http://schemas.microsoft.com/office/drawing/2010/main" val="0"/>
              </a:ext>
            </a:extLst>
          </a:blip>
          <a:stretch>
            <a:fillRect/>
          </a:stretch>
        </p:blipFill>
        <p:spPr>
          <a:xfrm>
            <a:off x="742949" y="741231"/>
            <a:ext cx="4029633" cy="1791032"/>
          </a:xfrm>
          <a:prstGeom prst="rect">
            <a:avLst/>
          </a:prstGeom>
        </p:spPr>
      </p:pic>
    </p:spTree>
    <p:extLst>
      <p:ext uri="{BB962C8B-B14F-4D97-AF65-F5344CB8AC3E}">
        <p14:creationId xmlns:p14="http://schemas.microsoft.com/office/powerpoint/2010/main" val="1241289793"/>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showMasterSp="0" preserve="1" userDrawn="1">
  <p:cSld name="FIN Gris">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FIN Gris</a:t>
            </a:r>
          </a:p>
        </p:txBody>
      </p:sp>
      <p:sp>
        <p:nvSpPr>
          <p:cNvPr id="2" name="Titre 1">
            <a:extLst>
              <a:ext uri="{FF2B5EF4-FFF2-40B4-BE49-F238E27FC236}">
                <a16:creationId xmlns:a16="http://schemas.microsoft.com/office/drawing/2014/main" id="{21EC821E-CA1A-6C83-0786-AF12C1B34DCC}"/>
              </a:ext>
            </a:extLst>
          </p:cNvPr>
          <p:cNvSpPr>
            <a:spLocks noGrp="1"/>
          </p:cNvSpPr>
          <p:nvPr>
            <p:ph type="title" hasCustomPrompt="1"/>
          </p:nvPr>
        </p:nvSpPr>
        <p:spPr>
          <a:xfrm>
            <a:off x="731837" y="3449638"/>
            <a:ext cx="2425700" cy="703262"/>
          </a:xfrm>
        </p:spPr>
        <p:txBody>
          <a:bodyPr anchor="t">
            <a:normAutofit/>
          </a:bodyPr>
          <a:lstStyle>
            <a:lvl1pPr algn="l">
              <a:defRPr sz="4000">
                <a:solidFill>
                  <a:schemeClr val="bg1"/>
                </a:solidFill>
              </a:defRPr>
            </a:lvl1pPr>
          </a:lstStyle>
          <a:p>
            <a:r>
              <a:rPr lang="fr-FR" dirty="0"/>
              <a:t>Merci</a:t>
            </a:r>
          </a:p>
        </p:txBody>
      </p:sp>
      <p:pic>
        <p:nvPicPr>
          <p:cNvPr id="15" name="Logo CEA">
            <a:extLst>
              <a:ext uri="{FF2B5EF4-FFF2-40B4-BE49-F238E27FC236}">
                <a16:creationId xmlns:a16="http://schemas.microsoft.com/office/drawing/2014/main" id="{1051C7ED-2FE9-229E-F0BD-000C6D22DECA}"/>
              </a:ext>
            </a:extLst>
          </p:cNvPr>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731838" y="728663"/>
            <a:ext cx="1803600" cy="1803600"/>
          </a:xfrm>
          <a:prstGeom prst="rect">
            <a:avLst/>
          </a:prstGeom>
        </p:spPr>
      </p:pic>
      <p:pic>
        <p:nvPicPr>
          <p:cNvPr id="9" name="Image 8">
            <a:extLst>
              <a:ext uri="{FF2B5EF4-FFF2-40B4-BE49-F238E27FC236}">
                <a16:creationId xmlns:a16="http://schemas.microsoft.com/office/drawing/2014/main" id="{2E000BD1-941E-96DB-8740-6C7D2BD0EE73}"/>
              </a:ext>
            </a:extLst>
          </p:cNvPr>
          <p:cNvPicPr>
            <a:picLocks noChangeAspect="1"/>
          </p:cNvPicPr>
          <p:nvPr userDrawn="1"/>
        </p:nvPicPr>
        <p:blipFill rotWithShape="1">
          <a:blip r:embed="rId3" cstate="screen">
            <a:extLst>
              <a:ext uri="{28A0092B-C50C-407E-A947-70E740481C1C}">
                <a14:useLocalDpi xmlns:a14="http://schemas.microsoft.com/office/drawing/2010/main"/>
              </a:ext>
            </a:extLst>
          </a:blip>
          <a:srcRect t="19791" r="39816"/>
          <a:stretch/>
        </p:blipFill>
        <p:spPr>
          <a:xfrm>
            <a:off x="9369599" y="0"/>
            <a:ext cx="2822401" cy="2475345"/>
          </a:xfrm>
          <a:prstGeom prst="rect">
            <a:avLst/>
          </a:prstGeom>
        </p:spPr>
      </p:pic>
      <p:sp>
        <p:nvSpPr>
          <p:cNvPr id="3" name="Espace réservé du texte 4">
            <a:extLst>
              <a:ext uri="{FF2B5EF4-FFF2-40B4-BE49-F238E27FC236}">
                <a16:creationId xmlns:a16="http://schemas.microsoft.com/office/drawing/2014/main" id="{0D902288-F09E-3DF3-4FA0-8680492FC7E7}"/>
              </a:ext>
            </a:extLst>
          </p:cNvPr>
          <p:cNvSpPr>
            <a:spLocks noGrp="1"/>
          </p:cNvSpPr>
          <p:nvPr>
            <p:ph type="body" sz="quarter" idx="14" hasCustomPrompt="1"/>
          </p:nvPr>
        </p:nvSpPr>
        <p:spPr>
          <a:xfrm>
            <a:off x="731838" y="4568370"/>
            <a:ext cx="6564312" cy="480060"/>
          </a:xfrm>
        </p:spPr>
        <p:txBody>
          <a:bodyPr>
            <a:normAutofit/>
          </a:bodyPr>
          <a:lstStyle>
            <a:lvl1pPr marL="0" marR="0" indent="0" algn="l" defTabSz="914400" rtl="0" eaLnBrk="1" fontAlgn="auto" latinLnBrk="0" hangingPunct="1">
              <a:lnSpc>
                <a:spcPct val="100000"/>
              </a:lnSpc>
              <a:spcBef>
                <a:spcPts val="1200"/>
              </a:spcBef>
              <a:spcAft>
                <a:spcPts val="0"/>
              </a:spcAft>
              <a:buClr>
                <a:schemeClr val="tx2"/>
              </a:buClr>
              <a:buSzPct val="90000"/>
              <a:buFont typeface="Arial" panose="020B0604020202020204" pitchFamily="34" charset="0"/>
              <a:buNone/>
              <a:tabLst/>
              <a:defRPr sz="1400" b="1" baseline="0">
                <a:solidFill>
                  <a:schemeClr val="bg1"/>
                </a:solidFill>
              </a:defRPr>
            </a:lvl1pPr>
          </a:lstStyle>
          <a:p>
            <a:pPr marL="0" marR="0" lvl="0" indent="0" algn="l" defTabSz="914400" rtl="0" eaLnBrk="1" fontAlgn="auto" latinLnBrk="0" hangingPunct="1">
              <a:lnSpc>
                <a:spcPct val="100000"/>
              </a:lnSpc>
              <a:spcBef>
                <a:spcPts val="1200"/>
              </a:spcBef>
              <a:spcAft>
                <a:spcPts val="0"/>
              </a:spcAft>
              <a:buClr>
                <a:schemeClr val="tx2"/>
              </a:buClr>
              <a:buSzPct val="90000"/>
              <a:buFont typeface="Arial" panose="020B0604020202020204" pitchFamily="34" charset="0"/>
              <a:buNone/>
              <a:tabLst/>
              <a:defRPr/>
            </a:pPr>
            <a:r>
              <a:rPr lang="fr-FR" b="1" dirty="0"/>
              <a:t>CRÉDITS PHOTO</a:t>
            </a:r>
          </a:p>
        </p:txBody>
      </p:sp>
      <p:sp>
        <p:nvSpPr>
          <p:cNvPr id="8" name="Espace réservé du texte 4">
            <a:extLst>
              <a:ext uri="{FF2B5EF4-FFF2-40B4-BE49-F238E27FC236}">
                <a16:creationId xmlns:a16="http://schemas.microsoft.com/office/drawing/2014/main" id="{81B85C49-3012-97FD-C776-3C7299B5E487}"/>
              </a:ext>
            </a:extLst>
          </p:cNvPr>
          <p:cNvSpPr>
            <a:spLocks noGrp="1"/>
          </p:cNvSpPr>
          <p:nvPr>
            <p:ph type="body" sz="quarter" idx="16" hasCustomPrompt="1"/>
          </p:nvPr>
        </p:nvSpPr>
        <p:spPr>
          <a:xfrm>
            <a:off x="8458200" y="4508500"/>
            <a:ext cx="3001963" cy="1930400"/>
          </a:xfrm>
        </p:spPr>
        <p:txBody>
          <a:bodyPr>
            <a:normAutofit/>
          </a:bodyPr>
          <a:lstStyle>
            <a:lvl1pPr>
              <a:spcBef>
                <a:spcPts val="600"/>
              </a:spcBef>
              <a:defRPr sz="1400">
                <a:solidFill>
                  <a:schemeClr val="bg1"/>
                </a:solidFill>
              </a:defRPr>
            </a:lvl1pPr>
          </a:lstStyle>
          <a:p>
            <a:pPr lvl="0"/>
            <a:r>
              <a:rPr lang="fr-FR" dirty="0"/>
              <a:t>Contact + coordonnées</a:t>
            </a:r>
          </a:p>
        </p:txBody>
      </p:sp>
      <p:sp>
        <p:nvSpPr>
          <p:cNvPr id="10" name="Espace réservé du texte 4">
            <a:extLst>
              <a:ext uri="{FF2B5EF4-FFF2-40B4-BE49-F238E27FC236}">
                <a16:creationId xmlns:a16="http://schemas.microsoft.com/office/drawing/2014/main" id="{DFC68CDA-E659-1835-4722-CB92A2FFFEFE}"/>
              </a:ext>
            </a:extLst>
          </p:cNvPr>
          <p:cNvSpPr>
            <a:spLocks noGrp="1"/>
          </p:cNvSpPr>
          <p:nvPr>
            <p:ph type="body" sz="quarter" idx="17" hasCustomPrompt="1"/>
          </p:nvPr>
        </p:nvSpPr>
        <p:spPr>
          <a:xfrm>
            <a:off x="742949" y="5892800"/>
            <a:ext cx="6578600" cy="558800"/>
          </a:xfrm>
        </p:spPr>
        <p:txBody>
          <a:bodyPr>
            <a:normAutofit/>
          </a:bodyPr>
          <a:lstStyle>
            <a:lvl1pPr>
              <a:defRPr sz="1200" i="1">
                <a:solidFill>
                  <a:schemeClr val="bg1"/>
                </a:solidFill>
              </a:defRPr>
            </a:lvl1pPr>
          </a:lstStyle>
          <a:p>
            <a:pPr lvl="0"/>
            <a:r>
              <a:rPr lang="fr-FR" dirty="0"/>
              <a:t>Emplacement logotypes financeurs/partenaires</a:t>
            </a:r>
          </a:p>
        </p:txBody>
      </p:sp>
    </p:spTree>
    <p:extLst>
      <p:ext uri="{BB962C8B-B14F-4D97-AF65-F5344CB8AC3E}">
        <p14:creationId xmlns:p14="http://schemas.microsoft.com/office/powerpoint/2010/main" val="4051418381"/>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showMasterSp="0" preserve="1" userDrawn="1">
  <p:cSld name="Contact">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E2B122C-7C32-00D5-5677-35CC8ABC8223}"/>
              </a:ext>
            </a:extLst>
          </p:cNvPr>
          <p:cNvSpPr/>
          <p:nvPr userDrawn="1"/>
        </p:nvSpPr>
        <p:spPr>
          <a:xfrm>
            <a:off x="0" y="0"/>
            <a:ext cx="121920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29" name="ZoneTexte 28">
            <a:extLst>
              <a:ext uri="{FF2B5EF4-FFF2-40B4-BE49-F238E27FC236}">
                <a16:creationId xmlns:a16="http://schemas.microsoft.com/office/drawing/2014/main" id="{BC10BA36-642C-D18A-73B5-1652743A0484}"/>
              </a:ext>
            </a:extLst>
          </p:cNvPr>
          <p:cNvSpPr txBox="1"/>
          <p:nvPr userDrawn="1"/>
        </p:nvSpPr>
        <p:spPr>
          <a:xfrm>
            <a:off x="-101600" y="-276999"/>
            <a:ext cx="12192000" cy="276999"/>
          </a:xfrm>
          <a:prstGeom prst="rect">
            <a:avLst/>
          </a:prstGeom>
          <a:noFill/>
        </p:spPr>
        <p:txBody>
          <a:bodyPr wrap="square" rtlCol="0">
            <a:spAutoFit/>
          </a:bodyPr>
          <a:lstStyle/>
          <a:p>
            <a:r>
              <a:rPr lang="fr-FR" sz="1200" dirty="0">
                <a:solidFill>
                  <a:schemeClr val="bg1">
                    <a:lumMod val="50000"/>
                  </a:schemeClr>
                </a:solidFill>
              </a:rPr>
              <a:t>Disposition : Contact</a:t>
            </a:r>
          </a:p>
        </p:txBody>
      </p:sp>
      <p:sp>
        <p:nvSpPr>
          <p:cNvPr id="9" name="Espace réservé du texte 8">
            <a:extLst>
              <a:ext uri="{FF2B5EF4-FFF2-40B4-BE49-F238E27FC236}">
                <a16:creationId xmlns:a16="http://schemas.microsoft.com/office/drawing/2014/main" id="{373F48AE-496F-F02F-5148-8492F7C6166A}"/>
              </a:ext>
            </a:extLst>
          </p:cNvPr>
          <p:cNvSpPr>
            <a:spLocks noGrp="1"/>
          </p:cNvSpPr>
          <p:nvPr>
            <p:ph type="body" sz="quarter" idx="10" hasCustomPrompt="1"/>
          </p:nvPr>
        </p:nvSpPr>
        <p:spPr>
          <a:xfrm>
            <a:off x="731838" y="5105625"/>
            <a:ext cx="4651374" cy="1510845"/>
          </a:xfrm>
        </p:spPr>
        <p:txBody>
          <a:bodyPr anchor="t">
            <a:noAutofit/>
          </a:bodyPr>
          <a:lstStyle>
            <a:lvl1pPr marL="0" indent="0">
              <a:lnSpc>
                <a:spcPct val="120000"/>
              </a:lnSpc>
              <a:spcBef>
                <a:spcPts val="0"/>
              </a:spcBef>
              <a:spcAft>
                <a:spcPts val="600"/>
              </a:spcAft>
              <a:buNone/>
              <a:defRPr sz="1600" b="1">
                <a:solidFill>
                  <a:schemeClr val="bg1"/>
                </a:solidFill>
              </a:defRPr>
            </a:lvl1pPr>
            <a:lvl2pPr marL="0" indent="0">
              <a:lnSpc>
                <a:spcPct val="100000"/>
              </a:lnSpc>
              <a:spcBef>
                <a:spcPts val="0"/>
              </a:spcBef>
              <a:spcAft>
                <a:spcPts val="600"/>
              </a:spcAft>
              <a:buNone/>
              <a:defRPr sz="1600">
                <a:solidFill>
                  <a:schemeClr val="bg1"/>
                </a:solidFill>
              </a:defRPr>
            </a:lvl2pPr>
            <a:lvl3pPr marL="180975" indent="-180975">
              <a:lnSpc>
                <a:spcPct val="100000"/>
              </a:lnSpc>
              <a:spcBef>
                <a:spcPts val="0"/>
              </a:spcBef>
              <a:spcAft>
                <a:spcPts val="600"/>
              </a:spcAft>
              <a:defRPr sz="1600">
                <a:solidFill>
                  <a:schemeClr val="bg1"/>
                </a:solidFill>
              </a:defRPr>
            </a:lvl3pPr>
            <a:lvl4pPr marL="357188" indent="-176213">
              <a:lnSpc>
                <a:spcPct val="100000"/>
              </a:lnSpc>
              <a:spcBef>
                <a:spcPts val="0"/>
              </a:spcBef>
              <a:spcAft>
                <a:spcPts val="0"/>
              </a:spcAft>
              <a:defRPr sz="1600">
                <a:solidFill>
                  <a:schemeClr val="bg1"/>
                </a:solidFill>
              </a:defRPr>
            </a:lvl4pPr>
            <a:lvl5pPr marL="538163" indent="-180975">
              <a:lnSpc>
                <a:spcPct val="120000"/>
              </a:lnSpc>
              <a:spcBef>
                <a:spcPts val="0"/>
              </a:spcBef>
              <a:spcAft>
                <a:spcPts val="600"/>
              </a:spcAft>
              <a:defRPr sz="1600">
                <a:solidFill>
                  <a:schemeClr val="bg1"/>
                </a:solidFill>
              </a:defRPr>
            </a:lvl5pPr>
          </a:lstStyle>
          <a:p>
            <a:pPr lvl="0"/>
            <a:r>
              <a:rPr lang="fr-FR" dirty="0"/>
              <a:t>Prénom NOM</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14" name="ZoneTexte 13">
            <a:extLst>
              <a:ext uri="{FF2B5EF4-FFF2-40B4-BE49-F238E27FC236}">
                <a16:creationId xmlns:a16="http://schemas.microsoft.com/office/drawing/2014/main" id="{4E103F96-5E5B-60F7-F077-8E6E1ABD9DF4}"/>
              </a:ext>
            </a:extLst>
          </p:cNvPr>
          <p:cNvSpPr txBox="1"/>
          <p:nvPr userDrawn="1"/>
        </p:nvSpPr>
        <p:spPr>
          <a:xfrm>
            <a:off x="-101600" y="6858000"/>
            <a:ext cx="12192000" cy="461665"/>
          </a:xfrm>
          <a:prstGeom prst="rect">
            <a:avLst/>
          </a:prstGeom>
          <a:noFill/>
        </p:spPr>
        <p:txBody>
          <a:bodyPr wrap="square" rtlCol="0">
            <a:spAutoFit/>
          </a:bodyPr>
          <a:lstStyle/>
          <a:p>
            <a:r>
              <a:rPr lang="fr-FR" sz="1200" dirty="0">
                <a:solidFill>
                  <a:schemeClr val="bg1">
                    <a:lumMod val="50000"/>
                  </a:schemeClr>
                </a:solidFill>
              </a:rPr>
              <a:t>Astuce : Prénom NOM = 1</a:t>
            </a:r>
            <a:r>
              <a:rPr lang="fr-FR" sz="1200" baseline="30000" dirty="0">
                <a:solidFill>
                  <a:schemeClr val="bg1">
                    <a:lumMod val="50000"/>
                  </a:schemeClr>
                </a:solidFill>
              </a:rPr>
              <a:t>er</a:t>
            </a:r>
            <a:r>
              <a:rPr lang="fr-FR" sz="1200" dirty="0">
                <a:solidFill>
                  <a:schemeClr val="bg1">
                    <a:lumMod val="50000"/>
                  </a:schemeClr>
                </a:solidFill>
              </a:rPr>
              <a:t> niveau  -  Email / Tél, = 2</a:t>
            </a:r>
            <a:r>
              <a:rPr lang="fr-FR" sz="1200" baseline="30000" dirty="0">
                <a:solidFill>
                  <a:schemeClr val="bg1">
                    <a:lumMod val="50000"/>
                  </a:schemeClr>
                </a:solidFill>
              </a:rPr>
              <a:t>ème</a:t>
            </a:r>
            <a:r>
              <a:rPr lang="fr-FR" sz="1200" dirty="0">
                <a:solidFill>
                  <a:schemeClr val="bg1">
                    <a:lumMod val="50000"/>
                  </a:schemeClr>
                </a:solidFill>
              </a:rPr>
              <a:t> niveau</a:t>
            </a:r>
          </a:p>
          <a:p>
            <a:endParaRPr lang="fr-FR" sz="1200" dirty="0">
              <a:solidFill>
                <a:schemeClr val="bg1">
                  <a:lumMod val="50000"/>
                </a:schemeClr>
              </a:solidFill>
            </a:endParaRPr>
          </a:p>
        </p:txBody>
      </p:sp>
      <p:grpSp>
        <p:nvGrpSpPr>
          <p:cNvPr id="17" name="Group 12">
            <a:extLst>
              <a:ext uri="{FF2B5EF4-FFF2-40B4-BE49-F238E27FC236}">
                <a16:creationId xmlns:a16="http://schemas.microsoft.com/office/drawing/2014/main" id="{DFC7A27D-F544-3847-F87B-0DF45C44C0D3}"/>
              </a:ext>
            </a:extLst>
          </p:cNvPr>
          <p:cNvGrpSpPr>
            <a:grpSpLocks noChangeAspect="1"/>
          </p:cNvGrpSpPr>
          <p:nvPr userDrawn="1"/>
        </p:nvGrpSpPr>
        <p:grpSpPr bwMode="auto">
          <a:xfrm>
            <a:off x="731838" y="726066"/>
            <a:ext cx="1806198" cy="1806198"/>
            <a:chOff x="461" y="3861"/>
            <a:chExt cx="304" cy="304"/>
          </a:xfrm>
        </p:grpSpPr>
        <p:sp>
          <p:nvSpPr>
            <p:cNvPr id="18" name="AutoShape 11">
              <a:extLst>
                <a:ext uri="{FF2B5EF4-FFF2-40B4-BE49-F238E27FC236}">
                  <a16:creationId xmlns:a16="http://schemas.microsoft.com/office/drawing/2014/main" id="{C581EC54-E4C7-2B85-765F-226E90ED37F9}"/>
                </a:ext>
              </a:extLst>
            </p:cNvPr>
            <p:cNvSpPr>
              <a:spLocks noChangeAspect="1" noChangeArrowheads="1" noTextEdit="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19" name="Rectangle 13">
              <a:extLst>
                <a:ext uri="{FF2B5EF4-FFF2-40B4-BE49-F238E27FC236}">
                  <a16:creationId xmlns:a16="http://schemas.microsoft.com/office/drawing/2014/main" id="{024FFC00-E238-123D-8547-D317547D5C21}"/>
                </a:ext>
              </a:extLst>
            </p:cNvPr>
            <p:cNvSpPr>
              <a:spLocks noChangeArrowheads="1"/>
            </p:cNvSpPr>
            <p:nvPr userDrawn="1"/>
          </p:nvSpPr>
          <p:spPr bwMode="auto">
            <a:xfrm>
              <a:off x="461" y="3861"/>
              <a:ext cx="304" cy="304"/>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0" name="Rectangle 14">
              <a:extLst>
                <a:ext uri="{FF2B5EF4-FFF2-40B4-BE49-F238E27FC236}">
                  <a16:creationId xmlns:a16="http://schemas.microsoft.com/office/drawing/2014/main" id="{26FC7AA9-98AE-CF10-6510-FBB15BB6F6AD}"/>
                </a:ext>
              </a:extLst>
            </p:cNvPr>
            <p:cNvSpPr>
              <a:spLocks noChangeArrowheads="1"/>
            </p:cNvSpPr>
            <p:nvPr userDrawn="1"/>
          </p:nvSpPr>
          <p:spPr bwMode="auto">
            <a:xfrm>
              <a:off x="461" y="3861"/>
              <a:ext cx="304" cy="3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1" name="Freeform 15">
              <a:extLst>
                <a:ext uri="{FF2B5EF4-FFF2-40B4-BE49-F238E27FC236}">
                  <a16:creationId xmlns:a16="http://schemas.microsoft.com/office/drawing/2014/main" id="{485E328D-5058-4023-75AE-4DF8C1BAEBCA}"/>
                </a:ext>
              </a:extLst>
            </p:cNvPr>
            <p:cNvSpPr>
              <a:spLocks noEditPoints="1"/>
            </p:cNvSpPr>
            <p:nvPr userDrawn="1"/>
          </p:nvSpPr>
          <p:spPr bwMode="auto">
            <a:xfrm>
              <a:off x="518" y="3962"/>
              <a:ext cx="189" cy="72"/>
            </a:xfrm>
            <a:custGeom>
              <a:avLst/>
              <a:gdLst>
                <a:gd name="T0" fmla="*/ 498 w 498"/>
                <a:gd name="T1" fmla="*/ 96 h 190"/>
                <a:gd name="T2" fmla="*/ 415 w 498"/>
                <a:gd name="T3" fmla="*/ 0 h 190"/>
                <a:gd name="T4" fmla="*/ 350 w 498"/>
                <a:gd name="T5" fmla="*/ 13 h 190"/>
                <a:gd name="T6" fmla="*/ 348 w 498"/>
                <a:gd name="T7" fmla="*/ 37 h 190"/>
                <a:gd name="T8" fmla="*/ 413 w 498"/>
                <a:gd name="T9" fmla="*/ 21 h 190"/>
                <a:gd name="T10" fmla="*/ 463 w 498"/>
                <a:gd name="T11" fmla="*/ 43 h 190"/>
                <a:gd name="T12" fmla="*/ 335 w 498"/>
                <a:gd name="T13" fmla="*/ 141 h 190"/>
                <a:gd name="T14" fmla="*/ 252 w 498"/>
                <a:gd name="T15" fmla="*/ 169 h 190"/>
                <a:gd name="T16" fmla="*/ 199 w 498"/>
                <a:gd name="T17" fmla="*/ 147 h 190"/>
                <a:gd name="T18" fmla="*/ 320 w 498"/>
                <a:gd name="T19" fmla="*/ 34 h 190"/>
                <a:gd name="T20" fmla="*/ 251 w 498"/>
                <a:gd name="T21" fmla="*/ 0 h 190"/>
                <a:gd name="T22" fmla="*/ 188 w 498"/>
                <a:gd name="T23" fmla="*/ 24 h 190"/>
                <a:gd name="T24" fmla="*/ 165 w 498"/>
                <a:gd name="T25" fmla="*/ 98 h 190"/>
                <a:gd name="T26" fmla="*/ 173 w 498"/>
                <a:gd name="T27" fmla="*/ 140 h 190"/>
                <a:gd name="T28" fmla="*/ 85 w 498"/>
                <a:gd name="T29" fmla="*/ 169 h 190"/>
                <a:gd name="T30" fmla="*/ 19 w 498"/>
                <a:gd name="T31" fmla="*/ 95 h 190"/>
                <a:gd name="T32" fmla="*/ 85 w 498"/>
                <a:gd name="T33" fmla="*/ 21 h 190"/>
                <a:gd name="T34" fmla="*/ 150 w 498"/>
                <a:gd name="T35" fmla="*/ 37 h 190"/>
                <a:gd name="T36" fmla="*/ 148 w 498"/>
                <a:gd name="T37" fmla="*/ 13 h 190"/>
                <a:gd name="T38" fmla="*/ 87 w 498"/>
                <a:gd name="T39" fmla="*/ 0 h 190"/>
                <a:gd name="T40" fmla="*/ 0 w 498"/>
                <a:gd name="T41" fmla="*/ 95 h 190"/>
                <a:gd name="T42" fmla="*/ 86 w 498"/>
                <a:gd name="T43" fmla="*/ 190 h 190"/>
                <a:gd name="T44" fmla="*/ 182 w 498"/>
                <a:gd name="T45" fmla="*/ 159 h 190"/>
                <a:gd name="T46" fmla="*/ 251 w 498"/>
                <a:gd name="T47" fmla="*/ 190 h 190"/>
                <a:gd name="T48" fmla="*/ 338 w 498"/>
                <a:gd name="T49" fmla="*/ 164 h 190"/>
                <a:gd name="T50" fmla="*/ 411 w 498"/>
                <a:gd name="T51" fmla="*/ 190 h 190"/>
                <a:gd name="T52" fmla="*/ 477 w 498"/>
                <a:gd name="T53" fmla="*/ 163 h 190"/>
                <a:gd name="T54" fmla="*/ 478 w 498"/>
                <a:gd name="T55" fmla="*/ 185 h 190"/>
                <a:gd name="T56" fmla="*/ 498 w 498"/>
                <a:gd name="T57" fmla="*/ 189 h 190"/>
                <a:gd name="T58" fmla="*/ 498 w 498"/>
                <a:gd name="T59" fmla="*/ 96 h 190"/>
                <a:gd name="T60" fmla="*/ 184 w 498"/>
                <a:gd name="T61" fmla="*/ 107 h 190"/>
                <a:gd name="T62" fmla="*/ 201 w 498"/>
                <a:gd name="T63" fmla="*/ 39 h 190"/>
                <a:gd name="T64" fmla="*/ 251 w 498"/>
                <a:gd name="T65" fmla="*/ 19 h 190"/>
                <a:gd name="T66" fmla="*/ 297 w 498"/>
                <a:gd name="T67" fmla="*/ 37 h 190"/>
                <a:gd name="T68" fmla="*/ 261 w 498"/>
                <a:gd name="T69" fmla="*/ 78 h 190"/>
                <a:gd name="T70" fmla="*/ 190 w 498"/>
                <a:gd name="T71" fmla="*/ 128 h 190"/>
                <a:gd name="T72" fmla="*/ 184 w 498"/>
                <a:gd name="T73" fmla="*/ 107 h 190"/>
                <a:gd name="T74" fmla="*/ 462 w 498"/>
                <a:gd name="T75" fmla="*/ 151 h 190"/>
                <a:gd name="T76" fmla="*/ 411 w 498"/>
                <a:gd name="T77" fmla="*/ 170 h 190"/>
                <a:gd name="T78" fmla="*/ 356 w 498"/>
                <a:gd name="T79" fmla="*/ 151 h 190"/>
                <a:gd name="T80" fmla="*/ 472 w 498"/>
                <a:gd name="T81" fmla="*/ 60 h 190"/>
                <a:gd name="T82" fmla="*/ 479 w 498"/>
                <a:gd name="T83" fmla="*/ 83 h 190"/>
                <a:gd name="T84" fmla="*/ 462 w 498"/>
                <a:gd name="T85" fmla="*/ 151 h 19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Lst>
              <a:rect l="0" t="0" r="r" b="b"/>
              <a:pathLst>
                <a:path w="498" h="190">
                  <a:moveTo>
                    <a:pt x="498" y="96"/>
                  </a:moveTo>
                  <a:cubicBezTo>
                    <a:pt x="498" y="6"/>
                    <a:pt x="430" y="0"/>
                    <a:pt x="415" y="0"/>
                  </a:cubicBezTo>
                  <a:cubicBezTo>
                    <a:pt x="393" y="0"/>
                    <a:pt x="372" y="4"/>
                    <a:pt x="350" y="13"/>
                  </a:cubicBezTo>
                  <a:cubicBezTo>
                    <a:pt x="348" y="37"/>
                    <a:pt x="348" y="37"/>
                    <a:pt x="348" y="37"/>
                  </a:cubicBezTo>
                  <a:cubicBezTo>
                    <a:pt x="357" y="33"/>
                    <a:pt x="385" y="21"/>
                    <a:pt x="413" y="21"/>
                  </a:cubicBezTo>
                  <a:cubicBezTo>
                    <a:pt x="435" y="21"/>
                    <a:pt x="452" y="28"/>
                    <a:pt x="463" y="43"/>
                  </a:cubicBezTo>
                  <a:cubicBezTo>
                    <a:pt x="387" y="82"/>
                    <a:pt x="342" y="114"/>
                    <a:pt x="335" y="141"/>
                  </a:cubicBezTo>
                  <a:cubicBezTo>
                    <a:pt x="316" y="154"/>
                    <a:pt x="282" y="169"/>
                    <a:pt x="252" y="169"/>
                  </a:cubicBezTo>
                  <a:cubicBezTo>
                    <a:pt x="219" y="169"/>
                    <a:pt x="205" y="155"/>
                    <a:pt x="199" y="147"/>
                  </a:cubicBezTo>
                  <a:cubicBezTo>
                    <a:pt x="282" y="91"/>
                    <a:pt x="325" y="59"/>
                    <a:pt x="320" y="34"/>
                  </a:cubicBezTo>
                  <a:cubicBezTo>
                    <a:pt x="315" y="11"/>
                    <a:pt x="281" y="0"/>
                    <a:pt x="251" y="0"/>
                  </a:cubicBezTo>
                  <a:cubicBezTo>
                    <a:pt x="219" y="0"/>
                    <a:pt x="198" y="13"/>
                    <a:pt x="188" y="24"/>
                  </a:cubicBezTo>
                  <a:cubicBezTo>
                    <a:pt x="172" y="41"/>
                    <a:pt x="164" y="66"/>
                    <a:pt x="165" y="98"/>
                  </a:cubicBezTo>
                  <a:cubicBezTo>
                    <a:pt x="165" y="112"/>
                    <a:pt x="168" y="127"/>
                    <a:pt x="173" y="140"/>
                  </a:cubicBezTo>
                  <a:cubicBezTo>
                    <a:pt x="160" y="148"/>
                    <a:pt x="125" y="169"/>
                    <a:pt x="85" y="169"/>
                  </a:cubicBezTo>
                  <a:cubicBezTo>
                    <a:pt x="38" y="169"/>
                    <a:pt x="19" y="132"/>
                    <a:pt x="19" y="95"/>
                  </a:cubicBezTo>
                  <a:cubicBezTo>
                    <a:pt x="19" y="59"/>
                    <a:pt x="37" y="21"/>
                    <a:pt x="85" y="21"/>
                  </a:cubicBezTo>
                  <a:cubicBezTo>
                    <a:pt x="113" y="21"/>
                    <a:pt x="140" y="32"/>
                    <a:pt x="150" y="37"/>
                  </a:cubicBezTo>
                  <a:cubicBezTo>
                    <a:pt x="148" y="13"/>
                    <a:pt x="148" y="13"/>
                    <a:pt x="148" y="13"/>
                  </a:cubicBezTo>
                  <a:cubicBezTo>
                    <a:pt x="130" y="6"/>
                    <a:pt x="107" y="0"/>
                    <a:pt x="87" y="0"/>
                  </a:cubicBezTo>
                  <a:cubicBezTo>
                    <a:pt x="7" y="0"/>
                    <a:pt x="0" y="67"/>
                    <a:pt x="0" y="95"/>
                  </a:cubicBezTo>
                  <a:cubicBezTo>
                    <a:pt x="0" y="122"/>
                    <a:pt x="7" y="190"/>
                    <a:pt x="86" y="190"/>
                  </a:cubicBezTo>
                  <a:cubicBezTo>
                    <a:pt x="134" y="190"/>
                    <a:pt x="175" y="164"/>
                    <a:pt x="182" y="159"/>
                  </a:cubicBezTo>
                  <a:cubicBezTo>
                    <a:pt x="187" y="168"/>
                    <a:pt x="208" y="190"/>
                    <a:pt x="251" y="190"/>
                  </a:cubicBezTo>
                  <a:cubicBezTo>
                    <a:pt x="286" y="190"/>
                    <a:pt x="325" y="173"/>
                    <a:pt x="338" y="164"/>
                  </a:cubicBezTo>
                  <a:cubicBezTo>
                    <a:pt x="346" y="175"/>
                    <a:pt x="362" y="190"/>
                    <a:pt x="411" y="190"/>
                  </a:cubicBezTo>
                  <a:cubicBezTo>
                    <a:pt x="444" y="190"/>
                    <a:pt x="464" y="179"/>
                    <a:pt x="477" y="163"/>
                  </a:cubicBezTo>
                  <a:cubicBezTo>
                    <a:pt x="477" y="171"/>
                    <a:pt x="478" y="179"/>
                    <a:pt x="478" y="185"/>
                  </a:cubicBezTo>
                  <a:cubicBezTo>
                    <a:pt x="498" y="189"/>
                    <a:pt x="498" y="189"/>
                    <a:pt x="498" y="189"/>
                  </a:cubicBezTo>
                  <a:cubicBezTo>
                    <a:pt x="497" y="168"/>
                    <a:pt x="498" y="97"/>
                    <a:pt x="498" y="96"/>
                  </a:cubicBezTo>
                  <a:moveTo>
                    <a:pt x="184" y="107"/>
                  </a:moveTo>
                  <a:cubicBezTo>
                    <a:pt x="184" y="107"/>
                    <a:pt x="178" y="65"/>
                    <a:pt x="201" y="39"/>
                  </a:cubicBezTo>
                  <a:cubicBezTo>
                    <a:pt x="212" y="26"/>
                    <a:pt x="229" y="19"/>
                    <a:pt x="251" y="19"/>
                  </a:cubicBezTo>
                  <a:cubicBezTo>
                    <a:pt x="275" y="19"/>
                    <a:pt x="295" y="28"/>
                    <a:pt x="297" y="37"/>
                  </a:cubicBezTo>
                  <a:cubicBezTo>
                    <a:pt x="299" y="44"/>
                    <a:pt x="292" y="53"/>
                    <a:pt x="261" y="78"/>
                  </a:cubicBezTo>
                  <a:cubicBezTo>
                    <a:pt x="261" y="78"/>
                    <a:pt x="230" y="105"/>
                    <a:pt x="190" y="128"/>
                  </a:cubicBezTo>
                  <a:cubicBezTo>
                    <a:pt x="187" y="122"/>
                    <a:pt x="185" y="115"/>
                    <a:pt x="184" y="107"/>
                  </a:cubicBezTo>
                  <a:moveTo>
                    <a:pt x="462" y="151"/>
                  </a:moveTo>
                  <a:cubicBezTo>
                    <a:pt x="450" y="164"/>
                    <a:pt x="433" y="170"/>
                    <a:pt x="411" y="170"/>
                  </a:cubicBezTo>
                  <a:cubicBezTo>
                    <a:pt x="361" y="170"/>
                    <a:pt x="356" y="151"/>
                    <a:pt x="356" y="151"/>
                  </a:cubicBezTo>
                  <a:cubicBezTo>
                    <a:pt x="350" y="140"/>
                    <a:pt x="367" y="116"/>
                    <a:pt x="472" y="60"/>
                  </a:cubicBezTo>
                  <a:cubicBezTo>
                    <a:pt x="475" y="67"/>
                    <a:pt x="477" y="75"/>
                    <a:pt x="479" y="83"/>
                  </a:cubicBezTo>
                  <a:cubicBezTo>
                    <a:pt x="479" y="83"/>
                    <a:pt x="484" y="125"/>
                    <a:pt x="462" y="151"/>
                  </a:cubicBezTo>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2" name="Rectangle 16">
              <a:extLst>
                <a:ext uri="{FF2B5EF4-FFF2-40B4-BE49-F238E27FC236}">
                  <a16:creationId xmlns:a16="http://schemas.microsoft.com/office/drawing/2014/main" id="{B32124BB-315A-4642-3185-D0F09F05E9F3}"/>
                </a:ext>
              </a:extLst>
            </p:cNvPr>
            <p:cNvSpPr>
              <a:spLocks noChangeArrowheads="1"/>
            </p:cNvSpPr>
            <p:nvPr userDrawn="1"/>
          </p:nvSpPr>
          <p:spPr bwMode="auto">
            <a:xfrm>
              <a:off x="526" y="4057"/>
              <a:ext cx="174" cy="8"/>
            </a:xfrm>
            <a:prstGeom prst="rect">
              <a:avLst/>
            </a:prstGeom>
            <a:solidFill>
              <a:srgbClr val="FFFFFF"/>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sp>
          <p:nvSpPr>
            <p:cNvPr id="23" name="Rectangle 17">
              <a:extLst>
                <a:ext uri="{FF2B5EF4-FFF2-40B4-BE49-F238E27FC236}">
                  <a16:creationId xmlns:a16="http://schemas.microsoft.com/office/drawing/2014/main" id="{283D2C2C-F437-0747-2745-E4E3B6D20760}"/>
                </a:ext>
              </a:extLst>
            </p:cNvPr>
            <p:cNvSpPr>
              <a:spLocks noChangeArrowheads="1"/>
            </p:cNvSpPr>
            <p:nvPr userDrawn="1"/>
          </p:nvSpPr>
          <p:spPr bwMode="auto">
            <a:xfrm>
              <a:off x="526" y="4057"/>
              <a:ext cx="174" cy="8"/>
            </a:xfrm>
            <a:prstGeom prst="rect">
              <a:avLst/>
            </a:prstGeom>
            <a:solidFill>
              <a:schemeClr val="tx2"/>
            </a:solidFill>
            <a:ln>
              <a:noFill/>
            </a:ln>
            <a:extLs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endParaRPr lang="fr-FR"/>
            </a:p>
          </p:txBody>
        </p:sp>
      </p:grpSp>
      <p:pic>
        <p:nvPicPr>
          <p:cNvPr id="16" name="Image 15">
            <a:extLst>
              <a:ext uri="{FF2B5EF4-FFF2-40B4-BE49-F238E27FC236}">
                <a16:creationId xmlns:a16="http://schemas.microsoft.com/office/drawing/2014/main" id="{2E000BD1-941E-96DB-8740-6C7D2BD0EE73}"/>
              </a:ext>
            </a:extLst>
          </p:cNvPr>
          <p:cNvPicPr>
            <a:picLocks noChangeAspect="1"/>
          </p:cNvPicPr>
          <p:nvPr userDrawn="1"/>
        </p:nvPicPr>
        <p:blipFill rotWithShape="1">
          <a:blip r:embed="rId2" cstate="screen">
            <a:extLst>
              <a:ext uri="{28A0092B-C50C-407E-A947-70E740481C1C}">
                <a14:useLocalDpi xmlns:a14="http://schemas.microsoft.com/office/drawing/2010/main"/>
              </a:ext>
            </a:extLst>
          </a:blip>
          <a:srcRect t="19791" r="39816"/>
          <a:stretch/>
        </p:blipFill>
        <p:spPr>
          <a:xfrm>
            <a:off x="9369599" y="0"/>
            <a:ext cx="2822401" cy="2475345"/>
          </a:xfrm>
          <a:prstGeom prst="rect">
            <a:avLst/>
          </a:prstGeom>
        </p:spPr>
      </p:pic>
      <p:sp>
        <p:nvSpPr>
          <p:cNvPr id="2" name="Espace réservé du texte 4">
            <a:extLst>
              <a:ext uri="{FF2B5EF4-FFF2-40B4-BE49-F238E27FC236}">
                <a16:creationId xmlns:a16="http://schemas.microsoft.com/office/drawing/2014/main" id="{22219D0D-87E0-357C-56D2-13A29A891F48}"/>
              </a:ext>
            </a:extLst>
          </p:cNvPr>
          <p:cNvSpPr>
            <a:spLocks noGrp="1"/>
          </p:cNvSpPr>
          <p:nvPr>
            <p:ph type="body" sz="quarter" idx="17" hasCustomPrompt="1"/>
          </p:nvPr>
        </p:nvSpPr>
        <p:spPr>
          <a:xfrm>
            <a:off x="8102600" y="5892800"/>
            <a:ext cx="3357563" cy="558800"/>
          </a:xfrm>
        </p:spPr>
        <p:txBody>
          <a:bodyPr rIns="0">
            <a:normAutofit/>
          </a:bodyPr>
          <a:lstStyle>
            <a:lvl1pPr algn="r">
              <a:defRPr sz="1200" i="1">
                <a:solidFill>
                  <a:schemeClr val="bg1"/>
                </a:solidFill>
              </a:defRPr>
            </a:lvl1pPr>
          </a:lstStyle>
          <a:p>
            <a:pPr lvl="0"/>
            <a:r>
              <a:rPr lang="fr-FR" dirty="0"/>
              <a:t>Emplacement logotypes financeurs/partenaires</a:t>
            </a:r>
          </a:p>
        </p:txBody>
      </p:sp>
    </p:spTree>
    <p:extLst>
      <p:ext uri="{BB962C8B-B14F-4D97-AF65-F5344CB8AC3E}">
        <p14:creationId xmlns:p14="http://schemas.microsoft.com/office/powerpoint/2010/main" val="4267038405"/>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userDrawn="1">
  <p:cSld name="Défaut avec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lvl1pPr>
              <a:defRPr b="1" cap="none" baseline="0">
                <a:latin typeface="+mj-lt"/>
              </a:defRPr>
            </a:lvl1pPr>
          </a:lstStyle>
          <a:p>
            <a:r>
              <a:rPr lang="fr-FR" noProof="0"/>
              <a:t>Modifiez le style du titre</a:t>
            </a:r>
            <a:endParaRPr lang="fr-FR" noProof="0" dirty="0"/>
          </a:p>
        </p:txBody>
      </p:sp>
      <p:sp>
        <p:nvSpPr>
          <p:cNvPr id="4" name="Text Placeholder 2"/>
          <p:cNvSpPr>
            <a:spLocks noGrp="1"/>
          </p:cNvSpPr>
          <p:nvPr>
            <p:ph idx="1"/>
          </p:nvPr>
        </p:nvSpPr>
        <p:spPr>
          <a:xfrm>
            <a:off x="881099" y="1630411"/>
            <a:ext cx="10515600" cy="1516531"/>
          </a:xfrm>
          <a:prstGeom prst="rect">
            <a:avLst/>
          </a:prstGeom>
        </p:spPr>
        <p:txBody>
          <a:bodyPr vert="horz" lIns="127723" tIns="63862" rIns="127723" bIns="63862" rtlCol="0">
            <a:spAutoFit/>
          </a:bodyPr>
          <a:lstStyle>
            <a:lvl1pPr>
              <a:lnSpc>
                <a:spcPct val="90000"/>
              </a:lnSpc>
              <a:spcBef>
                <a:spcPts val="1048"/>
              </a:spcBef>
              <a:defRPr sz="1600">
                <a:latin typeface="+mj-lt"/>
              </a:defRPr>
            </a:lvl1pPr>
            <a:lvl2pPr>
              <a:lnSpc>
                <a:spcPct val="90000"/>
              </a:lnSpc>
              <a:spcBef>
                <a:spcPts val="524"/>
              </a:spcBef>
              <a:defRPr sz="1400">
                <a:latin typeface="+mj-lt"/>
              </a:defRPr>
            </a:lvl2pPr>
            <a:lvl3pPr>
              <a:lnSpc>
                <a:spcPct val="90000"/>
              </a:lnSpc>
              <a:spcBef>
                <a:spcPts val="524"/>
              </a:spcBef>
              <a:defRPr sz="1300">
                <a:latin typeface="+mj-lt"/>
              </a:defRPr>
            </a:lvl3pPr>
            <a:lvl4pPr marL="1676370" indent="-239481">
              <a:lnSpc>
                <a:spcPct val="90000"/>
              </a:lnSpc>
              <a:spcBef>
                <a:spcPts val="524"/>
              </a:spcBef>
              <a:buFont typeface="Calibri" panose="020F0502020204030204" pitchFamily="34" charset="0"/>
              <a:buChar char="-"/>
              <a:defRPr sz="1100">
                <a:latin typeface="+mj-lt"/>
              </a:defRPr>
            </a:lvl4pPr>
            <a:lvl5pPr marL="2155332" indent="-239481">
              <a:lnSpc>
                <a:spcPct val="90000"/>
              </a:lnSpc>
              <a:spcBef>
                <a:spcPts val="524"/>
              </a:spcBef>
              <a:buFont typeface="Wingdings" panose="05000000000000000000" pitchFamily="2" charset="2"/>
              <a:buChar char="§"/>
              <a:defRPr sz="1100">
                <a:latin typeface="+mj-lt"/>
              </a:defRPr>
            </a:lvl5pPr>
          </a:lstStyle>
          <a:p>
            <a:pPr lvl="0"/>
            <a:r>
              <a:rPr lang="fr-FR" noProof="0"/>
              <a:t>Cliquez pour modifier les styles du texte du masque</a:t>
            </a:r>
          </a:p>
          <a:p>
            <a:pPr lvl="1"/>
            <a:r>
              <a:rPr lang="fr-FR" noProof="0"/>
              <a:t>Deuxième niveau</a:t>
            </a:r>
          </a:p>
          <a:p>
            <a:pPr lvl="2"/>
            <a:r>
              <a:rPr lang="fr-FR" noProof="0"/>
              <a:t>Troisième niveau</a:t>
            </a:r>
          </a:p>
          <a:p>
            <a:pPr lvl="3"/>
            <a:r>
              <a:rPr lang="fr-FR" noProof="0"/>
              <a:t>Quatrième niveau</a:t>
            </a:r>
          </a:p>
          <a:p>
            <a:pPr lvl="4"/>
            <a:r>
              <a:rPr lang="fr-FR" noProof="0"/>
              <a:t>Cinquième niveau</a:t>
            </a:r>
            <a:endParaRPr lang="fr-FR" noProof="0" dirty="0"/>
          </a:p>
        </p:txBody>
      </p:sp>
      <p:sp>
        <p:nvSpPr>
          <p:cNvPr id="5" name="Espace réservé du texte 2"/>
          <p:cNvSpPr>
            <a:spLocks noGrp="1"/>
          </p:cNvSpPr>
          <p:nvPr>
            <p:ph type="body" sz="quarter" idx="12" hasCustomPrompt="1"/>
          </p:nvPr>
        </p:nvSpPr>
        <p:spPr>
          <a:xfrm>
            <a:off x="881100" y="1067648"/>
            <a:ext cx="10565835" cy="246221"/>
          </a:xfrm>
        </p:spPr>
        <p:txBody>
          <a:bodyPr wrap="square">
            <a:spAutoFit/>
          </a:bodyPr>
          <a:lstStyle>
            <a:lvl1pPr marL="0" indent="0">
              <a:lnSpc>
                <a:spcPct val="100000"/>
              </a:lnSpc>
              <a:buFontTx/>
              <a:buNone/>
              <a:defRPr sz="1600">
                <a:latin typeface="+mj-lt"/>
              </a:defRPr>
            </a:lvl1pPr>
          </a:lstStyle>
          <a:p>
            <a:pPr lvl="0"/>
            <a:r>
              <a:rPr lang="fr-FR" noProof="0" dirty="0"/>
              <a:t>Texte simple de la diapositive</a:t>
            </a:r>
          </a:p>
        </p:txBody>
      </p:sp>
      <p:sp>
        <p:nvSpPr>
          <p:cNvPr id="6" name="Slide Number Placeholder 2"/>
          <p:cNvSpPr>
            <a:spLocks noGrp="1"/>
          </p:cNvSpPr>
          <p:nvPr>
            <p:ph type="sldNum" sz="quarter" idx="4"/>
          </p:nvPr>
        </p:nvSpPr>
        <p:spPr>
          <a:xfrm>
            <a:off x="11157188" y="6675103"/>
            <a:ext cx="837259" cy="138499"/>
          </a:xfrm>
          <a:prstGeom prst="rect">
            <a:avLst/>
          </a:prstGeom>
        </p:spPr>
        <p:txBody>
          <a:bodyPr lIns="72000" tIns="0" rIns="72000" bIns="0">
            <a:spAutoFit/>
          </a:bodyPr>
          <a:lstStyle>
            <a:lvl1pPr>
              <a:defRPr sz="900">
                <a:latin typeface="+mj-lt"/>
              </a:defRPr>
            </a:lvl1pPr>
          </a:lstStyle>
          <a:p>
            <a:pPr algn="ctr"/>
            <a:fld id="{53F0B3ED-4F75-49BF-B028-1A262D3A6E64}" type="slidenum">
              <a:rPr lang="fr-FR" smtClean="0">
                <a:solidFill>
                  <a:schemeClr val="bg1"/>
                </a:solidFill>
                <a:ea typeface="Arial" charset="0"/>
                <a:cs typeface="Arial" charset="0"/>
              </a:rPr>
              <a:pPr algn="ctr"/>
              <a:t>‹N°›</a:t>
            </a:fld>
            <a:endParaRPr lang="fr-FR" dirty="0">
              <a:solidFill>
                <a:schemeClr val="bg1"/>
              </a:solidFill>
              <a:ea typeface="Arial" charset="0"/>
              <a:cs typeface="Arial" charset="0"/>
            </a:endParaRPr>
          </a:p>
        </p:txBody>
      </p:sp>
    </p:spTree>
    <p:extLst>
      <p:ext uri="{BB962C8B-B14F-4D97-AF65-F5344CB8AC3E}">
        <p14:creationId xmlns:p14="http://schemas.microsoft.com/office/powerpoint/2010/main" val="337868664"/>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userDrawn="1">
  <p:cSld name="Texte">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p>
        </p:txBody>
      </p:sp>
    </p:spTree>
    <p:extLst>
      <p:ext uri="{BB962C8B-B14F-4D97-AF65-F5344CB8AC3E}">
        <p14:creationId xmlns:p14="http://schemas.microsoft.com/office/powerpoint/2010/main" val="1943536226"/>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ZoneTexte 1"/>
          <p:cNvSpPr txBox="1">
            <a:spLocks noChangeArrowheads="1"/>
          </p:cNvSpPr>
          <p:nvPr userDrawn="1"/>
        </p:nvSpPr>
        <p:spPr bwMode="auto">
          <a:xfrm>
            <a:off x="4176184" y="6524626"/>
            <a:ext cx="5088467" cy="2778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en-US" sz="1200" b="0" i="0" u="none" strike="noStrike" kern="1200" cap="none" spc="0" normalizeH="0" baseline="0" noProof="0" dirty="0" smtClean="0">
                <a:ln>
                  <a:noFill/>
                </a:ln>
                <a:solidFill>
                  <a:srgbClr val="333399"/>
                </a:solidFill>
                <a:effectLst/>
                <a:uLnTx/>
                <a:uFillTx/>
                <a:latin typeface="Arial" pitchFamily="34" charset="0"/>
                <a:ea typeface="+mn-ea"/>
                <a:cs typeface="+mn-cs"/>
              </a:rPr>
              <a:t>JWST, ESTEC, </a:t>
            </a:r>
            <a:r>
              <a:rPr kumimoji="0" lang="fr-FR" altLang="en-US" sz="1200" b="0" i="0" u="none" strike="noStrike" kern="1200" cap="none" spc="0" normalizeH="0" baseline="0" noProof="0" dirty="0" err="1" smtClean="0">
                <a:ln>
                  <a:noFill/>
                </a:ln>
                <a:solidFill>
                  <a:srgbClr val="333399"/>
                </a:solidFill>
                <a:effectLst/>
                <a:uLnTx/>
                <a:uFillTx/>
                <a:latin typeface="Arial" pitchFamily="34" charset="0"/>
                <a:ea typeface="+mn-ea"/>
                <a:cs typeface="+mn-cs"/>
              </a:rPr>
              <a:t>October</a:t>
            </a:r>
            <a:r>
              <a:rPr kumimoji="0" lang="fr-FR" altLang="en-US" sz="1200" b="0" i="0" u="none" strike="noStrike" kern="1200" cap="none" spc="0" normalizeH="0" baseline="0" noProof="0" dirty="0" smtClean="0">
                <a:ln>
                  <a:noFill/>
                </a:ln>
                <a:solidFill>
                  <a:srgbClr val="333399"/>
                </a:solidFill>
                <a:effectLst/>
                <a:uLnTx/>
                <a:uFillTx/>
                <a:latin typeface="Arial" pitchFamily="34" charset="0"/>
                <a:ea typeface="+mn-ea"/>
                <a:cs typeface="+mn-cs"/>
              </a:rPr>
              <a:t> 2015 </a:t>
            </a:r>
          </a:p>
        </p:txBody>
      </p:sp>
      <p:sp>
        <p:nvSpPr>
          <p:cNvPr id="3" name="Rectangle 23"/>
          <p:cNvSpPr>
            <a:spLocks noGrp="1" noChangeArrowheads="1"/>
          </p:cNvSpPr>
          <p:nvPr>
            <p:ph type="dt" sz="half" idx="10"/>
          </p:nvPr>
        </p:nvSpPr>
        <p:spPr/>
        <p:txBody>
          <a:bodyPr/>
          <a:lstStyle>
            <a:lvl1pPr>
              <a:defRPr/>
            </a:lvl1pPr>
          </a:lstStyle>
          <a:p>
            <a:pPr fontAlgn="base">
              <a:spcBef>
                <a:spcPct val="0"/>
              </a:spcBef>
              <a:spcAft>
                <a:spcPct val="0"/>
              </a:spcAft>
              <a:defRPr/>
            </a:pPr>
            <a:fld id="{D4491C0E-C8AB-4AA0-8FD4-CF1BB476EABA}" type="slidenum">
              <a:rPr lang="fr-FR" altLang="en-GB" smtClean="0">
                <a:solidFill>
                  <a:srgbClr val="FFFFFF"/>
                </a:solidFill>
              </a:rPr>
              <a:pPr fontAlgn="base">
                <a:spcBef>
                  <a:spcPct val="0"/>
                </a:spcBef>
                <a:spcAft>
                  <a:spcPct val="0"/>
                </a:spcAft>
                <a:defRPr/>
              </a:pPr>
              <a:t>‹N°›</a:t>
            </a:fld>
            <a:endParaRPr lang="fr-FR" altLang="en-GB">
              <a:solidFill>
                <a:srgbClr val="FFFFFF"/>
              </a:solidFill>
            </a:endParaRPr>
          </a:p>
        </p:txBody>
      </p:sp>
    </p:spTree>
    <p:extLst>
      <p:ext uri="{BB962C8B-B14F-4D97-AF65-F5344CB8AC3E}">
        <p14:creationId xmlns:p14="http://schemas.microsoft.com/office/powerpoint/2010/main" val="514177780"/>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title">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914400" y="2130428"/>
            <a:ext cx="10363200" cy="207749"/>
          </a:xfrm>
          <a:prstGeom prst="rect">
            <a:avLst/>
          </a:prstGeom>
        </p:spPr>
        <p:txBody>
          <a:bodyPr/>
          <a:lstStyle/>
          <a:p>
            <a:r>
              <a:rPr lang="fr-FR" smtClean="0"/>
              <a:t>Modifiez le style du titre</a:t>
            </a:r>
            <a:endParaRPr lang="en-US"/>
          </a:p>
        </p:txBody>
      </p:sp>
      <p:sp>
        <p:nvSpPr>
          <p:cNvPr id="3" name="Sous-titre 2"/>
          <p:cNvSpPr>
            <a:spLocks noGrp="1"/>
          </p:cNvSpPr>
          <p:nvPr>
            <p:ph type="subTitle" idx="1"/>
          </p:nvPr>
        </p:nvSpPr>
        <p:spPr>
          <a:xfrm>
            <a:off x="1828800" y="3886200"/>
            <a:ext cx="8534400" cy="1752600"/>
          </a:xfrm>
          <a:prstGeom prst="rect">
            <a:avLst/>
          </a:prstGeom>
        </p:spPr>
        <p:txBody>
          <a:bodyPr/>
          <a:lstStyle>
            <a:lvl1pPr marL="0" indent="0" algn="ctr">
              <a:buNone/>
              <a:defRPr>
                <a:solidFill>
                  <a:schemeClr val="tx1">
                    <a:tint val="75000"/>
                  </a:schemeClr>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fr-FR" smtClean="0"/>
              <a:t>Modifiez le style des sous-titres du masque</a:t>
            </a:r>
            <a:endParaRPr lang="en-US"/>
          </a:p>
        </p:txBody>
      </p:sp>
      <p:sp>
        <p:nvSpPr>
          <p:cNvPr id="4" name="Espace réservé de la date 3"/>
          <p:cNvSpPr>
            <a:spLocks noGrp="1"/>
          </p:cNvSpPr>
          <p:nvPr>
            <p:ph type="dt" sz="half" idx="10"/>
          </p:nvPr>
        </p:nvSpPr>
        <p:spPr>
          <a:xfrm>
            <a:off x="0" y="0"/>
            <a:ext cx="0" cy="0"/>
          </a:xfrm>
        </p:spPr>
        <p:txBody>
          <a:bodyPr/>
          <a:lstStyle>
            <a:lvl1pPr algn="ctr" defTabSz="685800" fontAlgn="base">
              <a:spcBef>
                <a:spcPct val="0"/>
              </a:spcBef>
              <a:spcAft>
                <a:spcPct val="0"/>
              </a:spcAft>
              <a:defRPr sz="900" b="1">
                <a:solidFill>
                  <a:srgbClr val="FFFFFF"/>
                </a:solidFill>
                <a:latin typeface="Arial" pitchFamily="34" charset="0"/>
              </a:defRPr>
            </a:lvl1pPr>
          </a:lstStyle>
          <a:p>
            <a:pPr marL="0" marR="0" lvl="0" indent="0" algn="ctr" defTabSz="685800" rtl="0" eaLnBrk="0" fontAlgn="base" latinLnBrk="0" hangingPunct="0">
              <a:lnSpc>
                <a:spcPct val="100000"/>
              </a:lnSpc>
              <a:spcBef>
                <a:spcPct val="0"/>
              </a:spcBef>
              <a:spcAft>
                <a:spcPct val="0"/>
              </a:spcAft>
              <a:buClrTx/>
              <a:buSzTx/>
              <a:buFontTx/>
              <a:buNone/>
              <a:tabLst/>
              <a:defRPr/>
            </a:pPr>
            <a:fld id="{DFA3EC82-827F-4695-90A1-FEB8603D4F70}" type="datetimeFigureOut">
              <a:rPr kumimoji="0" lang="en-US" sz="900" b="1" i="0" u="none" strike="noStrike" kern="1200" cap="none" spc="0" normalizeH="0" baseline="0" noProof="0" smtClean="0">
                <a:ln>
                  <a:noFill/>
                </a:ln>
                <a:solidFill>
                  <a:srgbClr val="FFFFFF"/>
                </a:solidFill>
                <a:effectLst/>
                <a:uLnTx/>
                <a:uFillTx/>
                <a:latin typeface="Arial" pitchFamily="34" charset="0"/>
                <a:ea typeface="+mn-ea"/>
                <a:cs typeface="+mn-cs"/>
              </a:rPr>
              <a:pPr marL="0" marR="0" lvl="0" indent="0" algn="ctr" defTabSz="685800" rtl="0" eaLnBrk="0" fontAlgn="base" latinLnBrk="0" hangingPunct="0">
                <a:lnSpc>
                  <a:spcPct val="100000"/>
                </a:lnSpc>
                <a:spcBef>
                  <a:spcPct val="0"/>
                </a:spcBef>
                <a:spcAft>
                  <a:spcPct val="0"/>
                </a:spcAft>
                <a:buClrTx/>
                <a:buSzTx/>
                <a:buFontTx/>
                <a:buNone/>
                <a:tabLst/>
                <a:defRPr/>
              </a:pPr>
              <a:t>5/14/2025</a:t>
            </a:fld>
            <a:endParaRPr kumimoji="0" lang="en-US" sz="900" b="1" i="0" u="none" strike="noStrike" kern="1200" cap="none" spc="0" normalizeH="0" baseline="0" noProof="0">
              <a:ln>
                <a:noFill/>
              </a:ln>
              <a:solidFill>
                <a:srgbClr val="FFFFFF"/>
              </a:solidFill>
              <a:effectLst/>
              <a:uLnTx/>
              <a:uFillTx/>
              <a:latin typeface="Arial" pitchFamily="34" charset="0"/>
              <a:ea typeface="+mn-ea"/>
              <a:cs typeface="+mn-cs"/>
            </a:endParaRPr>
          </a:p>
        </p:txBody>
      </p:sp>
      <p:sp>
        <p:nvSpPr>
          <p:cNvPr id="5" name="Espace réservé du pied de page 4"/>
          <p:cNvSpPr>
            <a:spLocks noGrp="1"/>
          </p:cNvSpPr>
          <p:nvPr>
            <p:ph type="ftr" sz="quarter" idx="11"/>
          </p:nvPr>
        </p:nvSpPr>
        <p:spPr>
          <a:xfrm>
            <a:off x="4165600" y="6356351"/>
            <a:ext cx="3860800" cy="365125"/>
          </a:xfrm>
          <a:prstGeom prst="rect">
            <a:avLst/>
          </a:prstGeom>
        </p:spPr>
        <p:txBody>
          <a:bodyPr/>
          <a:lstStyle>
            <a:lvl1pPr defTabSz="685800" eaLnBrk="1" fontAlgn="base" hangingPunct="1">
              <a:spcBef>
                <a:spcPct val="0"/>
              </a:spcBef>
              <a:spcAft>
                <a:spcPct val="0"/>
              </a:spcAft>
              <a:defRPr sz="1350">
                <a:solidFill>
                  <a:srgbClr val="000000"/>
                </a:solidFill>
                <a:latin typeface="Arial" pitchFamily="34" charset="0"/>
              </a:defRPr>
            </a:lvl1pPr>
          </a:lstStyle>
          <a:p>
            <a:pPr marL="0" marR="0" lvl="0" indent="0" algn="l" defTabSz="685800" rtl="0" eaLnBrk="1" fontAlgn="base" latinLnBrk="0" hangingPunct="1">
              <a:lnSpc>
                <a:spcPct val="100000"/>
              </a:lnSpc>
              <a:spcBef>
                <a:spcPct val="0"/>
              </a:spcBef>
              <a:spcAft>
                <a:spcPct val="0"/>
              </a:spcAft>
              <a:buClrTx/>
              <a:buSzTx/>
              <a:buFontTx/>
              <a:buNone/>
              <a:tabLst/>
              <a:defRPr/>
            </a:pPr>
            <a:endParaRPr kumimoji="0" lang="en-US" sz="1350" b="0" i="0" u="none" strike="noStrike" kern="1200" cap="none" spc="0" normalizeH="0" baseline="0" noProof="0">
              <a:ln>
                <a:noFill/>
              </a:ln>
              <a:solidFill>
                <a:srgbClr val="000000"/>
              </a:solidFill>
              <a:effectLst/>
              <a:uLnTx/>
              <a:uFillTx/>
              <a:latin typeface="Arial" pitchFamily="34" charset="0"/>
              <a:ea typeface="+mn-ea"/>
              <a:cs typeface="+mn-cs"/>
            </a:endParaRPr>
          </a:p>
        </p:txBody>
      </p:sp>
      <p:sp>
        <p:nvSpPr>
          <p:cNvPr id="6" name="Espace réservé du numéro de diapositive 5"/>
          <p:cNvSpPr>
            <a:spLocks noGrp="1"/>
          </p:cNvSpPr>
          <p:nvPr>
            <p:ph type="sldNum" sz="quarter" idx="12"/>
          </p:nvPr>
        </p:nvSpPr>
        <p:spPr>
          <a:xfrm>
            <a:off x="8737600" y="6356351"/>
            <a:ext cx="2844800" cy="365125"/>
          </a:xfrm>
          <a:prstGeom prst="rect">
            <a:avLst/>
          </a:prstGeom>
        </p:spPr>
        <p:txBody>
          <a:bodyPr vert="horz" wrap="square" lIns="91440" tIns="45720" rIns="91440" bIns="45720" numCol="1" anchor="t" anchorCtr="0" compatLnSpc="1">
            <a:prstTxWarp prst="textNoShape">
              <a:avLst/>
            </a:prstTxWarp>
          </a:bodyPr>
          <a:lstStyle>
            <a:lvl1pPr defTabSz="685800" eaLnBrk="1" hangingPunct="1">
              <a:defRPr sz="1350">
                <a:solidFill>
                  <a:srgbClr val="000000"/>
                </a:solidFill>
                <a:latin typeface="Arial" panose="020B0604020202020204"/>
              </a:defRPr>
            </a:lvl1pPr>
          </a:lstStyle>
          <a:p>
            <a:pPr marL="0" marR="0" lvl="0" indent="0" algn="l" defTabSz="685800" rtl="0" eaLnBrk="1" fontAlgn="base" latinLnBrk="0" hangingPunct="1">
              <a:lnSpc>
                <a:spcPct val="100000"/>
              </a:lnSpc>
              <a:spcBef>
                <a:spcPct val="0"/>
              </a:spcBef>
              <a:spcAft>
                <a:spcPct val="0"/>
              </a:spcAft>
              <a:buClrTx/>
              <a:buSzTx/>
              <a:buFontTx/>
              <a:buNone/>
              <a:tabLst/>
              <a:defRPr/>
            </a:pPr>
            <a:fld id="{319251B5-9F83-4902-99A2-CE08AFDB7FDA}" type="slidenum">
              <a:rPr kumimoji="0" lang="en-US" altLang="fr-FR" sz="1350" b="0" i="0" u="none" strike="noStrike" kern="1200" cap="none" spc="0" normalizeH="0" baseline="0" noProof="0" smtClean="0">
                <a:ln>
                  <a:noFill/>
                </a:ln>
                <a:solidFill>
                  <a:srgbClr val="000000"/>
                </a:solidFill>
                <a:effectLst/>
                <a:uLnTx/>
                <a:uFillTx/>
                <a:latin typeface="Arial" panose="020B0604020202020204"/>
                <a:ea typeface="+mn-ea"/>
                <a:cs typeface="+mn-cs"/>
              </a:rPr>
              <a:pPr marL="0" marR="0" lvl="0" indent="0" algn="l" defTabSz="685800" rtl="0" eaLnBrk="1" fontAlgn="base" latinLnBrk="0" hangingPunct="1">
                <a:lnSpc>
                  <a:spcPct val="100000"/>
                </a:lnSpc>
                <a:spcBef>
                  <a:spcPct val="0"/>
                </a:spcBef>
                <a:spcAft>
                  <a:spcPct val="0"/>
                </a:spcAft>
                <a:buClrTx/>
                <a:buSzTx/>
                <a:buFontTx/>
                <a:buNone/>
                <a:tabLst/>
                <a:defRPr/>
              </a:pPr>
              <a:t>‹N°›</a:t>
            </a:fld>
            <a:endParaRPr kumimoji="0" lang="en-US" altLang="fr-FR" sz="1350" b="0" i="0" u="none" strike="noStrike" kern="1200" cap="none" spc="0" normalizeH="0" baseline="0" noProof="0">
              <a:ln>
                <a:noFill/>
              </a:ln>
              <a:solidFill>
                <a:srgbClr val="000000"/>
              </a:solidFill>
              <a:effectLst/>
              <a:uLnTx/>
              <a:uFillTx/>
              <a:latin typeface="Arial" panose="020B0604020202020204"/>
              <a:ea typeface="+mn-ea"/>
              <a:cs typeface="+mn-cs"/>
            </a:endParaRPr>
          </a:p>
        </p:txBody>
      </p:sp>
    </p:spTree>
    <p:extLst>
      <p:ext uri="{BB962C8B-B14F-4D97-AF65-F5344CB8AC3E}">
        <p14:creationId xmlns:p14="http://schemas.microsoft.com/office/powerpoint/2010/main" val="3772927056"/>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userDrawn="1">
  <p:cSld name="Titre de section">
    <p:spTree>
      <p:nvGrpSpPr>
        <p:cNvPr id="1" name=""/>
        <p:cNvGrpSpPr/>
        <p:nvPr/>
      </p:nvGrpSpPr>
      <p:grpSpPr>
        <a:xfrm>
          <a:off x="0" y="0"/>
          <a:ext cx="0" cy="0"/>
          <a:chOff x="0" y="0"/>
          <a:chExt cx="0" cy="0"/>
        </a:xfrm>
      </p:grpSpPr>
    </p:spTree>
    <p:extLst>
      <p:ext uri="{BB962C8B-B14F-4D97-AF65-F5344CB8AC3E}">
        <p14:creationId xmlns:p14="http://schemas.microsoft.com/office/powerpoint/2010/main" val="259083824"/>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userDrawn="1">
  <p:cSld name="Titre et contenu">
    <p:spTree>
      <p:nvGrpSpPr>
        <p:cNvPr id="1" name=""/>
        <p:cNvGrpSpPr/>
        <p:nvPr/>
      </p:nvGrpSpPr>
      <p:grpSpPr>
        <a:xfrm>
          <a:off x="0" y="0"/>
          <a:ext cx="0" cy="0"/>
          <a:chOff x="0" y="0"/>
          <a:chExt cx="0" cy="0"/>
        </a:xfrm>
      </p:grpSpPr>
      <p:sp>
        <p:nvSpPr>
          <p:cNvPr id="6" name="Titre 5"/>
          <p:cNvSpPr>
            <a:spLocks noGrp="1"/>
          </p:cNvSpPr>
          <p:nvPr>
            <p:ph type="title"/>
          </p:nvPr>
        </p:nvSpPr>
        <p:spPr/>
        <p:txBody>
          <a:bodyPr/>
          <a:lstStyle/>
          <a:p>
            <a:r>
              <a:rPr lang="fr-FR"/>
              <a:t>Cliquez et modifiez le titre</a:t>
            </a:r>
          </a:p>
        </p:txBody>
      </p:sp>
    </p:spTree>
    <p:extLst>
      <p:ext uri="{BB962C8B-B14F-4D97-AF65-F5344CB8AC3E}">
        <p14:creationId xmlns:p14="http://schemas.microsoft.com/office/powerpoint/2010/main" val="204685905"/>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x">
  <p:cSld name="top">
    <p:spTree>
      <p:nvGrpSpPr>
        <p:cNvPr id="1" name=""/>
        <p:cNvGrpSpPr/>
        <p:nvPr/>
      </p:nvGrpSpPr>
      <p:grpSpPr>
        <a:xfrm>
          <a:off x="0" y="0"/>
          <a:ext cx="0" cy="0"/>
          <a:chOff x="0" y="0"/>
          <a:chExt cx="0" cy="0"/>
        </a:xfrm>
      </p:grpSpPr>
      <p:sp>
        <p:nvSpPr>
          <p:cNvPr id="40" name="Title Text"/>
          <p:cNvSpPr txBox="1">
            <a:spLocks noGrp="1"/>
          </p:cNvSpPr>
          <p:nvPr>
            <p:ph type="title"/>
          </p:nvPr>
        </p:nvSpPr>
        <p:spPr>
          <a:xfrm>
            <a:off x="2880361" y="3244"/>
            <a:ext cx="7853925" cy="656168"/>
          </a:xfrm>
          <a:prstGeom prst="rect">
            <a:avLst/>
          </a:prstGeom>
        </p:spPr>
        <p:txBody>
          <a:bodyPr/>
          <a:lstStyle/>
          <a:p>
            <a:r>
              <a:t>Title Text</a:t>
            </a:r>
          </a:p>
        </p:txBody>
      </p:sp>
      <p:sp>
        <p:nvSpPr>
          <p:cNvPr id="41" name="Slide Number"/>
          <p:cNvSpPr txBox="1">
            <a:spLocks noGrp="1"/>
          </p:cNvSpPr>
          <p:nvPr>
            <p:ph type="sldNum" sz="quarter" idx="2"/>
          </p:nvPr>
        </p:nvSpPr>
        <p:spPr>
          <a:prstGeom prst="rect">
            <a:avLst/>
          </a:prstGeom>
        </p:spPr>
        <p:txBody>
          <a:bodyPr/>
          <a:lstStyle/>
          <a:p>
            <a:fld id="{86CB4B4D-7CA3-9044-876B-883B54F8677D}" type="slidenum">
              <a:t>‹N°›</a:t>
            </a:fld>
            <a:endParaRPr/>
          </a:p>
        </p:txBody>
      </p:sp>
    </p:spTree>
    <p:extLst>
      <p:ext uri="{BB962C8B-B14F-4D97-AF65-F5344CB8AC3E}">
        <p14:creationId xmlns:p14="http://schemas.microsoft.com/office/powerpoint/2010/main" val="1046175616"/>
      </p:ext>
    </p:extLst>
  </p:cSld>
  <p:clrMapOvr>
    <a:masterClrMapping/>
  </p:clrMapOvr>
  <p:transition spd="med"/>
</p:sldLayout>
</file>

<file path=ppt/slideLayouts/slideLayout46.xml><?xml version="1.0" encoding="utf-8"?>
<p:sldLayout xmlns:a="http://schemas.openxmlformats.org/drawingml/2006/main" xmlns:r="http://schemas.openxmlformats.org/officeDocument/2006/relationships" xmlns:p="http://schemas.openxmlformats.org/presentationml/2006/main" type="title">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914400" y="2130428"/>
            <a:ext cx="10363200" cy="207749"/>
          </a:xfrm>
          <a:prstGeom prst="rect">
            <a:avLst/>
          </a:prstGeom>
        </p:spPr>
        <p:txBody>
          <a:bodyPr/>
          <a:lstStyle/>
          <a:p>
            <a:r>
              <a:rPr lang="fr-FR" smtClean="0"/>
              <a:t>Modifiez le style du titre</a:t>
            </a:r>
            <a:endParaRPr lang="en-US"/>
          </a:p>
        </p:txBody>
      </p:sp>
      <p:sp>
        <p:nvSpPr>
          <p:cNvPr id="3" name="Sous-titre 2"/>
          <p:cNvSpPr>
            <a:spLocks noGrp="1"/>
          </p:cNvSpPr>
          <p:nvPr>
            <p:ph type="subTitle" idx="1"/>
          </p:nvPr>
        </p:nvSpPr>
        <p:spPr>
          <a:xfrm>
            <a:off x="1828800" y="3886200"/>
            <a:ext cx="8534400" cy="1752600"/>
          </a:xfrm>
          <a:prstGeom prst="rect">
            <a:avLst/>
          </a:prstGeom>
        </p:spPr>
        <p:txBody>
          <a:bodyPr/>
          <a:lstStyle>
            <a:lvl1pPr marL="0" indent="0" algn="ctr">
              <a:buNone/>
              <a:defRPr>
                <a:solidFill>
                  <a:schemeClr val="tx1">
                    <a:tint val="75000"/>
                  </a:schemeClr>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fr-FR" smtClean="0"/>
              <a:t>Modifiez le style des sous-titres du masque</a:t>
            </a:r>
            <a:endParaRPr lang="en-US"/>
          </a:p>
        </p:txBody>
      </p:sp>
      <p:sp>
        <p:nvSpPr>
          <p:cNvPr id="4" name="Espace réservé de la date 3"/>
          <p:cNvSpPr>
            <a:spLocks noGrp="1"/>
          </p:cNvSpPr>
          <p:nvPr>
            <p:ph type="dt" sz="half" idx="10"/>
          </p:nvPr>
        </p:nvSpPr>
        <p:spPr>
          <a:xfrm>
            <a:off x="0" y="0"/>
            <a:ext cx="0" cy="0"/>
          </a:xfrm>
        </p:spPr>
        <p:txBody>
          <a:bodyPr/>
          <a:lstStyle>
            <a:lvl1pPr algn="ctr" defTabSz="685800" fontAlgn="base">
              <a:spcBef>
                <a:spcPct val="0"/>
              </a:spcBef>
              <a:spcAft>
                <a:spcPct val="0"/>
              </a:spcAft>
              <a:defRPr sz="900" b="1">
                <a:solidFill>
                  <a:srgbClr val="FFFFFF"/>
                </a:solidFill>
                <a:latin typeface="Arial" pitchFamily="34" charset="0"/>
              </a:defRPr>
            </a:lvl1pPr>
          </a:lstStyle>
          <a:p>
            <a:pPr marL="0" marR="0" lvl="0" indent="0" algn="ctr" defTabSz="685800" rtl="0" eaLnBrk="0" fontAlgn="base" latinLnBrk="0" hangingPunct="0">
              <a:lnSpc>
                <a:spcPct val="100000"/>
              </a:lnSpc>
              <a:spcBef>
                <a:spcPct val="0"/>
              </a:spcBef>
              <a:spcAft>
                <a:spcPct val="0"/>
              </a:spcAft>
              <a:buClrTx/>
              <a:buSzTx/>
              <a:buFontTx/>
              <a:buNone/>
              <a:tabLst/>
              <a:defRPr/>
            </a:pPr>
            <a:fld id="{DFA3EC82-827F-4695-90A1-FEB8603D4F70}" type="datetimeFigureOut">
              <a:rPr kumimoji="0" lang="en-US" sz="900" b="1" i="0" u="none" strike="noStrike" kern="1200" cap="none" spc="0" normalizeH="0" baseline="0" noProof="0" smtClean="0">
                <a:ln>
                  <a:noFill/>
                </a:ln>
                <a:solidFill>
                  <a:srgbClr val="FFFFFF"/>
                </a:solidFill>
                <a:effectLst/>
                <a:uLnTx/>
                <a:uFillTx/>
                <a:latin typeface="Arial" pitchFamily="34" charset="0"/>
                <a:ea typeface="+mn-ea"/>
                <a:cs typeface="+mn-cs"/>
              </a:rPr>
              <a:pPr marL="0" marR="0" lvl="0" indent="0" algn="ctr" defTabSz="685800" rtl="0" eaLnBrk="0" fontAlgn="base" latinLnBrk="0" hangingPunct="0">
                <a:lnSpc>
                  <a:spcPct val="100000"/>
                </a:lnSpc>
                <a:spcBef>
                  <a:spcPct val="0"/>
                </a:spcBef>
                <a:spcAft>
                  <a:spcPct val="0"/>
                </a:spcAft>
                <a:buClrTx/>
                <a:buSzTx/>
                <a:buFontTx/>
                <a:buNone/>
                <a:tabLst/>
                <a:defRPr/>
              </a:pPr>
              <a:t>5/14/2025</a:t>
            </a:fld>
            <a:endParaRPr kumimoji="0" lang="en-US" sz="900" b="1" i="0" u="none" strike="noStrike" kern="1200" cap="none" spc="0" normalizeH="0" baseline="0" noProof="0">
              <a:ln>
                <a:noFill/>
              </a:ln>
              <a:solidFill>
                <a:srgbClr val="FFFFFF"/>
              </a:solidFill>
              <a:effectLst/>
              <a:uLnTx/>
              <a:uFillTx/>
              <a:latin typeface="Arial" pitchFamily="34" charset="0"/>
              <a:ea typeface="+mn-ea"/>
              <a:cs typeface="+mn-cs"/>
            </a:endParaRPr>
          </a:p>
        </p:txBody>
      </p:sp>
      <p:sp>
        <p:nvSpPr>
          <p:cNvPr id="5" name="Espace réservé du pied de page 4"/>
          <p:cNvSpPr>
            <a:spLocks noGrp="1"/>
          </p:cNvSpPr>
          <p:nvPr>
            <p:ph type="ftr" sz="quarter" idx="11"/>
          </p:nvPr>
        </p:nvSpPr>
        <p:spPr>
          <a:xfrm>
            <a:off x="4165600" y="6356351"/>
            <a:ext cx="3860800" cy="365125"/>
          </a:xfrm>
          <a:prstGeom prst="rect">
            <a:avLst/>
          </a:prstGeom>
        </p:spPr>
        <p:txBody>
          <a:bodyPr/>
          <a:lstStyle>
            <a:lvl1pPr defTabSz="685800" eaLnBrk="1" fontAlgn="base" hangingPunct="1">
              <a:spcBef>
                <a:spcPct val="0"/>
              </a:spcBef>
              <a:spcAft>
                <a:spcPct val="0"/>
              </a:spcAft>
              <a:defRPr sz="1350">
                <a:solidFill>
                  <a:srgbClr val="000000"/>
                </a:solidFill>
                <a:latin typeface="Arial" pitchFamily="34" charset="0"/>
              </a:defRPr>
            </a:lvl1pPr>
          </a:lstStyle>
          <a:p>
            <a:pPr marL="0" marR="0" lvl="0" indent="0" algn="ctr" defTabSz="685800" rtl="0" eaLnBrk="1" fontAlgn="base" latinLnBrk="0" hangingPunct="1">
              <a:lnSpc>
                <a:spcPct val="100000"/>
              </a:lnSpc>
              <a:spcBef>
                <a:spcPct val="0"/>
              </a:spcBef>
              <a:spcAft>
                <a:spcPct val="0"/>
              </a:spcAft>
              <a:buClrTx/>
              <a:buSzTx/>
              <a:buFontTx/>
              <a:buNone/>
              <a:tabLst/>
              <a:defRPr/>
            </a:pPr>
            <a:endParaRPr kumimoji="0" lang="en-US" sz="1350" b="0" i="0" u="none" strike="noStrike" kern="1200" cap="none" spc="0" normalizeH="0" baseline="0" noProof="0">
              <a:ln>
                <a:noFill/>
              </a:ln>
              <a:solidFill>
                <a:srgbClr val="000000"/>
              </a:solidFill>
              <a:effectLst/>
              <a:uLnTx/>
              <a:uFillTx/>
              <a:latin typeface="Arial" pitchFamily="34" charset="0"/>
              <a:ea typeface="+mn-ea"/>
              <a:cs typeface="+mn-cs"/>
            </a:endParaRPr>
          </a:p>
        </p:txBody>
      </p:sp>
      <p:sp>
        <p:nvSpPr>
          <p:cNvPr id="6" name="Espace réservé du numéro de diapositive 5"/>
          <p:cNvSpPr>
            <a:spLocks noGrp="1"/>
          </p:cNvSpPr>
          <p:nvPr>
            <p:ph type="sldNum" sz="quarter" idx="12"/>
          </p:nvPr>
        </p:nvSpPr>
        <p:spPr>
          <a:xfrm>
            <a:off x="8737600" y="6356351"/>
            <a:ext cx="2844800" cy="365125"/>
          </a:xfrm>
          <a:prstGeom prst="rect">
            <a:avLst/>
          </a:prstGeom>
        </p:spPr>
        <p:txBody>
          <a:bodyPr vert="horz" wrap="square" lIns="91440" tIns="45720" rIns="91440" bIns="45720" numCol="1" anchor="t" anchorCtr="0" compatLnSpc="1">
            <a:prstTxWarp prst="textNoShape">
              <a:avLst/>
            </a:prstTxWarp>
          </a:bodyPr>
          <a:lstStyle>
            <a:lvl1pPr defTabSz="685800" eaLnBrk="1" hangingPunct="1">
              <a:defRPr sz="1350">
                <a:solidFill>
                  <a:srgbClr val="000000"/>
                </a:solidFill>
                <a:latin typeface="Arial" panose="020B0604020202020204"/>
              </a:defRPr>
            </a:lvl1pPr>
          </a:lstStyle>
          <a:p>
            <a:pPr marL="0" marR="0" lvl="0" indent="0" algn="r" defTabSz="685800" rtl="0" eaLnBrk="1" fontAlgn="base" latinLnBrk="0" hangingPunct="1">
              <a:lnSpc>
                <a:spcPct val="100000"/>
              </a:lnSpc>
              <a:spcBef>
                <a:spcPct val="0"/>
              </a:spcBef>
              <a:spcAft>
                <a:spcPct val="0"/>
              </a:spcAft>
              <a:buClrTx/>
              <a:buSzTx/>
              <a:buFontTx/>
              <a:buNone/>
              <a:tabLst/>
              <a:defRPr/>
            </a:pPr>
            <a:fld id="{319251B5-9F83-4902-99A2-CE08AFDB7FDA}" type="slidenum">
              <a:rPr kumimoji="0" lang="en-US" altLang="fr-FR" sz="1350" b="0" i="0" u="none" strike="noStrike" kern="1200" cap="none" spc="0" normalizeH="0" baseline="0" noProof="0" smtClean="0">
                <a:ln>
                  <a:noFill/>
                </a:ln>
                <a:solidFill>
                  <a:srgbClr val="000000"/>
                </a:solidFill>
                <a:effectLst/>
                <a:uLnTx/>
                <a:uFillTx/>
                <a:latin typeface="Arial" panose="020B0604020202020204"/>
                <a:ea typeface="+mn-ea"/>
                <a:cs typeface="+mn-cs"/>
              </a:rPr>
              <a:pPr marL="0" marR="0" lvl="0" indent="0" algn="r" defTabSz="685800" rtl="0" eaLnBrk="1" fontAlgn="base" latinLnBrk="0" hangingPunct="1">
                <a:lnSpc>
                  <a:spcPct val="100000"/>
                </a:lnSpc>
                <a:spcBef>
                  <a:spcPct val="0"/>
                </a:spcBef>
                <a:spcAft>
                  <a:spcPct val="0"/>
                </a:spcAft>
                <a:buClrTx/>
                <a:buSzTx/>
                <a:buFontTx/>
                <a:buNone/>
                <a:tabLst/>
                <a:defRPr/>
              </a:pPr>
              <a:t>‹N°›</a:t>
            </a:fld>
            <a:endParaRPr kumimoji="0" lang="en-US" altLang="fr-FR" sz="1350" b="0" i="0" u="none" strike="noStrike" kern="1200" cap="none" spc="0" normalizeH="0" baseline="0" noProof="0">
              <a:ln>
                <a:noFill/>
              </a:ln>
              <a:solidFill>
                <a:srgbClr val="000000"/>
              </a:solidFill>
              <a:effectLst/>
              <a:uLnTx/>
              <a:uFillTx/>
              <a:latin typeface="Arial" panose="020B0604020202020204"/>
              <a:ea typeface="+mn-ea"/>
              <a:cs typeface="+mn-cs"/>
            </a:endParaRPr>
          </a:p>
        </p:txBody>
      </p:sp>
    </p:spTree>
    <p:extLst>
      <p:ext uri="{BB962C8B-B14F-4D97-AF65-F5344CB8AC3E}">
        <p14:creationId xmlns:p14="http://schemas.microsoft.com/office/powerpoint/2010/main" val="621763832"/>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altLang="fr-FR" sz="1400" b="0" i="0" u="none" strike="noStrike" kern="1200" cap="none" spc="0" normalizeH="0" baseline="0" noProof="0">
              <a:ln>
                <a:noFill/>
              </a:ln>
              <a:solidFill>
                <a:srgbClr val="000000"/>
              </a:solidFill>
              <a:effectLst/>
              <a:uLnTx/>
              <a:uFillTx/>
              <a:latin typeface="Arial" charset="0"/>
              <a:ea typeface="+mn-ea"/>
              <a:cs typeface="+mn-cs"/>
            </a:endParaRPr>
          </a:p>
        </p:txBody>
      </p:sp>
      <p:sp>
        <p:nvSpPr>
          <p:cNvPr id="3" name="Rectangle 5"/>
          <p:cNvSpPr>
            <a:spLocks noGrp="1" noChangeArrowheads="1"/>
          </p:cNvSpPr>
          <p:nvPr>
            <p:ph type="ftr" sz="quarter" idx="11"/>
          </p:nvPr>
        </p:nvSpPr>
        <p:spPr>
          <a:ln/>
        </p:spPr>
        <p:txBody>
          <a:bodyPr/>
          <a:lstStyle>
            <a:lvl1pPr>
              <a:defRPr/>
            </a:lvl1pP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fr-FR" altLang="fr-FR" sz="1400" b="0" i="0" u="none" strike="noStrike" kern="1200" cap="none" spc="0" normalizeH="0" baseline="0" noProof="0">
              <a:ln>
                <a:noFill/>
              </a:ln>
              <a:solidFill>
                <a:srgbClr val="000000"/>
              </a:solidFill>
              <a:effectLst/>
              <a:uLnTx/>
              <a:uFillTx/>
              <a:latin typeface="Arial" charset="0"/>
              <a:ea typeface="+mn-ea"/>
              <a:cs typeface="+mn-cs"/>
            </a:endParaRPr>
          </a:p>
        </p:txBody>
      </p:sp>
      <p:sp>
        <p:nvSpPr>
          <p:cNvPr id="4" name="Rectangle 6"/>
          <p:cNvSpPr>
            <a:spLocks noGrp="1" noChangeArrowheads="1"/>
          </p:cNvSpPr>
          <p:nvPr>
            <p:ph type="sldNum" sz="quarter" idx="12"/>
          </p:nvPr>
        </p:nvSpPr>
        <p:spPr>
          <a:ln/>
        </p:spPr>
        <p:txBody>
          <a:bodyPr/>
          <a:lstStyle>
            <a:lvl1pPr>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DDF2073F-DD36-480A-8323-1A02C938A1D3}" type="slidenum">
              <a:rPr kumimoji="0" lang="fr-FR" altLang="fr-FR" sz="1400" b="0" i="0" u="none" strike="noStrike" kern="1200" cap="none" spc="0" normalizeH="0" baseline="0" noProof="0" smtClean="0">
                <a:ln>
                  <a:noFill/>
                </a:ln>
                <a:solidFill>
                  <a:srgbClr val="000000"/>
                </a:solidFill>
                <a:effectLst/>
                <a:uLnTx/>
                <a:uFillTx/>
                <a:latin typeface="Arial"/>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‹N°›</a:t>
            </a:fld>
            <a:endParaRPr kumimoji="0" lang="fr-FR" altLang="fr-FR" sz="1400" b="0" i="0" u="none" strike="noStrike" kern="1200" cap="none" spc="0" normalizeH="0" baseline="0" noProof="0">
              <a:ln>
                <a:noFill/>
              </a:ln>
              <a:solidFill>
                <a:srgbClr val="000000"/>
              </a:solidFill>
              <a:effectLst/>
              <a:uLnTx/>
              <a:uFillTx/>
              <a:latin typeface="Arial"/>
              <a:ea typeface="+mn-ea"/>
              <a:cs typeface="+mn-cs"/>
            </a:endParaRPr>
          </a:p>
        </p:txBody>
      </p:sp>
    </p:spTree>
    <p:extLst>
      <p:ext uri="{BB962C8B-B14F-4D97-AF65-F5344CB8AC3E}">
        <p14:creationId xmlns:p14="http://schemas.microsoft.com/office/powerpoint/2010/main" val="2578692935"/>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title">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1524000" y="1122363"/>
            <a:ext cx="9144000" cy="2387600"/>
          </a:xfrm>
        </p:spPr>
        <p:txBody>
          <a:bodyPr anchor="b"/>
          <a:lstStyle>
            <a:lvl1pPr algn="ctr">
              <a:defRPr sz="6000"/>
            </a:lvl1pPr>
          </a:lstStyle>
          <a:p>
            <a:r>
              <a:rPr lang="fr-FR" smtClean="0"/>
              <a:t>Modifiez le style du titre</a:t>
            </a:r>
            <a:endParaRPr lang="fr-FR"/>
          </a:p>
        </p:txBody>
      </p:sp>
      <p:sp>
        <p:nvSpPr>
          <p:cNvPr id="3" name="Sous-titr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smtClean="0"/>
              <a:t>Modifier le style des sous-titres du masque</a:t>
            </a:r>
            <a:endParaRPr lang="fr-FR"/>
          </a:p>
        </p:txBody>
      </p:sp>
      <p:sp>
        <p:nvSpPr>
          <p:cNvPr id="4" name="Espace réservé de la date 3"/>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fld id="{13938DB1-E188-4D7C-9755-5794407C3E7D}" type="datetimeFigureOut">
              <a:rPr kumimoji="0" lang="fr-FR"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l" defTabSz="914400" rtl="0" eaLnBrk="1" fontAlgn="auto" latinLnBrk="0" hangingPunct="1">
                <a:lnSpc>
                  <a:spcPct val="100000"/>
                </a:lnSpc>
                <a:spcBef>
                  <a:spcPts val="0"/>
                </a:spcBef>
                <a:spcAft>
                  <a:spcPts val="0"/>
                </a:spcAft>
                <a:buClrTx/>
                <a:buSzTx/>
                <a:buFontTx/>
                <a:buNone/>
                <a:tabLst/>
                <a:defRPr/>
              </a:pPr>
              <a:t>14/05/2025</a:t>
            </a:fld>
            <a:endParaRPr kumimoji="0" lang="fr-FR"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5" name="Espace réservé du pied de page 4"/>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6" name="Espace réservé du numéro de diapositive 5"/>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E30C1F3C-6627-4806-A5FB-FF272BFB6636}" type="slidenum">
              <a:rPr kumimoji="0" lang="fr-FR"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‹N°›</a:t>
            </a:fld>
            <a:endParaRPr kumimoji="0" lang="fr-FR"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05596734"/>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Espace réservé de la date 1"/>
          <p:cNvSpPr>
            <a:spLocks noGrp="1"/>
          </p:cNvSpPr>
          <p:nvPr>
            <p:ph type="dt" sz="half" idx="10"/>
          </p:nvPr>
        </p:nvSpPr>
        <p:spPr/>
        <p:txBody>
          <a:bodyPr/>
          <a:lstStyle>
            <a:lvl1pPr defTabSz="685800" eaLnBrk="1" fontAlgn="auto" hangingPunct="1">
              <a:spcBef>
                <a:spcPts val="0"/>
              </a:spcBef>
              <a:spcAft>
                <a:spcPts val="0"/>
              </a:spcAft>
              <a:defRPr>
                <a:solidFill>
                  <a:prstClr val="black">
                    <a:tint val="75000"/>
                  </a:prstClr>
                </a:solidFill>
                <a:latin typeface="Calibri" panose="020F0502020204030204"/>
              </a:defRPr>
            </a:lvl1pPr>
          </a:lstStyle>
          <a:p>
            <a:pPr marL="0" marR="0" lvl="0" indent="0" algn="l" defTabSz="685800" rtl="0" eaLnBrk="1" fontAlgn="auto" latinLnBrk="0" hangingPunct="1">
              <a:lnSpc>
                <a:spcPct val="100000"/>
              </a:lnSpc>
              <a:spcBef>
                <a:spcPts val="0"/>
              </a:spcBef>
              <a:spcAft>
                <a:spcPts val="0"/>
              </a:spcAft>
              <a:buClrTx/>
              <a:buSzTx/>
              <a:buFontTx/>
              <a:buNone/>
              <a:tabLst/>
              <a:defRPr/>
            </a:pPr>
            <a:fld id="{5569C493-75D7-48D0-8C70-94E1CD0B6C2C}" type="datetimeFigureOut">
              <a:rPr kumimoji="0" lang="fr-FR" sz="9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l" defTabSz="685800" rtl="0" eaLnBrk="1" fontAlgn="auto" latinLnBrk="0" hangingPunct="1">
                <a:lnSpc>
                  <a:spcPct val="100000"/>
                </a:lnSpc>
                <a:spcBef>
                  <a:spcPts val="0"/>
                </a:spcBef>
                <a:spcAft>
                  <a:spcPts val="0"/>
                </a:spcAft>
                <a:buClrTx/>
                <a:buSzTx/>
                <a:buFontTx/>
                <a:buNone/>
                <a:tabLst/>
                <a:defRPr/>
              </a:pPr>
              <a:t>14/05/2025</a:t>
            </a:fld>
            <a:endParaRPr kumimoji="0" lang="fr-FR" sz="9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3" name="Espace réservé du pied de page 2"/>
          <p:cNvSpPr>
            <a:spLocks noGrp="1"/>
          </p:cNvSpPr>
          <p:nvPr>
            <p:ph type="ftr" sz="quarter" idx="11"/>
          </p:nvPr>
        </p:nvSpPr>
        <p:spPr/>
        <p:txBody>
          <a:bodyPr/>
          <a:lstStyle>
            <a:lvl1pPr defTabSz="685800" eaLnBrk="1" fontAlgn="auto" hangingPunct="1">
              <a:spcBef>
                <a:spcPts val="0"/>
              </a:spcBef>
              <a:spcAft>
                <a:spcPts val="0"/>
              </a:spcAft>
              <a:defRPr>
                <a:solidFill>
                  <a:prstClr val="black">
                    <a:tint val="75000"/>
                  </a:prstClr>
                </a:solidFill>
                <a:latin typeface="Calibri" panose="020F0502020204030204"/>
              </a:defRPr>
            </a:lvl1pPr>
          </a:lstStyle>
          <a:p>
            <a:pPr marL="0" marR="0" lvl="0" indent="0" algn="ctr" defTabSz="685800" rtl="0" eaLnBrk="1" fontAlgn="auto" latinLnBrk="0" hangingPunct="1">
              <a:lnSpc>
                <a:spcPct val="100000"/>
              </a:lnSpc>
              <a:spcBef>
                <a:spcPts val="0"/>
              </a:spcBef>
              <a:spcAft>
                <a:spcPts val="0"/>
              </a:spcAft>
              <a:buClrTx/>
              <a:buSzTx/>
              <a:buFontTx/>
              <a:buNone/>
              <a:tabLst/>
              <a:defRPr/>
            </a:pPr>
            <a:endParaRPr kumimoji="0" lang="fr-FR" sz="9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
        <p:nvSpPr>
          <p:cNvPr id="4" name="Espace réservé du numéro de diapositive 3"/>
          <p:cNvSpPr>
            <a:spLocks noGrp="1"/>
          </p:cNvSpPr>
          <p:nvPr>
            <p:ph type="sldNum" sz="quarter" idx="12"/>
          </p:nvPr>
        </p:nvSpPr>
        <p:spPr/>
        <p:txBody>
          <a:bodyPr/>
          <a:lstStyle>
            <a:lvl1pPr defTabSz="685800" eaLnBrk="1" fontAlgn="auto" hangingPunct="1">
              <a:spcBef>
                <a:spcPts val="0"/>
              </a:spcBef>
              <a:spcAft>
                <a:spcPts val="0"/>
              </a:spcAft>
              <a:defRPr>
                <a:solidFill>
                  <a:prstClr val="black">
                    <a:tint val="75000"/>
                  </a:prstClr>
                </a:solidFill>
                <a:latin typeface="Calibri" panose="020F0502020204030204"/>
              </a:defRPr>
            </a:lvl1pPr>
          </a:lstStyle>
          <a:p>
            <a:pPr marL="0" marR="0" lvl="0" indent="0" algn="r" defTabSz="685800" rtl="0" eaLnBrk="1" fontAlgn="auto" latinLnBrk="0" hangingPunct="1">
              <a:lnSpc>
                <a:spcPct val="100000"/>
              </a:lnSpc>
              <a:spcBef>
                <a:spcPts val="0"/>
              </a:spcBef>
              <a:spcAft>
                <a:spcPts val="0"/>
              </a:spcAft>
              <a:buClrTx/>
              <a:buSzTx/>
              <a:buFontTx/>
              <a:buNone/>
              <a:tabLst/>
              <a:defRPr/>
            </a:pPr>
            <a:fld id="{6C635A28-A037-407A-A7FC-0C7256FA0E8A}" type="slidenum">
              <a:rPr kumimoji="0" lang="fr-FR" sz="9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685800" rtl="0" eaLnBrk="1" fontAlgn="auto" latinLnBrk="0" hangingPunct="1">
                <a:lnSpc>
                  <a:spcPct val="100000"/>
                </a:lnSpc>
                <a:spcBef>
                  <a:spcPts val="0"/>
                </a:spcBef>
                <a:spcAft>
                  <a:spcPts val="0"/>
                </a:spcAft>
                <a:buClrTx/>
                <a:buSzTx/>
                <a:buFontTx/>
                <a:buNone/>
                <a:tabLst/>
                <a:defRPr/>
              </a:pPr>
              <a:t>‹N°›</a:t>
            </a:fld>
            <a:endParaRPr kumimoji="0" lang="fr-FR" sz="9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094748047"/>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x">
  <p:cSld name="Sommaire">
    <p:spTree>
      <p:nvGrpSpPr>
        <p:cNvPr id="1" name=""/>
        <p:cNvGrpSpPr/>
        <p:nvPr/>
      </p:nvGrpSpPr>
      <p:grpSpPr>
        <a:xfrm>
          <a:off x="0" y="0"/>
          <a:ext cx="0" cy="0"/>
          <a:chOff x="0" y="0"/>
          <a:chExt cx="0" cy="0"/>
        </a:xfrm>
      </p:grpSpPr>
      <p:sp>
        <p:nvSpPr>
          <p:cNvPr id="14" name="Title Text"/>
          <p:cNvSpPr txBox="1">
            <a:spLocks noGrp="1"/>
          </p:cNvSpPr>
          <p:nvPr>
            <p:ph type="title"/>
          </p:nvPr>
        </p:nvSpPr>
        <p:spPr>
          <a:xfrm>
            <a:off x="2685141" y="52752"/>
            <a:ext cx="8979481" cy="908722"/>
          </a:xfrm>
          <a:prstGeom prst="rect">
            <a:avLst/>
          </a:prstGeom>
        </p:spPr>
        <p:txBody>
          <a:bodyPr>
            <a:normAutofit/>
          </a:bodyPr>
          <a:lstStyle/>
          <a:p>
            <a:r>
              <a:t>Title Text</a:t>
            </a:r>
          </a:p>
        </p:txBody>
      </p:sp>
      <p:sp>
        <p:nvSpPr>
          <p:cNvPr id="15" name="Slide Number"/>
          <p:cNvSpPr txBox="1">
            <a:spLocks noGrp="1"/>
          </p:cNvSpPr>
          <p:nvPr>
            <p:ph type="sldNum" sz="quarter" idx="2"/>
          </p:nvPr>
        </p:nvSpPr>
        <p:spPr>
          <a:xfrm>
            <a:off x="10700405" y="6581003"/>
            <a:ext cx="358429" cy="276999"/>
          </a:xfrm>
          <a:prstGeom prst="rect">
            <a:avLst/>
          </a:prstGeom>
        </p:spPr>
        <p:txBody>
          <a:bodyPr/>
          <a:lstStyle/>
          <a:p>
            <a:pPr marL="0" marR="0" lvl="0" indent="0" algn="r" defTabSz="457200" rtl="0" eaLnBrk="1" fontAlgn="auto" latinLnBrk="0" hangingPunct="0">
              <a:lnSpc>
                <a:spcPct val="100000"/>
              </a:lnSpc>
              <a:spcBef>
                <a:spcPts val="0"/>
              </a:spcBef>
              <a:spcAft>
                <a:spcPts val="0"/>
              </a:spcAft>
              <a:buClrTx/>
              <a:buSzTx/>
              <a:buFontTx/>
              <a:buNone/>
              <a:tabLst/>
              <a:defRPr/>
            </a:pPr>
            <a:fld id="{86CB4B4D-7CA3-9044-876B-883B54F8677D}" type="slidenum">
              <a:rPr kumimoji="0" lang="fr-FR" sz="900" b="0" i="0" u="none" strike="noStrike" kern="0" cap="none" spc="0" normalizeH="0" baseline="0" noProof="0" smtClean="0">
                <a:ln>
                  <a:noFill/>
                </a:ln>
                <a:solidFill>
                  <a:srgbClr val="000000"/>
                </a:solidFill>
                <a:effectLst/>
                <a:uLnTx/>
                <a:uFillTx/>
                <a:latin typeface="Arial"/>
                <a:ea typeface="+mn-ea"/>
                <a:cs typeface="Arial"/>
                <a:sym typeface="Arial"/>
              </a:rPr>
              <a:pPr marL="0" marR="0" lvl="0" indent="0" algn="r" defTabSz="457200" rtl="0" eaLnBrk="1" fontAlgn="auto" latinLnBrk="0" hangingPunct="0">
                <a:lnSpc>
                  <a:spcPct val="100000"/>
                </a:lnSpc>
                <a:spcBef>
                  <a:spcPts val="0"/>
                </a:spcBef>
                <a:spcAft>
                  <a:spcPts val="0"/>
                </a:spcAft>
                <a:buClrTx/>
                <a:buSzTx/>
                <a:buFontTx/>
                <a:buNone/>
                <a:tabLst/>
                <a:defRPr/>
              </a:pPr>
              <a:t>‹N°›</a:t>
            </a:fld>
            <a:endParaRPr kumimoji="0" lang="fr-FR" sz="900" b="0" i="0" u="none" strike="noStrike" kern="0" cap="none" spc="0" normalizeH="0" baseline="0" noProof="0">
              <a:ln>
                <a:noFill/>
              </a:ln>
              <a:solidFill>
                <a:srgbClr val="000000"/>
              </a:solidFill>
              <a:effectLst/>
              <a:uLnTx/>
              <a:uFillTx/>
              <a:latin typeface="Arial"/>
              <a:ea typeface="+mn-ea"/>
              <a:cs typeface="Arial"/>
              <a:sym typeface="Arial"/>
            </a:endParaRPr>
          </a:p>
        </p:txBody>
      </p:sp>
    </p:spTree>
    <p:extLst>
      <p:ext uri="{BB962C8B-B14F-4D97-AF65-F5344CB8AC3E}">
        <p14:creationId xmlns:p14="http://schemas.microsoft.com/office/powerpoint/2010/main" val="2532529167"/>
      </p:ext>
    </p:extLst>
  </p:cSld>
  <p:clrMapOvr>
    <a:masterClrMapping/>
  </p:clrMapOvr>
  <p:transition spd="med"/>
</p:sldLayout>
</file>

<file path=ppt/slideLayouts/slideLayout51.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ZoneTexte 1"/>
          <p:cNvSpPr txBox="1">
            <a:spLocks noChangeArrowheads="1"/>
          </p:cNvSpPr>
          <p:nvPr userDrawn="1"/>
        </p:nvSpPr>
        <p:spPr bwMode="auto">
          <a:xfrm>
            <a:off x="2927351" y="6524626"/>
            <a:ext cx="8161867" cy="276225"/>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200" b="0" i="0" u="none" strike="noStrike" kern="1200" cap="none" spc="0" normalizeH="0" baseline="0" noProof="0" dirty="0" smtClean="0">
                <a:ln>
                  <a:noFill/>
                </a:ln>
                <a:solidFill>
                  <a:srgbClr val="333399"/>
                </a:solidFill>
                <a:effectLst/>
                <a:uLnTx/>
                <a:uFillTx/>
                <a:latin typeface="Arial" pitchFamily="34" charset="0"/>
                <a:ea typeface="+mn-ea"/>
                <a:cs typeface="+mn-cs"/>
              </a:rPr>
              <a:t>Consortium meeting,  Madrid </a:t>
            </a:r>
            <a:r>
              <a:rPr kumimoji="0" lang="fr-FR" altLang="fr-FR" sz="1200" b="0" i="0" u="none" strike="noStrike" kern="1200" cap="none" spc="0" normalizeH="0" baseline="0" noProof="0" dirty="0" err="1" smtClean="0">
                <a:ln>
                  <a:noFill/>
                </a:ln>
                <a:solidFill>
                  <a:srgbClr val="333399"/>
                </a:solidFill>
                <a:effectLst/>
                <a:uLnTx/>
                <a:uFillTx/>
                <a:latin typeface="Arial" pitchFamily="34" charset="0"/>
                <a:ea typeface="+mn-ea"/>
                <a:cs typeface="+mn-cs"/>
              </a:rPr>
              <a:t>February</a:t>
            </a:r>
            <a:r>
              <a:rPr kumimoji="0" lang="fr-FR" altLang="fr-FR" sz="1200" b="0" i="0" u="none" strike="noStrike" kern="1200" cap="none" spc="0" normalizeH="0" baseline="0" noProof="0" dirty="0" smtClean="0">
                <a:ln>
                  <a:noFill/>
                </a:ln>
                <a:solidFill>
                  <a:srgbClr val="333399"/>
                </a:solidFill>
                <a:effectLst/>
                <a:uLnTx/>
                <a:uFillTx/>
                <a:latin typeface="Arial" pitchFamily="34" charset="0"/>
                <a:ea typeface="+mn-ea"/>
                <a:cs typeface="+mn-cs"/>
              </a:rPr>
              <a:t> 2015; P.-O. Lagage, R. Waters </a:t>
            </a:r>
            <a:r>
              <a:rPr kumimoji="0" lang="fr-FR" altLang="fr-FR" sz="1200" b="0" i="0" u="none" strike="noStrike" kern="1200" cap="none" spc="0" normalizeH="0" baseline="0" noProof="0" dirty="0" err="1" smtClean="0">
                <a:ln>
                  <a:noFill/>
                </a:ln>
                <a:solidFill>
                  <a:srgbClr val="333399"/>
                </a:solidFill>
                <a:effectLst/>
                <a:uLnTx/>
                <a:uFillTx/>
                <a:latin typeface="Arial" pitchFamily="34" charset="0"/>
                <a:ea typeface="+mn-ea"/>
                <a:cs typeface="+mn-cs"/>
              </a:rPr>
              <a:t>coordinators</a:t>
            </a:r>
            <a:endParaRPr kumimoji="0" lang="fr-FR" altLang="fr-FR" sz="1200" b="0" i="0" u="none" strike="noStrike" kern="1200" cap="none" spc="0" normalizeH="0" baseline="0" noProof="0" dirty="0" smtClean="0">
              <a:ln>
                <a:noFill/>
              </a:ln>
              <a:solidFill>
                <a:srgbClr val="333399"/>
              </a:solidFill>
              <a:effectLst/>
              <a:uLnTx/>
              <a:uFillTx/>
              <a:latin typeface="Arial" pitchFamily="34" charset="0"/>
              <a:ea typeface="+mn-ea"/>
              <a:cs typeface="+mn-cs"/>
            </a:endParaRPr>
          </a:p>
        </p:txBody>
      </p:sp>
      <p:sp>
        <p:nvSpPr>
          <p:cNvPr id="3" name="Rectangle 23"/>
          <p:cNvSpPr>
            <a:spLocks noGrp="1" noChangeArrowheads="1"/>
          </p:cNvSpPr>
          <p:nvPr>
            <p:ph type="dt" sz="half" idx="10"/>
          </p:nvPr>
        </p:nvSpPr>
        <p:spPr/>
        <p:txBody>
          <a:bodyPr/>
          <a:lstStyle>
            <a:lvl1pPr>
              <a:defRPr/>
            </a:lvl1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913944C1-0972-4D3D-88F0-2472AEBFF581}" type="slidenum">
              <a:rPr kumimoji="0" lang="fr-FR" altLang="en-GB" sz="1200" b="1" i="0" u="none" strike="noStrike" kern="1200" cap="none" spc="0" normalizeH="0" baseline="0" noProof="0" smtClean="0">
                <a:ln>
                  <a:noFill/>
                </a:ln>
                <a:solidFill>
                  <a:srgbClr val="FFFFFF"/>
                </a:solidFill>
                <a:effectLst/>
                <a:uLnTx/>
                <a:uFillTx/>
                <a:latin typeface="Arial"/>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‹N°›</a:t>
            </a:fld>
            <a:endParaRPr kumimoji="0" lang="fr-FR" altLang="en-GB" sz="1200" b="1" i="0" u="none" strike="noStrike" kern="1200" cap="none" spc="0" normalizeH="0" baseline="0" noProof="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651548885"/>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userDrawn="1">
  <p:cSld name="Texte">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p>
        </p:txBody>
      </p:sp>
    </p:spTree>
    <p:extLst>
      <p:ext uri="{BB962C8B-B14F-4D97-AF65-F5344CB8AC3E}">
        <p14:creationId xmlns:p14="http://schemas.microsoft.com/office/powerpoint/2010/main" val="46898147"/>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userDrawn="1">
  <p:cSld name="Contenu + visuel">
    <p:spTree>
      <p:nvGrpSpPr>
        <p:cNvPr id="1" name=""/>
        <p:cNvGrpSpPr/>
        <p:nvPr/>
      </p:nvGrpSpPr>
      <p:grpSpPr>
        <a:xfrm>
          <a:off x="0" y="0"/>
          <a:ext cx="0" cy="0"/>
          <a:chOff x="0" y="0"/>
          <a:chExt cx="0" cy="0"/>
        </a:xfrm>
      </p:grpSpPr>
      <p:sp>
        <p:nvSpPr>
          <p:cNvPr id="5" name="ZoneTexte 11"/>
          <p:cNvSpPr txBox="1">
            <a:spLocks noChangeArrowheads="1"/>
          </p:cNvSpPr>
          <p:nvPr userDrawn="1"/>
        </p:nvSpPr>
        <p:spPr bwMode="auto">
          <a:xfrm>
            <a:off x="-101600" y="-276225"/>
            <a:ext cx="121920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900" b="0" i="0" u="none" strike="noStrike" kern="1200" cap="none" spc="0" normalizeH="0" baseline="0" noProof="0" smtClean="0">
                <a:ln>
                  <a:noFill/>
                </a:ln>
                <a:solidFill>
                  <a:srgbClr val="7F7F7F"/>
                </a:solidFill>
                <a:effectLst/>
                <a:uLnTx/>
                <a:uFillTx/>
                <a:latin typeface="Arial" panose="020B0604020202020204" pitchFamily="34" charset="0"/>
                <a:ea typeface="+mn-ea"/>
                <a:cs typeface="+mn-cs"/>
              </a:rPr>
              <a:t>Disposition : Contenu + visuel</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900" b="0" i="0" u="none" strike="noStrike" kern="1200" cap="none" spc="0" normalizeH="0" baseline="0" noProof="0" smtClean="0">
              <a:ln>
                <a:noFill/>
              </a:ln>
              <a:solidFill>
                <a:srgbClr val="7F7F7F"/>
              </a:solidFill>
              <a:effectLst/>
              <a:uLnTx/>
              <a:uFillTx/>
              <a:latin typeface="Arial" panose="020B0604020202020204" pitchFamily="34" charset="0"/>
              <a:ea typeface="+mn-ea"/>
              <a:cs typeface="+mn-cs"/>
            </a:endParaRPr>
          </a:p>
        </p:txBody>
      </p:sp>
      <p:sp>
        <p:nvSpPr>
          <p:cNvPr id="29" name="Espace réservé pour une image  28">
            <a:extLst>
              <a:ext uri="{FF2B5EF4-FFF2-40B4-BE49-F238E27FC236}">
                <a16:creationId xmlns:a16="http://schemas.microsoft.com/office/drawing/2014/main" id="{DCB96DEF-5249-666B-576F-70AC92D06638}"/>
              </a:ext>
            </a:extLst>
          </p:cNvPr>
          <p:cNvSpPr>
            <a:spLocks noGrp="1"/>
          </p:cNvSpPr>
          <p:nvPr>
            <p:ph type="pic" sz="quarter" idx="13"/>
          </p:nvPr>
        </p:nvSpPr>
        <p:spPr>
          <a:xfrm>
            <a:off x="7015485" y="0"/>
            <a:ext cx="5957423" cy="6858000"/>
          </a:xfrm>
          <a:custGeom>
            <a:avLst/>
            <a:gdLst>
              <a:gd name="connsiteX0" fmla="*/ 738225 w 5957423"/>
              <a:gd name="connsiteY0" fmla="*/ 6793932 h 6858000"/>
              <a:gd name="connsiteX1" fmla="*/ 814828 w 5957423"/>
              <a:gd name="connsiteY1" fmla="*/ 6852286 h 6858000"/>
              <a:gd name="connsiteX2" fmla="*/ 822329 w 5957423"/>
              <a:gd name="connsiteY2" fmla="*/ 6858000 h 6858000"/>
              <a:gd name="connsiteX3" fmla="*/ 655724 w 5957423"/>
              <a:gd name="connsiteY3" fmla="*/ 6858000 h 6858000"/>
              <a:gd name="connsiteX4" fmla="*/ 656989 w 5957423"/>
              <a:gd name="connsiteY4" fmla="*/ 6857017 h 6858000"/>
              <a:gd name="connsiteX5" fmla="*/ 738225 w 5957423"/>
              <a:gd name="connsiteY5" fmla="*/ 6793932 h 6858000"/>
              <a:gd name="connsiteX6" fmla="*/ 733493 w 5957423"/>
              <a:gd name="connsiteY6" fmla="*/ 6434348 h 6858000"/>
              <a:gd name="connsiteX7" fmla="*/ 733493 w 5957423"/>
              <a:gd name="connsiteY7" fmla="*/ 6780527 h 6858000"/>
              <a:gd name="connsiteX8" fmla="*/ 639637 w 5957423"/>
              <a:gd name="connsiteY8" fmla="*/ 6853075 h 6858000"/>
              <a:gd name="connsiteX9" fmla="*/ 656989 w 5957423"/>
              <a:gd name="connsiteY9" fmla="*/ 6857017 h 6858000"/>
              <a:gd name="connsiteX10" fmla="*/ 638848 w 5957423"/>
              <a:gd name="connsiteY10" fmla="*/ 6853863 h 6858000"/>
              <a:gd name="connsiteX11" fmla="*/ 633515 w 5957423"/>
              <a:gd name="connsiteY11" fmla="*/ 6858000 h 6858000"/>
              <a:gd name="connsiteX12" fmla="*/ 371479 w 5957423"/>
              <a:gd name="connsiteY12" fmla="*/ 6858000 h 6858000"/>
              <a:gd name="connsiteX13" fmla="*/ 371479 w 5957423"/>
              <a:gd name="connsiteY13" fmla="*/ 6799592 h 6858000"/>
              <a:gd name="connsiteX14" fmla="*/ 371479 w 5957423"/>
              <a:gd name="connsiteY14" fmla="*/ 6715076 h 6858000"/>
              <a:gd name="connsiteX15" fmla="*/ 733493 w 5957423"/>
              <a:gd name="connsiteY15" fmla="*/ 6434348 h 6858000"/>
              <a:gd name="connsiteX16" fmla="*/ 1106548 w 5957423"/>
              <a:gd name="connsiteY16" fmla="*/ 5786939 h 6858000"/>
              <a:gd name="connsiteX17" fmla="*/ 1106548 w 5957423"/>
              <a:gd name="connsiteY17" fmla="*/ 6133906 h 6858000"/>
              <a:gd name="connsiteX18" fmla="*/ 1012693 w 5957423"/>
              <a:gd name="connsiteY18" fmla="*/ 6206454 h 6858000"/>
              <a:gd name="connsiteX19" fmla="*/ 744534 w 5957423"/>
              <a:gd name="connsiteY19" fmla="*/ 6413845 h 6858000"/>
              <a:gd name="connsiteX20" fmla="*/ 744534 w 5957423"/>
              <a:gd name="connsiteY20" fmla="*/ 6067667 h 6858000"/>
              <a:gd name="connsiteX21" fmla="*/ 873093 w 5957423"/>
              <a:gd name="connsiteY21" fmla="*/ 5968308 h 6858000"/>
              <a:gd name="connsiteX22" fmla="*/ 1106548 w 5957423"/>
              <a:gd name="connsiteY22" fmla="*/ 5786939 h 6858000"/>
              <a:gd name="connsiteX23" fmla="*/ 1739875 w 5957423"/>
              <a:gd name="connsiteY23" fmla="*/ 5671020 h 6858000"/>
              <a:gd name="connsiteX24" fmla="*/ 1726467 w 5957423"/>
              <a:gd name="connsiteY24" fmla="*/ 5677328 h 6858000"/>
              <a:gd name="connsiteX25" fmla="*/ 1739875 w 5957423"/>
              <a:gd name="connsiteY25" fmla="*/ 5671020 h 6858000"/>
              <a:gd name="connsiteX26" fmla="*/ 1488280 w 5957423"/>
              <a:gd name="connsiteY26" fmla="*/ 5495959 h 6858000"/>
              <a:gd name="connsiteX27" fmla="*/ 1726467 w 5957423"/>
              <a:gd name="connsiteY27" fmla="*/ 5677328 h 6858000"/>
              <a:gd name="connsiteX28" fmla="*/ 1853448 w 5957423"/>
              <a:gd name="connsiteY28" fmla="*/ 5773533 h 6858000"/>
              <a:gd name="connsiteX29" fmla="*/ 1489068 w 5957423"/>
              <a:gd name="connsiteY29" fmla="*/ 6056627 h 6858000"/>
              <a:gd name="connsiteX30" fmla="*/ 1123900 w 5957423"/>
              <a:gd name="connsiteY30" fmla="*/ 5779053 h 6858000"/>
              <a:gd name="connsiteX31" fmla="*/ 1488280 w 5957423"/>
              <a:gd name="connsiteY31" fmla="*/ 5495959 h 6858000"/>
              <a:gd name="connsiteX32" fmla="*/ 359648 w 5957423"/>
              <a:gd name="connsiteY32" fmla="*/ 4847761 h 6858000"/>
              <a:gd name="connsiteX33" fmla="*/ 724817 w 5957423"/>
              <a:gd name="connsiteY33" fmla="*/ 5125335 h 6858000"/>
              <a:gd name="connsiteX34" fmla="*/ 487418 w 5957423"/>
              <a:gd name="connsiteY34" fmla="*/ 5309070 h 6858000"/>
              <a:gd name="connsiteX35" fmla="*/ 493727 w 5957423"/>
              <a:gd name="connsiteY35" fmla="*/ 5320110 h 6858000"/>
              <a:gd name="connsiteX36" fmla="*/ 733493 w 5957423"/>
              <a:gd name="connsiteY36" fmla="*/ 5134798 h 6858000"/>
              <a:gd name="connsiteX37" fmla="*/ 733493 w 5957423"/>
              <a:gd name="connsiteY37" fmla="*/ 5480976 h 6858000"/>
              <a:gd name="connsiteX38" fmla="*/ 633328 w 5957423"/>
              <a:gd name="connsiteY38" fmla="*/ 5558256 h 6858000"/>
              <a:gd name="connsiteX39" fmla="*/ 641215 w 5957423"/>
              <a:gd name="connsiteY39" fmla="*/ 5570873 h 6858000"/>
              <a:gd name="connsiteX40" fmla="*/ 737436 w 5957423"/>
              <a:gd name="connsiteY40" fmla="*/ 5495959 h 6858000"/>
              <a:gd name="connsiteX41" fmla="*/ 1102605 w 5957423"/>
              <a:gd name="connsiteY41" fmla="*/ 5773533 h 6858000"/>
              <a:gd name="connsiteX42" fmla="*/ 866783 w 5957423"/>
              <a:gd name="connsiteY42" fmla="*/ 5956479 h 6858000"/>
              <a:gd name="connsiteX43" fmla="*/ 873093 w 5957423"/>
              <a:gd name="connsiteY43" fmla="*/ 5968308 h 6858000"/>
              <a:gd name="connsiteX44" fmla="*/ 865994 w 5957423"/>
              <a:gd name="connsiteY44" fmla="*/ 5957268 h 6858000"/>
              <a:gd name="connsiteX45" fmla="*/ 738225 w 5957423"/>
              <a:gd name="connsiteY45" fmla="*/ 6056627 h 6858000"/>
              <a:gd name="connsiteX46" fmla="*/ 373056 w 5957423"/>
              <a:gd name="connsiteY46" fmla="*/ 5779053 h 6858000"/>
              <a:gd name="connsiteX47" fmla="*/ 640426 w 5957423"/>
              <a:gd name="connsiteY47" fmla="*/ 5571661 h 6858000"/>
              <a:gd name="connsiteX48" fmla="*/ 633328 w 5957423"/>
              <a:gd name="connsiteY48" fmla="*/ 5559044 h 6858000"/>
              <a:gd name="connsiteX49" fmla="*/ 371479 w 5957423"/>
              <a:gd name="connsiteY49" fmla="*/ 5761705 h 6858000"/>
              <a:gd name="connsiteX50" fmla="*/ 371479 w 5957423"/>
              <a:gd name="connsiteY50" fmla="*/ 5415526 h 6858000"/>
              <a:gd name="connsiteX51" fmla="*/ 493727 w 5957423"/>
              <a:gd name="connsiteY51" fmla="*/ 5320898 h 6858000"/>
              <a:gd name="connsiteX52" fmla="*/ 486629 w 5957423"/>
              <a:gd name="connsiteY52" fmla="*/ 5309070 h 6858000"/>
              <a:gd name="connsiteX53" fmla="*/ 365169 w 5957423"/>
              <a:gd name="connsiteY53" fmla="*/ 5403697 h 6858000"/>
              <a:gd name="connsiteX54" fmla="*/ 0 w 5957423"/>
              <a:gd name="connsiteY54" fmla="*/ 5126124 h 6858000"/>
              <a:gd name="connsiteX55" fmla="*/ 359648 w 5957423"/>
              <a:gd name="connsiteY55" fmla="*/ 4847761 h 6858000"/>
              <a:gd name="connsiteX56" fmla="*/ 1106548 w 5957423"/>
              <a:gd name="connsiteY56" fmla="*/ 4487388 h 6858000"/>
              <a:gd name="connsiteX57" fmla="*/ 1106548 w 5957423"/>
              <a:gd name="connsiteY57" fmla="*/ 4833567 h 6858000"/>
              <a:gd name="connsiteX58" fmla="*/ 1018214 w 5957423"/>
              <a:gd name="connsiteY58" fmla="*/ 4902172 h 6858000"/>
              <a:gd name="connsiteX59" fmla="*/ 1025312 w 5957423"/>
              <a:gd name="connsiteY59" fmla="*/ 4913212 h 6858000"/>
              <a:gd name="connsiteX60" fmla="*/ 1017425 w 5957423"/>
              <a:gd name="connsiteY60" fmla="*/ 4902960 h 6858000"/>
              <a:gd name="connsiteX61" fmla="*/ 744534 w 5957423"/>
              <a:gd name="connsiteY61" fmla="*/ 5114295 h 6858000"/>
              <a:gd name="connsiteX62" fmla="*/ 744534 w 5957423"/>
              <a:gd name="connsiteY62" fmla="*/ 4768116 h 6858000"/>
              <a:gd name="connsiteX63" fmla="*/ 856530 w 5957423"/>
              <a:gd name="connsiteY63" fmla="*/ 4680586 h 6858000"/>
              <a:gd name="connsiteX64" fmla="*/ 849432 w 5957423"/>
              <a:gd name="connsiteY64" fmla="*/ 4670335 h 6858000"/>
              <a:gd name="connsiteX65" fmla="*/ 857319 w 5957423"/>
              <a:gd name="connsiteY65" fmla="*/ 4680586 h 6858000"/>
              <a:gd name="connsiteX66" fmla="*/ 1106548 w 5957423"/>
              <a:gd name="connsiteY66" fmla="*/ 4487388 h 6858000"/>
              <a:gd name="connsiteX67" fmla="*/ 737436 w 5957423"/>
              <a:gd name="connsiteY67" fmla="*/ 4196409 h 6858000"/>
              <a:gd name="connsiteX68" fmla="*/ 1102605 w 5957423"/>
              <a:gd name="connsiteY68" fmla="*/ 4473983 h 6858000"/>
              <a:gd name="connsiteX69" fmla="*/ 849432 w 5957423"/>
              <a:gd name="connsiteY69" fmla="*/ 4670335 h 6858000"/>
              <a:gd name="connsiteX70" fmla="*/ 738225 w 5957423"/>
              <a:gd name="connsiteY70" fmla="*/ 4756288 h 6858000"/>
              <a:gd name="connsiteX71" fmla="*/ 373056 w 5957423"/>
              <a:gd name="connsiteY71" fmla="*/ 4478714 h 6858000"/>
              <a:gd name="connsiteX72" fmla="*/ 737436 w 5957423"/>
              <a:gd name="connsiteY72" fmla="*/ 4196409 h 6858000"/>
              <a:gd name="connsiteX73" fmla="*/ 1115224 w 5957423"/>
              <a:gd name="connsiteY73" fmla="*/ 3544268 h 6858000"/>
              <a:gd name="connsiteX74" fmla="*/ 1125477 w 5957423"/>
              <a:gd name="connsiteY74" fmla="*/ 3552154 h 6858000"/>
              <a:gd name="connsiteX75" fmla="*/ 1480393 w 5957423"/>
              <a:gd name="connsiteY75" fmla="*/ 3821842 h 6858000"/>
              <a:gd name="connsiteX76" fmla="*/ 1116013 w 5957423"/>
              <a:gd name="connsiteY76" fmla="*/ 4104935 h 6858000"/>
              <a:gd name="connsiteX77" fmla="*/ 750844 w 5957423"/>
              <a:gd name="connsiteY77" fmla="*/ 3826573 h 6858000"/>
              <a:gd name="connsiteX78" fmla="*/ 1115224 w 5957423"/>
              <a:gd name="connsiteY78" fmla="*/ 3544268 h 6858000"/>
              <a:gd name="connsiteX79" fmla="*/ 1480393 w 5957423"/>
              <a:gd name="connsiteY79" fmla="*/ 2538851 h 6858000"/>
              <a:gd name="connsiteX80" fmla="*/ 1480393 w 5957423"/>
              <a:gd name="connsiteY80" fmla="*/ 2885030 h 6858000"/>
              <a:gd name="connsiteX81" fmla="*/ 1386537 w 5957423"/>
              <a:gd name="connsiteY81" fmla="*/ 2957578 h 6858000"/>
              <a:gd name="connsiteX82" fmla="*/ 1392847 w 5957423"/>
              <a:gd name="connsiteY82" fmla="*/ 2969406 h 6858000"/>
              <a:gd name="connsiteX83" fmla="*/ 1385748 w 5957423"/>
              <a:gd name="connsiteY83" fmla="*/ 2958366 h 6858000"/>
              <a:gd name="connsiteX84" fmla="*/ 1118379 w 5957423"/>
              <a:gd name="connsiteY84" fmla="*/ 3165758 h 6858000"/>
              <a:gd name="connsiteX85" fmla="*/ 1118379 w 5957423"/>
              <a:gd name="connsiteY85" fmla="*/ 2819579 h 6858000"/>
              <a:gd name="connsiteX86" fmla="*/ 1246148 w 5957423"/>
              <a:gd name="connsiteY86" fmla="*/ 2720221 h 6858000"/>
              <a:gd name="connsiteX87" fmla="*/ 1239839 w 5957423"/>
              <a:gd name="connsiteY87" fmla="*/ 2708392 h 6858000"/>
              <a:gd name="connsiteX88" fmla="*/ 1246937 w 5957423"/>
              <a:gd name="connsiteY88" fmla="*/ 2719432 h 6858000"/>
              <a:gd name="connsiteX89" fmla="*/ 1480393 w 5957423"/>
              <a:gd name="connsiteY89" fmla="*/ 2538851 h 6858000"/>
              <a:gd name="connsiteX90" fmla="*/ 732704 w 5957423"/>
              <a:gd name="connsiteY90" fmla="*/ 1598885 h 6858000"/>
              <a:gd name="connsiteX91" fmla="*/ 1097873 w 5957423"/>
              <a:gd name="connsiteY91" fmla="*/ 1876459 h 6858000"/>
              <a:gd name="connsiteX92" fmla="*/ 860473 w 5957423"/>
              <a:gd name="connsiteY92" fmla="*/ 2060194 h 6858000"/>
              <a:gd name="connsiteX93" fmla="*/ 867572 w 5957423"/>
              <a:gd name="connsiteY93" fmla="*/ 2072022 h 6858000"/>
              <a:gd name="connsiteX94" fmla="*/ 1106548 w 5957423"/>
              <a:gd name="connsiteY94" fmla="*/ 1885922 h 6858000"/>
              <a:gd name="connsiteX95" fmla="*/ 1106548 w 5957423"/>
              <a:gd name="connsiteY95" fmla="*/ 2232889 h 6858000"/>
              <a:gd name="connsiteX96" fmla="*/ 1007172 w 5957423"/>
              <a:gd name="connsiteY96" fmla="*/ 2310168 h 6858000"/>
              <a:gd name="connsiteX97" fmla="*/ 1014270 w 5957423"/>
              <a:gd name="connsiteY97" fmla="*/ 2322785 h 6858000"/>
              <a:gd name="connsiteX98" fmla="*/ 1110492 w 5957423"/>
              <a:gd name="connsiteY98" fmla="*/ 2247872 h 6858000"/>
              <a:gd name="connsiteX99" fmla="*/ 1475660 w 5957423"/>
              <a:gd name="connsiteY99" fmla="*/ 2525446 h 6858000"/>
              <a:gd name="connsiteX100" fmla="*/ 1239839 w 5957423"/>
              <a:gd name="connsiteY100" fmla="*/ 2708392 h 6858000"/>
              <a:gd name="connsiteX101" fmla="*/ 1112069 w 5957423"/>
              <a:gd name="connsiteY101" fmla="*/ 2807751 h 6858000"/>
              <a:gd name="connsiteX102" fmla="*/ 746900 w 5957423"/>
              <a:gd name="connsiteY102" fmla="*/ 2530177 h 6858000"/>
              <a:gd name="connsiteX103" fmla="*/ 1013481 w 5957423"/>
              <a:gd name="connsiteY103" fmla="*/ 2322785 h 6858000"/>
              <a:gd name="connsiteX104" fmla="*/ 1006383 w 5957423"/>
              <a:gd name="connsiteY104" fmla="*/ 2310168 h 6858000"/>
              <a:gd name="connsiteX105" fmla="*/ 744534 w 5957423"/>
              <a:gd name="connsiteY105" fmla="*/ 2513617 h 6858000"/>
              <a:gd name="connsiteX106" fmla="*/ 744534 w 5957423"/>
              <a:gd name="connsiteY106" fmla="*/ 2166650 h 6858000"/>
              <a:gd name="connsiteX107" fmla="*/ 866783 w 5957423"/>
              <a:gd name="connsiteY107" fmla="*/ 2072022 h 6858000"/>
              <a:gd name="connsiteX108" fmla="*/ 860473 w 5957423"/>
              <a:gd name="connsiteY108" fmla="*/ 2060983 h 6858000"/>
              <a:gd name="connsiteX109" fmla="*/ 738225 w 5957423"/>
              <a:gd name="connsiteY109" fmla="*/ 2155610 h 6858000"/>
              <a:gd name="connsiteX110" fmla="*/ 373056 w 5957423"/>
              <a:gd name="connsiteY110" fmla="*/ 1878036 h 6858000"/>
              <a:gd name="connsiteX111" fmla="*/ 732704 w 5957423"/>
              <a:gd name="connsiteY111" fmla="*/ 1598885 h 6858000"/>
              <a:gd name="connsiteX112" fmla="*/ 1480393 w 5957423"/>
              <a:gd name="connsiteY112" fmla="*/ 1238512 h 6858000"/>
              <a:gd name="connsiteX113" fmla="*/ 1480393 w 5957423"/>
              <a:gd name="connsiteY113" fmla="*/ 1585480 h 6858000"/>
              <a:gd name="connsiteX114" fmla="*/ 1391269 w 5957423"/>
              <a:gd name="connsiteY114" fmla="*/ 1654085 h 6858000"/>
              <a:gd name="connsiteX115" fmla="*/ 1399156 w 5957423"/>
              <a:gd name="connsiteY115" fmla="*/ 1664336 h 6858000"/>
              <a:gd name="connsiteX116" fmla="*/ 1483547 w 5957423"/>
              <a:gd name="connsiteY116" fmla="*/ 1598885 h 6858000"/>
              <a:gd name="connsiteX117" fmla="*/ 1848716 w 5957423"/>
              <a:gd name="connsiteY117" fmla="*/ 1876459 h 6858000"/>
              <a:gd name="connsiteX118" fmla="*/ 1658639 w 5957423"/>
              <a:gd name="connsiteY118" fmla="*/ 2023920 h 6858000"/>
              <a:gd name="connsiteX119" fmla="*/ 1489068 w 5957423"/>
              <a:gd name="connsiteY119" fmla="*/ 2155610 h 6858000"/>
              <a:gd name="connsiteX120" fmla="*/ 1123900 w 5957423"/>
              <a:gd name="connsiteY120" fmla="*/ 1878036 h 6858000"/>
              <a:gd name="connsiteX121" fmla="*/ 1398368 w 5957423"/>
              <a:gd name="connsiteY121" fmla="*/ 1665124 h 6858000"/>
              <a:gd name="connsiteX122" fmla="*/ 1390481 w 5957423"/>
              <a:gd name="connsiteY122" fmla="*/ 1654085 h 6858000"/>
              <a:gd name="connsiteX123" fmla="*/ 1118379 w 5957423"/>
              <a:gd name="connsiteY123" fmla="*/ 1865419 h 6858000"/>
              <a:gd name="connsiteX124" fmla="*/ 1118379 w 5957423"/>
              <a:gd name="connsiteY124" fmla="*/ 1519240 h 6858000"/>
              <a:gd name="connsiteX125" fmla="*/ 1230374 w 5957423"/>
              <a:gd name="connsiteY125" fmla="*/ 1432499 h 6858000"/>
              <a:gd name="connsiteX126" fmla="*/ 1480393 w 5957423"/>
              <a:gd name="connsiteY126" fmla="*/ 1238512 h 6858000"/>
              <a:gd name="connsiteX127" fmla="*/ 1110492 w 5957423"/>
              <a:gd name="connsiteY127" fmla="*/ 947533 h 6858000"/>
              <a:gd name="connsiteX128" fmla="*/ 1475660 w 5957423"/>
              <a:gd name="connsiteY128" fmla="*/ 1225107 h 6858000"/>
              <a:gd name="connsiteX129" fmla="*/ 1223276 w 5957423"/>
              <a:gd name="connsiteY129" fmla="*/ 1421459 h 6858000"/>
              <a:gd name="connsiteX130" fmla="*/ 1230374 w 5957423"/>
              <a:gd name="connsiteY130" fmla="*/ 1432499 h 6858000"/>
              <a:gd name="connsiteX131" fmla="*/ 1222487 w 5957423"/>
              <a:gd name="connsiteY131" fmla="*/ 1422247 h 6858000"/>
              <a:gd name="connsiteX132" fmla="*/ 1112069 w 5957423"/>
              <a:gd name="connsiteY132" fmla="*/ 1508201 h 6858000"/>
              <a:gd name="connsiteX133" fmla="*/ 746900 w 5957423"/>
              <a:gd name="connsiteY133" fmla="*/ 1230627 h 6858000"/>
              <a:gd name="connsiteX134" fmla="*/ 1110492 w 5957423"/>
              <a:gd name="connsiteY134" fmla="*/ 947533 h 6858000"/>
              <a:gd name="connsiteX135" fmla="*/ 1488280 w 5957423"/>
              <a:gd name="connsiteY135" fmla="*/ 296181 h 6858000"/>
              <a:gd name="connsiteX136" fmla="*/ 1498533 w 5957423"/>
              <a:gd name="connsiteY136" fmla="*/ 304066 h 6858000"/>
              <a:gd name="connsiteX137" fmla="*/ 1853448 w 5957423"/>
              <a:gd name="connsiteY137" fmla="*/ 573754 h 6858000"/>
              <a:gd name="connsiteX138" fmla="*/ 1489068 w 5957423"/>
              <a:gd name="connsiteY138" fmla="*/ 856060 h 6858000"/>
              <a:gd name="connsiteX139" fmla="*/ 1123900 w 5957423"/>
              <a:gd name="connsiteY139" fmla="*/ 578486 h 6858000"/>
              <a:gd name="connsiteX140" fmla="*/ 1488280 w 5957423"/>
              <a:gd name="connsiteY140" fmla="*/ 296181 h 6858000"/>
              <a:gd name="connsiteX141" fmla="*/ 1493012 w 5957423"/>
              <a:gd name="connsiteY141" fmla="*/ 0 h 6858000"/>
              <a:gd name="connsiteX142" fmla="*/ 5957423 w 5957423"/>
              <a:gd name="connsiteY142" fmla="*/ 0 h 6858000"/>
              <a:gd name="connsiteX143" fmla="*/ 5957423 w 5957423"/>
              <a:gd name="connsiteY143" fmla="*/ 6858000 h 6858000"/>
              <a:gd name="connsiteX144" fmla="*/ 843615 w 5957423"/>
              <a:gd name="connsiteY144" fmla="*/ 6858000 h 6858000"/>
              <a:gd name="connsiteX145" fmla="*/ 810785 w 5957423"/>
              <a:gd name="connsiteY145" fmla="*/ 6833040 h 6858000"/>
              <a:gd name="connsiteX146" fmla="*/ 746900 w 5957423"/>
              <a:gd name="connsiteY146" fmla="*/ 6784470 h 6858000"/>
              <a:gd name="connsiteX147" fmla="*/ 746900 w 5957423"/>
              <a:gd name="connsiteY147" fmla="*/ 6429617 h 6858000"/>
              <a:gd name="connsiteX148" fmla="*/ 1019002 w 5957423"/>
              <a:gd name="connsiteY148" fmla="*/ 6218282 h 6858000"/>
              <a:gd name="connsiteX149" fmla="*/ 1012693 w 5957423"/>
              <a:gd name="connsiteY149" fmla="*/ 6206454 h 6858000"/>
              <a:gd name="connsiteX150" fmla="*/ 1019791 w 5957423"/>
              <a:gd name="connsiteY150" fmla="*/ 6217493 h 6858000"/>
              <a:gd name="connsiteX151" fmla="*/ 1110492 w 5957423"/>
              <a:gd name="connsiteY151" fmla="*/ 6147311 h 6858000"/>
              <a:gd name="connsiteX152" fmla="*/ 1489068 w 5957423"/>
              <a:gd name="connsiteY152" fmla="*/ 6435925 h 6858000"/>
              <a:gd name="connsiteX153" fmla="*/ 1870800 w 5957423"/>
              <a:gd name="connsiteY153" fmla="*/ 6140214 h 6858000"/>
              <a:gd name="connsiteX154" fmla="*/ 1870800 w 5957423"/>
              <a:gd name="connsiteY154" fmla="*/ 6021930 h 6858000"/>
              <a:gd name="connsiteX155" fmla="*/ 1857392 w 5957423"/>
              <a:gd name="connsiteY155" fmla="*/ 6027450 h 6858000"/>
              <a:gd name="connsiteX156" fmla="*/ 1857392 w 5957423"/>
              <a:gd name="connsiteY156" fmla="*/ 6133906 h 6858000"/>
              <a:gd name="connsiteX157" fmla="*/ 1495378 w 5957423"/>
              <a:gd name="connsiteY157" fmla="*/ 6413845 h 6858000"/>
              <a:gd name="connsiteX158" fmla="*/ 1495378 w 5957423"/>
              <a:gd name="connsiteY158" fmla="*/ 6067667 h 6858000"/>
              <a:gd name="connsiteX159" fmla="*/ 1857392 w 5957423"/>
              <a:gd name="connsiteY159" fmla="*/ 5786939 h 6858000"/>
              <a:gd name="connsiteX160" fmla="*/ 1857392 w 5957423"/>
              <a:gd name="connsiteY160" fmla="*/ 6026661 h 6858000"/>
              <a:gd name="connsiteX161" fmla="*/ 1870800 w 5957423"/>
              <a:gd name="connsiteY161" fmla="*/ 6021141 h 6858000"/>
              <a:gd name="connsiteX162" fmla="*/ 1870800 w 5957423"/>
              <a:gd name="connsiteY162" fmla="*/ 5770379 h 6858000"/>
              <a:gd name="connsiteX163" fmla="*/ 1739875 w 5957423"/>
              <a:gd name="connsiteY163" fmla="*/ 5671020 h 6858000"/>
              <a:gd name="connsiteX164" fmla="*/ 1497744 w 5957423"/>
              <a:gd name="connsiteY164" fmla="*/ 5487285 h 6858000"/>
              <a:gd name="connsiteX165" fmla="*/ 1497744 w 5957423"/>
              <a:gd name="connsiteY165" fmla="*/ 5307493 h 6858000"/>
              <a:gd name="connsiteX166" fmla="*/ 1484336 w 5957423"/>
              <a:gd name="connsiteY166" fmla="*/ 5309858 h 6858000"/>
              <a:gd name="connsiteX167" fmla="*/ 1484336 w 5957423"/>
              <a:gd name="connsiteY167" fmla="*/ 5480976 h 6858000"/>
              <a:gd name="connsiteX168" fmla="*/ 1122322 w 5957423"/>
              <a:gd name="connsiteY168" fmla="*/ 5761705 h 6858000"/>
              <a:gd name="connsiteX169" fmla="*/ 1122322 w 5957423"/>
              <a:gd name="connsiteY169" fmla="*/ 5415526 h 6858000"/>
              <a:gd name="connsiteX170" fmla="*/ 1292682 w 5957423"/>
              <a:gd name="connsiteY170" fmla="*/ 5283047 h 6858000"/>
              <a:gd name="connsiteX171" fmla="*/ 1285583 w 5957423"/>
              <a:gd name="connsiteY171" fmla="*/ 5272796 h 6858000"/>
              <a:gd name="connsiteX172" fmla="*/ 1116013 w 5957423"/>
              <a:gd name="connsiteY172" fmla="*/ 5403697 h 6858000"/>
              <a:gd name="connsiteX173" fmla="*/ 750844 w 5957423"/>
              <a:gd name="connsiteY173" fmla="*/ 5126124 h 6858000"/>
              <a:gd name="connsiteX174" fmla="*/ 1025312 w 5957423"/>
              <a:gd name="connsiteY174" fmla="*/ 4913212 h 6858000"/>
              <a:gd name="connsiteX175" fmla="*/ 1110492 w 5957423"/>
              <a:gd name="connsiteY175" fmla="*/ 4847761 h 6858000"/>
              <a:gd name="connsiteX176" fmla="*/ 1475660 w 5957423"/>
              <a:gd name="connsiteY176" fmla="*/ 5125335 h 6858000"/>
              <a:gd name="connsiteX177" fmla="*/ 1285583 w 5957423"/>
              <a:gd name="connsiteY177" fmla="*/ 5272008 h 6858000"/>
              <a:gd name="connsiteX178" fmla="*/ 1293470 w 5957423"/>
              <a:gd name="connsiteY178" fmla="*/ 5283047 h 6858000"/>
              <a:gd name="connsiteX179" fmla="*/ 1484336 w 5957423"/>
              <a:gd name="connsiteY179" fmla="*/ 5134798 h 6858000"/>
              <a:gd name="connsiteX180" fmla="*/ 1484336 w 5957423"/>
              <a:gd name="connsiteY180" fmla="*/ 5309070 h 6858000"/>
              <a:gd name="connsiteX181" fmla="*/ 1497744 w 5957423"/>
              <a:gd name="connsiteY181" fmla="*/ 5306704 h 6858000"/>
              <a:gd name="connsiteX182" fmla="*/ 1497744 w 5957423"/>
              <a:gd name="connsiteY182" fmla="*/ 5129278 h 6858000"/>
              <a:gd name="connsiteX183" fmla="*/ 1513518 w 5957423"/>
              <a:gd name="connsiteY183" fmla="*/ 5116661 h 6858000"/>
              <a:gd name="connsiteX184" fmla="*/ 1513518 w 5957423"/>
              <a:gd name="connsiteY184" fmla="*/ 5100101 h 6858000"/>
              <a:gd name="connsiteX185" fmla="*/ 1495378 w 5957423"/>
              <a:gd name="connsiteY185" fmla="*/ 5114295 h 6858000"/>
              <a:gd name="connsiteX186" fmla="*/ 1495378 w 5957423"/>
              <a:gd name="connsiteY186" fmla="*/ 4768116 h 6858000"/>
              <a:gd name="connsiteX187" fmla="*/ 1513518 w 5957423"/>
              <a:gd name="connsiteY187" fmla="*/ 4753922 h 6858000"/>
              <a:gd name="connsiteX188" fmla="*/ 1513518 w 5957423"/>
              <a:gd name="connsiteY188" fmla="*/ 4737362 h 6858000"/>
              <a:gd name="connsiteX189" fmla="*/ 1489068 w 5957423"/>
              <a:gd name="connsiteY189" fmla="*/ 4756288 h 6858000"/>
              <a:gd name="connsiteX190" fmla="*/ 1123900 w 5957423"/>
              <a:gd name="connsiteY190" fmla="*/ 4478714 h 6858000"/>
              <a:gd name="connsiteX191" fmla="*/ 1488280 w 5957423"/>
              <a:gd name="connsiteY191" fmla="*/ 4196409 h 6858000"/>
              <a:gd name="connsiteX192" fmla="*/ 1853448 w 5957423"/>
              <a:gd name="connsiteY192" fmla="*/ 4473983 h 6858000"/>
              <a:gd name="connsiteX193" fmla="*/ 1514307 w 5957423"/>
              <a:gd name="connsiteY193" fmla="*/ 4737362 h 6858000"/>
              <a:gd name="connsiteX194" fmla="*/ 1514307 w 5957423"/>
              <a:gd name="connsiteY194" fmla="*/ 4753134 h 6858000"/>
              <a:gd name="connsiteX195" fmla="*/ 1857392 w 5957423"/>
              <a:gd name="connsiteY195" fmla="*/ 4487388 h 6858000"/>
              <a:gd name="connsiteX196" fmla="*/ 1857392 w 5957423"/>
              <a:gd name="connsiteY196" fmla="*/ 4833567 h 6858000"/>
              <a:gd name="connsiteX197" fmla="*/ 1514307 w 5957423"/>
              <a:gd name="connsiteY197" fmla="*/ 5100101 h 6858000"/>
              <a:gd name="connsiteX198" fmla="*/ 1514307 w 5957423"/>
              <a:gd name="connsiteY198" fmla="*/ 5116661 h 6858000"/>
              <a:gd name="connsiteX199" fmla="*/ 1870800 w 5957423"/>
              <a:gd name="connsiteY199" fmla="*/ 4839875 h 6858000"/>
              <a:gd name="connsiteX200" fmla="*/ 1870800 w 5957423"/>
              <a:gd name="connsiteY200" fmla="*/ 4470828 h 6858000"/>
              <a:gd name="connsiteX201" fmla="*/ 1497744 w 5957423"/>
              <a:gd name="connsiteY201" fmla="*/ 4186946 h 6858000"/>
              <a:gd name="connsiteX202" fmla="*/ 1497744 w 5957423"/>
              <a:gd name="connsiteY202" fmla="*/ 3839190 h 6858000"/>
              <a:gd name="connsiteX203" fmla="*/ 1484336 w 5957423"/>
              <a:gd name="connsiteY203" fmla="*/ 3849441 h 6858000"/>
              <a:gd name="connsiteX204" fmla="*/ 1484336 w 5957423"/>
              <a:gd name="connsiteY204" fmla="*/ 4182215 h 6858000"/>
              <a:gd name="connsiteX205" fmla="*/ 1122322 w 5957423"/>
              <a:gd name="connsiteY205" fmla="*/ 4462154 h 6858000"/>
              <a:gd name="connsiteX206" fmla="*/ 1122322 w 5957423"/>
              <a:gd name="connsiteY206" fmla="*/ 4115975 h 6858000"/>
              <a:gd name="connsiteX207" fmla="*/ 1484336 w 5957423"/>
              <a:gd name="connsiteY207" fmla="*/ 3835248 h 6858000"/>
              <a:gd name="connsiteX208" fmla="*/ 1484336 w 5957423"/>
              <a:gd name="connsiteY208" fmla="*/ 3848653 h 6858000"/>
              <a:gd name="connsiteX209" fmla="*/ 1497744 w 5957423"/>
              <a:gd name="connsiteY209" fmla="*/ 3838402 h 6858000"/>
              <a:gd name="connsiteX210" fmla="*/ 1497744 w 5957423"/>
              <a:gd name="connsiteY210" fmla="*/ 3818688 h 6858000"/>
              <a:gd name="connsiteX211" fmla="*/ 1136519 w 5957423"/>
              <a:gd name="connsiteY211" fmla="*/ 3544268 h 6858000"/>
              <a:gd name="connsiteX212" fmla="*/ 1125477 w 5957423"/>
              <a:gd name="connsiteY212" fmla="*/ 3552154 h 6858000"/>
              <a:gd name="connsiteX213" fmla="*/ 1135730 w 5957423"/>
              <a:gd name="connsiteY213" fmla="*/ 3543479 h 6858000"/>
              <a:gd name="connsiteX214" fmla="*/ 1119956 w 5957423"/>
              <a:gd name="connsiteY214" fmla="*/ 3531651 h 6858000"/>
              <a:gd name="connsiteX215" fmla="*/ 1119956 w 5957423"/>
              <a:gd name="connsiteY215" fmla="*/ 3519822 h 6858000"/>
              <a:gd name="connsiteX216" fmla="*/ 1106548 w 5957423"/>
              <a:gd name="connsiteY216" fmla="*/ 3519822 h 6858000"/>
              <a:gd name="connsiteX217" fmla="*/ 1106548 w 5957423"/>
              <a:gd name="connsiteY217" fmla="*/ 3532439 h 6858000"/>
              <a:gd name="connsiteX218" fmla="*/ 744534 w 5957423"/>
              <a:gd name="connsiteY218" fmla="*/ 3812379 h 6858000"/>
              <a:gd name="connsiteX219" fmla="*/ 744534 w 5957423"/>
              <a:gd name="connsiteY219" fmla="*/ 3495377 h 6858000"/>
              <a:gd name="connsiteX220" fmla="*/ 744534 w 5957423"/>
              <a:gd name="connsiteY220" fmla="*/ 3466989 h 6858000"/>
              <a:gd name="connsiteX221" fmla="*/ 1106548 w 5957423"/>
              <a:gd name="connsiteY221" fmla="*/ 3186261 h 6858000"/>
              <a:gd name="connsiteX222" fmla="*/ 1106548 w 5957423"/>
              <a:gd name="connsiteY222" fmla="*/ 3500109 h 6858000"/>
              <a:gd name="connsiteX223" fmla="*/ 1106548 w 5957423"/>
              <a:gd name="connsiteY223" fmla="*/ 3519034 h 6858000"/>
              <a:gd name="connsiteX224" fmla="*/ 1119956 w 5957423"/>
              <a:gd name="connsiteY224" fmla="*/ 3519034 h 6858000"/>
              <a:gd name="connsiteX225" fmla="*/ 1119956 w 5957423"/>
              <a:gd name="connsiteY225" fmla="*/ 3180741 h 6858000"/>
              <a:gd name="connsiteX226" fmla="*/ 1392847 w 5957423"/>
              <a:gd name="connsiteY226" fmla="*/ 2969406 h 6858000"/>
              <a:gd name="connsiteX227" fmla="*/ 1483547 w 5957423"/>
              <a:gd name="connsiteY227" fmla="*/ 2899224 h 6858000"/>
              <a:gd name="connsiteX228" fmla="*/ 1862913 w 5957423"/>
              <a:gd name="connsiteY228" fmla="*/ 3187049 h 6858000"/>
              <a:gd name="connsiteX229" fmla="*/ 2243855 w 5957423"/>
              <a:gd name="connsiteY229" fmla="*/ 2891339 h 6858000"/>
              <a:gd name="connsiteX230" fmla="*/ 2243855 w 5957423"/>
              <a:gd name="connsiteY230" fmla="*/ 2773843 h 6858000"/>
              <a:gd name="connsiteX231" fmla="*/ 2231236 w 5957423"/>
              <a:gd name="connsiteY231" fmla="*/ 2779363 h 6858000"/>
              <a:gd name="connsiteX232" fmla="*/ 2231236 w 5957423"/>
              <a:gd name="connsiteY232" fmla="*/ 2885030 h 6858000"/>
              <a:gd name="connsiteX233" fmla="*/ 1869222 w 5957423"/>
              <a:gd name="connsiteY233" fmla="*/ 3165758 h 6858000"/>
              <a:gd name="connsiteX234" fmla="*/ 1869222 w 5957423"/>
              <a:gd name="connsiteY234" fmla="*/ 2819579 h 6858000"/>
              <a:gd name="connsiteX235" fmla="*/ 2231236 w 5957423"/>
              <a:gd name="connsiteY235" fmla="*/ 2538851 h 6858000"/>
              <a:gd name="connsiteX236" fmla="*/ 2231236 w 5957423"/>
              <a:gd name="connsiteY236" fmla="*/ 2778574 h 6858000"/>
              <a:gd name="connsiteX237" fmla="*/ 2243855 w 5957423"/>
              <a:gd name="connsiteY237" fmla="*/ 2773054 h 6858000"/>
              <a:gd name="connsiteX238" fmla="*/ 2243855 w 5957423"/>
              <a:gd name="connsiteY238" fmla="*/ 2522291 h 6858000"/>
              <a:gd name="connsiteX239" fmla="*/ 2113720 w 5957423"/>
              <a:gd name="connsiteY239" fmla="*/ 2422933 h 6858000"/>
              <a:gd name="connsiteX240" fmla="*/ 2100312 w 5957423"/>
              <a:gd name="connsiteY240" fmla="*/ 2429241 h 6858000"/>
              <a:gd name="connsiteX241" fmla="*/ 2226503 w 5957423"/>
              <a:gd name="connsiteY241" fmla="*/ 2525446 h 6858000"/>
              <a:gd name="connsiteX242" fmla="*/ 1862124 w 5957423"/>
              <a:gd name="connsiteY242" fmla="*/ 2807751 h 6858000"/>
              <a:gd name="connsiteX243" fmla="*/ 1496955 w 5957423"/>
              <a:gd name="connsiteY243" fmla="*/ 2530177 h 6858000"/>
              <a:gd name="connsiteX244" fmla="*/ 1861335 w 5957423"/>
              <a:gd name="connsiteY244" fmla="*/ 2247872 h 6858000"/>
              <a:gd name="connsiteX245" fmla="*/ 2099523 w 5957423"/>
              <a:gd name="connsiteY245" fmla="*/ 2428452 h 6858000"/>
              <a:gd name="connsiteX246" fmla="*/ 2112931 w 5957423"/>
              <a:gd name="connsiteY246" fmla="*/ 2422144 h 6858000"/>
              <a:gd name="connsiteX247" fmla="*/ 1870800 w 5957423"/>
              <a:gd name="connsiteY247" fmla="*/ 2238409 h 6858000"/>
              <a:gd name="connsiteX248" fmla="*/ 1870800 w 5957423"/>
              <a:gd name="connsiteY248" fmla="*/ 2059405 h 6858000"/>
              <a:gd name="connsiteX249" fmla="*/ 1857392 w 5957423"/>
              <a:gd name="connsiteY249" fmla="*/ 2060983 h 6858000"/>
              <a:gd name="connsiteX250" fmla="*/ 1857392 w 5957423"/>
              <a:gd name="connsiteY250" fmla="*/ 2232889 h 6858000"/>
              <a:gd name="connsiteX251" fmla="*/ 1496167 w 5957423"/>
              <a:gd name="connsiteY251" fmla="*/ 2513617 h 6858000"/>
              <a:gd name="connsiteX252" fmla="*/ 1496167 w 5957423"/>
              <a:gd name="connsiteY252" fmla="*/ 2166650 h 6858000"/>
              <a:gd name="connsiteX253" fmla="*/ 1666526 w 5957423"/>
              <a:gd name="connsiteY253" fmla="*/ 2034960 h 6858000"/>
              <a:gd name="connsiteX254" fmla="*/ 1658639 w 5957423"/>
              <a:gd name="connsiteY254" fmla="*/ 2023920 h 6858000"/>
              <a:gd name="connsiteX255" fmla="*/ 1666526 w 5957423"/>
              <a:gd name="connsiteY255" fmla="*/ 2034172 h 6858000"/>
              <a:gd name="connsiteX256" fmla="*/ 1857392 w 5957423"/>
              <a:gd name="connsiteY256" fmla="*/ 1885922 h 6858000"/>
              <a:gd name="connsiteX257" fmla="*/ 1857392 w 5957423"/>
              <a:gd name="connsiteY257" fmla="*/ 2060194 h 6858000"/>
              <a:gd name="connsiteX258" fmla="*/ 1870800 w 5957423"/>
              <a:gd name="connsiteY258" fmla="*/ 2058617 h 6858000"/>
              <a:gd name="connsiteX259" fmla="*/ 1870800 w 5957423"/>
              <a:gd name="connsiteY259" fmla="*/ 1881190 h 6858000"/>
              <a:gd name="connsiteX260" fmla="*/ 1886574 w 5957423"/>
              <a:gd name="connsiteY260" fmla="*/ 1868573 h 6858000"/>
              <a:gd name="connsiteX261" fmla="*/ 1886574 w 5957423"/>
              <a:gd name="connsiteY261" fmla="*/ 1852014 h 6858000"/>
              <a:gd name="connsiteX262" fmla="*/ 1869222 w 5957423"/>
              <a:gd name="connsiteY262" fmla="*/ 1865419 h 6858000"/>
              <a:gd name="connsiteX263" fmla="*/ 1869222 w 5957423"/>
              <a:gd name="connsiteY263" fmla="*/ 1519240 h 6858000"/>
              <a:gd name="connsiteX264" fmla="*/ 1886574 w 5957423"/>
              <a:gd name="connsiteY264" fmla="*/ 1505835 h 6858000"/>
              <a:gd name="connsiteX265" fmla="*/ 1886574 w 5957423"/>
              <a:gd name="connsiteY265" fmla="*/ 1489275 h 6858000"/>
              <a:gd name="connsiteX266" fmla="*/ 1862124 w 5957423"/>
              <a:gd name="connsiteY266" fmla="*/ 1508201 h 6858000"/>
              <a:gd name="connsiteX267" fmla="*/ 1496955 w 5957423"/>
              <a:gd name="connsiteY267" fmla="*/ 1230627 h 6858000"/>
              <a:gd name="connsiteX268" fmla="*/ 1861335 w 5957423"/>
              <a:gd name="connsiteY268" fmla="*/ 947533 h 6858000"/>
              <a:gd name="connsiteX269" fmla="*/ 2226503 w 5957423"/>
              <a:gd name="connsiteY269" fmla="*/ 1225107 h 6858000"/>
              <a:gd name="connsiteX270" fmla="*/ 1887362 w 5957423"/>
              <a:gd name="connsiteY270" fmla="*/ 1488487 h 6858000"/>
              <a:gd name="connsiteX271" fmla="*/ 1887362 w 5957423"/>
              <a:gd name="connsiteY271" fmla="*/ 1505046 h 6858000"/>
              <a:gd name="connsiteX272" fmla="*/ 2231236 w 5957423"/>
              <a:gd name="connsiteY272" fmla="*/ 1238512 h 6858000"/>
              <a:gd name="connsiteX273" fmla="*/ 2231236 w 5957423"/>
              <a:gd name="connsiteY273" fmla="*/ 1585480 h 6858000"/>
              <a:gd name="connsiteX274" fmla="*/ 1887362 w 5957423"/>
              <a:gd name="connsiteY274" fmla="*/ 1851225 h 6858000"/>
              <a:gd name="connsiteX275" fmla="*/ 1887362 w 5957423"/>
              <a:gd name="connsiteY275" fmla="*/ 1867785 h 6858000"/>
              <a:gd name="connsiteX276" fmla="*/ 2243855 w 5957423"/>
              <a:gd name="connsiteY276" fmla="*/ 1591788 h 6858000"/>
              <a:gd name="connsiteX277" fmla="*/ 2243855 w 5957423"/>
              <a:gd name="connsiteY277" fmla="*/ 1221952 h 6858000"/>
              <a:gd name="connsiteX278" fmla="*/ 1870800 w 5957423"/>
              <a:gd name="connsiteY278" fmla="*/ 938859 h 6858000"/>
              <a:gd name="connsiteX279" fmla="*/ 1870800 w 5957423"/>
              <a:gd name="connsiteY279" fmla="*/ 590314 h 6858000"/>
              <a:gd name="connsiteX280" fmla="*/ 1857392 w 5957423"/>
              <a:gd name="connsiteY280" fmla="*/ 600566 h 6858000"/>
              <a:gd name="connsiteX281" fmla="*/ 1857392 w 5957423"/>
              <a:gd name="connsiteY281" fmla="*/ 933339 h 6858000"/>
              <a:gd name="connsiteX282" fmla="*/ 1496167 w 5957423"/>
              <a:gd name="connsiteY282" fmla="*/ 1214067 h 6858000"/>
              <a:gd name="connsiteX283" fmla="*/ 1496167 w 5957423"/>
              <a:gd name="connsiteY283" fmla="*/ 867888 h 6858000"/>
              <a:gd name="connsiteX284" fmla="*/ 1857392 w 5957423"/>
              <a:gd name="connsiteY284" fmla="*/ 587160 h 6858000"/>
              <a:gd name="connsiteX285" fmla="*/ 1857392 w 5957423"/>
              <a:gd name="connsiteY285" fmla="*/ 599777 h 6858000"/>
              <a:gd name="connsiteX286" fmla="*/ 1870800 w 5957423"/>
              <a:gd name="connsiteY286" fmla="*/ 589526 h 6858000"/>
              <a:gd name="connsiteX287" fmla="*/ 1870800 w 5957423"/>
              <a:gd name="connsiteY287" fmla="*/ 570600 h 6858000"/>
              <a:gd name="connsiteX288" fmla="*/ 1509574 w 5957423"/>
              <a:gd name="connsiteY288" fmla="*/ 295392 h 6858000"/>
              <a:gd name="connsiteX289" fmla="*/ 1498533 w 5957423"/>
              <a:gd name="connsiteY289" fmla="*/ 304066 h 6858000"/>
              <a:gd name="connsiteX290" fmla="*/ 1508786 w 5957423"/>
              <a:gd name="connsiteY290" fmla="*/ 295392 h 6858000"/>
              <a:gd name="connsiteX291" fmla="*/ 1493012 w 5957423"/>
              <a:gd name="connsiteY291" fmla="*/ 283564 h 6858000"/>
              <a:gd name="connsiteX292" fmla="*/ 1493012 w 5957423"/>
              <a:gd name="connsiteY292" fmla="*/ 1953 h 6858000"/>
              <a:gd name="connsiteX293" fmla="*/ 1398859 w 5957423"/>
              <a:gd name="connsiteY293" fmla="*/ 0 h 6858000"/>
              <a:gd name="connsiteX294" fmla="*/ 1480393 w 5957423"/>
              <a:gd name="connsiteY294" fmla="*/ 0 h 6858000"/>
              <a:gd name="connsiteX295" fmla="*/ 1480393 w 5957423"/>
              <a:gd name="connsiteY295" fmla="*/ 84404 h 6858000"/>
              <a:gd name="connsiteX296" fmla="*/ 1480393 w 5957423"/>
              <a:gd name="connsiteY296" fmla="*/ 283564 h 6858000"/>
              <a:gd name="connsiteX297" fmla="*/ 1118379 w 5957423"/>
              <a:gd name="connsiteY297" fmla="*/ 564292 h 6858000"/>
              <a:gd name="connsiteX298" fmla="*/ 1118379 w 5957423"/>
              <a:gd name="connsiteY298" fmla="*/ 218113 h 6858000"/>
              <a:gd name="connsiteX299" fmla="*/ 1379242 w 5957423"/>
              <a:gd name="connsiteY299" fmla="*/ 15255 h 6858000"/>
              <a:gd name="connsiteX300" fmla="*/ 840168 w 5957423"/>
              <a:gd name="connsiteY300" fmla="*/ 0 h 6858000"/>
              <a:gd name="connsiteX301" fmla="*/ 1377550 w 5957423"/>
              <a:gd name="connsiteY301" fmla="*/ 0 h 6858000"/>
              <a:gd name="connsiteX302" fmla="*/ 1301753 w 5957423"/>
              <a:gd name="connsiteY302" fmla="*/ 58896 h 6858000"/>
              <a:gd name="connsiteX303" fmla="*/ 1112069 w 5957423"/>
              <a:gd name="connsiteY303" fmla="*/ 206284 h 6858000"/>
              <a:gd name="connsiteX304" fmla="*/ 857417 w 5957423"/>
              <a:gd name="connsiteY304" fmla="*/ 13087 h 6858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 ang="0">
                <a:pos x="connsiteX275" y="connsiteY275"/>
              </a:cxn>
              <a:cxn ang="0">
                <a:pos x="connsiteX276" y="connsiteY276"/>
              </a:cxn>
              <a:cxn ang="0">
                <a:pos x="connsiteX277" y="connsiteY277"/>
              </a:cxn>
              <a:cxn ang="0">
                <a:pos x="connsiteX278" y="connsiteY278"/>
              </a:cxn>
              <a:cxn ang="0">
                <a:pos x="connsiteX279" y="connsiteY279"/>
              </a:cxn>
              <a:cxn ang="0">
                <a:pos x="connsiteX280" y="connsiteY280"/>
              </a:cxn>
              <a:cxn ang="0">
                <a:pos x="connsiteX281" y="connsiteY281"/>
              </a:cxn>
              <a:cxn ang="0">
                <a:pos x="connsiteX282" y="connsiteY282"/>
              </a:cxn>
              <a:cxn ang="0">
                <a:pos x="connsiteX283" y="connsiteY283"/>
              </a:cxn>
              <a:cxn ang="0">
                <a:pos x="connsiteX284" y="connsiteY284"/>
              </a:cxn>
              <a:cxn ang="0">
                <a:pos x="connsiteX285" y="connsiteY285"/>
              </a:cxn>
              <a:cxn ang="0">
                <a:pos x="connsiteX286" y="connsiteY286"/>
              </a:cxn>
              <a:cxn ang="0">
                <a:pos x="connsiteX287" y="connsiteY287"/>
              </a:cxn>
              <a:cxn ang="0">
                <a:pos x="connsiteX288" y="connsiteY288"/>
              </a:cxn>
              <a:cxn ang="0">
                <a:pos x="connsiteX289" y="connsiteY289"/>
              </a:cxn>
              <a:cxn ang="0">
                <a:pos x="connsiteX290" y="connsiteY290"/>
              </a:cxn>
              <a:cxn ang="0">
                <a:pos x="connsiteX291" y="connsiteY291"/>
              </a:cxn>
              <a:cxn ang="0">
                <a:pos x="connsiteX292" y="connsiteY292"/>
              </a:cxn>
              <a:cxn ang="0">
                <a:pos x="connsiteX293" y="connsiteY293"/>
              </a:cxn>
              <a:cxn ang="0">
                <a:pos x="connsiteX294" y="connsiteY294"/>
              </a:cxn>
              <a:cxn ang="0">
                <a:pos x="connsiteX295" y="connsiteY295"/>
              </a:cxn>
              <a:cxn ang="0">
                <a:pos x="connsiteX296" y="connsiteY296"/>
              </a:cxn>
              <a:cxn ang="0">
                <a:pos x="connsiteX297" y="connsiteY297"/>
              </a:cxn>
              <a:cxn ang="0">
                <a:pos x="connsiteX298" y="connsiteY298"/>
              </a:cxn>
              <a:cxn ang="0">
                <a:pos x="connsiteX299" y="connsiteY299"/>
              </a:cxn>
              <a:cxn ang="0">
                <a:pos x="connsiteX300" y="connsiteY300"/>
              </a:cxn>
              <a:cxn ang="0">
                <a:pos x="connsiteX301" y="connsiteY301"/>
              </a:cxn>
              <a:cxn ang="0">
                <a:pos x="connsiteX302" y="connsiteY302"/>
              </a:cxn>
              <a:cxn ang="0">
                <a:pos x="connsiteX303" y="connsiteY303"/>
              </a:cxn>
              <a:cxn ang="0">
                <a:pos x="connsiteX304" y="connsiteY304"/>
              </a:cxn>
            </a:cxnLst>
            <a:rect l="l" t="t" r="r" b="b"/>
            <a:pathLst>
              <a:path w="5957423" h="6858000">
                <a:moveTo>
                  <a:pt x="738225" y="6793932"/>
                </a:moveTo>
                <a:cubicBezTo>
                  <a:pt x="771350" y="6819166"/>
                  <a:pt x="796195" y="6838092"/>
                  <a:pt x="814828" y="6852286"/>
                </a:cubicBezTo>
                <a:lnTo>
                  <a:pt x="822329" y="6858000"/>
                </a:lnTo>
                <a:lnTo>
                  <a:pt x="655724" y="6858000"/>
                </a:lnTo>
                <a:lnTo>
                  <a:pt x="656989" y="6857017"/>
                </a:lnTo>
                <a:cubicBezTo>
                  <a:pt x="738225" y="6793932"/>
                  <a:pt x="738225" y="6793932"/>
                  <a:pt x="738225" y="6793932"/>
                </a:cubicBezTo>
                <a:close/>
                <a:moveTo>
                  <a:pt x="733493" y="6434348"/>
                </a:moveTo>
                <a:cubicBezTo>
                  <a:pt x="733493" y="6780527"/>
                  <a:pt x="733493" y="6780527"/>
                  <a:pt x="733493" y="6780527"/>
                </a:cubicBezTo>
                <a:cubicBezTo>
                  <a:pt x="639637" y="6853075"/>
                  <a:pt x="639637" y="6853075"/>
                  <a:pt x="639637" y="6853075"/>
                </a:cubicBezTo>
                <a:cubicBezTo>
                  <a:pt x="645158" y="6854652"/>
                  <a:pt x="650679" y="6855440"/>
                  <a:pt x="656989" y="6857017"/>
                </a:cubicBezTo>
                <a:cubicBezTo>
                  <a:pt x="650679" y="6856229"/>
                  <a:pt x="644369" y="6854652"/>
                  <a:pt x="638848" y="6853863"/>
                </a:cubicBezTo>
                <a:lnTo>
                  <a:pt x="633515" y="6858000"/>
                </a:lnTo>
                <a:lnTo>
                  <a:pt x="371479" y="6858000"/>
                </a:lnTo>
                <a:lnTo>
                  <a:pt x="371479" y="6799592"/>
                </a:lnTo>
                <a:cubicBezTo>
                  <a:pt x="371479" y="6715076"/>
                  <a:pt x="371479" y="6715076"/>
                  <a:pt x="371479" y="6715076"/>
                </a:cubicBezTo>
                <a:cubicBezTo>
                  <a:pt x="733493" y="6434348"/>
                  <a:pt x="733493" y="6434348"/>
                  <a:pt x="733493" y="6434348"/>
                </a:cubicBezTo>
                <a:close/>
                <a:moveTo>
                  <a:pt x="1106548" y="5786939"/>
                </a:moveTo>
                <a:cubicBezTo>
                  <a:pt x="1106548" y="6133906"/>
                  <a:pt x="1106548" y="6133906"/>
                  <a:pt x="1106548" y="6133906"/>
                </a:cubicBezTo>
                <a:cubicBezTo>
                  <a:pt x="1012693" y="6206454"/>
                  <a:pt x="1012693" y="6206454"/>
                  <a:pt x="1012693" y="6206454"/>
                </a:cubicBezTo>
                <a:cubicBezTo>
                  <a:pt x="744534" y="6413845"/>
                  <a:pt x="744534" y="6413845"/>
                  <a:pt x="744534" y="6413845"/>
                </a:cubicBezTo>
                <a:cubicBezTo>
                  <a:pt x="744534" y="6067667"/>
                  <a:pt x="744534" y="6067667"/>
                  <a:pt x="744534" y="6067667"/>
                </a:cubicBezTo>
                <a:cubicBezTo>
                  <a:pt x="873093" y="5968308"/>
                  <a:pt x="873093" y="5968308"/>
                  <a:pt x="873093" y="5968308"/>
                </a:cubicBezTo>
                <a:cubicBezTo>
                  <a:pt x="1106548" y="5786939"/>
                  <a:pt x="1106548" y="5786939"/>
                  <a:pt x="1106548" y="5786939"/>
                </a:cubicBezTo>
                <a:close/>
                <a:moveTo>
                  <a:pt x="1739875" y="5671020"/>
                </a:moveTo>
                <a:cubicBezTo>
                  <a:pt x="1726467" y="5677328"/>
                  <a:pt x="1726467" y="5677328"/>
                  <a:pt x="1726467" y="5677328"/>
                </a:cubicBezTo>
                <a:cubicBezTo>
                  <a:pt x="1739875" y="5671020"/>
                  <a:pt x="1739875" y="5671020"/>
                  <a:pt x="1739875" y="5671020"/>
                </a:cubicBezTo>
                <a:close/>
                <a:moveTo>
                  <a:pt x="1488280" y="5495959"/>
                </a:moveTo>
                <a:cubicBezTo>
                  <a:pt x="1726467" y="5677328"/>
                  <a:pt x="1726467" y="5677328"/>
                  <a:pt x="1726467" y="5677328"/>
                </a:cubicBezTo>
                <a:cubicBezTo>
                  <a:pt x="1853448" y="5773533"/>
                  <a:pt x="1853448" y="5773533"/>
                  <a:pt x="1853448" y="5773533"/>
                </a:cubicBezTo>
                <a:cubicBezTo>
                  <a:pt x="1489068" y="6056627"/>
                  <a:pt x="1489068" y="6056627"/>
                  <a:pt x="1489068" y="6056627"/>
                </a:cubicBezTo>
                <a:cubicBezTo>
                  <a:pt x="1123900" y="5779053"/>
                  <a:pt x="1123900" y="5779053"/>
                  <a:pt x="1123900" y="5779053"/>
                </a:cubicBezTo>
                <a:cubicBezTo>
                  <a:pt x="1488280" y="5495959"/>
                  <a:pt x="1488280" y="5495959"/>
                  <a:pt x="1488280" y="5495959"/>
                </a:cubicBezTo>
                <a:close/>
                <a:moveTo>
                  <a:pt x="359648" y="4847761"/>
                </a:moveTo>
                <a:cubicBezTo>
                  <a:pt x="724817" y="5125335"/>
                  <a:pt x="724817" y="5125335"/>
                  <a:pt x="724817" y="5125335"/>
                </a:cubicBezTo>
                <a:cubicBezTo>
                  <a:pt x="487418" y="5309070"/>
                  <a:pt x="487418" y="5309070"/>
                  <a:pt x="487418" y="5309070"/>
                </a:cubicBezTo>
                <a:cubicBezTo>
                  <a:pt x="493727" y="5320110"/>
                  <a:pt x="493727" y="5320110"/>
                  <a:pt x="493727" y="5320110"/>
                </a:cubicBezTo>
                <a:cubicBezTo>
                  <a:pt x="733493" y="5134798"/>
                  <a:pt x="733493" y="5134798"/>
                  <a:pt x="733493" y="5134798"/>
                </a:cubicBezTo>
                <a:cubicBezTo>
                  <a:pt x="733493" y="5480976"/>
                  <a:pt x="733493" y="5480976"/>
                  <a:pt x="733493" y="5480976"/>
                </a:cubicBezTo>
                <a:cubicBezTo>
                  <a:pt x="633328" y="5558256"/>
                  <a:pt x="633328" y="5558256"/>
                  <a:pt x="633328" y="5558256"/>
                </a:cubicBezTo>
                <a:cubicBezTo>
                  <a:pt x="641215" y="5570873"/>
                  <a:pt x="641215" y="5570873"/>
                  <a:pt x="641215" y="5570873"/>
                </a:cubicBezTo>
                <a:cubicBezTo>
                  <a:pt x="737436" y="5495959"/>
                  <a:pt x="737436" y="5495959"/>
                  <a:pt x="737436" y="5495959"/>
                </a:cubicBezTo>
                <a:cubicBezTo>
                  <a:pt x="1102605" y="5773533"/>
                  <a:pt x="1102605" y="5773533"/>
                  <a:pt x="1102605" y="5773533"/>
                </a:cubicBezTo>
                <a:cubicBezTo>
                  <a:pt x="866783" y="5956479"/>
                  <a:pt x="866783" y="5956479"/>
                  <a:pt x="866783" y="5956479"/>
                </a:cubicBezTo>
                <a:cubicBezTo>
                  <a:pt x="873093" y="5968308"/>
                  <a:pt x="873093" y="5968308"/>
                  <a:pt x="873093" y="5968308"/>
                </a:cubicBezTo>
                <a:cubicBezTo>
                  <a:pt x="865994" y="5957268"/>
                  <a:pt x="865994" y="5957268"/>
                  <a:pt x="865994" y="5957268"/>
                </a:cubicBezTo>
                <a:cubicBezTo>
                  <a:pt x="738225" y="6056627"/>
                  <a:pt x="738225" y="6056627"/>
                  <a:pt x="738225" y="6056627"/>
                </a:cubicBezTo>
                <a:cubicBezTo>
                  <a:pt x="373056" y="5779053"/>
                  <a:pt x="373056" y="5779053"/>
                  <a:pt x="373056" y="5779053"/>
                </a:cubicBezTo>
                <a:cubicBezTo>
                  <a:pt x="640426" y="5571661"/>
                  <a:pt x="640426" y="5571661"/>
                  <a:pt x="640426" y="5571661"/>
                </a:cubicBezTo>
                <a:cubicBezTo>
                  <a:pt x="633328" y="5559044"/>
                  <a:pt x="633328" y="5559044"/>
                  <a:pt x="633328" y="5559044"/>
                </a:cubicBezTo>
                <a:cubicBezTo>
                  <a:pt x="371479" y="5761705"/>
                  <a:pt x="371479" y="5761705"/>
                  <a:pt x="371479" y="5761705"/>
                </a:cubicBezTo>
                <a:cubicBezTo>
                  <a:pt x="371479" y="5415526"/>
                  <a:pt x="371479" y="5415526"/>
                  <a:pt x="371479" y="5415526"/>
                </a:cubicBezTo>
                <a:cubicBezTo>
                  <a:pt x="493727" y="5320898"/>
                  <a:pt x="493727" y="5320898"/>
                  <a:pt x="493727" y="5320898"/>
                </a:cubicBezTo>
                <a:cubicBezTo>
                  <a:pt x="486629" y="5309070"/>
                  <a:pt x="486629" y="5309070"/>
                  <a:pt x="486629" y="5309070"/>
                </a:cubicBezTo>
                <a:cubicBezTo>
                  <a:pt x="365169" y="5403697"/>
                  <a:pt x="365169" y="5403697"/>
                  <a:pt x="365169" y="5403697"/>
                </a:cubicBezTo>
                <a:cubicBezTo>
                  <a:pt x="0" y="5126124"/>
                  <a:pt x="0" y="5126124"/>
                  <a:pt x="0" y="5126124"/>
                </a:cubicBezTo>
                <a:cubicBezTo>
                  <a:pt x="359648" y="4847761"/>
                  <a:pt x="359648" y="4847761"/>
                  <a:pt x="359648" y="4847761"/>
                </a:cubicBezTo>
                <a:close/>
                <a:moveTo>
                  <a:pt x="1106548" y="4487388"/>
                </a:moveTo>
                <a:cubicBezTo>
                  <a:pt x="1106548" y="4833567"/>
                  <a:pt x="1106548" y="4833567"/>
                  <a:pt x="1106548" y="4833567"/>
                </a:cubicBezTo>
                <a:cubicBezTo>
                  <a:pt x="1018214" y="4902172"/>
                  <a:pt x="1018214" y="4902172"/>
                  <a:pt x="1018214" y="4902172"/>
                </a:cubicBezTo>
                <a:cubicBezTo>
                  <a:pt x="1025312" y="4913212"/>
                  <a:pt x="1025312" y="4913212"/>
                  <a:pt x="1025312" y="4913212"/>
                </a:cubicBezTo>
                <a:cubicBezTo>
                  <a:pt x="1017425" y="4902960"/>
                  <a:pt x="1017425" y="4902960"/>
                  <a:pt x="1017425" y="4902960"/>
                </a:cubicBezTo>
                <a:cubicBezTo>
                  <a:pt x="744534" y="5114295"/>
                  <a:pt x="744534" y="5114295"/>
                  <a:pt x="744534" y="5114295"/>
                </a:cubicBezTo>
                <a:cubicBezTo>
                  <a:pt x="744534" y="4768116"/>
                  <a:pt x="744534" y="4768116"/>
                  <a:pt x="744534" y="4768116"/>
                </a:cubicBezTo>
                <a:cubicBezTo>
                  <a:pt x="856530" y="4680586"/>
                  <a:pt x="856530" y="4680586"/>
                  <a:pt x="856530" y="4680586"/>
                </a:cubicBezTo>
                <a:cubicBezTo>
                  <a:pt x="849432" y="4670335"/>
                  <a:pt x="849432" y="4670335"/>
                  <a:pt x="849432" y="4670335"/>
                </a:cubicBezTo>
                <a:cubicBezTo>
                  <a:pt x="857319" y="4680586"/>
                  <a:pt x="857319" y="4680586"/>
                  <a:pt x="857319" y="4680586"/>
                </a:cubicBezTo>
                <a:cubicBezTo>
                  <a:pt x="1106548" y="4487388"/>
                  <a:pt x="1106548" y="4487388"/>
                  <a:pt x="1106548" y="4487388"/>
                </a:cubicBezTo>
                <a:close/>
                <a:moveTo>
                  <a:pt x="737436" y="4196409"/>
                </a:moveTo>
                <a:cubicBezTo>
                  <a:pt x="1102605" y="4473983"/>
                  <a:pt x="1102605" y="4473983"/>
                  <a:pt x="1102605" y="4473983"/>
                </a:cubicBezTo>
                <a:cubicBezTo>
                  <a:pt x="849432" y="4670335"/>
                  <a:pt x="849432" y="4670335"/>
                  <a:pt x="849432" y="4670335"/>
                </a:cubicBezTo>
                <a:cubicBezTo>
                  <a:pt x="738225" y="4756288"/>
                  <a:pt x="738225" y="4756288"/>
                  <a:pt x="738225" y="4756288"/>
                </a:cubicBezTo>
                <a:cubicBezTo>
                  <a:pt x="373056" y="4478714"/>
                  <a:pt x="373056" y="4478714"/>
                  <a:pt x="373056" y="4478714"/>
                </a:cubicBezTo>
                <a:cubicBezTo>
                  <a:pt x="737436" y="4196409"/>
                  <a:pt x="737436" y="4196409"/>
                  <a:pt x="737436" y="4196409"/>
                </a:cubicBezTo>
                <a:close/>
                <a:moveTo>
                  <a:pt x="1115224" y="3544268"/>
                </a:moveTo>
                <a:cubicBezTo>
                  <a:pt x="1125477" y="3552154"/>
                  <a:pt x="1125477" y="3552154"/>
                  <a:pt x="1125477" y="3552154"/>
                </a:cubicBezTo>
                <a:cubicBezTo>
                  <a:pt x="1480393" y="3821842"/>
                  <a:pt x="1480393" y="3821842"/>
                  <a:pt x="1480393" y="3821842"/>
                </a:cubicBezTo>
                <a:cubicBezTo>
                  <a:pt x="1116013" y="4104935"/>
                  <a:pt x="1116013" y="4104935"/>
                  <a:pt x="1116013" y="4104935"/>
                </a:cubicBezTo>
                <a:cubicBezTo>
                  <a:pt x="750844" y="3826573"/>
                  <a:pt x="750844" y="3826573"/>
                  <a:pt x="750844" y="3826573"/>
                </a:cubicBezTo>
                <a:cubicBezTo>
                  <a:pt x="1115224" y="3544268"/>
                  <a:pt x="1115224" y="3544268"/>
                  <a:pt x="1115224" y="3544268"/>
                </a:cubicBezTo>
                <a:close/>
                <a:moveTo>
                  <a:pt x="1480393" y="2538851"/>
                </a:moveTo>
                <a:cubicBezTo>
                  <a:pt x="1480393" y="2885030"/>
                  <a:pt x="1480393" y="2885030"/>
                  <a:pt x="1480393" y="2885030"/>
                </a:cubicBezTo>
                <a:cubicBezTo>
                  <a:pt x="1386537" y="2957578"/>
                  <a:pt x="1386537" y="2957578"/>
                  <a:pt x="1386537" y="2957578"/>
                </a:cubicBezTo>
                <a:cubicBezTo>
                  <a:pt x="1392847" y="2969406"/>
                  <a:pt x="1392847" y="2969406"/>
                  <a:pt x="1392847" y="2969406"/>
                </a:cubicBezTo>
                <a:cubicBezTo>
                  <a:pt x="1385748" y="2958366"/>
                  <a:pt x="1385748" y="2958366"/>
                  <a:pt x="1385748" y="2958366"/>
                </a:cubicBezTo>
                <a:cubicBezTo>
                  <a:pt x="1118379" y="3165758"/>
                  <a:pt x="1118379" y="3165758"/>
                  <a:pt x="1118379" y="3165758"/>
                </a:cubicBezTo>
                <a:cubicBezTo>
                  <a:pt x="1118379" y="2819579"/>
                  <a:pt x="1118379" y="2819579"/>
                  <a:pt x="1118379" y="2819579"/>
                </a:cubicBezTo>
                <a:cubicBezTo>
                  <a:pt x="1246148" y="2720221"/>
                  <a:pt x="1246148" y="2720221"/>
                  <a:pt x="1246148" y="2720221"/>
                </a:cubicBezTo>
                <a:cubicBezTo>
                  <a:pt x="1239839" y="2708392"/>
                  <a:pt x="1239839" y="2708392"/>
                  <a:pt x="1239839" y="2708392"/>
                </a:cubicBezTo>
                <a:cubicBezTo>
                  <a:pt x="1246937" y="2719432"/>
                  <a:pt x="1246937" y="2719432"/>
                  <a:pt x="1246937" y="2719432"/>
                </a:cubicBezTo>
                <a:cubicBezTo>
                  <a:pt x="1480393" y="2538851"/>
                  <a:pt x="1480393" y="2538851"/>
                  <a:pt x="1480393" y="2538851"/>
                </a:cubicBezTo>
                <a:close/>
                <a:moveTo>
                  <a:pt x="732704" y="1598885"/>
                </a:moveTo>
                <a:cubicBezTo>
                  <a:pt x="1097873" y="1876459"/>
                  <a:pt x="1097873" y="1876459"/>
                  <a:pt x="1097873" y="1876459"/>
                </a:cubicBezTo>
                <a:cubicBezTo>
                  <a:pt x="860473" y="2060194"/>
                  <a:pt x="860473" y="2060194"/>
                  <a:pt x="860473" y="2060194"/>
                </a:cubicBezTo>
                <a:cubicBezTo>
                  <a:pt x="867572" y="2072022"/>
                  <a:pt x="867572" y="2072022"/>
                  <a:pt x="867572" y="2072022"/>
                </a:cubicBezTo>
                <a:cubicBezTo>
                  <a:pt x="1106548" y="1885922"/>
                  <a:pt x="1106548" y="1885922"/>
                  <a:pt x="1106548" y="1885922"/>
                </a:cubicBezTo>
                <a:cubicBezTo>
                  <a:pt x="1106548" y="2232889"/>
                  <a:pt x="1106548" y="2232889"/>
                  <a:pt x="1106548" y="2232889"/>
                </a:cubicBezTo>
                <a:cubicBezTo>
                  <a:pt x="1007172" y="2310168"/>
                  <a:pt x="1007172" y="2310168"/>
                  <a:pt x="1007172" y="2310168"/>
                </a:cubicBezTo>
                <a:cubicBezTo>
                  <a:pt x="1014270" y="2322785"/>
                  <a:pt x="1014270" y="2322785"/>
                  <a:pt x="1014270" y="2322785"/>
                </a:cubicBezTo>
                <a:cubicBezTo>
                  <a:pt x="1110492" y="2247872"/>
                  <a:pt x="1110492" y="2247872"/>
                  <a:pt x="1110492" y="2247872"/>
                </a:cubicBezTo>
                <a:cubicBezTo>
                  <a:pt x="1475660" y="2525446"/>
                  <a:pt x="1475660" y="2525446"/>
                  <a:pt x="1475660" y="2525446"/>
                </a:cubicBezTo>
                <a:cubicBezTo>
                  <a:pt x="1239839" y="2708392"/>
                  <a:pt x="1239839" y="2708392"/>
                  <a:pt x="1239839" y="2708392"/>
                </a:cubicBezTo>
                <a:cubicBezTo>
                  <a:pt x="1112069" y="2807751"/>
                  <a:pt x="1112069" y="2807751"/>
                  <a:pt x="1112069" y="2807751"/>
                </a:cubicBezTo>
                <a:cubicBezTo>
                  <a:pt x="746900" y="2530177"/>
                  <a:pt x="746900" y="2530177"/>
                  <a:pt x="746900" y="2530177"/>
                </a:cubicBezTo>
                <a:cubicBezTo>
                  <a:pt x="1013481" y="2322785"/>
                  <a:pt x="1013481" y="2322785"/>
                  <a:pt x="1013481" y="2322785"/>
                </a:cubicBezTo>
                <a:cubicBezTo>
                  <a:pt x="1006383" y="2310168"/>
                  <a:pt x="1006383" y="2310168"/>
                  <a:pt x="1006383" y="2310168"/>
                </a:cubicBezTo>
                <a:cubicBezTo>
                  <a:pt x="744534" y="2513617"/>
                  <a:pt x="744534" y="2513617"/>
                  <a:pt x="744534" y="2513617"/>
                </a:cubicBezTo>
                <a:cubicBezTo>
                  <a:pt x="744534" y="2166650"/>
                  <a:pt x="744534" y="2166650"/>
                  <a:pt x="744534" y="2166650"/>
                </a:cubicBezTo>
                <a:cubicBezTo>
                  <a:pt x="866783" y="2072022"/>
                  <a:pt x="866783" y="2072022"/>
                  <a:pt x="866783" y="2072022"/>
                </a:cubicBezTo>
                <a:cubicBezTo>
                  <a:pt x="860473" y="2060983"/>
                  <a:pt x="860473" y="2060983"/>
                  <a:pt x="860473" y="2060983"/>
                </a:cubicBezTo>
                <a:cubicBezTo>
                  <a:pt x="738225" y="2155610"/>
                  <a:pt x="738225" y="2155610"/>
                  <a:pt x="738225" y="2155610"/>
                </a:cubicBezTo>
                <a:cubicBezTo>
                  <a:pt x="373056" y="1878036"/>
                  <a:pt x="373056" y="1878036"/>
                  <a:pt x="373056" y="1878036"/>
                </a:cubicBezTo>
                <a:cubicBezTo>
                  <a:pt x="732704" y="1598885"/>
                  <a:pt x="732704" y="1598885"/>
                  <a:pt x="732704" y="1598885"/>
                </a:cubicBezTo>
                <a:close/>
                <a:moveTo>
                  <a:pt x="1480393" y="1238512"/>
                </a:moveTo>
                <a:cubicBezTo>
                  <a:pt x="1480393" y="1585480"/>
                  <a:pt x="1480393" y="1585480"/>
                  <a:pt x="1480393" y="1585480"/>
                </a:cubicBezTo>
                <a:cubicBezTo>
                  <a:pt x="1391269" y="1654085"/>
                  <a:pt x="1391269" y="1654085"/>
                  <a:pt x="1391269" y="1654085"/>
                </a:cubicBezTo>
                <a:cubicBezTo>
                  <a:pt x="1399156" y="1664336"/>
                  <a:pt x="1399156" y="1664336"/>
                  <a:pt x="1399156" y="1664336"/>
                </a:cubicBezTo>
                <a:cubicBezTo>
                  <a:pt x="1483547" y="1598885"/>
                  <a:pt x="1483547" y="1598885"/>
                  <a:pt x="1483547" y="1598885"/>
                </a:cubicBezTo>
                <a:cubicBezTo>
                  <a:pt x="1848716" y="1876459"/>
                  <a:pt x="1848716" y="1876459"/>
                  <a:pt x="1848716" y="1876459"/>
                </a:cubicBezTo>
                <a:cubicBezTo>
                  <a:pt x="1658639" y="2023920"/>
                  <a:pt x="1658639" y="2023920"/>
                  <a:pt x="1658639" y="2023920"/>
                </a:cubicBezTo>
                <a:cubicBezTo>
                  <a:pt x="1489068" y="2155610"/>
                  <a:pt x="1489068" y="2155610"/>
                  <a:pt x="1489068" y="2155610"/>
                </a:cubicBezTo>
                <a:cubicBezTo>
                  <a:pt x="1123900" y="1878036"/>
                  <a:pt x="1123900" y="1878036"/>
                  <a:pt x="1123900" y="1878036"/>
                </a:cubicBezTo>
                <a:cubicBezTo>
                  <a:pt x="1398368" y="1665124"/>
                  <a:pt x="1398368" y="1665124"/>
                  <a:pt x="1398368" y="1665124"/>
                </a:cubicBezTo>
                <a:cubicBezTo>
                  <a:pt x="1390481" y="1654085"/>
                  <a:pt x="1390481" y="1654085"/>
                  <a:pt x="1390481" y="1654085"/>
                </a:cubicBezTo>
                <a:cubicBezTo>
                  <a:pt x="1118379" y="1865419"/>
                  <a:pt x="1118379" y="1865419"/>
                  <a:pt x="1118379" y="1865419"/>
                </a:cubicBezTo>
                <a:cubicBezTo>
                  <a:pt x="1118379" y="1519240"/>
                  <a:pt x="1118379" y="1519240"/>
                  <a:pt x="1118379" y="1519240"/>
                </a:cubicBezTo>
                <a:cubicBezTo>
                  <a:pt x="1230374" y="1432499"/>
                  <a:pt x="1230374" y="1432499"/>
                  <a:pt x="1230374" y="1432499"/>
                </a:cubicBezTo>
                <a:cubicBezTo>
                  <a:pt x="1480393" y="1238512"/>
                  <a:pt x="1480393" y="1238512"/>
                  <a:pt x="1480393" y="1238512"/>
                </a:cubicBezTo>
                <a:close/>
                <a:moveTo>
                  <a:pt x="1110492" y="947533"/>
                </a:moveTo>
                <a:cubicBezTo>
                  <a:pt x="1475660" y="1225107"/>
                  <a:pt x="1475660" y="1225107"/>
                  <a:pt x="1475660" y="1225107"/>
                </a:cubicBezTo>
                <a:cubicBezTo>
                  <a:pt x="1223276" y="1421459"/>
                  <a:pt x="1223276" y="1421459"/>
                  <a:pt x="1223276" y="1421459"/>
                </a:cubicBezTo>
                <a:cubicBezTo>
                  <a:pt x="1230374" y="1432499"/>
                  <a:pt x="1230374" y="1432499"/>
                  <a:pt x="1230374" y="1432499"/>
                </a:cubicBezTo>
                <a:cubicBezTo>
                  <a:pt x="1222487" y="1422247"/>
                  <a:pt x="1222487" y="1422247"/>
                  <a:pt x="1222487" y="1422247"/>
                </a:cubicBezTo>
                <a:cubicBezTo>
                  <a:pt x="1112069" y="1508201"/>
                  <a:pt x="1112069" y="1508201"/>
                  <a:pt x="1112069" y="1508201"/>
                </a:cubicBezTo>
                <a:cubicBezTo>
                  <a:pt x="746900" y="1230627"/>
                  <a:pt x="746900" y="1230627"/>
                  <a:pt x="746900" y="1230627"/>
                </a:cubicBezTo>
                <a:cubicBezTo>
                  <a:pt x="1110492" y="947533"/>
                  <a:pt x="1110492" y="947533"/>
                  <a:pt x="1110492" y="947533"/>
                </a:cubicBezTo>
                <a:close/>
                <a:moveTo>
                  <a:pt x="1488280" y="296181"/>
                </a:moveTo>
                <a:cubicBezTo>
                  <a:pt x="1498533" y="304066"/>
                  <a:pt x="1498533" y="304066"/>
                  <a:pt x="1498533" y="304066"/>
                </a:cubicBezTo>
                <a:cubicBezTo>
                  <a:pt x="1853448" y="573754"/>
                  <a:pt x="1853448" y="573754"/>
                  <a:pt x="1853448" y="573754"/>
                </a:cubicBezTo>
                <a:cubicBezTo>
                  <a:pt x="1489068" y="856060"/>
                  <a:pt x="1489068" y="856060"/>
                  <a:pt x="1489068" y="856060"/>
                </a:cubicBezTo>
                <a:cubicBezTo>
                  <a:pt x="1123900" y="578486"/>
                  <a:pt x="1123900" y="578486"/>
                  <a:pt x="1123900" y="578486"/>
                </a:cubicBezTo>
                <a:cubicBezTo>
                  <a:pt x="1488280" y="296181"/>
                  <a:pt x="1488280" y="296181"/>
                  <a:pt x="1488280" y="296181"/>
                </a:cubicBezTo>
                <a:close/>
                <a:moveTo>
                  <a:pt x="1493012" y="0"/>
                </a:moveTo>
                <a:lnTo>
                  <a:pt x="5957423" y="0"/>
                </a:lnTo>
                <a:lnTo>
                  <a:pt x="5957423" y="6858000"/>
                </a:lnTo>
                <a:lnTo>
                  <a:pt x="843615" y="6858000"/>
                </a:lnTo>
                <a:lnTo>
                  <a:pt x="810785" y="6833040"/>
                </a:lnTo>
                <a:cubicBezTo>
                  <a:pt x="746900" y="6784470"/>
                  <a:pt x="746900" y="6784470"/>
                  <a:pt x="746900" y="6784470"/>
                </a:cubicBezTo>
                <a:cubicBezTo>
                  <a:pt x="746900" y="6429617"/>
                  <a:pt x="746900" y="6429617"/>
                  <a:pt x="746900" y="6429617"/>
                </a:cubicBezTo>
                <a:cubicBezTo>
                  <a:pt x="1019002" y="6218282"/>
                  <a:pt x="1019002" y="6218282"/>
                  <a:pt x="1019002" y="6218282"/>
                </a:cubicBezTo>
                <a:cubicBezTo>
                  <a:pt x="1012693" y="6206454"/>
                  <a:pt x="1012693" y="6206454"/>
                  <a:pt x="1012693" y="6206454"/>
                </a:cubicBezTo>
                <a:cubicBezTo>
                  <a:pt x="1019791" y="6217493"/>
                  <a:pt x="1019791" y="6217493"/>
                  <a:pt x="1019791" y="6217493"/>
                </a:cubicBezTo>
                <a:cubicBezTo>
                  <a:pt x="1110492" y="6147311"/>
                  <a:pt x="1110492" y="6147311"/>
                  <a:pt x="1110492" y="6147311"/>
                </a:cubicBezTo>
                <a:cubicBezTo>
                  <a:pt x="1489068" y="6435925"/>
                  <a:pt x="1489068" y="6435925"/>
                  <a:pt x="1489068" y="6435925"/>
                </a:cubicBezTo>
                <a:cubicBezTo>
                  <a:pt x="1870800" y="6140214"/>
                  <a:pt x="1870800" y="6140214"/>
                  <a:pt x="1870800" y="6140214"/>
                </a:cubicBezTo>
                <a:cubicBezTo>
                  <a:pt x="1870800" y="6021930"/>
                  <a:pt x="1870800" y="6021930"/>
                  <a:pt x="1870800" y="6021930"/>
                </a:cubicBezTo>
                <a:cubicBezTo>
                  <a:pt x="1857392" y="6027450"/>
                  <a:pt x="1857392" y="6027450"/>
                  <a:pt x="1857392" y="6027450"/>
                </a:cubicBezTo>
                <a:cubicBezTo>
                  <a:pt x="1857392" y="6133906"/>
                  <a:pt x="1857392" y="6133906"/>
                  <a:pt x="1857392" y="6133906"/>
                </a:cubicBezTo>
                <a:cubicBezTo>
                  <a:pt x="1495378" y="6413845"/>
                  <a:pt x="1495378" y="6413845"/>
                  <a:pt x="1495378" y="6413845"/>
                </a:cubicBezTo>
                <a:cubicBezTo>
                  <a:pt x="1495378" y="6067667"/>
                  <a:pt x="1495378" y="6067667"/>
                  <a:pt x="1495378" y="6067667"/>
                </a:cubicBezTo>
                <a:cubicBezTo>
                  <a:pt x="1857392" y="5786939"/>
                  <a:pt x="1857392" y="5786939"/>
                  <a:pt x="1857392" y="5786939"/>
                </a:cubicBezTo>
                <a:cubicBezTo>
                  <a:pt x="1857392" y="6026661"/>
                  <a:pt x="1857392" y="6026661"/>
                  <a:pt x="1857392" y="6026661"/>
                </a:cubicBezTo>
                <a:cubicBezTo>
                  <a:pt x="1870800" y="6021141"/>
                  <a:pt x="1870800" y="6021141"/>
                  <a:pt x="1870800" y="6021141"/>
                </a:cubicBezTo>
                <a:cubicBezTo>
                  <a:pt x="1870800" y="5770379"/>
                  <a:pt x="1870800" y="5770379"/>
                  <a:pt x="1870800" y="5770379"/>
                </a:cubicBezTo>
                <a:cubicBezTo>
                  <a:pt x="1739875" y="5671020"/>
                  <a:pt x="1739875" y="5671020"/>
                  <a:pt x="1739875" y="5671020"/>
                </a:cubicBezTo>
                <a:cubicBezTo>
                  <a:pt x="1497744" y="5487285"/>
                  <a:pt x="1497744" y="5487285"/>
                  <a:pt x="1497744" y="5487285"/>
                </a:cubicBezTo>
                <a:cubicBezTo>
                  <a:pt x="1497744" y="5307493"/>
                  <a:pt x="1497744" y="5307493"/>
                  <a:pt x="1497744" y="5307493"/>
                </a:cubicBezTo>
                <a:cubicBezTo>
                  <a:pt x="1484336" y="5309858"/>
                  <a:pt x="1484336" y="5309858"/>
                  <a:pt x="1484336" y="5309858"/>
                </a:cubicBezTo>
                <a:cubicBezTo>
                  <a:pt x="1484336" y="5480976"/>
                  <a:pt x="1484336" y="5480976"/>
                  <a:pt x="1484336" y="5480976"/>
                </a:cubicBezTo>
                <a:cubicBezTo>
                  <a:pt x="1122322" y="5761705"/>
                  <a:pt x="1122322" y="5761705"/>
                  <a:pt x="1122322" y="5761705"/>
                </a:cubicBezTo>
                <a:cubicBezTo>
                  <a:pt x="1122322" y="5415526"/>
                  <a:pt x="1122322" y="5415526"/>
                  <a:pt x="1122322" y="5415526"/>
                </a:cubicBezTo>
                <a:cubicBezTo>
                  <a:pt x="1292682" y="5283047"/>
                  <a:pt x="1292682" y="5283047"/>
                  <a:pt x="1292682" y="5283047"/>
                </a:cubicBezTo>
                <a:cubicBezTo>
                  <a:pt x="1285583" y="5272796"/>
                  <a:pt x="1285583" y="5272796"/>
                  <a:pt x="1285583" y="5272796"/>
                </a:cubicBezTo>
                <a:cubicBezTo>
                  <a:pt x="1116013" y="5403697"/>
                  <a:pt x="1116013" y="5403697"/>
                  <a:pt x="1116013" y="5403697"/>
                </a:cubicBezTo>
                <a:cubicBezTo>
                  <a:pt x="750844" y="5126124"/>
                  <a:pt x="750844" y="5126124"/>
                  <a:pt x="750844" y="5126124"/>
                </a:cubicBezTo>
                <a:cubicBezTo>
                  <a:pt x="1025312" y="4913212"/>
                  <a:pt x="1025312" y="4913212"/>
                  <a:pt x="1025312" y="4913212"/>
                </a:cubicBezTo>
                <a:cubicBezTo>
                  <a:pt x="1110492" y="4847761"/>
                  <a:pt x="1110492" y="4847761"/>
                  <a:pt x="1110492" y="4847761"/>
                </a:cubicBezTo>
                <a:cubicBezTo>
                  <a:pt x="1475660" y="5125335"/>
                  <a:pt x="1475660" y="5125335"/>
                  <a:pt x="1475660" y="5125335"/>
                </a:cubicBezTo>
                <a:cubicBezTo>
                  <a:pt x="1285583" y="5272008"/>
                  <a:pt x="1285583" y="5272008"/>
                  <a:pt x="1285583" y="5272008"/>
                </a:cubicBezTo>
                <a:cubicBezTo>
                  <a:pt x="1293470" y="5283047"/>
                  <a:pt x="1293470" y="5283047"/>
                  <a:pt x="1293470" y="5283047"/>
                </a:cubicBezTo>
                <a:cubicBezTo>
                  <a:pt x="1484336" y="5134798"/>
                  <a:pt x="1484336" y="5134798"/>
                  <a:pt x="1484336" y="5134798"/>
                </a:cubicBezTo>
                <a:cubicBezTo>
                  <a:pt x="1484336" y="5309070"/>
                  <a:pt x="1484336" y="5309070"/>
                  <a:pt x="1484336" y="5309070"/>
                </a:cubicBezTo>
                <a:cubicBezTo>
                  <a:pt x="1497744" y="5306704"/>
                  <a:pt x="1497744" y="5306704"/>
                  <a:pt x="1497744" y="5306704"/>
                </a:cubicBezTo>
                <a:cubicBezTo>
                  <a:pt x="1497744" y="5129278"/>
                  <a:pt x="1497744" y="5129278"/>
                  <a:pt x="1497744" y="5129278"/>
                </a:cubicBezTo>
                <a:cubicBezTo>
                  <a:pt x="1513518" y="5116661"/>
                  <a:pt x="1513518" y="5116661"/>
                  <a:pt x="1513518" y="5116661"/>
                </a:cubicBezTo>
                <a:cubicBezTo>
                  <a:pt x="1513518" y="5100101"/>
                  <a:pt x="1513518" y="5100101"/>
                  <a:pt x="1513518" y="5100101"/>
                </a:cubicBezTo>
                <a:cubicBezTo>
                  <a:pt x="1495378" y="5114295"/>
                  <a:pt x="1495378" y="5114295"/>
                  <a:pt x="1495378" y="5114295"/>
                </a:cubicBezTo>
                <a:cubicBezTo>
                  <a:pt x="1495378" y="4768116"/>
                  <a:pt x="1495378" y="4768116"/>
                  <a:pt x="1495378" y="4768116"/>
                </a:cubicBezTo>
                <a:cubicBezTo>
                  <a:pt x="1513518" y="4753922"/>
                  <a:pt x="1513518" y="4753922"/>
                  <a:pt x="1513518" y="4753922"/>
                </a:cubicBezTo>
                <a:cubicBezTo>
                  <a:pt x="1513518" y="4737362"/>
                  <a:pt x="1513518" y="4737362"/>
                  <a:pt x="1513518" y="4737362"/>
                </a:cubicBezTo>
                <a:cubicBezTo>
                  <a:pt x="1489068" y="4756288"/>
                  <a:pt x="1489068" y="4756288"/>
                  <a:pt x="1489068" y="4756288"/>
                </a:cubicBezTo>
                <a:cubicBezTo>
                  <a:pt x="1123900" y="4478714"/>
                  <a:pt x="1123900" y="4478714"/>
                  <a:pt x="1123900" y="4478714"/>
                </a:cubicBezTo>
                <a:cubicBezTo>
                  <a:pt x="1488280" y="4196409"/>
                  <a:pt x="1488280" y="4196409"/>
                  <a:pt x="1488280" y="4196409"/>
                </a:cubicBezTo>
                <a:cubicBezTo>
                  <a:pt x="1853448" y="4473983"/>
                  <a:pt x="1853448" y="4473983"/>
                  <a:pt x="1853448" y="4473983"/>
                </a:cubicBezTo>
                <a:cubicBezTo>
                  <a:pt x="1514307" y="4737362"/>
                  <a:pt x="1514307" y="4737362"/>
                  <a:pt x="1514307" y="4737362"/>
                </a:cubicBezTo>
                <a:cubicBezTo>
                  <a:pt x="1514307" y="4753134"/>
                  <a:pt x="1514307" y="4753134"/>
                  <a:pt x="1514307" y="4753134"/>
                </a:cubicBezTo>
                <a:cubicBezTo>
                  <a:pt x="1857392" y="4487388"/>
                  <a:pt x="1857392" y="4487388"/>
                  <a:pt x="1857392" y="4487388"/>
                </a:cubicBezTo>
                <a:cubicBezTo>
                  <a:pt x="1857392" y="4833567"/>
                  <a:pt x="1857392" y="4833567"/>
                  <a:pt x="1857392" y="4833567"/>
                </a:cubicBezTo>
                <a:cubicBezTo>
                  <a:pt x="1514307" y="5100101"/>
                  <a:pt x="1514307" y="5100101"/>
                  <a:pt x="1514307" y="5100101"/>
                </a:cubicBezTo>
                <a:cubicBezTo>
                  <a:pt x="1514307" y="5116661"/>
                  <a:pt x="1514307" y="5116661"/>
                  <a:pt x="1514307" y="5116661"/>
                </a:cubicBezTo>
                <a:cubicBezTo>
                  <a:pt x="1870800" y="4839875"/>
                  <a:pt x="1870800" y="4839875"/>
                  <a:pt x="1870800" y="4839875"/>
                </a:cubicBezTo>
                <a:cubicBezTo>
                  <a:pt x="1870800" y="4470828"/>
                  <a:pt x="1870800" y="4470828"/>
                  <a:pt x="1870800" y="4470828"/>
                </a:cubicBezTo>
                <a:cubicBezTo>
                  <a:pt x="1497744" y="4186946"/>
                  <a:pt x="1497744" y="4186946"/>
                  <a:pt x="1497744" y="4186946"/>
                </a:cubicBezTo>
                <a:cubicBezTo>
                  <a:pt x="1497744" y="3839190"/>
                  <a:pt x="1497744" y="3839190"/>
                  <a:pt x="1497744" y="3839190"/>
                </a:cubicBezTo>
                <a:cubicBezTo>
                  <a:pt x="1484336" y="3849441"/>
                  <a:pt x="1484336" y="3849441"/>
                  <a:pt x="1484336" y="3849441"/>
                </a:cubicBezTo>
                <a:cubicBezTo>
                  <a:pt x="1484336" y="4182215"/>
                  <a:pt x="1484336" y="4182215"/>
                  <a:pt x="1484336" y="4182215"/>
                </a:cubicBezTo>
                <a:cubicBezTo>
                  <a:pt x="1122322" y="4462154"/>
                  <a:pt x="1122322" y="4462154"/>
                  <a:pt x="1122322" y="4462154"/>
                </a:cubicBezTo>
                <a:cubicBezTo>
                  <a:pt x="1122322" y="4115975"/>
                  <a:pt x="1122322" y="4115975"/>
                  <a:pt x="1122322" y="4115975"/>
                </a:cubicBezTo>
                <a:cubicBezTo>
                  <a:pt x="1484336" y="3835248"/>
                  <a:pt x="1484336" y="3835248"/>
                  <a:pt x="1484336" y="3835248"/>
                </a:cubicBezTo>
                <a:cubicBezTo>
                  <a:pt x="1484336" y="3848653"/>
                  <a:pt x="1484336" y="3848653"/>
                  <a:pt x="1484336" y="3848653"/>
                </a:cubicBezTo>
                <a:cubicBezTo>
                  <a:pt x="1497744" y="3838402"/>
                  <a:pt x="1497744" y="3838402"/>
                  <a:pt x="1497744" y="3838402"/>
                </a:cubicBezTo>
                <a:cubicBezTo>
                  <a:pt x="1497744" y="3818688"/>
                  <a:pt x="1497744" y="3818688"/>
                  <a:pt x="1497744" y="3818688"/>
                </a:cubicBezTo>
                <a:cubicBezTo>
                  <a:pt x="1136519" y="3544268"/>
                  <a:pt x="1136519" y="3544268"/>
                  <a:pt x="1136519" y="3544268"/>
                </a:cubicBezTo>
                <a:cubicBezTo>
                  <a:pt x="1125477" y="3552154"/>
                  <a:pt x="1125477" y="3552154"/>
                  <a:pt x="1125477" y="3552154"/>
                </a:cubicBezTo>
                <a:cubicBezTo>
                  <a:pt x="1135730" y="3543479"/>
                  <a:pt x="1135730" y="3543479"/>
                  <a:pt x="1135730" y="3543479"/>
                </a:cubicBezTo>
                <a:cubicBezTo>
                  <a:pt x="1119956" y="3531651"/>
                  <a:pt x="1119956" y="3531651"/>
                  <a:pt x="1119956" y="3531651"/>
                </a:cubicBezTo>
                <a:cubicBezTo>
                  <a:pt x="1119956" y="3519822"/>
                  <a:pt x="1119956" y="3519822"/>
                  <a:pt x="1119956" y="3519822"/>
                </a:cubicBezTo>
                <a:cubicBezTo>
                  <a:pt x="1106548" y="3519822"/>
                  <a:pt x="1106548" y="3519822"/>
                  <a:pt x="1106548" y="3519822"/>
                </a:cubicBezTo>
                <a:cubicBezTo>
                  <a:pt x="1106548" y="3532439"/>
                  <a:pt x="1106548" y="3532439"/>
                  <a:pt x="1106548" y="3532439"/>
                </a:cubicBezTo>
                <a:cubicBezTo>
                  <a:pt x="744534" y="3812379"/>
                  <a:pt x="744534" y="3812379"/>
                  <a:pt x="744534" y="3812379"/>
                </a:cubicBezTo>
                <a:cubicBezTo>
                  <a:pt x="744534" y="3495377"/>
                  <a:pt x="744534" y="3495377"/>
                  <a:pt x="744534" y="3495377"/>
                </a:cubicBezTo>
                <a:cubicBezTo>
                  <a:pt x="744534" y="3466989"/>
                  <a:pt x="744534" y="3466989"/>
                  <a:pt x="744534" y="3466989"/>
                </a:cubicBezTo>
                <a:cubicBezTo>
                  <a:pt x="1106548" y="3186261"/>
                  <a:pt x="1106548" y="3186261"/>
                  <a:pt x="1106548" y="3186261"/>
                </a:cubicBezTo>
                <a:cubicBezTo>
                  <a:pt x="1106548" y="3500109"/>
                  <a:pt x="1106548" y="3500109"/>
                  <a:pt x="1106548" y="3500109"/>
                </a:cubicBezTo>
                <a:cubicBezTo>
                  <a:pt x="1106548" y="3519034"/>
                  <a:pt x="1106548" y="3519034"/>
                  <a:pt x="1106548" y="3519034"/>
                </a:cubicBezTo>
                <a:cubicBezTo>
                  <a:pt x="1119956" y="3519034"/>
                  <a:pt x="1119956" y="3519034"/>
                  <a:pt x="1119956" y="3519034"/>
                </a:cubicBezTo>
                <a:cubicBezTo>
                  <a:pt x="1119956" y="3180741"/>
                  <a:pt x="1119956" y="3180741"/>
                  <a:pt x="1119956" y="3180741"/>
                </a:cubicBezTo>
                <a:cubicBezTo>
                  <a:pt x="1392847" y="2969406"/>
                  <a:pt x="1392847" y="2969406"/>
                  <a:pt x="1392847" y="2969406"/>
                </a:cubicBezTo>
                <a:cubicBezTo>
                  <a:pt x="1483547" y="2899224"/>
                  <a:pt x="1483547" y="2899224"/>
                  <a:pt x="1483547" y="2899224"/>
                </a:cubicBezTo>
                <a:cubicBezTo>
                  <a:pt x="1862913" y="3187049"/>
                  <a:pt x="1862913" y="3187049"/>
                  <a:pt x="1862913" y="3187049"/>
                </a:cubicBezTo>
                <a:cubicBezTo>
                  <a:pt x="2243855" y="2891339"/>
                  <a:pt x="2243855" y="2891339"/>
                  <a:pt x="2243855" y="2891339"/>
                </a:cubicBezTo>
                <a:cubicBezTo>
                  <a:pt x="2243855" y="2773843"/>
                  <a:pt x="2243855" y="2773843"/>
                  <a:pt x="2243855" y="2773843"/>
                </a:cubicBezTo>
                <a:cubicBezTo>
                  <a:pt x="2231236" y="2779363"/>
                  <a:pt x="2231236" y="2779363"/>
                  <a:pt x="2231236" y="2779363"/>
                </a:cubicBezTo>
                <a:cubicBezTo>
                  <a:pt x="2231236" y="2885030"/>
                  <a:pt x="2231236" y="2885030"/>
                  <a:pt x="2231236" y="2885030"/>
                </a:cubicBezTo>
                <a:cubicBezTo>
                  <a:pt x="1869222" y="3165758"/>
                  <a:pt x="1869222" y="3165758"/>
                  <a:pt x="1869222" y="3165758"/>
                </a:cubicBezTo>
                <a:cubicBezTo>
                  <a:pt x="1869222" y="2819579"/>
                  <a:pt x="1869222" y="2819579"/>
                  <a:pt x="1869222" y="2819579"/>
                </a:cubicBezTo>
                <a:cubicBezTo>
                  <a:pt x="2231236" y="2538851"/>
                  <a:pt x="2231236" y="2538851"/>
                  <a:pt x="2231236" y="2538851"/>
                </a:cubicBezTo>
                <a:cubicBezTo>
                  <a:pt x="2231236" y="2778574"/>
                  <a:pt x="2231236" y="2778574"/>
                  <a:pt x="2231236" y="2778574"/>
                </a:cubicBezTo>
                <a:cubicBezTo>
                  <a:pt x="2243855" y="2773054"/>
                  <a:pt x="2243855" y="2773054"/>
                  <a:pt x="2243855" y="2773054"/>
                </a:cubicBezTo>
                <a:cubicBezTo>
                  <a:pt x="2243855" y="2522291"/>
                  <a:pt x="2243855" y="2522291"/>
                  <a:pt x="2243855" y="2522291"/>
                </a:cubicBezTo>
                <a:cubicBezTo>
                  <a:pt x="2113720" y="2422933"/>
                  <a:pt x="2113720" y="2422933"/>
                  <a:pt x="2113720" y="2422933"/>
                </a:cubicBezTo>
                <a:cubicBezTo>
                  <a:pt x="2100312" y="2429241"/>
                  <a:pt x="2100312" y="2429241"/>
                  <a:pt x="2100312" y="2429241"/>
                </a:cubicBezTo>
                <a:cubicBezTo>
                  <a:pt x="2226503" y="2525446"/>
                  <a:pt x="2226503" y="2525446"/>
                  <a:pt x="2226503" y="2525446"/>
                </a:cubicBezTo>
                <a:cubicBezTo>
                  <a:pt x="1862124" y="2807751"/>
                  <a:pt x="1862124" y="2807751"/>
                  <a:pt x="1862124" y="2807751"/>
                </a:cubicBezTo>
                <a:cubicBezTo>
                  <a:pt x="1496955" y="2530177"/>
                  <a:pt x="1496955" y="2530177"/>
                  <a:pt x="1496955" y="2530177"/>
                </a:cubicBezTo>
                <a:cubicBezTo>
                  <a:pt x="1861335" y="2247872"/>
                  <a:pt x="1861335" y="2247872"/>
                  <a:pt x="1861335" y="2247872"/>
                </a:cubicBezTo>
                <a:cubicBezTo>
                  <a:pt x="2099523" y="2428452"/>
                  <a:pt x="2099523" y="2428452"/>
                  <a:pt x="2099523" y="2428452"/>
                </a:cubicBezTo>
                <a:cubicBezTo>
                  <a:pt x="2112931" y="2422144"/>
                  <a:pt x="2112931" y="2422144"/>
                  <a:pt x="2112931" y="2422144"/>
                </a:cubicBezTo>
                <a:cubicBezTo>
                  <a:pt x="1870800" y="2238409"/>
                  <a:pt x="1870800" y="2238409"/>
                  <a:pt x="1870800" y="2238409"/>
                </a:cubicBezTo>
                <a:cubicBezTo>
                  <a:pt x="1870800" y="2059405"/>
                  <a:pt x="1870800" y="2059405"/>
                  <a:pt x="1870800" y="2059405"/>
                </a:cubicBezTo>
                <a:cubicBezTo>
                  <a:pt x="1857392" y="2060983"/>
                  <a:pt x="1857392" y="2060983"/>
                  <a:pt x="1857392" y="2060983"/>
                </a:cubicBezTo>
                <a:cubicBezTo>
                  <a:pt x="1857392" y="2232889"/>
                  <a:pt x="1857392" y="2232889"/>
                  <a:pt x="1857392" y="2232889"/>
                </a:cubicBezTo>
                <a:cubicBezTo>
                  <a:pt x="1496167" y="2513617"/>
                  <a:pt x="1496167" y="2513617"/>
                  <a:pt x="1496167" y="2513617"/>
                </a:cubicBezTo>
                <a:cubicBezTo>
                  <a:pt x="1496167" y="2166650"/>
                  <a:pt x="1496167" y="2166650"/>
                  <a:pt x="1496167" y="2166650"/>
                </a:cubicBezTo>
                <a:cubicBezTo>
                  <a:pt x="1666526" y="2034960"/>
                  <a:pt x="1666526" y="2034960"/>
                  <a:pt x="1666526" y="2034960"/>
                </a:cubicBezTo>
                <a:cubicBezTo>
                  <a:pt x="1658639" y="2023920"/>
                  <a:pt x="1658639" y="2023920"/>
                  <a:pt x="1658639" y="2023920"/>
                </a:cubicBezTo>
                <a:cubicBezTo>
                  <a:pt x="1666526" y="2034172"/>
                  <a:pt x="1666526" y="2034172"/>
                  <a:pt x="1666526" y="2034172"/>
                </a:cubicBezTo>
                <a:cubicBezTo>
                  <a:pt x="1857392" y="1885922"/>
                  <a:pt x="1857392" y="1885922"/>
                  <a:pt x="1857392" y="1885922"/>
                </a:cubicBezTo>
                <a:cubicBezTo>
                  <a:pt x="1857392" y="2060194"/>
                  <a:pt x="1857392" y="2060194"/>
                  <a:pt x="1857392" y="2060194"/>
                </a:cubicBezTo>
                <a:cubicBezTo>
                  <a:pt x="1870800" y="2058617"/>
                  <a:pt x="1870800" y="2058617"/>
                  <a:pt x="1870800" y="2058617"/>
                </a:cubicBezTo>
                <a:cubicBezTo>
                  <a:pt x="1870800" y="1881190"/>
                  <a:pt x="1870800" y="1881190"/>
                  <a:pt x="1870800" y="1881190"/>
                </a:cubicBezTo>
                <a:cubicBezTo>
                  <a:pt x="1886574" y="1868573"/>
                  <a:pt x="1886574" y="1868573"/>
                  <a:pt x="1886574" y="1868573"/>
                </a:cubicBezTo>
                <a:cubicBezTo>
                  <a:pt x="1886574" y="1852014"/>
                  <a:pt x="1886574" y="1852014"/>
                  <a:pt x="1886574" y="1852014"/>
                </a:cubicBezTo>
                <a:cubicBezTo>
                  <a:pt x="1869222" y="1865419"/>
                  <a:pt x="1869222" y="1865419"/>
                  <a:pt x="1869222" y="1865419"/>
                </a:cubicBezTo>
                <a:cubicBezTo>
                  <a:pt x="1869222" y="1519240"/>
                  <a:pt x="1869222" y="1519240"/>
                  <a:pt x="1869222" y="1519240"/>
                </a:cubicBezTo>
                <a:cubicBezTo>
                  <a:pt x="1886574" y="1505835"/>
                  <a:pt x="1886574" y="1505835"/>
                  <a:pt x="1886574" y="1505835"/>
                </a:cubicBezTo>
                <a:cubicBezTo>
                  <a:pt x="1886574" y="1489275"/>
                  <a:pt x="1886574" y="1489275"/>
                  <a:pt x="1886574" y="1489275"/>
                </a:cubicBezTo>
                <a:cubicBezTo>
                  <a:pt x="1862124" y="1508201"/>
                  <a:pt x="1862124" y="1508201"/>
                  <a:pt x="1862124" y="1508201"/>
                </a:cubicBezTo>
                <a:cubicBezTo>
                  <a:pt x="1496955" y="1230627"/>
                  <a:pt x="1496955" y="1230627"/>
                  <a:pt x="1496955" y="1230627"/>
                </a:cubicBezTo>
                <a:cubicBezTo>
                  <a:pt x="1861335" y="947533"/>
                  <a:pt x="1861335" y="947533"/>
                  <a:pt x="1861335" y="947533"/>
                </a:cubicBezTo>
                <a:cubicBezTo>
                  <a:pt x="2226503" y="1225107"/>
                  <a:pt x="2226503" y="1225107"/>
                  <a:pt x="2226503" y="1225107"/>
                </a:cubicBezTo>
                <a:cubicBezTo>
                  <a:pt x="1887362" y="1488487"/>
                  <a:pt x="1887362" y="1488487"/>
                  <a:pt x="1887362" y="1488487"/>
                </a:cubicBezTo>
                <a:cubicBezTo>
                  <a:pt x="1887362" y="1505046"/>
                  <a:pt x="1887362" y="1505046"/>
                  <a:pt x="1887362" y="1505046"/>
                </a:cubicBezTo>
                <a:cubicBezTo>
                  <a:pt x="2231236" y="1238512"/>
                  <a:pt x="2231236" y="1238512"/>
                  <a:pt x="2231236" y="1238512"/>
                </a:cubicBezTo>
                <a:cubicBezTo>
                  <a:pt x="2231236" y="1585480"/>
                  <a:pt x="2231236" y="1585480"/>
                  <a:pt x="2231236" y="1585480"/>
                </a:cubicBezTo>
                <a:lnTo>
                  <a:pt x="1887362" y="1851225"/>
                </a:lnTo>
                <a:cubicBezTo>
                  <a:pt x="1887362" y="1867785"/>
                  <a:pt x="1887362" y="1867785"/>
                  <a:pt x="1887362" y="1867785"/>
                </a:cubicBezTo>
                <a:cubicBezTo>
                  <a:pt x="2243855" y="1591788"/>
                  <a:pt x="2243855" y="1591788"/>
                  <a:pt x="2243855" y="1591788"/>
                </a:cubicBezTo>
                <a:cubicBezTo>
                  <a:pt x="2243855" y="1221952"/>
                  <a:pt x="2243855" y="1221952"/>
                  <a:pt x="2243855" y="1221952"/>
                </a:cubicBezTo>
                <a:cubicBezTo>
                  <a:pt x="1870800" y="938859"/>
                  <a:pt x="1870800" y="938859"/>
                  <a:pt x="1870800" y="938859"/>
                </a:cubicBezTo>
                <a:cubicBezTo>
                  <a:pt x="1870800" y="590314"/>
                  <a:pt x="1870800" y="590314"/>
                  <a:pt x="1870800" y="590314"/>
                </a:cubicBezTo>
                <a:cubicBezTo>
                  <a:pt x="1857392" y="600566"/>
                  <a:pt x="1857392" y="600566"/>
                  <a:pt x="1857392" y="600566"/>
                </a:cubicBezTo>
                <a:cubicBezTo>
                  <a:pt x="1857392" y="933339"/>
                  <a:pt x="1857392" y="933339"/>
                  <a:pt x="1857392" y="933339"/>
                </a:cubicBezTo>
                <a:cubicBezTo>
                  <a:pt x="1496167" y="1214067"/>
                  <a:pt x="1496167" y="1214067"/>
                  <a:pt x="1496167" y="1214067"/>
                </a:cubicBezTo>
                <a:cubicBezTo>
                  <a:pt x="1496167" y="867888"/>
                  <a:pt x="1496167" y="867888"/>
                  <a:pt x="1496167" y="867888"/>
                </a:cubicBezTo>
                <a:cubicBezTo>
                  <a:pt x="1857392" y="587160"/>
                  <a:pt x="1857392" y="587160"/>
                  <a:pt x="1857392" y="587160"/>
                </a:cubicBezTo>
                <a:cubicBezTo>
                  <a:pt x="1857392" y="599777"/>
                  <a:pt x="1857392" y="599777"/>
                  <a:pt x="1857392" y="599777"/>
                </a:cubicBezTo>
                <a:cubicBezTo>
                  <a:pt x="1870800" y="589526"/>
                  <a:pt x="1870800" y="589526"/>
                  <a:pt x="1870800" y="589526"/>
                </a:cubicBezTo>
                <a:cubicBezTo>
                  <a:pt x="1870800" y="570600"/>
                  <a:pt x="1870800" y="570600"/>
                  <a:pt x="1870800" y="570600"/>
                </a:cubicBezTo>
                <a:cubicBezTo>
                  <a:pt x="1509574" y="295392"/>
                  <a:pt x="1509574" y="295392"/>
                  <a:pt x="1509574" y="295392"/>
                </a:cubicBezTo>
                <a:cubicBezTo>
                  <a:pt x="1498533" y="304066"/>
                  <a:pt x="1498533" y="304066"/>
                  <a:pt x="1498533" y="304066"/>
                </a:cubicBezTo>
                <a:cubicBezTo>
                  <a:pt x="1508786" y="295392"/>
                  <a:pt x="1508786" y="295392"/>
                  <a:pt x="1508786" y="295392"/>
                </a:cubicBezTo>
                <a:cubicBezTo>
                  <a:pt x="1493012" y="283564"/>
                  <a:pt x="1493012" y="283564"/>
                  <a:pt x="1493012" y="283564"/>
                </a:cubicBezTo>
                <a:cubicBezTo>
                  <a:pt x="1493012" y="97759"/>
                  <a:pt x="1493012" y="28082"/>
                  <a:pt x="1493012" y="1953"/>
                </a:cubicBezTo>
                <a:close/>
                <a:moveTo>
                  <a:pt x="1398859" y="0"/>
                </a:moveTo>
                <a:lnTo>
                  <a:pt x="1480393" y="0"/>
                </a:lnTo>
                <a:lnTo>
                  <a:pt x="1480393" y="84404"/>
                </a:lnTo>
                <a:cubicBezTo>
                  <a:pt x="1480393" y="283564"/>
                  <a:pt x="1480393" y="283564"/>
                  <a:pt x="1480393" y="283564"/>
                </a:cubicBezTo>
                <a:cubicBezTo>
                  <a:pt x="1118379" y="564292"/>
                  <a:pt x="1118379" y="564292"/>
                  <a:pt x="1118379" y="564292"/>
                </a:cubicBezTo>
                <a:cubicBezTo>
                  <a:pt x="1118379" y="218113"/>
                  <a:pt x="1118379" y="218113"/>
                  <a:pt x="1118379" y="218113"/>
                </a:cubicBezTo>
                <a:cubicBezTo>
                  <a:pt x="1267443" y="102194"/>
                  <a:pt x="1341976" y="44235"/>
                  <a:pt x="1379242" y="15255"/>
                </a:cubicBezTo>
                <a:close/>
                <a:moveTo>
                  <a:pt x="840168" y="0"/>
                </a:moveTo>
                <a:lnTo>
                  <a:pt x="1377550" y="0"/>
                </a:lnTo>
                <a:lnTo>
                  <a:pt x="1301753" y="58896"/>
                </a:lnTo>
                <a:cubicBezTo>
                  <a:pt x="1112069" y="206284"/>
                  <a:pt x="1112069" y="206284"/>
                  <a:pt x="1112069" y="206284"/>
                </a:cubicBezTo>
                <a:cubicBezTo>
                  <a:pt x="966554" y="95886"/>
                  <a:pt x="893796" y="40686"/>
                  <a:pt x="857417" y="13087"/>
                </a:cubicBezTo>
                <a:close/>
              </a:path>
            </a:pathLst>
          </a:custGeom>
          <a:solidFill>
            <a:schemeClr val="bg1">
              <a:lumMod val="65000"/>
            </a:schemeClr>
          </a:solidFill>
        </p:spPr>
        <p:txBody>
          <a:bodyPr wrap="square" tIns="540000" rIns="540000">
            <a:noAutofit/>
          </a:bodyPr>
          <a:lstStyle>
            <a:lvl1pPr algn="r">
              <a:defRPr>
                <a:solidFill>
                  <a:schemeClr val="accent2">
                    <a:lumMod val="40000"/>
                    <a:lumOff val="60000"/>
                  </a:schemeClr>
                </a:solidFill>
              </a:defRPr>
            </a:lvl1pPr>
          </a:lstStyle>
          <a:p>
            <a:pPr lvl="0"/>
            <a:r>
              <a:rPr lang="fr-FR" noProof="0" smtClean="0"/>
              <a:t>Cliquez sur l'icône pour ajouter une image</a:t>
            </a:r>
            <a:endParaRPr lang="fr-FR" noProof="0" dirty="0"/>
          </a:p>
        </p:txBody>
      </p:sp>
      <p:sp>
        <p:nvSpPr>
          <p:cNvPr id="3" name="Espace réservé du contenu 2">
            <a:extLst>
              <a:ext uri="{FF2B5EF4-FFF2-40B4-BE49-F238E27FC236}">
                <a16:creationId xmlns:a16="http://schemas.microsoft.com/office/drawing/2014/main" id="{BD2E413D-76E6-5233-CF73-FD49BCAF474D}"/>
              </a:ext>
            </a:extLst>
          </p:cNvPr>
          <p:cNvSpPr>
            <a:spLocks noGrp="1"/>
          </p:cNvSpPr>
          <p:nvPr>
            <p:ph idx="1"/>
          </p:nvPr>
        </p:nvSpPr>
        <p:spPr>
          <a:xfrm>
            <a:off x="731840" y="1381125"/>
            <a:ext cx="6118657" cy="4532313"/>
          </a:xfrm>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dirty="0"/>
          </a:p>
        </p:txBody>
      </p:sp>
      <p:sp>
        <p:nvSpPr>
          <p:cNvPr id="9" name="Titre 10">
            <a:extLst>
              <a:ext uri="{FF2B5EF4-FFF2-40B4-BE49-F238E27FC236}">
                <a16:creationId xmlns:a16="http://schemas.microsoft.com/office/drawing/2014/main" id="{E8A77A76-28CB-5629-14F2-37B56A986D79}"/>
              </a:ext>
            </a:extLst>
          </p:cNvPr>
          <p:cNvSpPr>
            <a:spLocks noGrp="1"/>
          </p:cNvSpPr>
          <p:nvPr>
            <p:ph type="title"/>
          </p:nvPr>
        </p:nvSpPr>
        <p:spPr>
          <a:xfrm>
            <a:off x="731840" y="314038"/>
            <a:ext cx="6118656" cy="871827"/>
          </a:xfrm>
        </p:spPr>
        <p:txBody>
          <a:bodyPr/>
          <a:lstStyle>
            <a:lvl1pPr>
              <a:defRPr>
                <a:solidFill>
                  <a:schemeClr val="tx2"/>
                </a:solidFill>
              </a:defRPr>
            </a:lvl1pPr>
          </a:lstStyle>
          <a:p>
            <a:r>
              <a:rPr lang="fr-FR" smtClean="0"/>
              <a:t>Modifiez le style du titre</a:t>
            </a:r>
            <a:endParaRPr lang="fr-FR" dirty="0"/>
          </a:p>
        </p:txBody>
      </p:sp>
      <p:sp>
        <p:nvSpPr>
          <p:cNvPr id="6" name="Espace réservé de la date 3">
            <a:extLst>
              <a:ext uri="{FF2B5EF4-FFF2-40B4-BE49-F238E27FC236}">
                <a16:creationId xmlns:a16="http://schemas.microsoft.com/office/drawing/2014/main" id="{E1C2B0A2-D20B-4AF8-11A0-04ADF7A00166}"/>
              </a:ext>
            </a:extLst>
          </p:cNvPr>
          <p:cNvSpPr>
            <a:spLocks noGrp="1"/>
          </p:cNvSpPr>
          <p:nvPr>
            <p:ph type="dt" sz="half" idx="14"/>
          </p:nvPr>
        </p:nvSpPr>
        <p:spPr/>
        <p:txBody>
          <a:bodyPr/>
          <a:lstStyle>
            <a:lvl1pPr>
              <a:defRPr smtClean="0"/>
            </a:lvl1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1C0F38FA-759E-4D0B-926D-E0CAC117A8DE}" type="datetime1">
              <a:rPr kumimoji="0" lang="fr-FR" sz="1200" b="1" i="0" u="none" strike="noStrike" kern="1200" cap="none" spc="0" normalizeH="0" baseline="0" noProof="0" smtClean="0">
                <a:ln>
                  <a:noFill/>
                </a:ln>
                <a:solidFill>
                  <a:srgbClr val="FFFFFF"/>
                </a:solidFill>
                <a:effectLst/>
                <a:uLnTx/>
                <a:uFillTx/>
                <a:latin typeface="Arial"/>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14/05/2025</a:t>
            </a:fld>
            <a:endParaRPr kumimoji="0" lang="fr-FR" sz="1200" b="1" i="0" u="none" strike="noStrike" kern="1200" cap="none" spc="0" normalizeH="0" baseline="0" noProof="0">
              <a:ln>
                <a:noFill/>
              </a:ln>
              <a:solidFill>
                <a:srgbClr val="FFFFFF"/>
              </a:solidFill>
              <a:effectLst/>
              <a:uLnTx/>
              <a:uFillTx/>
              <a:latin typeface="Arial"/>
              <a:ea typeface="+mn-ea"/>
              <a:cs typeface="+mn-cs"/>
            </a:endParaRPr>
          </a:p>
        </p:txBody>
      </p:sp>
      <p:sp>
        <p:nvSpPr>
          <p:cNvPr id="7" name="Espace réservé du pied de page 4">
            <a:extLst>
              <a:ext uri="{FF2B5EF4-FFF2-40B4-BE49-F238E27FC236}">
                <a16:creationId xmlns:a16="http://schemas.microsoft.com/office/drawing/2014/main" id="{E674BCD5-99F2-142E-3FEE-1ACCB474B9C4}"/>
              </a:ext>
            </a:extLst>
          </p:cNvPr>
          <p:cNvSpPr>
            <a:spLocks noGrp="1"/>
          </p:cNvSpPr>
          <p:nvPr>
            <p:ph type="ftr" sz="quarter" idx="15"/>
          </p:nvPr>
        </p:nvSpPr>
        <p:spPr>
          <a:xfrm>
            <a:off x="0" y="0"/>
            <a:ext cx="0" cy="0"/>
          </a:xfrm>
        </p:spPr>
        <p:txBody>
          <a:bodyPr/>
          <a:lstStyle>
            <a:lvl1pPr>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000000"/>
              </a:solidFill>
              <a:effectLst/>
              <a:uLnTx/>
              <a:uFillTx/>
              <a:latin typeface="Arial"/>
              <a:ea typeface="+mn-ea"/>
              <a:cs typeface="+mn-cs"/>
            </a:endParaRPr>
          </a:p>
        </p:txBody>
      </p:sp>
      <p:sp>
        <p:nvSpPr>
          <p:cNvPr id="8" name="Espace réservé du numéro de diapositive 5">
            <a:extLst>
              <a:ext uri="{FF2B5EF4-FFF2-40B4-BE49-F238E27FC236}">
                <a16:creationId xmlns:a16="http://schemas.microsoft.com/office/drawing/2014/main" id="{8209301D-2360-8D20-B992-EE6672D60716}"/>
              </a:ext>
            </a:extLst>
          </p:cNvPr>
          <p:cNvSpPr>
            <a:spLocks noGrp="1"/>
          </p:cNvSpPr>
          <p:nvPr>
            <p:ph type="sldNum" sz="quarter" idx="16"/>
          </p:nvPr>
        </p:nvSpPr>
        <p:spPr>
          <a:xfrm>
            <a:off x="0" y="0"/>
            <a:ext cx="0" cy="0"/>
          </a:xfrm>
        </p:spPr>
        <p:txBody>
          <a:bodyPr/>
          <a:lstStyle>
            <a:lvl1pPr>
              <a:defRPr/>
            </a:lvl1pPr>
          </a:lstStyle>
          <a:p>
            <a:pPr marL="0" marR="0" lvl="0" indent="0" algn="l" defTabSz="914400" rtl="0" eaLnBrk="0" fontAlgn="base" latinLnBrk="0" hangingPunct="0">
              <a:lnSpc>
                <a:spcPct val="100000"/>
              </a:lnSpc>
              <a:spcBef>
                <a:spcPct val="0"/>
              </a:spcBef>
              <a:spcAft>
                <a:spcPct val="0"/>
              </a:spcAft>
              <a:buClrTx/>
              <a:buSzTx/>
              <a:buFontTx/>
              <a:buNone/>
              <a:tabLst/>
              <a:defRPr/>
            </a:pPr>
            <a:fld id="{4229198A-6847-405C-BEA4-D1304E965499}" type="slidenum">
              <a:rPr kumimoji="0" lang="fr-FR" sz="1800" b="0" i="0" u="none" strike="noStrike" kern="1200" cap="none" spc="0" normalizeH="0" baseline="0" noProof="0" smtClean="0">
                <a:ln>
                  <a:noFill/>
                </a:ln>
                <a:solidFill>
                  <a:srgbClr val="000000"/>
                </a:solidFill>
                <a:effectLst/>
                <a:uLnTx/>
                <a:uFillTx/>
                <a:latin typeface="Arial"/>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‹N°›</a:t>
            </a:fld>
            <a:endParaRPr kumimoji="0" lang="fr-FR" sz="1800" b="0" i="0" u="none" strike="noStrike" kern="1200" cap="none" spc="0" normalizeH="0" baseline="0" noProof="0">
              <a:ln>
                <a:noFill/>
              </a:ln>
              <a:solidFill>
                <a:srgbClr val="000000"/>
              </a:solidFill>
              <a:effectLst/>
              <a:uLnTx/>
              <a:uFillTx/>
              <a:latin typeface="Arial"/>
              <a:ea typeface="+mn-ea"/>
              <a:cs typeface="+mn-cs"/>
            </a:endParaRPr>
          </a:p>
        </p:txBody>
      </p:sp>
    </p:spTree>
    <p:extLst>
      <p:ext uri="{BB962C8B-B14F-4D97-AF65-F5344CB8AC3E}">
        <p14:creationId xmlns:p14="http://schemas.microsoft.com/office/powerpoint/2010/main" val="3256122600"/>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userDrawn="1">
  <p:cSld name="Défaut avec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lvl1pPr>
              <a:defRPr b="1" cap="none" baseline="0">
                <a:latin typeface="+mj-lt"/>
              </a:defRPr>
            </a:lvl1pPr>
          </a:lstStyle>
          <a:p>
            <a:r>
              <a:rPr lang="fr-FR" noProof="0"/>
              <a:t>Modifiez le style du titre</a:t>
            </a:r>
            <a:endParaRPr lang="fr-FR" noProof="0" dirty="0"/>
          </a:p>
        </p:txBody>
      </p:sp>
      <p:sp>
        <p:nvSpPr>
          <p:cNvPr id="4" name="Text Placeholder 2"/>
          <p:cNvSpPr>
            <a:spLocks noGrp="1"/>
          </p:cNvSpPr>
          <p:nvPr>
            <p:ph idx="1"/>
          </p:nvPr>
        </p:nvSpPr>
        <p:spPr>
          <a:xfrm>
            <a:off x="881099" y="1630411"/>
            <a:ext cx="10515600" cy="1516531"/>
          </a:xfrm>
          <a:prstGeom prst="rect">
            <a:avLst/>
          </a:prstGeom>
        </p:spPr>
        <p:txBody>
          <a:bodyPr vert="horz" lIns="127723" tIns="63862" rIns="127723" bIns="63862" rtlCol="0">
            <a:spAutoFit/>
          </a:bodyPr>
          <a:lstStyle>
            <a:lvl1pPr>
              <a:lnSpc>
                <a:spcPct val="90000"/>
              </a:lnSpc>
              <a:spcBef>
                <a:spcPts val="1048"/>
              </a:spcBef>
              <a:defRPr sz="1600">
                <a:latin typeface="+mj-lt"/>
              </a:defRPr>
            </a:lvl1pPr>
            <a:lvl2pPr>
              <a:lnSpc>
                <a:spcPct val="90000"/>
              </a:lnSpc>
              <a:spcBef>
                <a:spcPts val="524"/>
              </a:spcBef>
              <a:defRPr sz="1400">
                <a:latin typeface="+mj-lt"/>
              </a:defRPr>
            </a:lvl2pPr>
            <a:lvl3pPr>
              <a:lnSpc>
                <a:spcPct val="90000"/>
              </a:lnSpc>
              <a:spcBef>
                <a:spcPts val="524"/>
              </a:spcBef>
              <a:defRPr sz="1300">
                <a:latin typeface="+mj-lt"/>
              </a:defRPr>
            </a:lvl3pPr>
            <a:lvl4pPr marL="1676370" indent="-239481">
              <a:lnSpc>
                <a:spcPct val="90000"/>
              </a:lnSpc>
              <a:spcBef>
                <a:spcPts val="524"/>
              </a:spcBef>
              <a:buFont typeface="Calibri" panose="020F0502020204030204" pitchFamily="34" charset="0"/>
              <a:buChar char="-"/>
              <a:defRPr sz="1100">
                <a:latin typeface="+mj-lt"/>
              </a:defRPr>
            </a:lvl4pPr>
            <a:lvl5pPr marL="2155332" indent="-239481">
              <a:lnSpc>
                <a:spcPct val="90000"/>
              </a:lnSpc>
              <a:spcBef>
                <a:spcPts val="524"/>
              </a:spcBef>
              <a:buFont typeface="Wingdings" panose="05000000000000000000" pitchFamily="2" charset="2"/>
              <a:buChar char="§"/>
              <a:defRPr sz="1100">
                <a:latin typeface="+mj-lt"/>
              </a:defRPr>
            </a:lvl5pPr>
          </a:lstStyle>
          <a:p>
            <a:pPr lvl="0"/>
            <a:r>
              <a:rPr lang="fr-FR" noProof="0"/>
              <a:t>Cliquez pour modifier les styles du texte du masque</a:t>
            </a:r>
          </a:p>
          <a:p>
            <a:pPr lvl="1"/>
            <a:r>
              <a:rPr lang="fr-FR" noProof="0"/>
              <a:t>Deuxième niveau</a:t>
            </a:r>
          </a:p>
          <a:p>
            <a:pPr lvl="2"/>
            <a:r>
              <a:rPr lang="fr-FR" noProof="0"/>
              <a:t>Troisième niveau</a:t>
            </a:r>
          </a:p>
          <a:p>
            <a:pPr lvl="3"/>
            <a:r>
              <a:rPr lang="fr-FR" noProof="0"/>
              <a:t>Quatrième niveau</a:t>
            </a:r>
          </a:p>
          <a:p>
            <a:pPr lvl="4"/>
            <a:r>
              <a:rPr lang="fr-FR" noProof="0"/>
              <a:t>Cinquième niveau</a:t>
            </a:r>
            <a:endParaRPr lang="fr-FR" noProof="0" dirty="0"/>
          </a:p>
        </p:txBody>
      </p:sp>
      <p:sp>
        <p:nvSpPr>
          <p:cNvPr id="5" name="Espace réservé du texte 2"/>
          <p:cNvSpPr>
            <a:spLocks noGrp="1"/>
          </p:cNvSpPr>
          <p:nvPr>
            <p:ph type="body" sz="quarter" idx="12" hasCustomPrompt="1"/>
          </p:nvPr>
        </p:nvSpPr>
        <p:spPr>
          <a:xfrm>
            <a:off x="881100" y="1067648"/>
            <a:ext cx="10565835" cy="246221"/>
          </a:xfrm>
        </p:spPr>
        <p:txBody>
          <a:bodyPr wrap="square">
            <a:spAutoFit/>
          </a:bodyPr>
          <a:lstStyle>
            <a:lvl1pPr marL="0" indent="0">
              <a:lnSpc>
                <a:spcPct val="100000"/>
              </a:lnSpc>
              <a:buFontTx/>
              <a:buNone/>
              <a:defRPr sz="1600">
                <a:latin typeface="+mj-lt"/>
              </a:defRPr>
            </a:lvl1pPr>
          </a:lstStyle>
          <a:p>
            <a:pPr lvl="0"/>
            <a:r>
              <a:rPr lang="fr-FR" noProof="0" dirty="0"/>
              <a:t>Texte simple de la diapositive</a:t>
            </a:r>
          </a:p>
        </p:txBody>
      </p:sp>
      <p:sp>
        <p:nvSpPr>
          <p:cNvPr id="6" name="Slide Number Placeholder 2"/>
          <p:cNvSpPr>
            <a:spLocks noGrp="1"/>
          </p:cNvSpPr>
          <p:nvPr>
            <p:ph type="sldNum" sz="quarter" idx="4"/>
          </p:nvPr>
        </p:nvSpPr>
        <p:spPr>
          <a:xfrm>
            <a:off x="11157188" y="6675103"/>
            <a:ext cx="837259" cy="138499"/>
          </a:xfrm>
          <a:prstGeom prst="rect">
            <a:avLst/>
          </a:prstGeom>
        </p:spPr>
        <p:txBody>
          <a:bodyPr lIns="72000" tIns="0" rIns="72000" bIns="0">
            <a:spAutoFit/>
          </a:bodyPr>
          <a:lstStyle>
            <a:lvl1pPr>
              <a:defRPr sz="900">
                <a:latin typeface="+mj-lt"/>
              </a:defRPr>
            </a:lvl1pPr>
          </a:lstStyle>
          <a:p>
            <a:pPr algn="ctr"/>
            <a:fld id="{53F0B3ED-4F75-49BF-B028-1A262D3A6E64}" type="slidenum">
              <a:rPr lang="fr-FR" smtClean="0">
                <a:solidFill>
                  <a:schemeClr val="bg1"/>
                </a:solidFill>
                <a:ea typeface="Arial" charset="0"/>
                <a:cs typeface="Arial" charset="0"/>
              </a:rPr>
              <a:pPr algn="ctr"/>
              <a:t>‹N°›</a:t>
            </a:fld>
            <a:endParaRPr lang="fr-FR" dirty="0">
              <a:solidFill>
                <a:schemeClr val="bg1"/>
              </a:solidFill>
              <a:ea typeface="Arial" charset="0"/>
              <a:cs typeface="Arial" charset="0"/>
            </a:endParaRPr>
          </a:p>
        </p:txBody>
      </p:sp>
    </p:spTree>
    <p:extLst>
      <p:ext uri="{BB962C8B-B14F-4D97-AF65-F5344CB8AC3E}">
        <p14:creationId xmlns:p14="http://schemas.microsoft.com/office/powerpoint/2010/main" val="1996193583"/>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ZoneTexte 1"/>
          <p:cNvSpPr txBox="1">
            <a:spLocks noChangeArrowheads="1"/>
          </p:cNvSpPr>
          <p:nvPr userDrawn="1"/>
        </p:nvSpPr>
        <p:spPr bwMode="auto">
          <a:xfrm>
            <a:off x="4176184" y="6524626"/>
            <a:ext cx="5088467" cy="2778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en-US" sz="1200" b="0" i="0" u="none" strike="noStrike" kern="1200" cap="none" spc="0" normalizeH="0" baseline="0" noProof="0" dirty="0" smtClean="0">
                <a:ln>
                  <a:noFill/>
                </a:ln>
                <a:solidFill>
                  <a:srgbClr val="333399"/>
                </a:solidFill>
                <a:effectLst/>
                <a:uLnTx/>
                <a:uFillTx/>
                <a:latin typeface="Arial" pitchFamily="34" charset="0"/>
                <a:ea typeface="+mn-ea"/>
                <a:cs typeface="+mn-cs"/>
              </a:rPr>
              <a:t>JWST, ESTEC, </a:t>
            </a:r>
            <a:r>
              <a:rPr kumimoji="0" lang="fr-FR" altLang="en-US" sz="1200" b="0" i="0" u="none" strike="noStrike" kern="1200" cap="none" spc="0" normalizeH="0" baseline="0" noProof="0" dirty="0" err="1" smtClean="0">
                <a:ln>
                  <a:noFill/>
                </a:ln>
                <a:solidFill>
                  <a:srgbClr val="333399"/>
                </a:solidFill>
                <a:effectLst/>
                <a:uLnTx/>
                <a:uFillTx/>
                <a:latin typeface="Arial" pitchFamily="34" charset="0"/>
                <a:ea typeface="+mn-ea"/>
                <a:cs typeface="+mn-cs"/>
              </a:rPr>
              <a:t>October</a:t>
            </a:r>
            <a:r>
              <a:rPr kumimoji="0" lang="fr-FR" altLang="en-US" sz="1200" b="0" i="0" u="none" strike="noStrike" kern="1200" cap="none" spc="0" normalizeH="0" baseline="0" noProof="0" dirty="0" smtClean="0">
                <a:ln>
                  <a:noFill/>
                </a:ln>
                <a:solidFill>
                  <a:srgbClr val="333399"/>
                </a:solidFill>
                <a:effectLst/>
                <a:uLnTx/>
                <a:uFillTx/>
                <a:latin typeface="Arial" pitchFamily="34" charset="0"/>
                <a:ea typeface="+mn-ea"/>
                <a:cs typeface="+mn-cs"/>
              </a:rPr>
              <a:t> 2015 </a:t>
            </a:r>
          </a:p>
        </p:txBody>
      </p:sp>
      <p:sp>
        <p:nvSpPr>
          <p:cNvPr id="3" name="Rectangle 23"/>
          <p:cNvSpPr>
            <a:spLocks noGrp="1" noChangeArrowheads="1"/>
          </p:cNvSpPr>
          <p:nvPr>
            <p:ph type="dt" sz="half" idx="10"/>
          </p:nvPr>
        </p:nvSpPr>
        <p:spPr/>
        <p:txBody>
          <a:bodyPr/>
          <a:lstStyle>
            <a:lvl1pPr>
              <a:defRPr/>
            </a:lvl1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4BE180B2-C4CC-4FBA-A33F-D0DA050A7F57}" type="datetime1">
              <a:rPr kumimoji="0" lang="fr-FR" altLang="en-GB" sz="1200" b="1" i="0" u="none" strike="noStrike" kern="1200" cap="none" spc="0" normalizeH="0" baseline="0" noProof="0" smtClean="0">
                <a:ln>
                  <a:noFill/>
                </a:ln>
                <a:solidFill>
                  <a:srgbClr val="FFFFFF"/>
                </a:solidFill>
                <a:effectLst/>
                <a:uLnTx/>
                <a:uFillTx/>
                <a:latin typeface="Arial"/>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14/05/2025</a:t>
            </a:fld>
            <a:endParaRPr kumimoji="0" lang="fr-FR" altLang="en-GB" sz="1200" b="1" i="0" u="none" strike="noStrike" kern="1200" cap="none" spc="0" normalizeH="0" baseline="0" noProof="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2484359436"/>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blank">
  <p:cSld name="Vide">
    <p:spTree>
      <p:nvGrpSpPr>
        <p:cNvPr id="1" name=""/>
        <p:cNvGrpSpPr/>
        <p:nvPr/>
      </p:nvGrpSpPr>
      <p:grpSpPr>
        <a:xfrm>
          <a:off x="0" y="0"/>
          <a:ext cx="0" cy="0"/>
          <a:chOff x="0" y="0"/>
          <a:chExt cx="0" cy="0"/>
        </a:xfrm>
      </p:grpSpPr>
      <p:sp>
        <p:nvSpPr>
          <p:cNvPr id="2" name="ZoneTexte 1"/>
          <p:cNvSpPr txBox="1">
            <a:spLocks noChangeArrowheads="1"/>
          </p:cNvSpPr>
          <p:nvPr userDrawn="1"/>
        </p:nvSpPr>
        <p:spPr bwMode="auto">
          <a:xfrm>
            <a:off x="4176184" y="6524626"/>
            <a:ext cx="5088467" cy="2778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en-US" sz="1200" b="0" i="0" u="none" strike="noStrike" kern="1200" cap="none" spc="0" normalizeH="0" baseline="0" noProof="0" dirty="0" smtClean="0">
                <a:ln>
                  <a:noFill/>
                </a:ln>
                <a:solidFill>
                  <a:srgbClr val="333399"/>
                </a:solidFill>
                <a:effectLst/>
                <a:uLnTx/>
                <a:uFillTx/>
                <a:latin typeface="Arial" pitchFamily="34" charset="0"/>
                <a:ea typeface="+mn-ea"/>
                <a:cs typeface="+mn-cs"/>
              </a:rPr>
              <a:t>JWST, ESTEC, </a:t>
            </a:r>
            <a:r>
              <a:rPr kumimoji="0" lang="fr-FR" altLang="en-US" sz="1200" b="0" i="0" u="none" strike="noStrike" kern="1200" cap="none" spc="0" normalizeH="0" baseline="0" noProof="0" dirty="0" err="1" smtClean="0">
                <a:ln>
                  <a:noFill/>
                </a:ln>
                <a:solidFill>
                  <a:srgbClr val="333399"/>
                </a:solidFill>
                <a:effectLst/>
                <a:uLnTx/>
                <a:uFillTx/>
                <a:latin typeface="Arial" pitchFamily="34" charset="0"/>
                <a:ea typeface="+mn-ea"/>
                <a:cs typeface="+mn-cs"/>
              </a:rPr>
              <a:t>October</a:t>
            </a:r>
            <a:r>
              <a:rPr kumimoji="0" lang="fr-FR" altLang="en-US" sz="1200" b="0" i="0" u="none" strike="noStrike" kern="1200" cap="none" spc="0" normalizeH="0" baseline="0" noProof="0" dirty="0" smtClean="0">
                <a:ln>
                  <a:noFill/>
                </a:ln>
                <a:solidFill>
                  <a:srgbClr val="333399"/>
                </a:solidFill>
                <a:effectLst/>
                <a:uLnTx/>
                <a:uFillTx/>
                <a:latin typeface="Arial" pitchFamily="34" charset="0"/>
                <a:ea typeface="+mn-ea"/>
                <a:cs typeface="+mn-cs"/>
              </a:rPr>
              <a:t> 2015 </a:t>
            </a:r>
          </a:p>
        </p:txBody>
      </p:sp>
      <p:sp>
        <p:nvSpPr>
          <p:cNvPr id="3" name="Rectangle 23"/>
          <p:cNvSpPr>
            <a:spLocks noGrp="1" noChangeArrowheads="1"/>
          </p:cNvSpPr>
          <p:nvPr>
            <p:ph type="dt" sz="half" idx="10"/>
          </p:nvPr>
        </p:nvSpPr>
        <p:spPr/>
        <p:txBody>
          <a:bodyPr/>
          <a:lstStyle>
            <a:lvl1pPr>
              <a:defRPr>
                <a:solidFill>
                  <a:srgbClr val="FFFFFF"/>
                </a:solidFill>
              </a:defRPr>
            </a:lvl1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7323664F-AC09-4F49-A40F-6A667AECA3C0}" type="slidenum">
              <a:rPr kumimoji="0" lang="fr-FR" altLang="en-GB" sz="1200" b="1" i="0" u="none" strike="noStrike" kern="1200" cap="none" spc="0" normalizeH="0" baseline="0" noProof="0" smtClean="0">
                <a:ln>
                  <a:noFill/>
                </a:ln>
                <a:solidFill>
                  <a:srgbClr val="FFFFFF"/>
                </a:solidFill>
                <a:effectLst/>
                <a:uLnTx/>
                <a:uFillTx/>
                <a:latin typeface="Arial"/>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‹N°›</a:t>
            </a:fld>
            <a:endParaRPr kumimoji="0" lang="fr-FR" altLang="en-GB" sz="1200" b="1" i="0" u="none" strike="noStrike" kern="1200" cap="none" spc="0" normalizeH="0" baseline="0" noProof="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2858967845"/>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obj">
  <p:cSld name="Titre et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Modifiez le style du titre</a:t>
            </a:r>
            <a:endParaRPr lang="en-US"/>
          </a:p>
        </p:txBody>
      </p:sp>
      <p:sp>
        <p:nvSpPr>
          <p:cNvPr id="3" name="Espace réservé du contenu 2"/>
          <p:cNvSpPr>
            <a:spLocks noGrp="1"/>
          </p:cNvSpPr>
          <p:nvPr>
            <p:ph idx="1"/>
          </p:nvPr>
        </p:nvSpPr>
        <p:spPr/>
        <p:txBody>
          <a:body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a:p>
        </p:txBody>
      </p:sp>
      <p:sp>
        <p:nvSpPr>
          <p:cNvPr id="4" name="Espace réservé de la date 3"/>
          <p:cNvSpPr>
            <a:spLocks noGrp="1"/>
          </p:cNvSpPr>
          <p:nvPr>
            <p:ph type="dt" sz="half" idx="10"/>
          </p:nvPr>
        </p:nvSpPr>
        <p:spPr/>
        <p:txBody>
          <a:bodyPr/>
          <a:lstStyle>
            <a:lvl1pPr fontAlgn="base">
              <a:spcBef>
                <a:spcPct val="0"/>
              </a:spcBef>
              <a:spcAft>
                <a:spcPct val="0"/>
              </a:spcAft>
              <a:defRPr i="0">
                <a:latin typeface="Arial" pitchFamily="34" charset="0"/>
              </a:defRPr>
            </a:lvl1pPr>
          </a:lstStyle>
          <a:p>
            <a:pPr marL="0" marR="0" lvl="0" indent="0" algn="l" defTabSz="914400" rtl="0" eaLnBrk="1" fontAlgn="base" latinLnBrk="0" hangingPunct="1">
              <a:lnSpc>
                <a:spcPct val="100000"/>
              </a:lnSpc>
              <a:spcBef>
                <a:spcPct val="0"/>
              </a:spcBef>
              <a:spcAft>
                <a:spcPct val="0"/>
              </a:spcAft>
              <a:buClrTx/>
              <a:buSzTx/>
              <a:buFontTx/>
              <a:buNone/>
              <a:tabLst/>
              <a:defRPr/>
            </a:pPr>
            <a:fld id="{F5FB7E7C-C4B1-4604-B318-86BEC7A9472F}" type="datetimeFigureOut">
              <a:rPr kumimoji="0" lang="en-US" sz="1200" b="0" i="0" u="none" strike="noStrike" kern="1200" cap="none" spc="0" normalizeH="0" baseline="0" noProof="0" smtClean="0">
                <a:ln>
                  <a:noFill/>
                </a:ln>
                <a:solidFill>
                  <a:prstClr val="black">
                    <a:tint val="75000"/>
                  </a:prstClr>
                </a:solidFill>
                <a:effectLst/>
                <a:uLnTx/>
                <a:uFillTx/>
                <a:latin typeface="Arial" pitchFamily="34" charset="0"/>
                <a:ea typeface="ＭＳ Ｐゴシック"/>
              </a:rPr>
              <a:pPr marL="0" marR="0" lvl="0" indent="0" algn="l" defTabSz="914400" rtl="0" eaLnBrk="1" fontAlgn="base" latinLnBrk="0" hangingPunct="1">
                <a:lnSpc>
                  <a:spcPct val="100000"/>
                </a:lnSpc>
                <a:spcBef>
                  <a:spcPct val="0"/>
                </a:spcBef>
                <a:spcAft>
                  <a:spcPct val="0"/>
                </a:spcAft>
                <a:buClrTx/>
                <a:buSzTx/>
                <a:buFontTx/>
                <a:buNone/>
                <a:tabLst/>
                <a:defRPr/>
              </a:pPr>
              <a:t>5/14/2025</a:t>
            </a:fld>
            <a:endParaRPr kumimoji="0" lang="en-US" sz="1200" b="0" i="0" u="none" strike="noStrike" kern="1200" cap="none" spc="0" normalizeH="0" baseline="0" noProof="0">
              <a:ln>
                <a:noFill/>
              </a:ln>
              <a:solidFill>
                <a:prstClr val="black">
                  <a:tint val="75000"/>
                </a:prstClr>
              </a:solidFill>
              <a:effectLst/>
              <a:uLnTx/>
              <a:uFillTx/>
              <a:latin typeface="Arial" pitchFamily="34" charset="0"/>
              <a:ea typeface="ＭＳ Ｐゴシック"/>
            </a:endParaRPr>
          </a:p>
        </p:txBody>
      </p:sp>
      <p:sp>
        <p:nvSpPr>
          <p:cNvPr id="5" name="Espace réservé du pied de page 4"/>
          <p:cNvSpPr>
            <a:spLocks noGrp="1"/>
          </p:cNvSpPr>
          <p:nvPr>
            <p:ph type="ftr" sz="quarter" idx="11"/>
          </p:nvPr>
        </p:nvSpPr>
        <p:spPr/>
        <p:txBody>
          <a:bodyPr/>
          <a:lstStyle>
            <a:lvl1pPr fontAlgn="base">
              <a:spcBef>
                <a:spcPct val="0"/>
              </a:spcBef>
              <a:spcAft>
                <a:spcPct val="0"/>
              </a:spcAft>
              <a:defRPr i="0">
                <a:latin typeface="Arial" pitchFamily="34" charset="0"/>
              </a:defRPr>
            </a:lvl1pP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en-US" sz="1200" b="0" i="0" u="none" strike="noStrike" kern="1200" cap="none" spc="0" normalizeH="0" baseline="0" noProof="0">
              <a:ln>
                <a:noFill/>
              </a:ln>
              <a:solidFill>
                <a:prstClr val="black">
                  <a:tint val="75000"/>
                </a:prstClr>
              </a:solidFill>
              <a:effectLst/>
              <a:uLnTx/>
              <a:uFillTx/>
              <a:latin typeface="Arial" pitchFamily="34" charset="0"/>
              <a:ea typeface="ＭＳ Ｐゴシック"/>
            </a:endParaRPr>
          </a:p>
        </p:txBody>
      </p:sp>
      <p:sp>
        <p:nvSpPr>
          <p:cNvPr id="6" name="Espace réservé du numéro de diapositive 5"/>
          <p:cNvSpPr>
            <a:spLocks noGrp="1"/>
          </p:cNvSpPr>
          <p:nvPr>
            <p:ph type="sldNum" sz="quarter" idx="12"/>
          </p:nvPr>
        </p:nvSpPr>
        <p:spPr/>
        <p:txBody>
          <a:bodyPr/>
          <a:lstStyle>
            <a:lvl1pPr>
              <a:defRPr i="0">
                <a:latin typeface="Arial" panose="020B0604020202020204" pitchFamily="34" charset="0"/>
              </a:defRPr>
            </a:lvl1pPr>
          </a:lstStyle>
          <a:p>
            <a:pPr marL="0" marR="0" lvl="0" indent="0" algn="r" defTabSz="914400" rtl="0" eaLnBrk="1" fontAlgn="base" latinLnBrk="0" hangingPunct="1">
              <a:lnSpc>
                <a:spcPct val="100000"/>
              </a:lnSpc>
              <a:spcBef>
                <a:spcPct val="0"/>
              </a:spcBef>
              <a:spcAft>
                <a:spcPct val="0"/>
              </a:spcAft>
              <a:buClrTx/>
              <a:buSzTx/>
              <a:buFontTx/>
              <a:buNone/>
              <a:tabLst/>
              <a:defRPr/>
            </a:pPr>
            <a:fld id="{ABF1A3D3-BD57-44E6-8B00-20E9C8A780AD}" type="slidenum">
              <a:rPr kumimoji="0" lang="en-US" altLang="fr-FR" sz="1200" b="0" i="0" u="none" strike="noStrike" kern="1200" cap="none" spc="0" normalizeH="0" baseline="0" noProof="0" smtClean="0">
                <a:ln>
                  <a:noFill/>
                </a:ln>
                <a:solidFill>
                  <a:srgbClr val="898989"/>
                </a:solidFill>
                <a:effectLst/>
                <a:uLnTx/>
                <a:uFillTx/>
                <a:latin typeface="Arial" panose="020B0604020202020204" pitchFamily="34" charset="0"/>
                <a:ea typeface="ＭＳ Ｐゴシック"/>
              </a:rPr>
              <a:pPr marL="0" marR="0" lvl="0" indent="0" algn="r" defTabSz="914400" rtl="0" eaLnBrk="1" fontAlgn="base" latinLnBrk="0" hangingPunct="1">
                <a:lnSpc>
                  <a:spcPct val="100000"/>
                </a:lnSpc>
                <a:spcBef>
                  <a:spcPct val="0"/>
                </a:spcBef>
                <a:spcAft>
                  <a:spcPct val="0"/>
                </a:spcAft>
                <a:buClrTx/>
                <a:buSzTx/>
                <a:buFontTx/>
                <a:buNone/>
                <a:tabLst/>
                <a:defRPr/>
              </a:pPr>
              <a:t>‹N°›</a:t>
            </a:fld>
            <a:endParaRPr kumimoji="0" lang="en-US" altLang="fr-FR" sz="1200" b="0" i="0" u="none" strike="noStrike" kern="1200" cap="none" spc="0" normalizeH="0" baseline="0" noProof="0">
              <a:ln>
                <a:noFill/>
              </a:ln>
              <a:solidFill>
                <a:srgbClr val="898989"/>
              </a:solidFill>
              <a:effectLst/>
              <a:uLnTx/>
              <a:uFillTx/>
              <a:latin typeface="Arial" panose="020B0604020202020204" pitchFamily="34" charset="0"/>
              <a:ea typeface="ＭＳ Ｐゴシック"/>
            </a:endParaRPr>
          </a:p>
        </p:txBody>
      </p:sp>
    </p:spTree>
    <p:extLst>
      <p:ext uri="{BB962C8B-B14F-4D97-AF65-F5344CB8AC3E}">
        <p14:creationId xmlns:p14="http://schemas.microsoft.com/office/powerpoint/2010/main" val="172352539"/>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a:xfrm>
            <a:off x="610197" y="1600667"/>
            <a:ext cx="10971609" cy="4525119"/>
          </a:xfrm>
          <a:prstGeom prst="rect">
            <a:avLst/>
          </a:prstGeom>
        </p:spPr>
        <p:txBody>
          <a:bodyPr vert="horz" lIns="64229" tIns="32113" rIns="64229" bIns="32113"/>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extLst>
      <p:ext uri="{BB962C8B-B14F-4D97-AF65-F5344CB8AC3E}">
        <p14:creationId xmlns:p14="http://schemas.microsoft.com/office/powerpoint/2010/main" val="3218532518"/>
      </p:ext>
    </p:extLst>
  </p:cSld>
  <p:clrMapOvr>
    <a:masterClrMapping/>
  </p:clrMapOvr>
  <p:transition/>
</p:sldLayout>
</file>

<file path=ppt/slideLayouts/slideLayout59.xml><?xml version="1.0" encoding="utf-8"?>
<p:sldLayout xmlns:a="http://schemas.openxmlformats.org/drawingml/2006/main" xmlns:r="http://schemas.openxmlformats.org/officeDocument/2006/relationships" xmlns:p="http://schemas.openxmlformats.org/presentationml/2006/main" type="tx">
  <p:cSld name="top">
    <p:spTree>
      <p:nvGrpSpPr>
        <p:cNvPr id="1" name=""/>
        <p:cNvGrpSpPr/>
        <p:nvPr/>
      </p:nvGrpSpPr>
      <p:grpSpPr>
        <a:xfrm>
          <a:off x="0" y="0"/>
          <a:ext cx="0" cy="0"/>
          <a:chOff x="0" y="0"/>
          <a:chExt cx="0" cy="0"/>
        </a:xfrm>
      </p:grpSpPr>
      <p:sp>
        <p:nvSpPr>
          <p:cNvPr id="40" name="Title Text"/>
          <p:cNvSpPr txBox="1">
            <a:spLocks noGrp="1"/>
          </p:cNvSpPr>
          <p:nvPr>
            <p:ph type="title"/>
          </p:nvPr>
        </p:nvSpPr>
        <p:spPr>
          <a:xfrm>
            <a:off x="2880361" y="3244"/>
            <a:ext cx="7853925" cy="656168"/>
          </a:xfrm>
          <a:prstGeom prst="rect">
            <a:avLst/>
          </a:prstGeom>
        </p:spPr>
        <p:txBody>
          <a:bodyPr/>
          <a:lstStyle/>
          <a:p>
            <a:r>
              <a:t>Title Text</a:t>
            </a:r>
          </a:p>
        </p:txBody>
      </p:sp>
      <p:sp>
        <p:nvSpPr>
          <p:cNvPr id="41" name="Slide Number"/>
          <p:cNvSpPr txBox="1">
            <a:spLocks noGrp="1"/>
          </p:cNvSpPr>
          <p:nvPr>
            <p:ph type="sldNum" sz="quarter" idx="2"/>
          </p:nvPr>
        </p:nvSpPr>
        <p:spPr>
          <a:prstGeom prst="rect">
            <a:avLst/>
          </a:prstGeom>
        </p:spPr>
        <p:txBody>
          <a:bodyPr/>
          <a:lstStyle/>
          <a:p>
            <a:fld id="{86CB4B4D-7CA3-9044-876B-883B54F8677D}" type="slidenum">
              <a:t>‹N°›</a:t>
            </a:fld>
            <a:endParaRPr/>
          </a:p>
        </p:txBody>
      </p:sp>
    </p:spTree>
    <p:extLst>
      <p:ext uri="{BB962C8B-B14F-4D97-AF65-F5344CB8AC3E}">
        <p14:creationId xmlns:p14="http://schemas.microsoft.com/office/powerpoint/2010/main" val="3000798264"/>
      </p:ext>
    </p:extLst>
  </p:cSld>
  <p:clrMapOvr>
    <a:masterClrMapping/>
  </p:clrMapOvr>
  <p:transition spd="med"/>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9" Type="http://schemas.openxmlformats.org/officeDocument/2006/relationships/slideLayout" Target="../slideLayouts/slideLayout39.xml"/><Relationship Id="rId3" Type="http://schemas.openxmlformats.org/officeDocument/2006/relationships/slideLayout" Target="../slideLayouts/slideLayout3.xml"/><Relationship Id="rId21" Type="http://schemas.openxmlformats.org/officeDocument/2006/relationships/slideLayout" Target="../slideLayouts/slideLayout21.xml"/><Relationship Id="rId34" Type="http://schemas.openxmlformats.org/officeDocument/2006/relationships/slideLayout" Target="../slideLayouts/slideLayout34.xml"/><Relationship Id="rId42" Type="http://schemas.openxmlformats.org/officeDocument/2006/relationships/image" Target="../media/image1.emf"/><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33" Type="http://schemas.openxmlformats.org/officeDocument/2006/relationships/slideLayout" Target="../slideLayouts/slideLayout33.xml"/><Relationship Id="rId38" Type="http://schemas.openxmlformats.org/officeDocument/2006/relationships/slideLayout" Target="../slideLayouts/slideLayout38.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slideLayout" Target="../slideLayouts/slideLayout29.xml"/><Relationship Id="rId41"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32" Type="http://schemas.openxmlformats.org/officeDocument/2006/relationships/slideLayout" Target="../slideLayouts/slideLayout32.xml"/><Relationship Id="rId37" Type="http://schemas.openxmlformats.org/officeDocument/2006/relationships/slideLayout" Target="../slideLayouts/slideLayout37.xml"/><Relationship Id="rId40" Type="http://schemas.openxmlformats.org/officeDocument/2006/relationships/slideLayout" Target="../slideLayouts/slideLayout40.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36" Type="http://schemas.openxmlformats.org/officeDocument/2006/relationships/slideLayout" Target="../slideLayouts/slideLayout36.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slideLayout" Target="../slideLayouts/slideLayout3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 Id="rId35" Type="http://schemas.openxmlformats.org/officeDocument/2006/relationships/slideLayout" Target="../slideLayouts/slideLayout35.xml"/><Relationship Id="rId43" Type="http://schemas.openxmlformats.org/officeDocument/2006/relationships/image" Target="../media/image2.emf"/></Relationships>
</file>

<file path=ppt/slideMasters/_rels/slideMaster2.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theme" Target="../theme/theme2.xml"/><Relationship Id="rId1" Type="http://schemas.openxmlformats.org/officeDocument/2006/relationships/slideLayout" Target="../slideLayouts/slideLayout41.xml"/><Relationship Id="rId6" Type="http://schemas.openxmlformats.org/officeDocument/2006/relationships/image" Target="../media/image14.png"/><Relationship Id="rId5" Type="http://schemas.openxmlformats.org/officeDocument/2006/relationships/image" Target="../media/image13.jpeg"/><Relationship Id="rId4" Type="http://schemas.openxmlformats.org/officeDocument/2006/relationships/image" Target="../media/image12.jpeg"/></Relationships>
</file>

<file path=ppt/slideMasters/_rels/slideMaster3.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theme" Target="../theme/theme3.xml"/><Relationship Id="rId1" Type="http://schemas.openxmlformats.org/officeDocument/2006/relationships/slideLayout" Target="../slideLayouts/slideLayout42.xml"/></Relationships>
</file>

<file path=ppt/slideMasters/_rels/slideMaster4.xml.rels><?xml version="1.0" encoding="UTF-8" standalone="yes"?>
<Relationships xmlns="http://schemas.openxmlformats.org/package/2006/relationships"><Relationship Id="rId3" Type="http://schemas.openxmlformats.org/officeDocument/2006/relationships/slideLayout" Target="../slideLayouts/slideLayout45.xml"/><Relationship Id="rId2" Type="http://schemas.openxmlformats.org/officeDocument/2006/relationships/slideLayout" Target="../slideLayouts/slideLayout44.xml"/><Relationship Id="rId1" Type="http://schemas.openxmlformats.org/officeDocument/2006/relationships/slideLayout" Target="../slideLayouts/slideLayout43.xml"/><Relationship Id="rId5" Type="http://schemas.openxmlformats.org/officeDocument/2006/relationships/image" Target="../media/image16.jpeg"/><Relationship Id="rId4" Type="http://schemas.openxmlformats.org/officeDocument/2006/relationships/theme" Target="../theme/theme4.xml"/></Relationships>
</file>

<file path=ppt/slideMasters/_rels/slideMaster5.xml.rels><?xml version="1.0" encoding="UTF-8" standalone="yes"?>
<Relationships xmlns="http://schemas.openxmlformats.org/package/2006/relationships"><Relationship Id="rId3" Type="http://schemas.openxmlformats.org/officeDocument/2006/relationships/theme" Target="../theme/theme5.xml"/><Relationship Id="rId2" Type="http://schemas.openxmlformats.org/officeDocument/2006/relationships/slideLayout" Target="../slideLayouts/slideLayout47.xml"/><Relationship Id="rId1" Type="http://schemas.openxmlformats.org/officeDocument/2006/relationships/slideLayout" Target="../slideLayouts/slideLayout46.xml"/><Relationship Id="rId4" Type="http://schemas.openxmlformats.org/officeDocument/2006/relationships/image" Target="../media/image17.jpeg"/></Relationships>
</file>

<file path=ppt/slideMasters/_rels/slideMaster6.xml.rels><?xml version="1.0" encoding="UTF-8" standalone="yes"?>
<Relationships xmlns="http://schemas.openxmlformats.org/package/2006/relationships"><Relationship Id="rId2" Type="http://schemas.openxmlformats.org/officeDocument/2006/relationships/theme" Target="../theme/theme6.xml"/><Relationship Id="rId1" Type="http://schemas.openxmlformats.org/officeDocument/2006/relationships/slideLayout" Target="../slideLayouts/slideLayout48.xml"/></Relationships>
</file>

<file path=ppt/slideMasters/_rels/slideMaster7.xml.rels><?xml version="1.0" encoding="UTF-8" standalone="yes"?>
<Relationships xmlns="http://schemas.openxmlformats.org/package/2006/relationships"><Relationship Id="rId3" Type="http://schemas.openxmlformats.org/officeDocument/2006/relationships/theme" Target="../theme/theme7.xml"/><Relationship Id="rId2" Type="http://schemas.openxmlformats.org/officeDocument/2006/relationships/slideLayout" Target="../slideLayouts/slideLayout50.xml"/><Relationship Id="rId1" Type="http://schemas.openxmlformats.org/officeDocument/2006/relationships/slideLayout" Target="../slideLayouts/slideLayout49.xml"/></Relationships>
</file>

<file path=ppt/slideMasters/_rels/slideMaster8.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slideLayout" Target="../slideLayouts/slideLayout53.xml"/><Relationship Id="rId7" Type="http://schemas.openxmlformats.org/officeDocument/2006/relationships/image" Target="../media/image12.jpeg"/><Relationship Id="rId2" Type="http://schemas.openxmlformats.org/officeDocument/2006/relationships/slideLayout" Target="../slideLayouts/slideLayout52.xml"/><Relationship Id="rId1" Type="http://schemas.openxmlformats.org/officeDocument/2006/relationships/slideLayout" Target="../slideLayouts/slideLayout51.xml"/><Relationship Id="rId6" Type="http://schemas.openxmlformats.org/officeDocument/2006/relationships/image" Target="../media/image11.png"/><Relationship Id="rId5" Type="http://schemas.openxmlformats.org/officeDocument/2006/relationships/theme" Target="../theme/theme8.xml"/><Relationship Id="rId4" Type="http://schemas.openxmlformats.org/officeDocument/2006/relationships/slideLayout" Target="../slideLayouts/slideLayout54.xml"/><Relationship Id="rId9" Type="http://schemas.openxmlformats.org/officeDocument/2006/relationships/image" Target="../media/image14.png"/></Relationships>
</file>

<file path=ppt/slideMasters/_rels/slideMaster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theme" Target="../theme/theme9.xml"/><Relationship Id="rId1" Type="http://schemas.openxmlformats.org/officeDocument/2006/relationships/slideLayout" Target="../slideLayouts/slideLayout55.xml"/><Relationship Id="rId6" Type="http://schemas.openxmlformats.org/officeDocument/2006/relationships/image" Target="../media/image14.png"/><Relationship Id="rId5" Type="http://schemas.openxmlformats.org/officeDocument/2006/relationships/image" Target="../media/image13.jpeg"/><Relationship Id="rId4" Type="http://schemas.openxmlformats.org/officeDocument/2006/relationships/image" Target="../media/image12.jpeg"/></Relationships>
</file>

<file path=ppt/slideMasters/_rels/slideMaster1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theme" Target="../theme/theme10.xml"/><Relationship Id="rId1" Type="http://schemas.openxmlformats.org/officeDocument/2006/relationships/slideLayout" Target="../slideLayouts/slideLayout56.xml"/><Relationship Id="rId6" Type="http://schemas.openxmlformats.org/officeDocument/2006/relationships/image" Target="../media/image14.png"/><Relationship Id="rId5" Type="http://schemas.openxmlformats.org/officeDocument/2006/relationships/image" Target="../media/image13.jpeg"/><Relationship Id="rId4" Type="http://schemas.openxmlformats.org/officeDocument/2006/relationships/image" Target="../media/image12.jpeg"/></Relationships>
</file>

<file path=ppt/slideMasters/_rels/slideMaster11.xml.rels><?xml version="1.0" encoding="UTF-8" standalone="yes"?>
<Relationships xmlns="http://schemas.openxmlformats.org/package/2006/relationships"><Relationship Id="rId2" Type="http://schemas.openxmlformats.org/officeDocument/2006/relationships/theme" Target="../theme/theme11.xml"/><Relationship Id="rId1" Type="http://schemas.openxmlformats.org/officeDocument/2006/relationships/slideLayout" Target="../slideLayouts/slideLayout57.xml"/></Relationships>
</file>

<file path=ppt/slideMasters/_rels/slideMaster12.xml.rels><?xml version="1.0" encoding="UTF-8" standalone="yes"?>
<Relationships xmlns="http://schemas.openxmlformats.org/package/2006/relationships"><Relationship Id="rId3" Type="http://schemas.openxmlformats.org/officeDocument/2006/relationships/theme" Target="../theme/theme12.xml"/><Relationship Id="rId2" Type="http://schemas.openxmlformats.org/officeDocument/2006/relationships/slideLayout" Target="../slideLayouts/slideLayout59.xml"/><Relationship Id="rId1" Type="http://schemas.openxmlformats.org/officeDocument/2006/relationships/slideLayout" Target="../slideLayouts/slideLayout58.xml"/><Relationship Id="rId4" Type="http://schemas.openxmlformats.org/officeDocument/2006/relationships/image" Target="../media/image19.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a:extLst>
              <a:ext uri="{FF2B5EF4-FFF2-40B4-BE49-F238E27FC236}">
                <a16:creationId xmlns:a16="http://schemas.microsoft.com/office/drawing/2014/main" id="{1502D9F9-80C2-D30F-8D8B-9F5A494EF69D}"/>
              </a:ext>
            </a:extLst>
          </p:cNvPr>
          <p:cNvSpPr>
            <a:spLocks noGrp="1"/>
          </p:cNvSpPr>
          <p:nvPr>
            <p:ph type="title"/>
          </p:nvPr>
        </p:nvSpPr>
        <p:spPr>
          <a:xfrm>
            <a:off x="731838" y="314036"/>
            <a:ext cx="10728325" cy="871827"/>
          </a:xfrm>
          <a:prstGeom prst="rect">
            <a:avLst/>
          </a:prstGeom>
        </p:spPr>
        <p:txBody>
          <a:bodyPr vert="horz" lIns="0" tIns="45720" rIns="0" bIns="45720" rtlCol="0" anchor="t">
            <a:normAutofit/>
          </a:bodyPr>
          <a:lstStyle/>
          <a:p>
            <a:r>
              <a:rPr lang="fr-FR" dirty="0"/>
              <a:t>Modifiez le style du titre</a:t>
            </a:r>
          </a:p>
        </p:txBody>
      </p:sp>
      <p:sp>
        <p:nvSpPr>
          <p:cNvPr id="3" name="Espace réservé du texte 2">
            <a:extLst>
              <a:ext uri="{FF2B5EF4-FFF2-40B4-BE49-F238E27FC236}">
                <a16:creationId xmlns:a16="http://schemas.microsoft.com/office/drawing/2014/main" id="{8E62F5FE-77B2-23B0-C532-AEB2E287C5B6}"/>
              </a:ext>
            </a:extLst>
          </p:cNvPr>
          <p:cNvSpPr>
            <a:spLocks noGrp="1"/>
          </p:cNvSpPr>
          <p:nvPr>
            <p:ph type="body" idx="1"/>
          </p:nvPr>
        </p:nvSpPr>
        <p:spPr>
          <a:xfrm>
            <a:off x="731838" y="1381125"/>
            <a:ext cx="10728325" cy="4532313"/>
          </a:xfrm>
          <a:prstGeom prst="rect">
            <a:avLst/>
          </a:prstGeom>
        </p:spPr>
        <p:txBody>
          <a:bodyPr vert="horz" lIns="0" tIns="45720" rIns="0" bIns="45720" rtlCol="0">
            <a:normAutofit/>
          </a:bodyPr>
          <a:lstStyle/>
          <a:p>
            <a:pPr lvl="0"/>
            <a:r>
              <a:rPr lang="fr-FR" dirty="0"/>
              <a:t>Cliquez pour 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4" name="Espace réservé de la date 3">
            <a:extLst>
              <a:ext uri="{FF2B5EF4-FFF2-40B4-BE49-F238E27FC236}">
                <a16:creationId xmlns:a16="http://schemas.microsoft.com/office/drawing/2014/main" id="{39023659-435A-02ED-1399-865530A10F2A}"/>
              </a:ext>
            </a:extLst>
          </p:cNvPr>
          <p:cNvSpPr>
            <a:spLocks noGrp="1"/>
          </p:cNvSpPr>
          <p:nvPr>
            <p:ph type="dt" sz="half" idx="2"/>
          </p:nvPr>
        </p:nvSpPr>
        <p:spPr>
          <a:xfrm>
            <a:off x="9626600" y="6343650"/>
            <a:ext cx="10160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3EB995B-AF7E-4289-B163-A6793850997B}" type="datetime1">
              <a:rPr lang="fr-FR" smtClean="0"/>
              <a:t>14/05/2025</a:t>
            </a:fld>
            <a:endParaRPr lang="fr-FR" dirty="0"/>
          </a:p>
        </p:txBody>
      </p:sp>
      <p:sp>
        <p:nvSpPr>
          <p:cNvPr id="5" name="Espace réservé du pied de page 4">
            <a:extLst>
              <a:ext uri="{FF2B5EF4-FFF2-40B4-BE49-F238E27FC236}">
                <a16:creationId xmlns:a16="http://schemas.microsoft.com/office/drawing/2014/main" id="{75C35D0C-47E7-5C23-F3E1-F607F10E2CE5}"/>
              </a:ext>
            </a:extLst>
          </p:cNvPr>
          <p:cNvSpPr>
            <a:spLocks noGrp="1"/>
          </p:cNvSpPr>
          <p:nvPr>
            <p:ph type="ftr" sz="quarter" idx="3"/>
          </p:nvPr>
        </p:nvSpPr>
        <p:spPr>
          <a:xfrm>
            <a:off x="736600" y="6343650"/>
            <a:ext cx="8839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fr-FR" dirty="0"/>
          </a:p>
        </p:txBody>
      </p:sp>
      <p:sp>
        <p:nvSpPr>
          <p:cNvPr id="6" name="Espace réservé du numéro de diapositive 5">
            <a:extLst>
              <a:ext uri="{FF2B5EF4-FFF2-40B4-BE49-F238E27FC236}">
                <a16:creationId xmlns:a16="http://schemas.microsoft.com/office/drawing/2014/main" id="{4D08E43D-0343-547B-3EBE-C6B616E5AC34}"/>
              </a:ext>
            </a:extLst>
          </p:cNvPr>
          <p:cNvSpPr>
            <a:spLocks noGrp="1"/>
          </p:cNvSpPr>
          <p:nvPr>
            <p:ph type="sldNum" sz="quarter" idx="4"/>
          </p:nvPr>
        </p:nvSpPr>
        <p:spPr>
          <a:xfrm>
            <a:off x="10999334" y="6343650"/>
            <a:ext cx="693738" cy="365125"/>
          </a:xfrm>
          <a:prstGeom prst="rect">
            <a:avLst/>
          </a:prstGeom>
        </p:spPr>
        <p:txBody>
          <a:bodyPr vert="horz" lIns="91440" tIns="45720" rIns="91440" bIns="45720" rtlCol="0" anchor="ctr"/>
          <a:lstStyle>
            <a:lvl1pPr algn="r">
              <a:defRPr sz="1200" b="1">
                <a:solidFill>
                  <a:schemeClr val="tx2"/>
                </a:solidFill>
                <a:latin typeface="+mn-lt"/>
              </a:defRPr>
            </a:lvl1pPr>
          </a:lstStyle>
          <a:p>
            <a:fld id="{0CBC77A0-1F4E-42FF-9FFC-F45C3A64AF90}" type="slidenum">
              <a:rPr lang="fr-FR" smtClean="0"/>
              <a:pPr/>
              <a:t>‹N°›</a:t>
            </a:fld>
            <a:endParaRPr lang="fr-FR" dirty="0"/>
          </a:p>
        </p:txBody>
      </p:sp>
      <p:pic>
        <p:nvPicPr>
          <p:cNvPr id="7" name="Logo CEA">
            <a:extLst>
              <a:ext uri="{FF2B5EF4-FFF2-40B4-BE49-F238E27FC236}">
                <a16:creationId xmlns:a16="http://schemas.microsoft.com/office/drawing/2014/main" id="{87F05716-C695-E053-1C8E-FF8171756741}"/>
              </a:ext>
            </a:extLst>
          </p:cNvPr>
          <p:cNvPicPr>
            <a:picLocks noChangeAspect="1"/>
          </p:cNvPicPr>
          <p:nvPr userDrawn="1"/>
        </p:nvPicPr>
        <p:blipFill>
          <a:blip r:embed="rId42" cstate="screen">
            <a:extLst>
              <a:ext uri="{28A0092B-C50C-407E-A947-70E740481C1C}">
                <a14:useLocalDpi xmlns:a14="http://schemas.microsoft.com/office/drawing/2010/main"/>
              </a:ext>
            </a:extLst>
          </a:blip>
          <a:stretch>
            <a:fillRect/>
          </a:stretch>
        </p:blipFill>
        <p:spPr>
          <a:xfrm>
            <a:off x="257897" y="6343650"/>
            <a:ext cx="365991" cy="365991"/>
          </a:xfrm>
          <a:prstGeom prst="rect">
            <a:avLst/>
          </a:prstGeom>
        </p:spPr>
      </p:pic>
      <p:pic>
        <p:nvPicPr>
          <p:cNvPr id="10" name="PATTERN CARRE DECAL" hidden="1">
            <a:extLst>
              <a:ext uri="{FF2B5EF4-FFF2-40B4-BE49-F238E27FC236}">
                <a16:creationId xmlns:a16="http://schemas.microsoft.com/office/drawing/2014/main" id="{57B8022F-6BAC-B272-714C-3051A2DF826F}"/>
              </a:ext>
            </a:extLst>
          </p:cNvPr>
          <p:cNvPicPr>
            <a:picLocks noChangeAspect="1"/>
          </p:cNvPicPr>
          <p:nvPr userDrawn="1"/>
        </p:nvPicPr>
        <p:blipFill rotWithShape="1">
          <a:blip r:embed="rId43" cstate="screen">
            <a:duotone>
              <a:prstClr val="black"/>
              <a:srgbClr val="D9C3A5">
                <a:tint val="50000"/>
                <a:satMod val="180000"/>
              </a:srgbClr>
            </a:duotone>
            <a:extLst>
              <a:ext uri="{28A0092B-C50C-407E-A947-70E740481C1C}">
                <a14:useLocalDpi xmlns:a14="http://schemas.microsoft.com/office/drawing/2010/main"/>
              </a:ext>
            </a:extLst>
          </a:blip>
          <a:srcRect t="19705" r="39861" b="-1"/>
          <a:stretch/>
        </p:blipFill>
        <p:spPr>
          <a:xfrm>
            <a:off x="7446433" y="-1"/>
            <a:ext cx="4745567" cy="4169655"/>
          </a:xfrm>
          <a:prstGeom prst="rect">
            <a:avLst/>
          </a:prstGeom>
        </p:spPr>
      </p:pic>
    </p:spTree>
    <p:extLst>
      <p:ext uri="{BB962C8B-B14F-4D97-AF65-F5344CB8AC3E}">
        <p14:creationId xmlns:p14="http://schemas.microsoft.com/office/powerpoint/2010/main" val="256438653"/>
      </p:ext>
    </p:extLst>
  </p:cSld>
  <p:clrMap bg1="lt1" tx1="dk1" bg2="lt2" tx2="dk2" accent1="accent1" accent2="accent2" accent3="accent3" accent4="accent4" accent5="accent5" accent6="accent6" hlink="hlink" folHlink="folHlink"/>
  <p:sldLayoutIdLst>
    <p:sldLayoutId id="2147483649" r:id="rId1"/>
    <p:sldLayoutId id="2147483670" r:id="rId2"/>
    <p:sldLayoutId id="2147483660" r:id="rId3"/>
    <p:sldLayoutId id="2147483661" r:id="rId4"/>
    <p:sldLayoutId id="2147483664" r:id="rId5"/>
    <p:sldLayoutId id="2147483665" r:id="rId6"/>
    <p:sldLayoutId id="2147483651" r:id="rId7"/>
    <p:sldLayoutId id="2147483683" r:id="rId8"/>
    <p:sldLayoutId id="2147483678" r:id="rId9"/>
    <p:sldLayoutId id="2147483676" r:id="rId10"/>
    <p:sldLayoutId id="2147483650" r:id="rId11"/>
    <p:sldLayoutId id="2147483666" r:id="rId12"/>
    <p:sldLayoutId id="2147483669" r:id="rId13"/>
    <p:sldLayoutId id="2147483653" r:id="rId14"/>
    <p:sldLayoutId id="2147483685" r:id="rId15"/>
    <p:sldLayoutId id="2147483684" r:id="rId16"/>
    <p:sldLayoutId id="2147483671" r:id="rId17"/>
    <p:sldLayoutId id="2147483690" r:id="rId18"/>
    <p:sldLayoutId id="2147483672" r:id="rId19"/>
    <p:sldLayoutId id="2147483687" r:id="rId20"/>
    <p:sldLayoutId id="2147483686" r:id="rId21"/>
    <p:sldLayoutId id="2147483654" r:id="rId22"/>
    <p:sldLayoutId id="2147483655" r:id="rId23"/>
    <p:sldLayoutId id="2147483691" r:id="rId24"/>
    <p:sldLayoutId id="2147483692" r:id="rId25"/>
    <p:sldLayoutId id="2147483667" r:id="rId26"/>
    <p:sldLayoutId id="2147483673" r:id="rId27"/>
    <p:sldLayoutId id="2147483674" r:id="rId28"/>
    <p:sldLayoutId id="2147483675" r:id="rId29"/>
    <p:sldLayoutId id="2147483681" r:id="rId30"/>
    <p:sldLayoutId id="2147483682" r:id="rId31"/>
    <p:sldLayoutId id="2147483693" r:id="rId32"/>
    <p:sldLayoutId id="2147483688" r:id="rId33"/>
    <p:sldLayoutId id="2147483689" r:id="rId34"/>
    <p:sldLayoutId id="2147483662" r:id="rId35"/>
    <p:sldLayoutId id="2147483695" r:id="rId36"/>
    <p:sldLayoutId id="2147483694" r:id="rId37"/>
    <p:sldLayoutId id="2147483668" r:id="rId38"/>
    <p:sldLayoutId id="2147483709" r:id="rId39"/>
    <p:sldLayoutId id="2147483710" r:id="rId40"/>
  </p:sldLayoutIdLst>
  <p:hf hdr="0"/>
  <p:txStyles>
    <p:titleStyle>
      <a:lvl1pPr algn="l" defTabSz="914400" rtl="0" eaLnBrk="1" latinLnBrk="0" hangingPunct="1">
        <a:lnSpc>
          <a:spcPct val="90000"/>
        </a:lnSpc>
        <a:spcBef>
          <a:spcPct val="0"/>
        </a:spcBef>
        <a:buNone/>
        <a:defRPr sz="3200" kern="1200">
          <a:solidFill>
            <a:schemeClr val="tx2"/>
          </a:solidFill>
          <a:latin typeface="+mj-lt"/>
          <a:ea typeface="+mj-ea"/>
          <a:cs typeface="+mj-cs"/>
        </a:defRPr>
      </a:lvl1pPr>
    </p:titleStyle>
    <p:bodyStyle>
      <a:lvl1pPr marL="0" indent="0" algn="l" defTabSz="914400" rtl="0" eaLnBrk="1" latinLnBrk="0" hangingPunct="1">
        <a:lnSpc>
          <a:spcPct val="100000"/>
        </a:lnSpc>
        <a:spcBef>
          <a:spcPts val="1200"/>
        </a:spcBef>
        <a:buClr>
          <a:schemeClr val="tx2"/>
        </a:buClr>
        <a:buSzPct val="90000"/>
        <a:buFont typeface="Arial" panose="020B0604020202020204" pitchFamily="34" charset="0"/>
        <a:buNone/>
        <a:defRPr sz="1800" kern="1200">
          <a:solidFill>
            <a:schemeClr val="tx1"/>
          </a:solidFill>
          <a:latin typeface="+mn-lt"/>
          <a:ea typeface="+mn-ea"/>
          <a:cs typeface="+mn-cs"/>
        </a:defRPr>
      </a:lvl1pPr>
      <a:lvl2pPr marL="266700" indent="-266700" algn="l" defTabSz="914400" rtl="0" eaLnBrk="1" latinLnBrk="0" hangingPunct="1">
        <a:lnSpc>
          <a:spcPct val="100000"/>
        </a:lnSpc>
        <a:spcBef>
          <a:spcPts val="500"/>
        </a:spcBef>
        <a:buClr>
          <a:schemeClr val="tx2"/>
        </a:buClr>
        <a:buSzPct val="90000"/>
        <a:buFont typeface="Arial" panose="020B0604020202020204" pitchFamily="34" charset="0"/>
        <a:buChar char="■"/>
        <a:defRPr sz="1800" kern="1200">
          <a:solidFill>
            <a:schemeClr val="tx1"/>
          </a:solidFill>
          <a:latin typeface="+mn-lt"/>
          <a:ea typeface="+mn-ea"/>
          <a:cs typeface="+mn-cs"/>
        </a:defRPr>
      </a:lvl2pPr>
      <a:lvl3pPr marL="541338" indent="-274638" algn="l" defTabSz="914400" rtl="0" eaLnBrk="1" latinLnBrk="0" hangingPunct="1">
        <a:lnSpc>
          <a:spcPct val="100000"/>
        </a:lnSpc>
        <a:spcBef>
          <a:spcPts val="500"/>
        </a:spcBef>
        <a:buSzPct val="90000"/>
        <a:buFont typeface="Arial" panose="020B0604020202020204" pitchFamily="34" charset="0"/>
        <a:buChar char="■"/>
        <a:defRPr sz="1800" kern="1200">
          <a:solidFill>
            <a:schemeClr val="tx1"/>
          </a:solidFill>
          <a:latin typeface="+mn-lt"/>
          <a:ea typeface="+mn-ea"/>
          <a:cs typeface="+mn-cs"/>
        </a:defRPr>
      </a:lvl3pPr>
      <a:lvl4pPr marL="808038" indent="-266700" algn="l" defTabSz="914400" rtl="0" eaLnBrk="1" latinLnBrk="0" hangingPunct="1">
        <a:lnSpc>
          <a:spcPct val="100000"/>
        </a:lnSpc>
        <a:spcBef>
          <a:spcPts val="500"/>
        </a:spcBef>
        <a:buSzPct val="90000"/>
        <a:buFont typeface="Arial" panose="020B0604020202020204" pitchFamily="34" charset="0"/>
        <a:buChar char="■"/>
        <a:defRPr sz="1800" kern="1200">
          <a:solidFill>
            <a:schemeClr val="tx1"/>
          </a:solidFill>
          <a:latin typeface="+mn-lt"/>
          <a:ea typeface="+mn-ea"/>
          <a:cs typeface="+mn-cs"/>
        </a:defRPr>
      </a:lvl4pPr>
      <a:lvl5pPr marL="1074738" indent="-266700" algn="l" defTabSz="914400" rtl="0" eaLnBrk="1" latinLnBrk="0" hangingPunct="1">
        <a:lnSpc>
          <a:spcPct val="100000"/>
        </a:lnSpc>
        <a:spcBef>
          <a:spcPts val="500"/>
        </a:spcBef>
        <a:buSzPct val="90000"/>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1" orient="horz" pos="459" userDrawn="1">
          <p15:clr>
            <a:srgbClr val="F26B43"/>
          </p15:clr>
        </p15:guide>
        <p15:guide id="2" orient="horz" pos="3861" userDrawn="1">
          <p15:clr>
            <a:srgbClr val="F26B43"/>
          </p15:clr>
        </p15:guide>
        <p15:guide id="3" pos="461" userDrawn="1">
          <p15:clr>
            <a:srgbClr val="F26B43"/>
          </p15:clr>
        </p15:guide>
        <p15:guide id="4" pos="7219" userDrawn="1">
          <p15:clr>
            <a:srgbClr val="F26B43"/>
          </p15:clr>
        </p15:guide>
        <p15:guide id="7" orient="horz" pos="3725" userDrawn="1">
          <p15:clr>
            <a:srgbClr val="F26B43"/>
          </p15:clr>
        </p15:guide>
      </p15:sldGuideLst>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Picture 19" descr="untitled1"/>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171451" y="5856288"/>
            <a:ext cx="1151467" cy="857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7" name="Picture 20"/>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1443567" y="6342064"/>
            <a:ext cx="643467" cy="358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7" name="Rectangle 23"/>
          <p:cNvSpPr>
            <a:spLocks noGrp="1" noChangeArrowheads="1"/>
          </p:cNvSpPr>
          <p:nvPr>
            <p:ph type="dt" sz="half" idx="2"/>
          </p:nvPr>
        </p:nvSpPr>
        <p:spPr bwMode="auto">
          <a:xfrm>
            <a:off x="1515534" y="6381750"/>
            <a:ext cx="499533" cy="279400"/>
          </a:xfrm>
          <a:prstGeom prst="rect">
            <a:avLst/>
          </a:prstGeom>
          <a:noFill/>
          <a:ln w="9525">
            <a:noFill/>
            <a:miter lim="800000"/>
            <a:headEnd/>
            <a:tailEnd/>
          </a:ln>
          <a:effectLst/>
        </p:spPr>
        <p:txBody>
          <a:bodyPr vert="horz" wrap="square" lIns="91354" tIns="45678" rIns="91354" bIns="45678" numCol="1" anchor="t" anchorCtr="0" compatLnSpc="1">
            <a:prstTxWarp prst="textNoShape">
              <a:avLst/>
            </a:prstTxWarp>
          </a:bodyPr>
          <a:lstStyle>
            <a:lvl1pPr algn="ctr" eaLnBrk="0" hangingPunct="0">
              <a:buFont typeface="§ZapfDingbats BT" charset="2"/>
              <a:buNone/>
              <a:defRPr sz="1200" b="1">
                <a:solidFill>
                  <a:schemeClr val="bg1"/>
                </a:solidFill>
              </a:defRPr>
            </a:lvl1pPr>
          </a:lstStyle>
          <a:p>
            <a:pPr>
              <a:defRPr/>
            </a:pPr>
            <a:fld id="{D93B1B5D-F6B8-4318-AF2E-2C7115265D37}" type="slidenum">
              <a:rPr lang="fr-FR" altLang="en-GB"/>
              <a:pPr>
                <a:defRPr/>
              </a:pPr>
              <a:t>‹N°›</a:t>
            </a:fld>
            <a:endParaRPr lang="fr-FR" altLang="en-GB"/>
          </a:p>
        </p:txBody>
      </p:sp>
      <p:grpSp>
        <p:nvGrpSpPr>
          <p:cNvPr id="1029" name="Group 24"/>
          <p:cNvGrpSpPr>
            <a:grpSpLocks/>
          </p:cNvGrpSpPr>
          <p:nvPr userDrawn="1"/>
        </p:nvGrpSpPr>
        <p:grpSpPr bwMode="auto">
          <a:xfrm>
            <a:off x="590552" y="304801"/>
            <a:ext cx="11601449" cy="676275"/>
            <a:chOff x="328" y="392"/>
            <a:chExt cx="5912" cy="440"/>
          </a:xfrm>
        </p:grpSpPr>
        <p:sp>
          <p:nvSpPr>
            <p:cNvPr id="1033" name="Arc 25"/>
            <p:cNvSpPr>
              <a:spLocks/>
            </p:cNvSpPr>
            <p:nvPr/>
          </p:nvSpPr>
          <p:spPr bwMode="auto">
            <a:xfrm flipH="1" flipV="1">
              <a:off x="328" y="536"/>
              <a:ext cx="344" cy="296"/>
            </a:xfrm>
            <a:custGeom>
              <a:avLst/>
              <a:gdLst>
                <a:gd name="T0" fmla="*/ 0 w 21600"/>
                <a:gd name="T1" fmla="*/ 0 h 21600"/>
                <a:gd name="T2" fmla="*/ 0 w 21600"/>
                <a:gd name="T3" fmla="*/ 0 h 21600"/>
                <a:gd name="T4" fmla="*/ 0 w 21600"/>
                <a:gd name="T5" fmla="*/ 0 h 21600"/>
                <a:gd name="T6" fmla="*/ 0 60000 65536"/>
                <a:gd name="T7" fmla="*/ 0 60000 65536"/>
                <a:gd name="T8" fmla="*/ 0 60000 65536"/>
              </a:gdLst>
              <a:ahLst/>
              <a:cxnLst>
                <a:cxn ang="T6">
                  <a:pos x="T0" y="T1"/>
                </a:cxn>
                <a:cxn ang="T7">
                  <a:pos x="T2" y="T3"/>
                </a:cxn>
                <a:cxn ang="T8">
                  <a:pos x="T4" y="T5"/>
                </a:cxn>
              </a:cxnLst>
              <a:rect l="0" t="0" r="r" b="b"/>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38100">
              <a:solidFill>
                <a:srgbClr val="FF7E1A"/>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fr-FR" sz="1800"/>
            </a:p>
          </p:txBody>
        </p:sp>
        <p:sp>
          <p:nvSpPr>
            <p:cNvPr id="1034" name="Line 26"/>
            <p:cNvSpPr>
              <a:spLocks noChangeShapeType="1"/>
            </p:cNvSpPr>
            <p:nvPr/>
          </p:nvSpPr>
          <p:spPr bwMode="auto">
            <a:xfrm flipV="1">
              <a:off x="328" y="392"/>
              <a:ext cx="0" cy="158"/>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sp>
          <p:nvSpPr>
            <p:cNvPr id="1035" name="Line 27"/>
            <p:cNvSpPr>
              <a:spLocks noChangeShapeType="1"/>
            </p:cNvSpPr>
            <p:nvPr/>
          </p:nvSpPr>
          <p:spPr bwMode="auto">
            <a:xfrm>
              <a:off x="656" y="832"/>
              <a:ext cx="5584" cy="0"/>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grpSp>
      <p:pic>
        <p:nvPicPr>
          <p:cNvPr id="1030" name="Picture 28" descr="MIRI Logo"/>
          <p:cNvPicPr>
            <a:picLocks noChangeAspect="1" noChangeArrowheads="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11089218" y="6021388"/>
            <a:ext cx="880533" cy="690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31" name="Picture 29" descr="MIRI_EC Logo"/>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10128251" y="260351"/>
            <a:ext cx="1919816" cy="538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2" name="Rectangle 30"/>
          <p:cNvSpPr>
            <a:spLocks noChangeArrowheads="1"/>
          </p:cNvSpPr>
          <p:nvPr userDrawn="1"/>
        </p:nvSpPr>
        <p:spPr bwMode="auto">
          <a:xfrm>
            <a:off x="0" y="6583364"/>
            <a:ext cx="13208000" cy="274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a:defRPr/>
            </a:pPr>
            <a:r>
              <a:rPr lang="en-GB" altLang="en-GB" sz="1200" dirty="0" smtClean="0">
                <a:solidFill>
                  <a:srgbClr val="0B3D91"/>
                </a:solidFill>
              </a:rPr>
              <a:t>JWST, ESTEC, 2015</a:t>
            </a:r>
          </a:p>
        </p:txBody>
      </p:sp>
    </p:spTree>
    <p:extLst>
      <p:ext uri="{BB962C8B-B14F-4D97-AF65-F5344CB8AC3E}">
        <p14:creationId xmlns:p14="http://schemas.microsoft.com/office/powerpoint/2010/main" val="3939204678"/>
      </p:ext>
    </p:extLst>
  </p:cSld>
  <p:clrMap bg1="lt1" tx1="dk1" bg2="lt2" tx2="dk2" accent1="accent1" accent2="accent2" accent3="accent3" accent4="accent4" accent5="accent5" accent6="accent6" hlink="hlink" folHlink="folHlink"/>
  <p:sldLayoutIdLst>
    <p:sldLayoutId id="2147483705" r:id="rId1"/>
  </p:sldLayoutIdLst>
  <p:hf sldNum="0" hdr="0" ftr="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6775" algn="ctr" rtl="0" fontAlgn="base">
        <a:spcBef>
          <a:spcPct val="0"/>
        </a:spcBef>
        <a:spcAft>
          <a:spcPct val="0"/>
        </a:spcAft>
        <a:defRPr sz="4400">
          <a:solidFill>
            <a:schemeClr val="tx2"/>
          </a:solidFill>
          <a:latin typeface="Arial" charset="0"/>
        </a:defRPr>
      </a:lvl6pPr>
      <a:lvl7pPr marL="913556" algn="ctr" rtl="0" fontAlgn="base">
        <a:spcBef>
          <a:spcPct val="0"/>
        </a:spcBef>
        <a:spcAft>
          <a:spcPct val="0"/>
        </a:spcAft>
        <a:defRPr sz="4400">
          <a:solidFill>
            <a:schemeClr val="tx2"/>
          </a:solidFill>
          <a:latin typeface="Arial" charset="0"/>
        </a:defRPr>
      </a:lvl7pPr>
      <a:lvl8pPr marL="1370340" algn="ctr" rtl="0" fontAlgn="base">
        <a:spcBef>
          <a:spcPct val="0"/>
        </a:spcBef>
        <a:spcAft>
          <a:spcPct val="0"/>
        </a:spcAft>
        <a:defRPr sz="4400">
          <a:solidFill>
            <a:schemeClr val="tx2"/>
          </a:solidFill>
          <a:latin typeface="Arial" charset="0"/>
        </a:defRPr>
      </a:lvl8pPr>
      <a:lvl9pPr marL="1827117" algn="ctr" rtl="0" fontAlgn="base">
        <a:spcBef>
          <a:spcPct val="0"/>
        </a:spcBef>
        <a:spcAft>
          <a:spcPct val="0"/>
        </a:spcAft>
        <a:defRPr sz="4400">
          <a:solidFill>
            <a:schemeClr val="tx2"/>
          </a:solidFill>
          <a:latin typeface="Arial" charset="0"/>
        </a:defRPr>
      </a:lvl9pPr>
    </p:titleStyle>
    <p:bodyStyle>
      <a:lvl1pPr marL="341313" indent="-341313" algn="l" rtl="0" eaLnBrk="0" fontAlgn="base" hangingPunct="0">
        <a:spcBef>
          <a:spcPct val="20000"/>
        </a:spcBef>
        <a:spcAft>
          <a:spcPct val="0"/>
        </a:spcAft>
        <a:buChar char="•"/>
        <a:defRPr sz="3200">
          <a:solidFill>
            <a:schemeClr val="tx1"/>
          </a:solidFill>
          <a:latin typeface="+mn-lt"/>
          <a:ea typeface="+mn-ea"/>
          <a:cs typeface="+mn-cs"/>
        </a:defRPr>
      </a:lvl1pPr>
      <a:lvl2pPr marL="741363" indent="-284163" algn="l" rtl="0" eaLnBrk="0" fontAlgn="base" hangingPunct="0">
        <a:spcBef>
          <a:spcPct val="20000"/>
        </a:spcBef>
        <a:spcAft>
          <a:spcPct val="0"/>
        </a:spcAft>
        <a:buChar char="–"/>
        <a:defRPr sz="2800">
          <a:solidFill>
            <a:schemeClr val="tx1"/>
          </a:solidFill>
          <a:latin typeface="+mn-lt"/>
        </a:defRPr>
      </a:lvl2pPr>
      <a:lvl3pPr marL="1141413" indent="-227013" algn="l" rtl="0" eaLnBrk="0" fontAlgn="base" hangingPunct="0">
        <a:spcBef>
          <a:spcPct val="20000"/>
        </a:spcBef>
        <a:spcAft>
          <a:spcPct val="0"/>
        </a:spcAft>
        <a:buChar char="•"/>
        <a:defRPr sz="2400">
          <a:solidFill>
            <a:schemeClr val="tx1"/>
          </a:solidFill>
          <a:latin typeface="+mn-lt"/>
        </a:defRPr>
      </a:lvl3pPr>
      <a:lvl4pPr marL="1598613" indent="-227013" algn="l" rtl="0" eaLnBrk="0" fontAlgn="base" hangingPunct="0">
        <a:spcBef>
          <a:spcPct val="20000"/>
        </a:spcBef>
        <a:spcAft>
          <a:spcPct val="0"/>
        </a:spcAft>
        <a:buChar char="–"/>
        <a:defRPr sz="2000">
          <a:solidFill>
            <a:schemeClr val="tx1"/>
          </a:solidFill>
          <a:latin typeface="+mn-lt"/>
        </a:defRPr>
      </a:lvl4pPr>
      <a:lvl5pPr marL="2054225" indent="-227013" algn="l" rtl="0" eaLnBrk="0" fontAlgn="base" hangingPunct="0">
        <a:spcBef>
          <a:spcPct val="20000"/>
        </a:spcBef>
        <a:spcAft>
          <a:spcPct val="0"/>
        </a:spcAft>
        <a:buChar char="»"/>
        <a:defRPr sz="2000">
          <a:solidFill>
            <a:schemeClr val="tx1"/>
          </a:solidFill>
          <a:latin typeface="+mn-lt"/>
        </a:defRPr>
      </a:lvl5pPr>
      <a:lvl6pPr marL="2512287" indent="-228387" algn="l" rtl="0" fontAlgn="base">
        <a:spcBef>
          <a:spcPct val="20000"/>
        </a:spcBef>
        <a:spcAft>
          <a:spcPct val="0"/>
        </a:spcAft>
        <a:buChar char="»"/>
        <a:defRPr sz="2000">
          <a:solidFill>
            <a:schemeClr val="tx1"/>
          </a:solidFill>
          <a:latin typeface="+mn-lt"/>
        </a:defRPr>
      </a:lvl6pPr>
      <a:lvl7pPr marL="2969064" indent="-228387" algn="l" rtl="0" fontAlgn="base">
        <a:spcBef>
          <a:spcPct val="20000"/>
        </a:spcBef>
        <a:spcAft>
          <a:spcPct val="0"/>
        </a:spcAft>
        <a:buChar char="»"/>
        <a:defRPr sz="2000">
          <a:solidFill>
            <a:schemeClr val="tx1"/>
          </a:solidFill>
          <a:latin typeface="+mn-lt"/>
        </a:defRPr>
      </a:lvl7pPr>
      <a:lvl8pPr marL="3425846" indent="-228387" algn="l" rtl="0" fontAlgn="base">
        <a:spcBef>
          <a:spcPct val="20000"/>
        </a:spcBef>
        <a:spcAft>
          <a:spcPct val="0"/>
        </a:spcAft>
        <a:buChar char="»"/>
        <a:defRPr sz="2000">
          <a:solidFill>
            <a:schemeClr val="tx1"/>
          </a:solidFill>
          <a:latin typeface="+mn-lt"/>
        </a:defRPr>
      </a:lvl8pPr>
      <a:lvl9pPr marL="3882619" indent="-228387" algn="l" rtl="0" fontAlgn="base">
        <a:spcBef>
          <a:spcPct val="20000"/>
        </a:spcBef>
        <a:spcAft>
          <a:spcPct val="0"/>
        </a:spcAft>
        <a:buChar char="»"/>
        <a:defRPr sz="2000">
          <a:solidFill>
            <a:schemeClr val="tx1"/>
          </a:solidFill>
          <a:latin typeface="+mn-lt"/>
        </a:defRPr>
      </a:lvl9pPr>
    </p:bodyStyle>
    <p:otherStyle>
      <a:defPPr>
        <a:defRPr lang="fr-FR"/>
      </a:defPPr>
      <a:lvl1pPr marL="0" algn="l" defTabSz="913556" rtl="0" eaLnBrk="1" latinLnBrk="0" hangingPunct="1">
        <a:defRPr sz="1800" kern="1200">
          <a:solidFill>
            <a:schemeClr val="tx1"/>
          </a:solidFill>
          <a:latin typeface="+mn-lt"/>
          <a:ea typeface="+mn-ea"/>
          <a:cs typeface="+mn-cs"/>
        </a:defRPr>
      </a:lvl1pPr>
      <a:lvl2pPr marL="456775" algn="l" defTabSz="913556" rtl="0" eaLnBrk="1" latinLnBrk="0" hangingPunct="1">
        <a:defRPr sz="1800" kern="1200">
          <a:solidFill>
            <a:schemeClr val="tx1"/>
          </a:solidFill>
          <a:latin typeface="+mn-lt"/>
          <a:ea typeface="+mn-ea"/>
          <a:cs typeface="+mn-cs"/>
        </a:defRPr>
      </a:lvl2pPr>
      <a:lvl3pPr marL="913556" algn="l" defTabSz="913556" rtl="0" eaLnBrk="1" latinLnBrk="0" hangingPunct="1">
        <a:defRPr sz="1800" kern="1200">
          <a:solidFill>
            <a:schemeClr val="tx1"/>
          </a:solidFill>
          <a:latin typeface="+mn-lt"/>
          <a:ea typeface="+mn-ea"/>
          <a:cs typeface="+mn-cs"/>
        </a:defRPr>
      </a:lvl3pPr>
      <a:lvl4pPr marL="1370340" algn="l" defTabSz="913556" rtl="0" eaLnBrk="1" latinLnBrk="0" hangingPunct="1">
        <a:defRPr sz="1800" kern="1200">
          <a:solidFill>
            <a:schemeClr val="tx1"/>
          </a:solidFill>
          <a:latin typeface="+mn-lt"/>
          <a:ea typeface="+mn-ea"/>
          <a:cs typeface="+mn-cs"/>
        </a:defRPr>
      </a:lvl4pPr>
      <a:lvl5pPr marL="1827117" algn="l" defTabSz="913556" rtl="0" eaLnBrk="1" latinLnBrk="0" hangingPunct="1">
        <a:defRPr sz="1800" kern="1200">
          <a:solidFill>
            <a:schemeClr val="tx1"/>
          </a:solidFill>
          <a:latin typeface="+mn-lt"/>
          <a:ea typeface="+mn-ea"/>
          <a:cs typeface="+mn-cs"/>
        </a:defRPr>
      </a:lvl5pPr>
      <a:lvl6pPr marL="2283894" algn="l" defTabSz="913556" rtl="0" eaLnBrk="1" latinLnBrk="0" hangingPunct="1">
        <a:defRPr sz="1800" kern="1200">
          <a:solidFill>
            <a:schemeClr val="tx1"/>
          </a:solidFill>
          <a:latin typeface="+mn-lt"/>
          <a:ea typeface="+mn-ea"/>
          <a:cs typeface="+mn-cs"/>
        </a:defRPr>
      </a:lvl6pPr>
      <a:lvl7pPr marL="2740677" algn="l" defTabSz="913556" rtl="0" eaLnBrk="1" latinLnBrk="0" hangingPunct="1">
        <a:defRPr sz="1800" kern="1200">
          <a:solidFill>
            <a:schemeClr val="tx1"/>
          </a:solidFill>
          <a:latin typeface="+mn-lt"/>
          <a:ea typeface="+mn-ea"/>
          <a:cs typeface="+mn-cs"/>
        </a:defRPr>
      </a:lvl7pPr>
      <a:lvl8pPr marL="3197451" algn="l" defTabSz="913556" rtl="0" eaLnBrk="1" latinLnBrk="0" hangingPunct="1">
        <a:defRPr sz="1800" kern="1200">
          <a:solidFill>
            <a:schemeClr val="tx1"/>
          </a:solidFill>
          <a:latin typeface="+mn-lt"/>
          <a:ea typeface="+mn-ea"/>
          <a:cs typeface="+mn-cs"/>
        </a:defRPr>
      </a:lvl8pPr>
      <a:lvl9pPr marL="3654234" algn="l" defTabSz="913556"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A4189B0E-4232-4851-A5E1-1A78B7400FE9}"/>
              </a:ext>
            </a:extLst>
          </p:cNvPr>
          <p:cNvSpPr/>
          <p:nvPr userDrawn="1"/>
        </p:nvSpPr>
        <p:spPr>
          <a:xfrm>
            <a:off x="0" y="6572250"/>
            <a:ext cx="12192000" cy="285750"/>
          </a:xfrm>
          <a:prstGeom prst="rect">
            <a:avLst/>
          </a:prstGeom>
          <a:gradFill flip="none" rotWithShape="1">
            <a:gsLst>
              <a:gs pos="100000">
                <a:srgbClr val="44C39D"/>
              </a:gs>
              <a:gs pos="48000">
                <a:srgbClr val="005191"/>
              </a:gs>
              <a:gs pos="0">
                <a:srgbClr val="020251"/>
              </a:gs>
            </a:gsLst>
            <a:lin ang="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FR" sz="1800"/>
          </a:p>
        </p:txBody>
      </p:sp>
      <p:pic>
        <p:nvPicPr>
          <p:cNvPr id="8195" name="Image 9"/>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10223500" y="14288"/>
            <a:ext cx="1602317" cy="723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196" name="Espace réservé du titre 1"/>
          <p:cNvSpPr>
            <a:spLocks noGrp="1"/>
          </p:cNvSpPr>
          <p:nvPr>
            <p:ph type="title"/>
          </p:nvPr>
        </p:nvSpPr>
        <p:spPr bwMode="auto">
          <a:xfrm>
            <a:off x="359834" y="711200"/>
            <a:ext cx="11472333" cy="20774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0" rIns="0" bIns="0" numCol="1" anchor="t" anchorCtr="0" compatLnSpc="1">
            <a:prstTxWarp prst="textNoShape">
              <a:avLst/>
            </a:prstTxWarp>
            <a:spAutoFit/>
          </a:bodyPr>
          <a:lstStyle/>
          <a:p>
            <a:pPr lvl="0"/>
            <a:r>
              <a:rPr lang="fr-FR" altLang="fr-FR" smtClean="0"/>
              <a:t>Cliquez pour ajouter un titre</a:t>
            </a:r>
          </a:p>
        </p:txBody>
      </p:sp>
      <p:sp>
        <p:nvSpPr>
          <p:cNvPr id="8197" name="Espace réservé du texte 2"/>
          <p:cNvSpPr>
            <a:spLocks noGrp="1"/>
          </p:cNvSpPr>
          <p:nvPr>
            <p:ph type="body" idx="1"/>
          </p:nvPr>
        </p:nvSpPr>
        <p:spPr bwMode="auto">
          <a:xfrm>
            <a:off x="359834" y="1374775"/>
            <a:ext cx="11472333" cy="4351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0" tIns="0" rIns="0" bIns="0" numCol="1" anchor="t" anchorCtr="0" compatLnSpc="1">
            <a:prstTxWarp prst="textNoShape">
              <a:avLst/>
            </a:prstTxWarp>
          </a:bodyPr>
          <a:lstStyle/>
          <a:p>
            <a:pPr lvl="0"/>
            <a:r>
              <a:rPr lang="fr-FR" altLang="fr-FR" smtClean="0"/>
              <a:t>Niveau 1</a:t>
            </a:r>
          </a:p>
          <a:p>
            <a:pPr lvl="1"/>
            <a:r>
              <a:rPr lang="fr-FR" altLang="fr-FR" smtClean="0"/>
              <a:t>Deuxième niveau</a:t>
            </a:r>
          </a:p>
          <a:p>
            <a:pPr lvl="2"/>
            <a:r>
              <a:rPr lang="fr-FR" altLang="fr-FR" smtClean="0"/>
              <a:t>Troisième niveau</a:t>
            </a:r>
          </a:p>
          <a:p>
            <a:pPr lvl="3"/>
            <a:r>
              <a:rPr lang="fr-FR" altLang="fr-FR" smtClean="0"/>
              <a:t>Quatrième niveau</a:t>
            </a:r>
          </a:p>
          <a:p>
            <a:pPr lvl="4"/>
            <a:r>
              <a:rPr lang="fr-FR" altLang="fr-FR" smtClean="0"/>
              <a:t>Cinquième niveau</a:t>
            </a:r>
          </a:p>
        </p:txBody>
      </p:sp>
      <p:cxnSp>
        <p:nvCxnSpPr>
          <p:cNvPr id="11" name="Connecteur droit 10">
            <a:extLst>
              <a:ext uri="{FF2B5EF4-FFF2-40B4-BE49-F238E27FC236}">
                <a16:creationId xmlns:a16="http://schemas.microsoft.com/office/drawing/2014/main" id="{DCF15A00-D01B-4BCF-ABFD-235FCA9AC8A4}"/>
              </a:ext>
            </a:extLst>
          </p:cNvPr>
          <p:cNvCxnSpPr/>
          <p:nvPr userDrawn="1"/>
        </p:nvCxnSpPr>
        <p:spPr>
          <a:xfrm>
            <a:off x="359833" y="592138"/>
            <a:ext cx="9687984" cy="0"/>
          </a:xfrm>
          <a:prstGeom prst="line">
            <a:avLst/>
          </a:prstGeom>
          <a:ln w="1270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13788372"/>
      </p:ext>
    </p:extLst>
  </p:cSld>
  <p:clrMap bg1="lt1" tx1="dk1" bg2="lt2" tx2="dk2" accent1="accent1" accent2="accent2" accent3="accent3" accent4="accent4" accent5="accent5" accent6="accent6" hlink="hlink" folHlink="folHlink"/>
  <p:sldLayoutIdLst>
    <p:sldLayoutId id="2147483734" r:id="rId1"/>
  </p:sldLayoutIdLst>
  <p:transition spd="med">
    <p:fade/>
  </p:transition>
  <p:timing>
    <p:tnLst>
      <p:par>
        <p:cTn id="1" dur="indefinite" restart="never" nodeType="tmRoot"/>
      </p:par>
    </p:tnLst>
  </p:timing>
  <p:hf hdr="0" ftr="0" dt="0"/>
  <p:txStyles>
    <p:titleStyle>
      <a:lvl1pPr algn="l" defTabSz="685800" rtl="0" eaLnBrk="0" fontAlgn="base" hangingPunct="0">
        <a:lnSpc>
          <a:spcPct val="90000"/>
        </a:lnSpc>
        <a:spcBef>
          <a:spcPct val="0"/>
        </a:spcBef>
        <a:spcAft>
          <a:spcPct val="0"/>
        </a:spcAft>
        <a:defRPr sz="1500" kern="1200">
          <a:solidFill>
            <a:schemeClr val="accent1"/>
          </a:solidFill>
          <a:latin typeface="+mj-lt"/>
          <a:ea typeface="+mj-ea"/>
          <a:cs typeface="+mj-cs"/>
        </a:defRPr>
      </a:lvl1pPr>
      <a:lvl2pPr algn="l" defTabSz="685800" rtl="0" eaLnBrk="0" fontAlgn="base" hangingPunct="0">
        <a:lnSpc>
          <a:spcPct val="90000"/>
        </a:lnSpc>
        <a:spcBef>
          <a:spcPct val="0"/>
        </a:spcBef>
        <a:spcAft>
          <a:spcPct val="0"/>
        </a:spcAft>
        <a:defRPr sz="1500">
          <a:solidFill>
            <a:schemeClr val="accent1"/>
          </a:solidFill>
          <a:latin typeface="Arial Black" panose="020B0A04020102020204" pitchFamily="34" charset="0"/>
        </a:defRPr>
      </a:lvl2pPr>
      <a:lvl3pPr algn="l" defTabSz="685800" rtl="0" eaLnBrk="0" fontAlgn="base" hangingPunct="0">
        <a:lnSpc>
          <a:spcPct val="90000"/>
        </a:lnSpc>
        <a:spcBef>
          <a:spcPct val="0"/>
        </a:spcBef>
        <a:spcAft>
          <a:spcPct val="0"/>
        </a:spcAft>
        <a:defRPr sz="1500">
          <a:solidFill>
            <a:schemeClr val="accent1"/>
          </a:solidFill>
          <a:latin typeface="Arial Black" panose="020B0A04020102020204" pitchFamily="34" charset="0"/>
        </a:defRPr>
      </a:lvl3pPr>
      <a:lvl4pPr algn="l" defTabSz="685800" rtl="0" eaLnBrk="0" fontAlgn="base" hangingPunct="0">
        <a:lnSpc>
          <a:spcPct val="90000"/>
        </a:lnSpc>
        <a:spcBef>
          <a:spcPct val="0"/>
        </a:spcBef>
        <a:spcAft>
          <a:spcPct val="0"/>
        </a:spcAft>
        <a:defRPr sz="1500">
          <a:solidFill>
            <a:schemeClr val="accent1"/>
          </a:solidFill>
          <a:latin typeface="Arial Black" panose="020B0A04020102020204" pitchFamily="34" charset="0"/>
        </a:defRPr>
      </a:lvl4pPr>
      <a:lvl5pPr algn="l" defTabSz="685800" rtl="0" eaLnBrk="0" fontAlgn="base" hangingPunct="0">
        <a:lnSpc>
          <a:spcPct val="90000"/>
        </a:lnSpc>
        <a:spcBef>
          <a:spcPct val="0"/>
        </a:spcBef>
        <a:spcAft>
          <a:spcPct val="0"/>
        </a:spcAft>
        <a:defRPr sz="1500">
          <a:solidFill>
            <a:schemeClr val="accent1"/>
          </a:solidFill>
          <a:latin typeface="Arial Black" panose="020B0A04020102020204" pitchFamily="34" charset="0"/>
        </a:defRPr>
      </a:lvl5pPr>
      <a:lvl6pPr marL="457200" algn="l" defTabSz="685800" rtl="0" fontAlgn="base">
        <a:lnSpc>
          <a:spcPct val="90000"/>
        </a:lnSpc>
        <a:spcBef>
          <a:spcPct val="0"/>
        </a:spcBef>
        <a:spcAft>
          <a:spcPct val="0"/>
        </a:spcAft>
        <a:defRPr sz="1500">
          <a:solidFill>
            <a:schemeClr val="accent1"/>
          </a:solidFill>
          <a:latin typeface="Arial Black" panose="020B0A04020102020204" pitchFamily="34" charset="0"/>
        </a:defRPr>
      </a:lvl6pPr>
      <a:lvl7pPr marL="914400" algn="l" defTabSz="685800" rtl="0" fontAlgn="base">
        <a:lnSpc>
          <a:spcPct val="90000"/>
        </a:lnSpc>
        <a:spcBef>
          <a:spcPct val="0"/>
        </a:spcBef>
        <a:spcAft>
          <a:spcPct val="0"/>
        </a:spcAft>
        <a:defRPr sz="1500">
          <a:solidFill>
            <a:schemeClr val="accent1"/>
          </a:solidFill>
          <a:latin typeface="Arial Black" panose="020B0A04020102020204" pitchFamily="34" charset="0"/>
        </a:defRPr>
      </a:lvl7pPr>
      <a:lvl8pPr marL="1371600" algn="l" defTabSz="685800" rtl="0" fontAlgn="base">
        <a:lnSpc>
          <a:spcPct val="90000"/>
        </a:lnSpc>
        <a:spcBef>
          <a:spcPct val="0"/>
        </a:spcBef>
        <a:spcAft>
          <a:spcPct val="0"/>
        </a:spcAft>
        <a:defRPr sz="1500">
          <a:solidFill>
            <a:schemeClr val="accent1"/>
          </a:solidFill>
          <a:latin typeface="Arial Black" panose="020B0A04020102020204" pitchFamily="34" charset="0"/>
        </a:defRPr>
      </a:lvl8pPr>
      <a:lvl9pPr marL="1828800" algn="l" defTabSz="685800" rtl="0" fontAlgn="base">
        <a:lnSpc>
          <a:spcPct val="90000"/>
        </a:lnSpc>
        <a:spcBef>
          <a:spcPct val="0"/>
        </a:spcBef>
        <a:spcAft>
          <a:spcPct val="0"/>
        </a:spcAft>
        <a:defRPr sz="1500">
          <a:solidFill>
            <a:schemeClr val="accent1"/>
          </a:solidFill>
          <a:latin typeface="Arial Black" panose="020B0A04020102020204" pitchFamily="34" charset="0"/>
        </a:defRPr>
      </a:lvl9pPr>
    </p:titleStyle>
    <p:bodyStyle>
      <a:lvl1pPr algn="l" defTabSz="685800" rtl="0" eaLnBrk="0" fontAlgn="base" hangingPunct="0">
        <a:spcBef>
          <a:spcPts val="900"/>
        </a:spcBef>
        <a:spcAft>
          <a:spcPts val="900"/>
        </a:spcAft>
        <a:buFont typeface="Arial" panose="020B0604020202020204" pitchFamily="34" charset="0"/>
        <a:defRPr sz="1200" kern="1200">
          <a:solidFill>
            <a:schemeClr val="tx1"/>
          </a:solidFill>
          <a:latin typeface="+mn-lt"/>
          <a:ea typeface="+mn-ea"/>
          <a:cs typeface="+mn-cs"/>
        </a:defRPr>
      </a:lvl1pPr>
      <a:lvl2pPr marL="271463" indent="-263525" algn="l" defTabSz="685800" rtl="0" eaLnBrk="0" fontAlgn="base" hangingPunct="0">
        <a:spcBef>
          <a:spcPts val="375"/>
        </a:spcBef>
        <a:spcAft>
          <a:spcPct val="0"/>
        </a:spcAft>
        <a:buClr>
          <a:schemeClr val="accent1"/>
        </a:buClr>
        <a:buFont typeface="Wingdings" panose="05000000000000000000" pitchFamily="2" charset="2"/>
        <a:buChar char="v"/>
        <a:defRPr sz="1200" b="1" kern="1200">
          <a:solidFill>
            <a:schemeClr val="tx1"/>
          </a:solidFill>
          <a:latin typeface="+mn-lt"/>
          <a:ea typeface="+mn-ea"/>
          <a:cs typeface="Arial" panose="020B0604020202020204" pitchFamily="34" charset="0"/>
        </a:defRPr>
      </a:lvl2pPr>
      <a:lvl3pPr marL="806450" indent="-234950" algn="l" defTabSz="685800" rtl="0" eaLnBrk="0" fontAlgn="base" hangingPunct="0">
        <a:spcBef>
          <a:spcPct val="0"/>
        </a:spcBef>
        <a:spcAft>
          <a:spcPts val="450"/>
        </a:spcAft>
        <a:buClr>
          <a:schemeClr val="accent1"/>
        </a:buClr>
        <a:buFont typeface="Wingdings" panose="05000000000000000000" pitchFamily="2" charset="2"/>
        <a:buChar char="Ø"/>
        <a:defRPr sz="1200" kern="1200">
          <a:solidFill>
            <a:schemeClr val="bg2"/>
          </a:solidFill>
          <a:latin typeface="+mn-lt"/>
          <a:ea typeface="+mn-ea"/>
          <a:cs typeface="Arial" panose="020B0604020202020204" pitchFamily="34" charset="0"/>
        </a:defRPr>
      </a:lvl3pPr>
      <a:lvl4pPr marL="1143000" indent="-171450" algn="l" defTabSz="685800" rtl="0" eaLnBrk="0" fontAlgn="base" hangingPunct="0">
        <a:spcBef>
          <a:spcPts val="225"/>
        </a:spcBef>
        <a:spcAft>
          <a:spcPct val="0"/>
        </a:spcAft>
        <a:buClr>
          <a:schemeClr val="accent1"/>
        </a:buClr>
        <a:buFont typeface="Courier New" panose="02070309020205020404" pitchFamily="49" charset="0"/>
        <a:buChar char="o"/>
        <a:defRPr sz="1000" kern="1200">
          <a:solidFill>
            <a:schemeClr val="bg2"/>
          </a:solidFill>
          <a:latin typeface="+mn-lt"/>
          <a:ea typeface="+mn-ea"/>
          <a:cs typeface="Arial" panose="020B0604020202020204" pitchFamily="34" charset="0"/>
        </a:defRPr>
      </a:lvl4pPr>
      <a:lvl5pPr marL="1477963" indent="-171450" algn="l" defTabSz="685800" rtl="0" eaLnBrk="0" fontAlgn="base" hangingPunct="0">
        <a:spcBef>
          <a:spcPct val="0"/>
        </a:spcBef>
        <a:spcAft>
          <a:spcPct val="0"/>
        </a:spcAft>
        <a:buClr>
          <a:schemeClr val="accent1"/>
        </a:buClr>
        <a:buFont typeface="Arial" panose="020B0604020202020204" pitchFamily="34" charset="0"/>
        <a:buChar char="•"/>
        <a:defRPr sz="900" kern="1200">
          <a:solidFill>
            <a:schemeClr val="bg2"/>
          </a:solidFill>
          <a:latin typeface="+mn-lt"/>
          <a:ea typeface="+mn-ea"/>
          <a:cs typeface="Arial" panose="020B0604020202020204" pitchFamily="34" charset="0"/>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fr-FR"/>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3314" name="Rectangle 6"/>
          <p:cNvSpPr>
            <a:spLocks noGrp="1" noChangeArrowheads="1"/>
          </p:cNvSpPr>
          <p:nvPr>
            <p:ph type="title"/>
          </p:nvPr>
        </p:nvSpPr>
        <p:spPr bwMode="auto">
          <a:xfrm>
            <a:off x="994834" y="76200"/>
            <a:ext cx="11095567" cy="533400"/>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ctr" anchorCtr="0" compatLnSpc="1">
            <a:prstTxWarp prst="textNoShape">
              <a:avLst/>
            </a:prstTxWarp>
          </a:bodyPr>
          <a:lstStyle/>
          <a:p>
            <a:pPr lvl="0"/>
            <a:r>
              <a:rPr lang="fr-FR" altLang="fr-FR" smtClean="0"/>
              <a:t>Cliquez et modifiez le titre</a:t>
            </a:r>
          </a:p>
        </p:txBody>
      </p:sp>
      <p:pic>
        <p:nvPicPr>
          <p:cNvPr id="13315" name="Image 2"/>
          <p:cNvPicPr>
            <a:picLocks noChangeAspect="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1" y="0"/>
            <a:ext cx="749300" cy="749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844395702"/>
      </p:ext>
    </p:extLst>
  </p:cSld>
  <p:clrMap bg1="lt1" tx1="dk1" bg2="lt2" tx2="dk2" accent1="accent1" accent2="accent2" accent3="accent3" accent4="accent4" accent5="accent5" accent6="accent6" hlink="hlink" folHlink="folHlink"/>
  <p:sldLayoutIdLst>
    <p:sldLayoutId id="2147483713" r:id="rId1"/>
    <p:sldLayoutId id="2147483735" r:id="rId2"/>
    <p:sldLayoutId id="2147483743" r:id="rId3"/>
  </p:sldLayoutIdLst>
  <p:hf hdr="0" ftr="0" dt="0"/>
  <p:txStyles>
    <p:titleStyle>
      <a:lvl1pPr algn="ctr" rtl="0" eaLnBrk="0" fontAlgn="base" hangingPunct="0">
        <a:spcBef>
          <a:spcPct val="0"/>
        </a:spcBef>
        <a:spcAft>
          <a:spcPct val="0"/>
        </a:spcAft>
        <a:defRPr>
          <a:solidFill>
            <a:schemeClr val="bg1"/>
          </a:solidFill>
          <a:latin typeface="PT Sans" charset="-52"/>
          <a:ea typeface="PT Sans" charset="-52"/>
          <a:cs typeface="PT Sans" charset="-52"/>
        </a:defRPr>
      </a:lvl1pPr>
      <a:lvl2pPr algn="ctr" rtl="0" eaLnBrk="0" fontAlgn="base" hangingPunct="0">
        <a:spcBef>
          <a:spcPct val="0"/>
        </a:spcBef>
        <a:spcAft>
          <a:spcPct val="0"/>
        </a:spcAft>
        <a:defRPr>
          <a:solidFill>
            <a:schemeClr val="bg1"/>
          </a:solidFill>
          <a:latin typeface="PT Sans"/>
          <a:ea typeface="PT Sans"/>
          <a:cs typeface="PT Sans"/>
        </a:defRPr>
      </a:lvl2pPr>
      <a:lvl3pPr algn="ctr" rtl="0" eaLnBrk="0" fontAlgn="base" hangingPunct="0">
        <a:spcBef>
          <a:spcPct val="0"/>
        </a:spcBef>
        <a:spcAft>
          <a:spcPct val="0"/>
        </a:spcAft>
        <a:defRPr>
          <a:solidFill>
            <a:schemeClr val="bg1"/>
          </a:solidFill>
          <a:latin typeface="PT Sans"/>
          <a:ea typeface="PT Sans"/>
          <a:cs typeface="PT Sans"/>
        </a:defRPr>
      </a:lvl3pPr>
      <a:lvl4pPr algn="ctr" rtl="0" eaLnBrk="0" fontAlgn="base" hangingPunct="0">
        <a:spcBef>
          <a:spcPct val="0"/>
        </a:spcBef>
        <a:spcAft>
          <a:spcPct val="0"/>
        </a:spcAft>
        <a:defRPr>
          <a:solidFill>
            <a:schemeClr val="bg1"/>
          </a:solidFill>
          <a:latin typeface="PT Sans"/>
          <a:ea typeface="PT Sans"/>
          <a:cs typeface="PT Sans"/>
        </a:defRPr>
      </a:lvl4pPr>
      <a:lvl5pPr algn="ctr" rtl="0" eaLnBrk="0" fontAlgn="base" hangingPunct="0">
        <a:spcBef>
          <a:spcPct val="0"/>
        </a:spcBef>
        <a:spcAft>
          <a:spcPct val="0"/>
        </a:spcAft>
        <a:defRPr>
          <a:solidFill>
            <a:schemeClr val="bg1"/>
          </a:solidFill>
          <a:latin typeface="PT Sans"/>
          <a:ea typeface="PT Sans"/>
          <a:cs typeface="PT Sans"/>
        </a:defRPr>
      </a:lvl5pPr>
      <a:lvl6pPr marL="342892"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6pPr>
      <a:lvl7pPr marL="685783"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7pPr>
      <a:lvl8pPr marL="1028675"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8pPr>
      <a:lvl9pPr marL="1371566"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9pPr>
    </p:titleStyle>
    <p:bodyStyle>
      <a:lvl1pPr marL="255588" indent="-255588" algn="l" rtl="0" eaLnBrk="0" fontAlgn="base" hangingPunct="0">
        <a:spcBef>
          <a:spcPct val="20000"/>
        </a:spcBef>
        <a:spcAft>
          <a:spcPct val="0"/>
        </a:spcAft>
        <a:buChar char="•"/>
        <a:defRPr sz="1500">
          <a:solidFill>
            <a:schemeClr val="bg1"/>
          </a:solidFill>
          <a:latin typeface="Verdana" charset="0"/>
          <a:ea typeface="Verdana" charset="0"/>
          <a:cs typeface="Verdana" charset="0"/>
        </a:defRPr>
      </a:lvl1pPr>
      <a:lvl2pPr marL="555625" indent="-212725" algn="l" rtl="0" eaLnBrk="0" fontAlgn="base" hangingPunct="0">
        <a:spcBef>
          <a:spcPct val="20000"/>
        </a:spcBef>
        <a:spcAft>
          <a:spcPct val="0"/>
        </a:spcAft>
        <a:buChar char="–"/>
        <a:defRPr sz="1300">
          <a:solidFill>
            <a:schemeClr val="bg1"/>
          </a:solidFill>
          <a:latin typeface="Verdana" charset="0"/>
          <a:ea typeface="Verdana" charset="0"/>
          <a:cs typeface="Verdana" charset="0"/>
        </a:defRPr>
      </a:lvl2pPr>
      <a:lvl3pPr marL="855663" indent="-169863" algn="l" rtl="0" eaLnBrk="0" fontAlgn="base" hangingPunct="0">
        <a:spcBef>
          <a:spcPct val="20000"/>
        </a:spcBef>
        <a:spcAft>
          <a:spcPct val="0"/>
        </a:spcAft>
        <a:buChar char="•"/>
        <a:defRPr sz="1500">
          <a:solidFill>
            <a:schemeClr val="bg1"/>
          </a:solidFill>
          <a:latin typeface="Verdana" charset="0"/>
          <a:ea typeface="Verdana" charset="0"/>
          <a:cs typeface="Verdana" charset="0"/>
        </a:defRPr>
      </a:lvl3pPr>
      <a:lvl4pPr marL="1198563" indent="-169863" algn="l" rtl="0" eaLnBrk="0" fontAlgn="base" hangingPunct="0">
        <a:spcBef>
          <a:spcPct val="20000"/>
        </a:spcBef>
        <a:spcAft>
          <a:spcPct val="0"/>
        </a:spcAft>
        <a:buChar char="–"/>
        <a:defRPr sz="1000">
          <a:solidFill>
            <a:schemeClr val="bg1"/>
          </a:solidFill>
          <a:latin typeface="Verdana" charset="0"/>
          <a:ea typeface="Verdana" charset="0"/>
          <a:cs typeface="Verdana" charset="0"/>
        </a:defRPr>
      </a:lvl4pPr>
      <a:lvl5pPr marL="1541463" indent="-169863" algn="l" rtl="0" eaLnBrk="0" fontAlgn="base" hangingPunct="0">
        <a:spcBef>
          <a:spcPct val="20000"/>
        </a:spcBef>
        <a:spcAft>
          <a:spcPct val="0"/>
        </a:spcAft>
        <a:buChar char="»"/>
        <a:defRPr sz="1000">
          <a:solidFill>
            <a:schemeClr val="bg1"/>
          </a:solidFill>
          <a:latin typeface="Verdana" charset="0"/>
          <a:ea typeface="Verdana" charset="0"/>
          <a:cs typeface="Verdana" charset="0"/>
        </a:defRPr>
      </a:lvl5pPr>
      <a:lvl6pPr marL="1885903" indent="-171446" algn="l" rtl="0" fontAlgn="base">
        <a:spcBef>
          <a:spcPct val="20000"/>
        </a:spcBef>
        <a:spcAft>
          <a:spcPct val="0"/>
        </a:spcAft>
        <a:buChar char="»"/>
        <a:defRPr sz="1200">
          <a:solidFill>
            <a:schemeClr val="bg1"/>
          </a:solidFill>
          <a:latin typeface="+mn-lt"/>
          <a:ea typeface="+mn-ea"/>
        </a:defRPr>
      </a:lvl6pPr>
      <a:lvl7pPr marL="2228795" indent="-171446" algn="l" rtl="0" fontAlgn="base">
        <a:spcBef>
          <a:spcPct val="20000"/>
        </a:spcBef>
        <a:spcAft>
          <a:spcPct val="0"/>
        </a:spcAft>
        <a:buChar char="»"/>
        <a:defRPr sz="1200">
          <a:solidFill>
            <a:schemeClr val="bg1"/>
          </a:solidFill>
          <a:latin typeface="+mn-lt"/>
          <a:ea typeface="+mn-ea"/>
        </a:defRPr>
      </a:lvl7pPr>
      <a:lvl8pPr marL="2571686" indent="-171446" algn="l" rtl="0" fontAlgn="base">
        <a:spcBef>
          <a:spcPct val="20000"/>
        </a:spcBef>
        <a:spcAft>
          <a:spcPct val="0"/>
        </a:spcAft>
        <a:buChar char="»"/>
        <a:defRPr sz="1200">
          <a:solidFill>
            <a:schemeClr val="bg1"/>
          </a:solidFill>
          <a:latin typeface="+mn-lt"/>
          <a:ea typeface="+mn-ea"/>
        </a:defRPr>
      </a:lvl8pPr>
      <a:lvl9pPr marL="2914577" indent="-171446" algn="l" rtl="0" fontAlgn="base">
        <a:spcBef>
          <a:spcPct val="20000"/>
        </a:spcBef>
        <a:spcAft>
          <a:spcPct val="0"/>
        </a:spcAft>
        <a:buChar char="»"/>
        <a:defRPr sz="1200">
          <a:solidFill>
            <a:schemeClr val="bg1"/>
          </a:solidFill>
          <a:latin typeface="+mn-lt"/>
          <a:ea typeface="+mn-ea"/>
        </a:defRPr>
      </a:lvl9pPr>
    </p:bodyStyle>
    <p:otherStyle>
      <a:defPPr>
        <a:defRPr lang="fr-FR"/>
      </a:defPPr>
      <a:lvl1pPr marL="0" algn="l" defTabSz="342892" rtl="0" eaLnBrk="1" latinLnBrk="0" hangingPunct="1">
        <a:defRPr sz="1350" kern="1200">
          <a:solidFill>
            <a:schemeClr val="tx1"/>
          </a:solidFill>
          <a:latin typeface="+mn-lt"/>
          <a:ea typeface="+mn-ea"/>
          <a:cs typeface="+mn-cs"/>
        </a:defRPr>
      </a:lvl1pPr>
      <a:lvl2pPr marL="342892" algn="l" defTabSz="342892" rtl="0" eaLnBrk="1" latinLnBrk="0" hangingPunct="1">
        <a:defRPr sz="1350" kern="1200">
          <a:solidFill>
            <a:schemeClr val="tx1"/>
          </a:solidFill>
          <a:latin typeface="+mn-lt"/>
          <a:ea typeface="+mn-ea"/>
          <a:cs typeface="+mn-cs"/>
        </a:defRPr>
      </a:lvl2pPr>
      <a:lvl3pPr marL="685783" algn="l" defTabSz="342892" rtl="0" eaLnBrk="1" latinLnBrk="0" hangingPunct="1">
        <a:defRPr sz="1350" kern="1200">
          <a:solidFill>
            <a:schemeClr val="tx1"/>
          </a:solidFill>
          <a:latin typeface="+mn-lt"/>
          <a:ea typeface="+mn-ea"/>
          <a:cs typeface="+mn-cs"/>
        </a:defRPr>
      </a:lvl3pPr>
      <a:lvl4pPr marL="1028675" algn="l" defTabSz="342892" rtl="0" eaLnBrk="1" latinLnBrk="0" hangingPunct="1">
        <a:defRPr sz="1350" kern="1200">
          <a:solidFill>
            <a:schemeClr val="tx1"/>
          </a:solidFill>
          <a:latin typeface="+mn-lt"/>
          <a:ea typeface="+mn-ea"/>
          <a:cs typeface="+mn-cs"/>
        </a:defRPr>
      </a:lvl4pPr>
      <a:lvl5pPr marL="1371566" algn="l" defTabSz="342892" rtl="0" eaLnBrk="1" latinLnBrk="0" hangingPunct="1">
        <a:defRPr sz="1350" kern="1200">
          <a:solidFill>
            <a:schemeClr val="tx1"/>
          </a:solidFill>
          <a:latin typeface="+mn-lt"/>
          <a:ea typeface="+mn-ea"/>
          <a:cs typeface="+mn-cs"/>
        </a:defRPr>
      </a:lvl5pPr>
      <a:lvl6pPr marL="1714457" algn="l" defTabSz="342892" rtl="0" eaLnBrk="1" latinLnBrk="0" hangingPunct="1">
        <a:defRPr sz="1350" kern="1200">
          <a:solidFill>
            <a:schemeClr val="tx1"/>
          </a:solidFill>
          <a:latin typeface="+mn-lt"/>
          <a:ea typeface="+mn-ea"/>
          <a:cs typeface="+mn-cs"/>
        </a:defRPr>
      </a:lvl6pPr>
      <a:lvl7pPr marL="2057348" algn="l" defTabSz="342892" rtl="0" eaLnBrk="1" latinLnBrk="0" hangingPunct="1">
        <a:defRPr sz="1350" kern="1200">
          <a:solidFill>
            <a:schemeClr val="tx1"/>
          </a:solidFill>
          <a:latin typeface="+mn-lt"/>
          <a:ea typeface="+mn-ea"/>
          <a:cs typeface="+mn-cs"/>
        </a:defRPr>
      </a:lvl7pPr>
      <a:lvl8pPr marL="2400240" algn="l" defTabSz="342892" rtl="0" eaLnBrk="1" latinLnBrk="0" hangingPunct="1">
        <a:defRPr sz="1350" kern="1200">
          <a:solidFill>
            <a:schemeClr val="tx1"/>
          </a:solidFill>
          <a:latin typeface="+mn-lt"/>
          <a:ea typeface="+mn-ea"/>
          <a:cs typeface="+mn-cs"/>
        </a:defRPr>
      </a:lvl8pPr>
      <a:lvl9pPr marL="2743132" algn="l" defTabSz="342892" rtl="0" eaLnBrk="1" latinLnBrk="0" hangingPunct="1">
        <a:defRPr sz="135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blipFill dpi="0" rotWithShape="0">
          <a:blip r:embed="rId4"/>
          <a:srcRect/>
          <a:stretch>
            <a:fillRect/>
          </a:stretch>
        </a:blip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609600" y="274638"/>
            <a:ext cx="109728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fr-FR" altLang="fr-FR" smtClean="0"/>
              <a:t>Cliquez pour modifier le style du titre</a:t>
            </a:r>
          </a:p>
        </p:txBody>
      </p:sp>
      <p:sp>
        <p:nvSpPr>
          <p:cNvPr id="1027" name="Rectangle 3"/>
          <p:cNvSpPr>
            <a:spLocks noGrp="1" noChangeArrowheads="1"/>
          </p:cNvSpPr>
          <p:nvPr>
            <p:ph type="body" idx="1"/>
          </p:nvPr>
        </p:nvSpPr>
        <p:spPr bwMode="auto">
          <a:xfrm>
            <a:off x="609600" y="1600201"/>
            <a:ext cx="109728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fr-FR" altLang="fr-FR" smtClean="0"/>
              <a:t>Cliquez pour modifier les styles du texte du masque</a:t>
            </a:r>
          </a:p>
          <a:p>
            <a:pPr lvl="1"/>
            <a:r>
              <a:rPr lang="fr-FR" altLang="fr-FR" smtClean="0"/>
              <a:t>Deuxième niveau</a:t>
            </a:r>
          </a:p>
          <a:p>
            <a:pPr lvl="2"/>
            <a:r>
              <a:rPr lang="fr-FR" altLang="fr-FR" smtClean="0"/>
              <a:t>Troisième niveau</a:t>
            </a:r>
          </a:p>
          <a:p>
            <a:pPr lvl="3"/>
            <a:r>
              <a:rPr lang="fr-FR" altLang="fr-FR" smtClean="0"/>
              <a:t>Quatrième niveau</a:t>
            </a:r>
          </a:p>
          <a:p>
            <a:pPr lvl="4"/>
            <a:r>
              <a:rPr lang="fr-FR" altLang="fr-FR" smtClean="0"/>
              <a:t>Cinquième niveau</a:t>
            </a:r>
          </a:p>
        </p:txBody>
      </p:sp>
      <p:sp>
        <p:nvSpPr>
          <p:cNvPr id="1028" name="Rectangle 4"/>
          <p:cNvSpPr>
            <a:spLocks noGrp="1" noChangeArrowheads="1"/>
          </p:cNvSpPr>
          <p:nvPr>
            <p:ph type="dt" sz="half" idx="2"/>
          </p:nvPr>
        </p:nvSpPr>
        <p:spPr bwMode="auto">
          <a:xfrm>
            <a:off x="609600" y="6245225"/>
            <a:ext cx="28448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eaLnBrk="1" hangingPunct="1">
              <a:defRPr i="0">
                <a:latin typeface="Arial" charset="0"/>
              </a:defRPr>
            </a:lvl1pPr>
          </a:lstStyle>
          <a:p>
            <a:pPr>
              <a:defRPr/>
            </a:pPr>
            <a:endParaRPr lang="fr-FR" altLang="fr-FR"/>
          </a:p>
        </p:txBody>
      </p:sp>
      <p:sp>
        <p:nvSpPr>
          <p:cNvPr id="1029" name="Rectangle 5"/>
          <p:cNvSpPr>
            <a:spLocks noGrp="1" noChangeArrowheads="1"/>
          </p:cNvSpPr>
          <p:nvPr>
            <p:ph type="ftr" sz="quarter" idx="3"/>
          </p:nvPr>
        </p:nvSpPr>
        <p:spPr bwMode="auto">
          <a:xfrm>
            <a:off x="4165600" y="6245225"/>
            <a:ext cx="38608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eaLnBrk="1" hangingPunct="1">
              <a:defRPr i="0">
                <a:latin typeface="Arial" charset="0"/>
              </a:defRPr>
            </a:lvl1pPr>
          </a:lstStyle>
          <a:p>
            <a:pPr>
              <a:defRPr/>
            </a:pPr>
            <a:endParaRPr lang="fr-FR" altLang="fr-FR"/>
          </a:p>
        </p:txBody>
      </p:sp>
      <p:sp>
        <p:nvSpPr>
          <p:cNvPr id="1030" name="Rectangle 6"/>
          <p:cNvSpPr>
            <a:spLocks noGrp="1" noChangeArrowheads="1"/>
          </p:cNvSpPr>
          <p:nvPr>
            <p:ph type="sldNum" sz="quarter" idx="4"/>
          </p:nvPr>
        </p:nvSpPr>
        <p:spPr bwMode="auto">
          <a:xfrm>
            <a:off x="8737600" y="6245225"/>
            <a:ext cx="28448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eaLnBrk="1" hangingPunct="1">
              <a:defRPr i="0"/>
            </a:lvl1pPr>
          </a:lstStyle>
          <a:p>
            <a:pPr>
              <a:defRPr/>
            </a:pPr>
            <a:fld id="{C13C9DE4-D29B-4EE5-9201-E242C34CEF48}" type="slidenum">
              <a:rPr lang="fr-FR" altLang="fr-FR"/>
              <a:pPr>
                <a:defRPr/>
              </a:pPr>
              <a:t>‹N°›</a:t>
            </a:fld>
            <a:endParaRPr lang="fr-FR" altLang="fr-FR"/>
          </a:p>
        </p:txBody>
      </p:sp>
    </p:spTree>
    <p:extLst>
      <p:ext uri="{BB962C8B-B14F-4D97-AF65-F5344CB8AC3E}">
        <p14:creationId xmlns:p14="http://schemas.microsoft.com/office/powerpoint/2010/main" val="898607193"/>
      </p:ext>
    </p:extLst>
  </p:cSld>
  <p:clrMap bg1="lt1" tx1="dk1" bg2="lt2" tx2="dk2" accent1="accent1" accent2="accent2" accent3="accent3" accent4="accent4" accent5="accent5" accent6="accent6" hlink="hlink" folHlink="folHlink"/>
  <p:sldLayoutIdLst>
    <p:sldLayoutId id="2147483715" r:id="rId1"/>
    <p:sldLayoutId id="2147483716" r:id="rId2"/>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smtClean="0"/>
              <a:t>Modifiez le style du titre</a:t>
            </a:r>
            <a:endParaRPr lang="fr-FR"/>
          </a:p>
        </p:txBody>
      </p:sp>
      <p:sp>
        <p:nvSpPr>
          <p:cNvPr id="3" name="Espace réservé du texte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3938DB1-E188-4D7C-9755-5794407C3E7D}" type="datetimeFigureOut">
              <a:rPr lang="fr-FR" smtClean="0"/>
              <a:t>14/05/2025</a:t>
            </a:fld>
            <a:endParaRPr lang="fr-FR"/>
          </a:p>
        </p:txBody>
      </p:sp>
      <p:sp>
        <p:nvSpPr>
          <p:cNvPr id="5" name="Espace réservé du pied de page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fr-FR"/>
          </a:p>
        </p:txBody>
      </p:sp>
      <p:sp>
        <p:nvSpPr>
          <p:cNvPr id="6" name="Espace réservé du numéro de diapositive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30C1F3C-6627-4806-A5FB-FF272BFB6636}" type="slidenum">
              <a:rPr lang="fr-FR" smtClean="0"/>
              <a:t>‹N°›</a:t>
            </a:fld>
            <a:endParaRPr lang="fr-FR"/>
          </a:p>
        </p:txBody>
      </p:sp>
    </p:spTree>
    <p:extLst>
      <p:ext uri="{BB962C8B-B14F-4D97-AF65-F5344CB8AC3E}">
        <p14:creationId xmlns:p14="http://schemas.microsoft.com/office/powerpoint/2010/main" val="3987541183"/>
      </p:ext>
    </p:extLst>
  </p:cSld>
  <p:clrMap bg1="lt1" tx1="dk1" bg2="lt2" tx2="dk2" accent1="accent1" accent2="accent2" accent3="accent3" accent4="accent4" accent5="accent5" accent6="accent6" hlink="hlink" folHlink="folHlink"/>
  <p:sldLayoutIdLst>
    <p:sldLayoutId id="2147483719" r:id="rId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9218" name="Espace réservé du titre 1"/>
          <p:cNvSpPr>
            <a:spLocks noGrp="1"/>
          </p:cNvSpPr>
          <p:nvPr>
            <p:ph type="title"/>
          </p:nvPr>
        </p:nvSpPr>
        <p:spPr bwMode="auto">
          <a:xfrm>
            <a:off x="838200" y="365126"/>
            <a:ext cx="10515600" cy="132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fr-FR" altLang="fr-FR" smtClean="0"/>
              <a:t>Modifiez le style du titre</a:t>
            </a:r>
          </a:p>
        </p:txBody>
      </p:sp>
      <p:sp>
        <p:nvSpPr>
          <p:cNvPr id="9219" name="Espace réservé du texte 2"/>
          <p:cNvSpPr>
            <a:spLocks noGrp="1"/>
          </p:cNvSpPr>
          <p:nvPr>
            <p:ph type="body" idx="1"/>
          </p:nvPr>
        </p:nvSpPr>
        <p:spPr bwMode="auto">
          <a:xfrm>
            <a:off x="838200" y="1825625"/>
            <a:ext cx="10515600" cy="4351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fr-FR" altLang="fr-FR" smtClean="0"/>
              <a:t>Modifier les styles du texte du masque</a:t>
            </a:r>
          </a:p>
          <a:p>
            <a:pPr lvl="1"/>
            <a:r>
              <a:rPr lang="fr-FR" altLang="fr-FR" smtClean="0"/>
              <a:t>Deuxième niveau</a:t>
            </a:r>
          </a:p>
          <a:p>
            <a:pPr lvl="2"/>
            <a:r>
              <a:rPr lang="fr-FR" altLang="fr-FR" smtClean="0"/>
              <a:t>Troisième niveau</a:t>
            </a:r>
          </a:p>
          <a:p>
            <a:pPr lvl="3"/>
            <a:r>
              <a:rPr lang="fr-FR" altLang="fr-FR" smtClean="0"/>
              <a:t>Quatrième niveau</a:t>
            </a:r>
          </a:p>
          <a:p>
            <a:pPr lvl="4"/>
            <a:r>
              <a:rPr lang="fr-FR" altLang="fr-FR" smtClean="0"/>
              <a:t>Cinquième niveau</a:t>
            </a:r>
          </a:p>
        </p:txBody>
      </p:sp>
      <p:sp>
        <p:nvSpPr>
          <p:cNvPr id="4" name="Espace réservé de la date 3"/>
          <p:cNvSpPr>
            <a:spLocks noGrp="1"/>
          </p:cNvSpPr>
          <p:nvPr>
            <p:ph type="dt" sz="half" idx="2"/>
          </p:nvPr>
        </p:nvSpPr>
        <p:spPr>
          <a:xfrm>
            <a:off x="838200" y="6356351"/>
            <a:ext cx="2743200" cy="365125"/>
          </a:xfrm>
          <a:prstGeom prst="rect">
            <a:avLst/>
          </a:prstGeom>
        </p:spPr>
        <p:txBody>
          <a:bodyPr vert="horz" lIns="91440" tIns="45720" rIns="91440" bIns="45720" rtlCol="0" anchor="ctr"/>
          <a:lstStyle>
            <a:lvl1pPr algn="l">
              <a:defRPr sz="900">
                <a:solidFill>
                  <a:schemeClr val="tx1">
                    <a:tint val="75000"/>
                  </a:schemeClr>
                </a:solidFill>
              </a:defRPr>
            </a:lvl1pPr>
          </a:lstStyle>
          <a:p>
            <a:pPr>
              <a:defRPr/>
            </a:pPr>
            <a:fld id="{867B403C-3158-496D-ADD4-14C69C6822CA}" type="datetimeFigureOut">
              <a:rPr lang="fr-FR"/>
              <a:pPr>
                <a:defRPr/>
              </a:pPr>
              <a:t>14/05/2025</a:t>
            </a:fld>
            <a:endParaRPr lang="fr-FR"/>
          </a:p>
        </p:txBody>
      </p:sp>
      <p:sp>
        <p:nvSpPr>
          <p:cNvPr id="5" name="Espace réservé du pied de page 4"/>
          <p:cNvSpPr>
            <a:spLocks noGrp="1"/>
          </p:cNvSpPr>
          <p:nvPr>
            <p:ph type="ftr" sz="quarter" idx="3"/>
          </p:nvPr>
        </p:nvSpPr>
        <p:spPr>
          <a:xfrm>
            <a:off x="4038600" y="6356351"/>
            <a:ext cx="41148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pPr>
              <a:defRPr/>
            </a:pPr>
            <a:endParaRPr lang="fr-FR"/>
          </a:p>
        </p:txBody>
      </p:sp>
      <p:sp>
        <p:nvSpPr>
          <p:cNvPr id="6" name="Espace réservé du numéro de diapositive 5"/>
          <p:cNvSpPr>
            <a:spLocks noGrp="1"/>
          </p:cNvSpPr>
          <p:nvPr>
            <p:ph type="sldNum" sz="quarter" idx="4"/>
          </p:nvPr>
        </p:nvSpPr>
        <p:spPr>
          <a:xfrm>
            <a:off x="8610600" y="6356351"/>
            <a:ext cx="2743200" cy="365125"/>
          </a:xfrm>
          <a:prstGeom prst="rect">
            <a:avLst/>
          </a:prstGeom>
        </p:spPr>
        <p:txBody>
          <a:bodyPr vert="horz" lIns="91440" tIns="45720" rIns="91440" bIns="45720" rtlCol="0" anchor="ctr"/>
          <a:lstStyle>
            <a:lvl1pPr algn="r">
              <a:defRPr sz="900">
                <a:solidFill>
                  <a:schemeClr val="tx1">
                    <a:tint val="75000"/>
                  </a:schemeClr>
                </a:solidFill>
              </a:defRPr>
            </a:lvl1pPr>
          </a:lstStyle>
          <a:p>
            <a:pPr>
              <a:defRPr/>
            </a:pPr>
            <a:fld id="{6EF0573F-2B71-4BE5-BA54-EC592C614E71}" type="slidenum">
              <a:rPr lang="fr-FR"/>
              <a:pPr>
                <a:defRPr/>
              </a:pPr>
              <a:t>‹N°›</a:t>
            </a:fld>
            <a:endParaRPr lang="fr-FR"/>
          </a:p>
        </p:txBody>
      </p:sp>
    </p:spTree>
    <p:extLst>
      <p:ext uri="{BB962C8B-B14F-4D97-AF65-F5344CB8AC3E}">
        <p14:creationId xmlns:p14="http://schemas.microsoft.com/office/powerpoint/2010/main" val="3439974438"/>
      </p:ext>
    </p:extLst>
  </p:cSld>
  <p:clrMap bg1="lt1" tx1="dk1" bg2="lt2" tx2="dk2" accent1="accent1" accent2="accent2" accent3="accent3" accent4="accent4" accent5="accent5" accent6="accent6" hlink="hlink" folHlink="folHlink"/>
  <p:sldLayoutIdLst>
    <p:sldLayoutId id="2147483721" r:id="rId1"/>
    <p:sldLayoutId id="2147483722" r:id="rId2"/>
  </p:sldLayoutIdLst>
  <p:txStyles>
    <p:titleStyle>
      <a:lvl1pPr algn="l" defTabSz="685800" rtl="0" eaLnBrk="0" fontAlgn="base" hangingPunct="0">
        <a:lnSpc>
          <a:spcPct val="90000"/>
        </a:lnSpc>
        <a:spcBef>
          <a:spcPct val="0"/>
        </a:spcBef>
        <a:spcAft>
          <a:spcPct val="0"/>
        </a:spcAft>
        <a:defRPr sz="3300" kern="1200">
          <a:solidFill>
            <a:schemeClr val="tx1"/>
          </a:solidFill>
          <a:latin typeface="+mj-lt"/>
          <a:ea typeface="+mj-ea"/>
          <a:cs typeface="+mj-cs"/>
        </a:defRPr>
      </a:lvl1pPr>
      <a:lvl2pPr algn="l" defTabSz="685800" rtl="0" eaLnBrk="0" fontAlgn="base" hangingPunct="0">
        <a:lnSpc>
          <a:spcPct val="90000"/>
        </a:lnSpc>
        <a:spcBef>
          <a:spcPct val="0"/>
        </a:spcBef>
        <a:spcAft>
          <a:spcPct val="0"/>
        </a:spcAft>
        <a:defRPr sz="3300">
          <a:solidFill>
            <a:schemeClr val="tx1"/>
          </a:solidFill>
          <a:latin typeface="Calibri Light" panose="020F0302020204030204" pitchFamily="34" charset="0"/>
        </a:defRPr>
      </a:lvl2pPr>
      <a:lvl3pPr algn="l" defTabSz="685800" rtl="0" eaLnBrk="0" fontAlgn="base" hangingPunct="0">
        <a:lnSpc>
          <a:spcPct val="90000"/>
        </a:lnSpc>
        <a:spcBef>
          <a:spcPct val="0"/>
        </a:spcBef>
        <a:spcAft>
          <a:spcPct val="0"/>
        </a:spcAft>
        <a:defRPr sz="3300">
          <a:solidFill>
            <a:schemeClr val="tx1"/>
          </a:solidFill>
          <a:latin typeface="Calibri Light" panose="020F0302020204030204" pitchFamily="34" charset="0"/>
        </a:defRPr>
      </a:lvl3pPr>
      <a:lvl4pPr algn="l" defTabSz="685800" rtl="0" eaLnBrk="0" fontAlgn="base" hangingPunct="0">
        <a:lnSpc>
          <a:spcPct val="90000"/>
        </a:lnSpc>
        <a:spcBef>
          <a:spcPct val="0"/>
        </a:spcBef>
        <a:spcAft>
          <a:spcPct val="0"/>
        </a:spcAft>
        <a:defRPr sz="3300">
          <a:solidFill>
            <a:schemeClr val="tx1"/>
          </a:solidFill>
          <a:latin typeface="Calibri Light" panose="020F0302020204030204" pitchFamily="34" charset="0"/>
        </a:defRPr>
      </a:lvl4pPr>
      <a:lvl5pPr algn="l" defTabSz="685800" rtl="0" eaLnBrk="0" fontAlgn="base" hangingPunct="0">
        <a:lnSpc>
          <a:spcPct val="90000"/>
        </a:lnSpc>
        <a:spcBef>
          <a:spcPct val="0"/>
        </a:spcBef>
        <a:spcAft>
          <a:spcPct val="0"/>
        </a:spcAft>
        <a:defRPr sz="3300">
          <a:solidFill>
            <a:schemeClr val="tx1"/>
          </a:solidFill>
          <a:latin typeface="Calibri Light" panose="020F0302020204030204" pitchFamily="34" charset="0"/>
        </a:defRPr>
      </a:lvl5pPr>
      <a:lvl6pPr marL="457200" algn="l" defTabSz="685800" rtl="0" fontAlgn="base">
        <a:lnSpc>
          <a:spcPct val="90000"/>
        </a:lnSpc>
        <a:spcBef>
          <a:spcPct val="0"/>
        </a:spcBef>
        <a:spcAft>
          <a:spcPct val="0"/>
        </a:spcAft>
        <a:defRPr sz="3300">
          <a:solidFill>
            <a:schemeClr val="tx1"/>
          </a:solidFill>
          <a:latin typeface="Calibri Light" panose="020F0302020204030204" pitchFamily="34" charset="0"/>
        </a:defRPr>
      </a:lvl6pPr>
      <a:lvl7pPr marL="914400" algn="l" defTabSz="685800" rtl="0" fontAlgn="base">
        <a:lnSpc>
          <a:spcPct val="90000"/>
        </a:lnSpc>
        <a:spcBef>
          <a:spcPct val="0"/>
        </a:spcBef>
        <a:spcAft>
          <a:spcPct val="0"/>
        </a:spcAft>
        <a:defRPr sz="3300">
          <a:solidFill>
            <a:schemeClr val="tx1"/>
          </a:solidFill>
          <a:latin typeface="Calibri Light" panose="020F0302020204030204" pitchFamily="34" charset="0"/>
        </a:defRPr>
      </a:lvl7pPr>
      <a:lvl8pPr marL="1371600" algn="l" defTabSz="685800" rtl="0" fontAlgn="base">
        <a:lnSpc>
          <a:spcPct val="90000"/>
        </a:lnSpc>
        <a:spcBef>
          <a:spcPct val="0"/>
        </a:spcBef>
        <a:spcAft>
          <a:spcPct val="0"/>
        </a:spcAft>
        <a:defRPr sz="3300">
          <a:solidFill>
            <a:schemeClr val="tx1"/>
          </a:solidFill>
          <a:latin typeface="Calibri Light" panose="020F0302020204030204" pitchFamily="34" charset="0"/>
        </a:defRPr>
      </a:lvl8pPr>
      <a:lvl9pPr marL="1828800" algn="l" defTabSz="685800" rtl="0" fontAlgn="base">
        <a:lnSpc>
          <a:spcPct val="90000"/>
        </a:lnSpc>
        <a:spcBef>
          <a:spcPct val="0"/>
        </a:spcBef>
        <a:spcAft>
          <a:spcPct val="0"/>
        </a:spcAft>
        <a:defRPr sz="3300">
          <a:solidFill>
            <a:schemeClr val="tx1"/>
          </a:solidFill>
          <a:latin typeface="Calibri Light" panose="020F0302020204030204" pitchFamily="34" charset="0"/>
        </a:defRPr>
      </a:lvl9pPr>
    </p:titleStyle>
    <p:bodyStyle>
      <a:lvl1pPr marL="171450" indent="-171450" algn="l" defTabSz="685800" rtl="0" eaLnBrk="0" fontAlgn="base" hangingPunct="0">
        <a:lnSpc>
          <a:spcPct val="90000"/>
        </a:lnSpc>
        <a:spcBef>
          <a:spcPts val="750"/>
        </a:spcBef>
        <a:spcAft>
          <a:spcPct val="0"/>
        </a:spcAft>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0" fontAlgn="base" hangingPunct="0">
        <a:lnSpc>
          <a:spcPct val="90000"/>
        </a:lnSpc>
        <a:spcBef>
          <a:spcPts val="375"/>
        </a:spcBef>
        <a:spcAft>
          <a:spcPct val="0"/>
        </a:spcAft>
        <a:buFont typeface="Arial" panose="020B0604020202020204" pitchFamily="34" charset="0"/>
        <a:buChar char="•"/>
        <a:defRPr kern="1200">
          <a:solidFill>
            <a:schemeClr val="tx1"/>
          </a:solidFill>
          <a:latin typeface="+mn-lt"/>
          <a:ea typeface="+mn-ea"/>
          <a:cs typeface="+mn-cs"/>
        </a:defRPr>
      </a:lvl2pPr>
      <a:lvl3pPr marL="857250" indent="-171450" algn="l" defTabSz="685800" rtl="0" eaLnBrk="0" fontAlgn="base" hangingPunct="0">
        <a:lnSpc>
          <a:spcPct val="90000"/>
        </a:lnSpc>
        <a:spcBef>
          <a:spcPts val="375"/>
        </a:spcBef>
        <a:spcAft>
          <a:spcPct val="0"/>
        </a:spcAft>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0" fontAlgn="base" hangingPunct="0">
        <a:lnSpc>
          <a:spcPct val="90000"/>
        </a:lnSpc>
        <a:spcBef>
          <a:spcPts val="375"/>
        </a:spcBef>
        <a:spcAft>
          <a:spcPct val="0"/>
        </a:spcAft>
        <a:buFont typeface="Arial" panose="020B0604020202020204" pitchFamily="34" charset="0"/>
        <a:buChar char="•"/>
        <a:defRPr sz="1300" kern="1200">
          <a:solidFill>
            <a:schemeClr val="tx1"/>
          </a:solidFill>
          <a:latin typeface="+mn-lt"/>
          <a:ea typeface="+mn-ea"/>
          <a:cs typeface="+mn-cs"/>
        </a:defRPr>
      </a:lvl4pPr>
      <a:lvl5pPr marL="1543050" indent="-171450" algn="l" defTabSz="685800" rtl="0" eaLnBrk="0" fontAlgn="base" hangingPunct="0">
        <a:lnSpc>
          <a:spcPct val="90000"/>
        </a:lnSpc>
        <a:spcBef>
          <a:spcPts val="375"/>
        </a:spcBef>
        <a:spcAft>
          <a:spcPct val="0"/>
        </a:spcAft>
        <a:buFont typeface="Arial" panose="020B0604020202020204" pitchFamily="34" charset="0"/>
        <a:buChar char="•"/>
        <a:defRPr sz="130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fr-FR"/>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Picture 19" descr="untitled1"/>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171451" y="5856288"/>
            <a:ext cx="1151467" cy="857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7" name="Picture 20"/>
          <p:cNvPicPr>
            <a:picLocks noChangeAspect="1" noChangeArrowheads="1"/>
          </p:cNvPicPr>
          <p:nvPr userDrawn="1"/>
        </p:nvPicPr>
        <p:blipFill>
          <a:blip r:embed="rId7">
            <a:extLst>
              <a:ext uri="{28A0092B-C50C-407E-A947-70E740481C1C}">
                <a14:useLocalDpi xmlns:a14="http://schemas.microsoft.com/office/drawing/2010/main" val="0"/>
              </a:ext>
            </a:extLst>
          </a:blip>
          <a:srcRect/>
          <a:stretch>
            <a:fillRect/>
          </a:stretch>
        </p:blipFill>
        <p:spPr bwMode="auto">
          <a:xfrm>
            <a:off x="1443567" y="6342064"/>
            <a:ext cx="643467" cy="358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7" name="Rectangle 23"/>
          <p:cNvSpPr>
            <a:spLocks noGrp="1" noChangeArrowheads="1"/>
          </p:cNvSpPr>
          <p:nvPr>
            <p:ph type="dt" sz="half" idx="2"/>
          </p:nvPr>
        </p:nvSpPr>
        <p:spPr bwMode="auto">
          <a:xfrm>
            <a:off x="1515534" y="6381750"/>
            <a:ext cx="499533" cy="2794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0" hangingPunct="0">
              <a:buFont typeface="§ZapfDingbats BT" charset="2"/>
              <a:buNone/>
              <a:defRPr sz="1200" b="1">
                <a:solidFill>
                  <a:schemeClr val="bg1"/>
                </a:solidFill>
              </a:defRPr>
            </a:lvl1pPr>
          </a:lstStyle>
          <a:p>
            <a:pPr>
              <a:defRPr/>
            </a:pPr>
            <a:fld id="{710C57E3-87E6-4022-8EFA-2482BA293D28}" type="slidenum">
              <a:rPr lang="fr-FR" altLang="en-GB"/>
              <a:pPr>
                <a:defRPr/>
              </a:pPr>
              <a:t>‹N°›</a:t>
            </a:fld>
            <a:endParaRPr lang="fr-FR" altLang="en-GB"/>
          </a:p>
        </p:txBody>
      </p:sp>
      <p:grpSp>
        <p:nvGrpSpPr>
          <p:cNvPr id="1029" name="Group 24"/>
          <p:cNvGrpSpPr>
            <a:grpSpLocks/>
          </p:cNvGrpSpPr>
          <p:nvPr userDrawn="1"/>
        </p:nvGrpSpPr>
        <p:grpSpPr bwMode="auto">
          <a:xfrm>
            <a:off x="590552" y="304801"/>
            <a:ext cx="11601449" cy="676275"/>
            <a:chOff x="328" y="392"/>
            <a:chExt cx="5912" cy="440"/>
          </a:xfrm>
        </p:grpSpPr>
        <p:sp>
          <p:nvSpPr>
            <p:cNvPr id="1033" name="Arc 25"/>
            <p:cNvSpPr>
              <a:spLocks/>
            </p:cNvSpPr>
            <p:nvPr/>
          </p:nvSpPr>
          <p:spPr bwMode="auto">
            <a:xfrm flipH="1" flipV="1">
              <a:off x="328" y="536"/>
              <a:ext cx="344" cy="296"/>
            </a:xfrm>
            <a:custGeom>
              <a:avLst/>
              <a:gdLst>
                <a:gd name="T0" fmla="*/ 0 w 21600"/>
                <a:gd name="T1" fmla="*/ 0 h 21600"/>
                <a:gd name="T2" fmla="*/ 0 w 21600"/>
                <a:gd name="T3" fmla="*/ 0 h 21600"/>
                <a:gd name="T4" fmla="*/ 0 w 21600"/>
                <a:gd name="T5" fmla="*/ 0 h 21600"/>
                <a:gd name="T6" fmla="*/ 0 60000 65536"/>
                <a:gd name="T7" fmla="*/ 0 60000 65536"/>
                <a:gd name="T8" fmla="*/ 0 60000 65536"/>
              </a:gdLst>
              <a:ahLst/>
              <a:cxnLst>
                <a:cxn ang="T6">
                  <a:pos x="T0" y="T1"/>
                </a:cxn>
                <a:cxn ang="T7">
                  <a:pos x="T2" y="T3"/>
                </a:cxn>
                <a:cxn ang="T8">
                  <a:pos x="T4" y="T5"/>
                </a:cxn>
              </a:cxnLst>
              <a:rect l="0" t="0" r="r" b="b"/>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38100">
              <a:solidFill>
                <a:srgbClr val="FF7E1A"/>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fr-FR" sz="1800"/>
            </a:p>
          </p:txBody>
        </p:sp>
        <p:sp>
          <p:nvSpPr>
            <p:cNvPr id="1034" name="Line 26"/>
            <p:cNvSpPr>
              <a:spLocks noChangeShapeType="1"/>
            </p:cNvSpPr>
            <p:nvPr/>
          </p:nvSpPr>
          <p:spPr bwMode="auto">
            <a:xfrm flipV="1">
              <a:off x="328" y="392"/>
              <a:ext cx="0" cy="158"/>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sp>
          <p:nvSpPr>
            <p:cNvPr id="1035" name="Line 27"/>
            <p:cNvSpPr>
              <a:spLocks noChangeShapeType="1"/>
            </p:cNvSpPr>
            <p:nvPr/>
          </p:nvSpPr>
          <p:spPr bwMode="auto">
            <a:xfrm>
              <a:off x="656" y="832"/>
              <a:ext cx="5584" cy="0"/>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grpSp>
      <p:pic>
        <p:nvPicPr>
          <p:cNvPr id="1030" name="Picture 28" descr="MIRI Logo"/>
          <p:cNvPicPr>
            <a:picLocks noChangeAspect="1" noChangeArrowheads="1"/>
          </p:cNvPicPr>
          <p:nvPr userDrawn="1"/>
        </p:nvPicPr>
        <p:blipFill>
          <a:blip r:embed="rId8">
            <a:extLst>
              <a:ext uri="{28A0092B-C50C-407E-A947-70E740481C1C}">
                <a14:useLocalDpi xmlns:a14="http://schemas.microsoft.com/office/drawing/2010/main" val="0"/>
              </a:ext>
            </a:extLst>
          </a:blip>
          <a:srcRect/>
          <a:stretch>
            <a:fillRect/>
          </a:stretch>
        </p:blipFill>
        <p:spPr bwMode="auto">
          <a:xfrm>
            <a:off x="11089218" y="6021388"/>
            <a:ext cx="880533" cy="690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31" name="Picture 29" descr="MIRI_EC Logo"/>
          <p:cNvPicPr>
            <a:picLocks noChangeAspect="1" noChangeArrowheads="1"/>
          </p:cNvPicPr>
          <p:nvPr userDrawn="1"/>
        </p:nvPicPr>
        <p:blipFill>
          <a:blip r:embed="rId9">
            <a:extLst>
              <a:ext uri="{28A0092B-C50C-407E-A947-70E740481C1C}">
                <a14:useLocalDpi xmlns:a14="http://schemas.microsoft.com/office/drawing/2010/main" val="0"/>
              </a:ext>
            </a:extLst>
          </a:blip>
          <a:srcRect/>
          <a:stretch>
            <a:fillRect/>
          </a:stretch>
        </p:blipFill>
        <p:spPr bwMode="auto">
          <a:xfrm>
            <a:off x="10128251" y="260351"/>
            <a:ext cx="1919816" cy="538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2" name="Rectangle 30"/>
          <p:cNvSpPr>
            <a:spLocks noChangeArrowheads="1"/>
          </p:cNvSpPr>
          <p:nvPr userDrawn="1"/>
        </p:nvSpPr>
        <p:spPr bwMode="auto">
          <a:xfrm>
            <a:off x="0" y="6583364"/>
            <a:ext cx="13208000" cy="274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a:defRPr/>
            </a:pPr>
            <a:r>
              <a:rPr lang="en-GB" altLang="en-GB" sz="1200" smtClean="0">
                <a:solidFill>
                  <a:srgbClr val="0B3D91"/>
                </a:solidFill>
              </a:rPr>
              <a:t>MIRI Science Meeting, Chicago, June 15-16 2009</a:t>
            </a:r>
          </a:p>
        </p:txBody>
      </p:sp>
    </p:spTree>
    <p:extLst>
      <p:ext uri="{BB962C8B-B14F-4D97-AF65-F5344CB8AC3E}">
        <p14:creationId xmlns:p14="http://schemas.microsoft.com/office/powerpoint/2010/main" val="2124280349"/>
      </p:ext>
    </p:extLst>
  </p:cSld>
  <p:clrMap bg1="lt1" tx1="dk1" bg2="lt2" tx2="dk2" accent1="accent1" accent2="accent2" accent3="accent3" accent4="accent4" accent5="accent5" accent6="accent6" hlink="hlink" folHlink="folHlink"/>
  <p:sldLayoutIdLst>
    <p:sldLayoutId id="2147483724" r:id="rId1"/>
    <p:sldLayoutId id="2147483725" r:id="rId2"/>
    <p:sldLayoutId id="2147483726" r:id="rId3"/>
    <p:sldLayoutId id="2147483733" r:id="rId4"/>
  </p:sldLayoutIdLst>
  <p:hf sldNum="0" hdr="0" ftr="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Picture 19" descr="untitled1"/>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171451" y="5856288"/>
            <a:ext cx="1151467" cy="857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7" name="Picture 20"/>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1443567" y="6342064"/>
            <a:ext cx="643467" cy="358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7" name="Rectangle 23"/>
          <p:cNvSpPr>
            <a:spLocks noGrp="1" noChangeArrowheads="1"/>
          </p:cNvSpPr>
          <p:nvPr>
            <p:ph type="dt" sz="half" idx="2"/>
          </p:nvPr>
        </p:nvSpPr>
        <p:spPr bwMode="auto">
          <a:xfrm>
            <a:off x="1515534" y="6381750"/>
            <a:ext cx="499533" cy="279400"/>
          </a:xfrm>
          <a:prstGeom prst="rect">
            <a:avLst/>
          </a:prstGeom>
          <a:noFill/>
          <a:ln w="9525">
            <a:noFill/>
            <a:miter lim="800000"/>
            <a:headEnd/>
            <a:tailEnd/>
          </a:ln>
          <a:effectLst/>
        </p:spPr>
        <p:txBody>
          <a:bodyPr vert="horz" wrap="square" lIns="91354" tIns="45678" rIns="91354" bIns="45678" numCol="1" anchor="t" anchorCtr="0" compatLnSpc="1">
            <a:prstTxWarp prst="textNoShape">
              <a:avLst/>
            </a:prstTxWarp>
          </a:bodyPr>
          <a:lstStyle>
            <a:lvl1pPr algn="ctr" eaLnBrk="0" hangingPunct="0">
              <a:buFont typeface="§ZapfDingbats BT" charset="2"/>
              <a:buNone/>
              <a:defRPr sz="1200" b="1">
                <a:solidFill>
                  <a:schemeClr val="bg1"/>
                </a:solidFill>
              </a:defRPr>
            </a:lvl1pPr>
          </a:lstStyle>
          <a:p>
            <a:pPr>
              <a:defRPr/>
            </a:pPr>
            <a:fld id="{1881846E-3BBA-402E-9B37-FD953C55CAE8}" type="datetime1">
              <a:rPr lang="fr-FR" altLang="en-GB" smtClean="0"/>
              <a:t>14/05/2025</a:t>
            </a:fld>
            <a:endParaRPr lang="fr-FR" altLang="en-GB"/>
          </a:p>
        </p:txBody>
      </p:sp>
      <p:grpSp>
        <p:nvGrpSpPr>
          <p:cNvPr id="1029" name="Group 24"/>
          <p:cNvGrpSpPr>
            <a:grpSpLocks/>
          </p:cNvGrpSpPr>
          <p:nvPr userDrawn="1"/>
        </p:nvGrpSpPr>
        <p:grpSpPr bwMode="auto">
          <a:xfrm>
            <a:off x="590552" y="304801"/>
            <a:ext cx="11601449" cy="676275"/>
            <a:chOff x="328" y="392"/>
            <a:chExt cx="5912" cy="440"/>
          </a:xfrm>
        </p:grpSpPr>
        <p:sp>
          <p:nvSpPr>
            <p:cNvPr id="1033" name="Arc 25"/>
            <p:cNvSpPr>
              <a:spLocks/>
            </p:cNvSpPr>
            <p:nvPr/>
          </p:nvSpPr>
          <p:spPr bwMode="auto">
            <a:xfrm flipH="1" flipV="1">
              <a:off x="328" y="536"/>
              <a:ext cx="344" cy="296"/>
            </a:xfrm>
            <a:custGeom>
              <a:avLst/>
              <a:gdLst>
                <a:gd name="T0" fmla="*/ 0 w 21600"/>
                <a:gd name="T1" fmla="*/ 0 h 21600"/>
                <a:gd name="T2" fmla="*/ 0 w 21600"/>
                <a:gd name="T3" fmla="*/ 0 h 21600"/>
                <a:gd name="T4" fmla="*/ 0 w 21600"/>
                <a:gd name="T5" fmla="*/ 0 h 21600"/>
                <a:gd name="T6" fmla="*/ 0 60000 65536"/>
                <a:gd name="T7" fmla="*/ 0 60000 65536"/>
                <a:gd name="T8" fmla="*/ 0 60000 65536"/>
              </a:gdLst>
              <a:ahLst/>
              <a:cxnLst>
                <a:cxn ang="T6">
                  <a:pos x="T0" y="T1"/>
                </a:cxn>
                <a:cxn ang="T7">
                  <a:pos x="T2" y="T3"/>
                </a:cxn>
                <a:cxn ang="T8">
                  <a:pos x="T4" y="T5"/>
                </a:cxn>
              </a:cxnLst>
              <a:rect l="0" t="0" r="r" b="b"/>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38100">
              <a:solidFill>
                <a:srgbClr val="FF7E1A"/>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fr-FR" sz="1800"/>
            </a:p>
          </p:txBody>
        </p:sp>
        <p:sp>
          <p:nvSpPr>
            <p:cNvPr id="1034" name="Line 26"/>
            <p:cNvSpPr>
              <a:spLocks noChangeShapeType="1"/>
            </p:cNvSpPr>
            <p:nvPr/>
          </p:nvSpPr>
          <p:spPr bwMode="auto">
            <a:xfrm flipV="1">
              <a:off x="328" y="392"/>
              <a:ext cx="0" cy="158"/>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sp>
          <p:nvSpPr>
            <p:cNvPr id="1035" name="Line 27"/>
            <p:cNvSpPr>
              <a:spLocks noChangeShapeType="1"/>
            </p:cNvSpPr>
            <p:nvPr/>
          </p:nvSpPr>
          <p:spPr bwMode="auto">
            <a:xfrm>
              <a:off x="656" y="832"/>
              <a:ext cx="5584" cy="0"/>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grpSp>
      <p:pic>
        <p:nvPicPr>
          <p:cNvPr id="1030" name="Picture 28" descr="MIRI Logo"/>
          <p:cNvPicPr>
            <a:picLocks noChangeAspect="1" noChangeArrowheads="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11089218" y="6021388"/>
            <a:ext cx="880533" cy="690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31" name="Picture 29" descr="MIRI_EC Logo"/>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10128251" y="260351"/>
            <a:ext cx="1919816" cy="538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2" name="Rectangle 30"/>
          <p:cNvSpPr>
            <a:spLocks noChangeArrowheads="1"/>
          </p:cNvSpPr>
          <p:nvPr userDrawn="1"/>
        </p:nvSpPr>
        <p:spPr bwMode="auto">
          <a:xfrm>
            <a:off x="0" y="6583364"/>
            <a:ext cx="13208000" cy="274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a:defRPr/>
            </a:pPr>
            <a:r>
              <a:rPr lang="en-GB" altLang="en-GB" sz="1200" dirty="0" smtClean="0">
                <a:solidFill>
                  <a:srgbClr val="0B3D91"/>
                </a:solidFill>
              </a:rPr>
              <a:t>JWST, ESTEC, 2015</a:t>
            </a:r>
          </a:p>
        </p:txBody>
      </p:sp>
    </p:spTree>
    <p:extLst>
      <p:ext uri="{BB962C8B-B14F-4D97-AF65-F5344CB8AC3E}">
        <p14:creationId xmlns:p14="http://schemas.microsoft.com/office/powerpoint/2010/main" val="291756432"/>
      </p:ext>
    </p:extLst>
  </p:cSld>
  <p:clrMap bg1="lt1" tx1="dk1" bg2="lt2" tx2="dk2" accent1="accent1" accent2="accent2" accent3="accent3" accent4="accent4" accent5="accent5" accent6="accent6" hlink="hlink" folHlink="folHlink"/>
  <p:sldLayoutIdLst>
    <p:sldLayoutId id="2147483730" r:id="rId1"/>
  </p:sldLayoutIdLst>
  <p:hf hdr="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6775" algn="ctr" rtl="0" fontAlgn="base">
        <a:spcBef>
          <a:spcPct val="0"/>
        </a:spcBef>
        <a:spcAft>
          <a:spcPct val="0"/>
        </a:spcAft>
        <a:defRPr sz="4400">
          <a:solidFill>
            <a:schemeClr val="tx2"/>
          </a:solidFill>
          <a:latin typeface="Arial" charset="0"/>
        </a:defRPr>
      </a:lvl6pPr>
      <a:lvl7pPr marL="913556" algn="ctr" rtl="0" fontAlgn="base">
        <a:spcBef>
          <a:spcPct val="0"/>
        </a:spcBef>
        <a:spcAft>
          <a:spcPct val="0"/>
        </a:spcAft>
        <a:defRPr sz="4400">
          <a:solidFill>
            <a:schemeClr val="tx2"/>
          </a:solidFill>
          <a:latin typeface="Arial" charset="0"/>
        </a:defRPr>
      </a:lvl7pPr>
      <a:lvl8pPr marL="1370340" algn="ctr" rtl="0" fontAlgn="base">
        <a:spcBef>
          <a:spcPct val="0"/>
        </a:spcBef>
        <a:spcAft>
          <a:spcPct val="0"/>
        </a:spcAft>
        <a:defRPr sz="4400">
          <a:solidFill>
            <a:schemeClr val="tx2"/>
          </a:solidFill>
          <a:latin typeface="Arial" charset="0"/>
        </a:defRPr>
      </a:lvl8pPr>
      <a:lvl9pPr marL="1827117" algn="ctr" rtl="0" fontAlgn="base">
        <a:spcBef>
          <a:spcPct val="0"/>
        </a:spcBef>
        <a:spcAft>
          <a:spcPct val="0"/>
        </a:spcAft>
        <a:defRPr sz="4400">
          <a:solidFill>
            <a:schemeClr val="tx2"/>
          </a:solidFill>
          <a:latin typeface="Arial" charset="0"/>
        </a:defRPr>
      </a:lvl9pPr>
    </p:titleStyle>
    <p:bodyStyle>
      <a:lvl1pPr marL="341313" indent="-341313" algn="l" rtl="0" eaLnBrk="0" fontAlgn="base" hangingPunct="0">
        <a:spcBef>
          <a:spcPct val="20000"/>
        </a:spcBef>
        <a:spcAft>
          <a:spcPct val="0"/>
        </a:spcAft>
        <a:buChar char="•"/>
        <a:defRPr sz="3200">
          <a:solidFill>
            <a:schemeClr val="tx1"/>
          </a:solidFill>
          <a:latin typeface="+mn-lt"/>
          <a:ea typeface="+mn-ea"/>
          <a:cs typeface="+mn-cs"/>
        </a:defRPr>
      </a:lvl1pPr>
      <a:lvl2pPr marL="741363" indent="-284163" algn="l" rtl="0" eaLnBrk="0" fontAlgn="base" hangingPunct="0">
        <a:spcBef>
          <a:spcPct val="20000"/>
        </a:spcBef>
        <a:spcAft>
          <a:spcPct val="0"/>
        </a:spcAft>
        <a:buChar char="–"/>
        <a:defRPr sz="2800">
          <a:solidFill>
            <a:schemeClr val="tx1"/>
          </a:solidFill>
          <a:latin typeface="+mn-lt"/>
        </a:defRPr>
      </a:lvl2pPr>
      <a:lvl3pPr marL="1141413" indent="-227013" algn="l" rtl="0" eaLnBrk="0" fontAlgn="base" hangingPunct="0">
        <a:spcBef>
          <a:spcPct val="20000"/>
        </a:spcBef>
        <a:spcAft>
          <a:spcPct val="0"/>
        </a:spcAft>
        <a:buChar char="•"/>
        <a:defRPr sz="2400">
          <a:solidFill>
            <a:schemeClr val="tx1"/>
          </a:solidFill>
          <a:latin typeface="+mn-lt"/>
        </a:defRPr>
      </a:lvl3pPr>
      <a:lvl4pPr marL="1598613" indent="-227013" algn="l" rtl="0" eaLnBrk="0" fontAlgn="base" hangingPunct="0">
        <a:spcBef>
          <a:spcPct val="20000"/>
        </a:spcBef>
        <a:spcAft>
          <a:spcPct val="0"/>
        </a:spcAft>
        <a:buChar char="–"/>
        <a:defRPr sz="2000">
          <a:solidFill>
            <a:schemeClr val="tx1"/>
          </a:solidFill>
          <a:latin typeface="+mn-lt"/>
        </a:defRPr>
      </a:lvl4pPr>
      <a:lvl5pPr marL="2054225" indent="-227013" algn="l" rtl="0" eaLnBrk="0" fontAlgn="base" hangingPunct="0">
        <a:spcBef>
          <a:spcPct val="20000"/>
        </a:spcBef>
        <a:spcAft>
          <a:spcPct val="0"/>
        </a:spcAft>
        <a:buChar char="»"/>
        <a:defRPr sz="2000">
          <a:solidFill>
            <a:schemeClr val="tx1"/>
          </a:solidFill>
          <a:latin typeface="+mn-lt"/>
        </a:defRPr>
      </a:lvl5pPr>
      <a:lvl6pPr marL="2512287" indent="-228387" algn="l" rtl="0" fontAlgn="base">
        <a:spcBef>
          <a:spcPct val="20000"/>
        </a:spcBef>
        <a:spcAft>
          <a:spcPct val="0"/>
        </a:spcAft>
        <a:buChar char="»"/>
        <a:defRPr sz="2000">
          <a:solidFill>
            <a:schemeClr val="tx1"/>
          </a:solidFill>
          <a:latin typeface="+mn-lt"/>
        </a:defRPr>
      </a:lvl6pPr>
      <a:lvl7pPr marL="2969064" indent="-228387" algn="l" rtl="0" fontAlgn="base">
        <a:spcBef>
          <a:spcPct val="20000"/>
        </a:spcBef>
        <a:spcAft>
          <a:spcPct val="0"/>
        </a:spcAft>
        <a:buChar char="»"/>
        <a:defRPr sz="2000">
          <a:solidFill>
            <a:schemeClr val="tx1"/>
          </a:solidFill>
          <a:latin typeface="+mn-lt"/>
        </a:defRPr>
      </a:lvl7pPr>
      <a:lvl8pPr marL="3425846" indent="-228387" algn="l" rtl="0" fontAlgn="base">
        <a:spcBef>
          <a:spcPct val="20000"/>
        </a:spcBef>
        <a:spcAft>
          <a:spcPct val="0"/>
        </a:spcAft>
        <a:buChar char="»"/>
        <a:defRPr sz="2000">
          <a:solidFill>
            <a:schemeClr val="tx1"/>
          </a:solidFill>
          <a:latin typeface="+mn-lt"/>
        </a:defRPr>
      </a:lvl8pPr>
      <a:lvl9pPr marL="3882619" indent="-228387" algn="l" rtl="0" fontAlgn="base">
        <a:spcBef>
          <a:spcPct val="20000"/>
        </a:spcBef>
        <a:spcAft>
          <a:spcPct val="0"/>
        </a:spcAft>
        <a:buChar char="»"/>
        <a:defRPr sz="2000">
          <a:solidFill>
            <a:schemeClr val="tx1"/>
          </a:solidFill>
          <a:latin typeface="+mn-lt"/>
        </a:defRPr>
      </a:lvl9pPr>
    </p:bodyStyle>
    <p:otherStyle>
      <a:defPPr>
        <a:defRPr lang="fr-FR"/>
      </a:defPPr>
      <a:lvl1pPr marL="0" algn="l" defTabSz="913556" rtl="0" eaLnBrk="1" latinLnBrk="0" hangingPunct="1">
        <a:defRPr sz="1800" kern="1200">
          <a:solidFill>
            <a:schemeClr val="tx1"/>
          </a:solidFill>
          <a:latin typeface="+mn-lt"/>
          <a:ea typeface="+mn-ea"/>
          <a:cs typeface="+mn-cs"/>
        </a:defRPr>
      </a:lvl1pPr>
      <a:lvl2pPr marL="456775" algn="l" defTabSz="913556" rtl="0" eaLnBrk="1" latinLnBrk="0" hangingPunct="1">
        <a:defRPr sz="1800" kern="1200">
          <a:solidFill>
            <a:schemeClr val="tx1"/>
          </a:solidFill>
          <a:latin typeface="+mn-lt"/>
          <a:ea typeface="+mn-ea"/>
          <a:cs typeface="+mn-cs"/>
        </a:defRPr>
      </a:lvl2pPr>
      <a:lvl3pPr marL="913556" algn="l" defTabSz="913556" rtl="0" eaLnBrk="1" latinLnBrk="0" hangingPunct="1">
        <a:defRPr sz="1800" kern="1200">
          <a:solidFill>
            <a:schemeClr val="tx1"/>
          </a:solidFill>
          <a:latin typeface="+mn-lt"/>
          <a:ea typeface="+mn-ea"/>
          <a:cs typeface="+mn-cs"/>
        </a:defRPr>
      </a:lvl3pPr>
      <a:lvl4pPr marL="1370340" algn="l" defTabSz="913556" rtl="0" eaLnBrk="1" latinLnBrk="0" hangingPunct="1">
        <a:defRPr sz="1800" kern="1200">
          <a:solidFill>
            <a:schemeClr val="tx1"/>
          </a:solidFill>
          <a:latin typeface="+mn-lt"/>
          <a:ea typeface="+mn-ea"/>
          <a:cs typeface="+mn-cs"/>
        </a:defRPr>
      </a:lvl4pPr>
      <a:lvl5pPr marL="1827117" algn="l" defTabSz="913556" rtl="0" eaLnBrk="1" latinLnBrk="0" hangingPunct="1">
        <a:defRPr sz="1800" kern="1200">
          <a:solidFill>
            <a:schemeClr val="tx1"/>
          </a:solidFill>
          <a:latin typeface="+mn-lt"/>
          <a:ea typeface="+mn-ea"/>
          <a:cs typeface="+mn-cs"/>
        </a:defRPr>
      </a:lvl5pPr>
      <a:lvl6pPr marL="2283894" algn="l" defTabSz="913556" rtl="0" eaLnBrk="1" latinLnBrk="0" hangingPunct="1">
        <a:defRPr sz="1800" kern="1200">
          <a:solidFill>
            <a:schemeClr val="tx1"/>
          </a:solidFill>
          <a:latin typeface="+mn-lt"/>
          <a:ea typeface="+mn-ea"/>
          <a:cs typeface="+mn-cs"/>
        </a:defRPr>
      </a:lvl6pPr>
      <a:lvl7pPr marL="2740677" algn="l" defTabSz="913556" rtl="0" eaLnBrk="1" latinLnBrk="0" hangingPunct="1">
        <a:defRPr sz="1800" kern="1200">
          <a:solidFill>
            <a:schemeClr val="tx1"/>
          </a:solidFill>
          <a:latin typeface="+mn-lt"/>
          <a:ea typeface="+mn-ea"/>
          <a:cs typeface="+mn-cs"/>
        </a:defRPr>
      </a:lvl7pPr>
      <a:lvl8pPr marL="3197451" algn="l" defTabSz="913556" rtl="0" eaLnBrk="1" latinLnBrk="0" hangingPunct="1">
        <a:defRPr sz="1800" kern="1200">
          <a:solidFill>
            <a:schemeClr val="tx1"/>
          </a:solidFill>
          <a:latin typeface="+mn-lt"/>
          <a:ea typeface="+mn-ea"/>
          <a:cs typeface="+mn-cs"/>
        </a:defRPr>
      </a:lvl8pPr>
      <a:lvl9pPr marL="3654234" algn="l" defTabSz="913556" rtl="0" eaLnBrk="1" latinLnBrk="0" hangingPunct="1">
        <a:defRPr sz="1800" kern="1200">
          <a:solidFill>
            <a:schemeClr val="tx1"/>
          </a:solidFill>
          <a:latin typeface="+mn-lt"/>
          <a:ea typeface="+mn-ea"/>
          <a:cs typeface="+mn-cs"/>
        </a:defRPr>
      </a:lvl9pPr>
    </p:otherStyle>
  </p:txStyles>
</p:sldMaster>
</file>

<file path=ppt/slideMasters/slideMaster10.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050" name="Picture 19" descr="untitled1"/>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171451" y="5856288"/>
            <a:ext cx="1151467" cy="857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51" name="Picture 20"/>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1443567" y="6342064"/>
            <a:ext cx="643467" cy="358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7" name="Rectangle 23"/>
          <p:cNvSpPr>
            <a:spLocks noGrp="1" noChangeArrowheads="1"/>
          </p:cNvSpPr>
          <p:nvPr>
            <p:ph type="dt" sz="half" idx="2"/>
          </p:nvPr>
        </p:nvSpPr>
        <p:spPr bwMode="auto">
          <a:xfrm>
            <a:off x="1515534" y="6381750"/>
            <a:ext cx="499533" cy="279400"/>
          </a:xfrm>
          <a:prstGeom prst="rect">
            <a:avLst/>
          </a:prstGeom>
          <a:noFill/>
          <a:ln w="9525">
            <a:noFill/>
            <a:miter lim="800000"/>
            <a:headEnd/>
            <a:tailEnd/>
          </a:ln>
          <a:effectLst/>
        </p:spPr>
        <p:txBody>
          <a:bodyPr vert="horz" wrap="square" lIns="91354" tIns="45678" rIns="91354" bIns="45678" numCol="1" anchor="t" anchorCtr="0" compatLnSpc="1">
            <a:prstTxWarp prst="textNoShape">
              <a:avLst/>
            </a:prstTxWarp>
          </a:bodyPr>
          <a:lstStyle>
            <a:lvl1pPr algn="ctr" eaLnBrk="0" hangingPunct="0">
              <a:buFont typeface="§ZapfDingbats BT" charset="2"/>
              <a:buNone/>
              <a:defRPr sz="1200" b="1">
                <a:solidFill>
                  <a:schemeClr val="bg1"/>
                </a:solidFill>
              </a:defRPr>
            </a:lvl1pPr>
          </a:lstStyle>
          <a:p>
            <a:pPr>
              <a:defRPr/>
            </a:pPr>
            <a:fld id="{0F458842-A166-4019-A604-99B39BBB81FF}" type="slidenum">
              <a:rPr lang="fr-FR" altLang="en-GB"/>
              <a:pPr>
                <a:defRPr/>
              </a:pPr>
              <a:t>‹N°›</a:t>
            </a:fld>
            <a:endParaRPr lang="fr-FR" altLang="en-GB"/>
          </a:p>
        </p:txBody>
      </p:sp>
      <p:grpSp>
        <p:nvGrpSpPr>
          <p:cNvPr id="2053" name="Group 24"/>
          <p:cNvGrpSpPr>
            <a:grpSpLocks/>
          </p:cNvGrpSpPr>
          <p:nvPr userDrawn="1"/>
        </p:nvGrpSpPr>
        <p:grpSpPr bwMode="auto">
          <a:xfrm>
            <a:off x="590552" y="304801"/>
            <a:ext cx="11601449" cy="676275"/>
            <a:chOff x="328" y="392"/>
            <a:chExt cx="5912" cy="440"/>
          </a:xfrm>
        </p:grpSpPr>
        <p:sp>
          <p:nvSpPr>
            <p:cNvPr id="2057" name="Arc 25"/>
            <p:cNvSpPr>
              <a:spLocks/>
            </p:cNvSpPr>
            <p:nvPr/>
          </p:nvSpPr>
          <p:spPr bwMode="auto">
            <a:xfrm flipH="1" flipV="1">
              <a:off x="328" y="536"/>
              <a:ext cx="344" cy="296"/>
            </a:xfrm>
            <a:custGeom>
              <a:avLst/>
              <a:gdLst>
                <a:gd name="T0" fmla="*/ 0 w 21600"/>
                <a:gd name="T1" fmla="*/ 0 h 21600"/>
                <a:gd name="T2" fmla="*/ 0 w 21600"/>
                <a:gd name="T3" fmla="*/ 0 h 21600"/>
                <a:gd name="T4" fmla="*/ 0 w 21600"/>
                <a:gd name="T5" fmla="*/ 0 h 21600"/>
                <a:gd name="T6" fmla="*/ 0 60000 65536"/>
                <a:gd name="T7" fmla="*/ 0 60000 65536"/>
                <a:gd name="T8" fmla="*/ 0 60000 65536"/>
              </a:gdLst>
              <a:ahLst/>
              <a:cxnLst>
                <a:cxn ang="T6">
                  <a:pos x="T0" y="T1"/>
                </a:cxn>
                <a:cxn ang="T7">
                  <a:pos x="T2" y="T3"/>
                </a:cxn>
                <a:cxn ang="T8">
                  <a:pos x="T4" y="T5"/>
                </a:cxn>
              </a:cxnLst>
              <a:rect l="0" t="0" r="r" b="b"/>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lnTo>
                    <a:pt x="-1" y="0"/>
                  </a:lnTo>
                  <a:close/>
                </a:path>
              </a:pathLst>
            </a:custGeom>
            <a:noFill/>
            <a:ln w="38100">
              <a:solidFill>
                <a:srgbClr val="FF7E1A"/>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fr-FR" sz="1800"/>
            </a:p>
          </p:txBody>
        </p:sp>
        <p:sp>
          <p:nvSpPr>
            <p:cNvPr id="2058" name="Line 26"/>
            <p:cNvSpPr>
              <a:spLocks noChangeShapeType="1"/>
            </p:cNvSpPr>
            <p:nvPr/>
          </p:nvSpPr>
          <p:spPr bwMode="auto">
            <a:xfrm flipV="1">
              <a:off x="328" y="392"/>
              <a:ext cx="0" cy="158"/>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sp>
          <p:nvSpPr>
            <p:cNvPr id="2059" name="Line 27"/>
            <p:cNvSpPr>
              <a:spLocks noChangeShapeType="1"/>
            </p:cNvSpPr>
            <p:nvPr/>
          </p:nvSpPr>
          <p:spPr bwMode="auto">
            <a:xfrm>
              <a:off x="656" y="832"/>
              <a:ext cx="5584" cy="0"/>
            </a:xfrm>
            <a:prstGeom prst="line">
              <a:avLst/>
            </a:prstGeom>
            <a:noFill/>
            <a:ln w="38100">
              <a:solidFill>
                <a:srgbClr val="FF7E1A"/>
              </a:solidFill>
              <a:round/>
              <a:headEnd/>
              <a:tailEnd/>
            </a:ln>
            <a:extLst>
              <a:ext uri="{909E8E84-426E-40DD-AFC4-6F175D3DCCD1}">
                <a14:hiddenFill xmlns:a14="http://schemas.microsoft.com/office/drawing/2010/main">
                  <a:noFill/>
                </a14:hiddenFill>
              </a:ext>
            </a:extLst>
          </p:spPr>
          <p:txBody>
            <a:bodyPr wrap="none" anchor="ctr"/>
            <a:lstStyle/>
            <a:p>
              <a:endParaRPr lang="fr-FR" sz="1800"/>
            </a:p>
          </p:txBody>
        </p:sp>
      </p:grpSp>
      <p:pic>
        <p:nvPicPr>
          <p:cNvPr id="2054" name="Picture 28" descr="MIRI Logo"/>
          <p:cNvPicPr>
            <a:picLocks noChangeAspect="1" noChangeArrowheads="1"/>
          </p:cNvPicPr>
          <p:nvPr userDrawn="1"/>
        </p:nvPicPr>
        <p:blipFill>
          <a:blip r:embed="rId5">
            <a:extLst>
              <a:ext uri="{28A0092B-C50C-407E-A947-70E740481C1C}">
                <a14:useLocalDpi xmlns:a14="http://schemas.microsoft.com/office/drawing/2010/main" val="0"/>
              </a:ext>
            </a:extLst>
          </a:blip>
          <a:srcRect/>
          <a:stretch>
            <a:fillRect/>
          </a:stretch>
        </p:blipFill>
        <p:spPr bwMode="auto">
          <a:xfrm>
            <a:off x="11089218" y="6021388"/>
            <a:ext cx="880533" cy="690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55" name="Picture 29" descr="MIRI_EC Logo"/>
          <p:cNvPicPr>
            <a:picLocks noChangeAspect="1" noChangeArrowheads="1"/>
          </p:cNvPicPr>
          <p:nvPr userDrawn="1"/>
        </p:nvPicPr>
        <p:blipFill>
          <a:blip r:embed="rId6">
            <a:extLst>
              <a:ext uri="{28A0092B-C50C-407E-A947-70E740481C1C}">
                <a14:useLocalDpi xmlns:a14="http://schemas.microsoft.com/office/drawing/2010/main" val="0"/>
              </a:ext>
            </a:extLst>
          </a:blip>
          <a:srcRect/>
          <a:stretch>
            <a:fillRect/>
          </a:stretch>
        </p:blipFill>
        <p:spPr bwMode="auto">
          <a:xfrm>
            <a:off x="10128251" y="260351"/>
            <a:ext cx="1919816" cy="538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2" name="Rectangle 30"/>
          <p:cNvSpPr>
            <a:spLocks noChangeArrowheads="1"/>
          </p:cNvSpPr>
          <p:nvPr userDrawn="1"/>
        </p:nvSpPr>
        <p:spPr bwMode="auto">
          <a:xfrm>
            <a:off x="0" y="6583364"/>
            <a:ext cx="13208000" cy="2746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a:defRPr/>
            </a:pPr>
            <a:r>
              <a:rPr lang="en-GB" altLang="en-GB" sz="1200" dirty="0" smtClean="0">
                <a:solidFill>
                  <a:srgbClr val="0B3D91"/>
                </a:solidFill>
              </a:rPr>
              <a:t>JWST, ESTEC, 2015</a:t>
            </a:r>
          </a:p>
        </p:txBody>
      </p:sp>
    </p:spTree>
    <p:extLst>
      <p:ext uri="{BB962C8B-B14F-4D97-AF65-F5344CB8AC3E}">
        <p14:creationId xmlns:p14="http://schemas.microsoft.com/office/powerpoint/2010/main" val="1468395094"/>
      </p:ext>
    </p:extLst>
  </p:cSld>
  <p:clrMap bg1="lt1" tx1="dk1" bg2="lt2" tx2="dk2" accent1="accent1" accent2="accent2" accent3="accent3" accent4="accent4" accent5="accent5" accent6="accent6" hlink="hlink" folHlink="folHlink"/>
  <p:sldLayoutIdLst>
    <p:sldLayoutId id="2147483732" r:id="rId1"/>
  </p:sldLayoutIdLst>
  <p:hf sldNum="0" hdr="0" ftr="0"/>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6775" algn="ctr" rtl="0" fontAlgn="base">
        <a:spcBef>
          <a:spcPct val="0"/>
        </a:spcBef>
        <a:spcAft>
          <a:spcPct val="0"/>
        </a:spcAft>
        <a:defRPr sz="4400">
          <a:solidFill>
            <a:schemeClr val="tx2"/>
          </a:solidFill>
          <a:latin typeface="Arial" charset="0"/>
        </a:defRPr>
      </a:lvl6pPr>
      <a:lvl7pPr marL="913556" algn="ctr" rtl="0" fontAlgn="base">
        <a:spcBef>
          <a:spcPct val="0"/>
        </a:spcBef>
        <a:spcAft>
          <a:spcPct val="0"/>
        </a:spcAft>
        <a:defRPr sz="4400">
          <a:solidFill>
            <a:schemeClr val="tx2"/>
          </a:solidFill>
          <a:latin typeface="Arial" charset="0"/>
        </a:defRPr>
      </a:lvl7pPr>
      <a:lvl8pPr marL="1370340" algn="ctr" rtl="0" fontAlgn="base">
        <a:spcBef>
          <a:spcPct val="0"/>
        </a:spcBef>
        <a:spcAft>
          <a:spcPct val="0"/>
        </a:spcAft>
        <a:defRPr sz="4400">
          <a:solidFill>
            <a:schemeClr val="tx2"/>
          </a:solidFill>
          <a:latin typeface="Arial" charset="0"/>
        </a:defRPr>
      </a:lvl8pPr>
      <a:lvl9pPr marL="1827117" algn="ctr" rtl="0" fontAlgn="base">
        <a:spcBef>
          <a:spcPct val="0"/>
        </a:spcBef>
        <a:spcAft>
          <a:spcPct val="0"/>
        </a:spcAft>
        <a:defRPr sz="4400">
          <a:solidFill>
            <a:schemeClr val="tx2"/>
          </a:solidFill>
          <a:latin typeface="Arial" charset="0"/>
        </a:defRPr>
      </a:lvl9pPr>
    </p:titleStyle>
    <p:bodyStyle>
      <a:lvl1pPr marL="341313" indent="-341313" algn="l" rtl="0" eaLnBrk="0" fontAlgn="base" hangingPunct="0">
        <a:spcBef>
          <a:spcPct val="20000"/>
        </a:spcBef>
        <a:spcAft>
          <a:spcPct val="0"/>
        </a:spcAft>
        <a:buChar char="•"/>
        <a:defRPr sz="3200">
          <a:solidFill>
            <a:schemeClr val="tx1"/>
          </a:solidFill>
          <a:latin typeface="+mn-lt"/>
          <a:ea typeface="+mn-ea"/>
          <a:cs typeface="+mn-cs"/>
        </a:defRPr>
      </a:lvl1pPr>
      <a:lvl2pPr marL="741363" indent="-284163" algn="l" rtl="0" eaLnBrk="0" fontAlgn="base" hangingPunct="0">
        <a:spcBef>
          <a:spcPct val="20000"/>
        </a:spcBef>
        <a:spcAft>
          <a:spcPct val="0"/>
        </a:spcAft>
        <a:buChar char="–"/>
        <a:defRPr sz="2800">
          <a:solidFill>
            <a:schemeClr val="tx1"/>
          </a:solidFill>
          <a:latin typeface="+mn-lt"/>
        </a:defRPr>
      </a:lvl2pPr>
      <a:lvl3pPr marL="1141413" indent="-227013" algn="l" rtl="0" eaLnBrk="0" fontAlgn="base" hangingPunct="0">
        <a:spcBef>
          <a:spcPct val="20000"/>
        </a:spcBef>
        <a:spcAft>
          <a:spcPct val="0"/>
        </a:spcAft>
        <a:buChar char="•"/>
        <a:defRPr sz="2400">
          <a:solidFill>
            <a:schemeClr val="tx1"/>
          </a:solidFill>
          <a:latin typeface="+mn-lt"/>
        </a:defRPr>
      </a:lvl3pPr>
      <a:lvl4pPr marL="1598613" indent="-227013" algn="l" rtl="0" eaLnBrk="0" fontAlgn="base" hangingPunct="0">
        <a:spcBef>
          <a:spcPct val="20000"/>
        </a:spcBef>
        <a:spcAft>
          <a:spcPct val="0"/>
        </a:spcAft>
        <a:buChar char="–"/>
        <a:defRPr sz="2000">
          <a:solidFill>
            <a:schemeClr val="tx1"/>
          </a:solidFill>
          <a:latin typeface="+mn-lt"/>
        </a:defRPr>
      </a:lvl4pPr>
      <a:lvl5pPr marL="2054225" indent="-227013" algn="l" rtl="0" eaLnBrk="0" fontAlgn="base" hangingPunct="0">
        <a:spcBef>
          <a:spcPct val="20000"/>
        </a:spcBef>
        <a:spcAft>
          <a:spcPct val="0"/>
        </a:spcAft>
        <a:buChar char="»"/>
        <a:defRPr sz="2000">
          <a:solidFill>
            <a:schemeClr val="tx1"/>
          </a:solidFill>
          <a:latin typeface="+mn-lt"/>
        </a:defRPr>
      </a:lvl5pPr>
      <a:lvl6pPr marL="2512287" indent="-228387" algn="l" rtl="0" fontAlgn="base">
        <a:spcBef>
          <a:spcPct val="20000"/>
        </a:spcBef>
        <a:spcAft>
          <a:spcPct val="0"/>
        </a:spcAft>
        <a:buChar char="»"/>
        <a:defRPr sz="2000">
          <a:solidFill>
            <a:schemeClr val="tx1"/>
          </a:solidFill>
          <a:latin typeface="+mn-lt"/>
        </a:defRPr>
      </a:lvl6pPr>
      <a:lvl7pPr marL="2969064" indent="-228387" algn="l" rtl="0" fontAlgn="base">
        <a:spcBef>
          <a:spcPct val="20000"/>
        </a:spcBef>
        <a:spcAft>
          <a:spcPct val="0"/>
        </a:spcAft>
        <a:buChar char="»"/>
        <a:defRPr sz="2000">
          <a:solidFill>
            <a:schemeClr val="tx1"/>
          </a:solidFill>
          <a:latin typeface="+mn-lt"/>
        </a:defRPr>
      </a:lvl7pPr>
      <a:lvl8pPr marL="3425846" indent="-228387" algn="l" rtl="0" fontAlgn="base">
        <a:spcBef>
          <a:spcPct val="20000"/>
        </a:spcBef>
        <a:spcAft>
          <a:spcPct val="0"/>
        </a:spcAft>
        <a:buChar char="»"/>
        <a:defRPr sz="2000">
          <a:solidFill>
            <a:schemeClr val="tx1"/>
          </a:solidFill>
          <a:latin typeface="+mn-lt"/>
        </a:defRPr>
      </a:lvl8pPr>
      <a:lvl9pPr marL="3882619" indent="-228387" algn="l" rtl="0" fontAlgn="base">
        <a:spcBef>
          <a:spcPct val="20000"/>
        </a:spcBef>
        <a:spcAft>
          <a:spcPct val="0"/>
        </a:spcAft>
        <a:buChar char="»"/>
        <a:defRPr sz="2000">
          <a:solidFill>
            <a:schemeClr val="tx1"/>
          </a:solidFill>
          <a:latin typeface="+mn-lt"/>
        </a:defRPr>
      </a:lvl9pPr>
    </p:bodyStyle>
    <p:otherStyle>
      <a:defPPr>
        <a:defRPr lang="fr-FR"/>
      </a:defPPr>
      <a:lvl1pPr marL="0" algn="l" defTabSz="913556" rtl="0" eaLnBrk="1" latinLnBrk="0" hangingPunct="1">
        <a:defRPr sz="1800" kern="1200">
          <a:solidFill>
            <a:schemeClr val="tx1"/>
          </a:solidFill>
          <a:latin typeface="+mn-lt"/>
          <a:ea typeface="+mn-ea"/>
          <a:cs typeface="+mn-cs"/>
        </a:defRPr>
      </a:lvl1pPr>
      <a:lvl2pPr marL="456775" algn="l" defTabSz="913556" rtl="0" eaLnBrk="1" latinLnBrk="0" hangingPunct="1">
        <a:defRPr sz="1800" kern="1200">
          <a:solidFill>
            <a:schemeClr val="tx1"/>
          </a:solidFill>
          <a:latin typeface="+mn-lt"/>
          <a:ea typeface="+mn-ea"/>
          <a:cs typeface="+mn-cs"/>
        </a:defRPr>
      </a:lvl2pPr>
      <a:lvl3pPr marL="913556" algn="l" defTabSz="913556" rtl="0" eaLnBrk="1" latinLnBrk="0" hangingPunct="1">
        <a:defRPr sz="1800" kern="1200">
          <a:solidFill>
            <a:schemeClr val="tx1"/>
          </a:solidFill>
          <a:latin typeface="+mn-lt"/>
          <a:ea typeface="+mn-ea"/>
          <a:cs typeface="+mn-cs"/>
        </a:defRPr>
      </a:lvl3pPr>
      <a:lvl4pPr marL="1370340" algn="l" defTabSz="913556" rtl="0" eaLnBrk="1" latinLnBrk="0" hangingPunct="1">
        <a:defRPr sz="1800" kern="1200">
          <a:solidFill>
            <a:schemeClr val="tx1"/>
          </a:solidFill>
          <a:latin typeface="+mn-lt"/>
          <a:ea typeface="+mn-ea"/>
          <a:cs typeface="+mn-cs"/>
        </a:defRPr>
      </a:lvl4pPr>
      <a:lvl5pPr marL="1827117" algn="l" defTabSz="913556" rtl="0" eaLnBrk="1" latinLnBrk="0" hangingPunct="1">
        <a:defRPr sz="1800" kern="1200">
          <a:solidFill>
            <a:schemeClr val="tx1"/>
          </a:solidFill>
          <a:latin typeface="+mn-lt"/>
          <a:ea typeface="+mn-ea"/>
          <a:cs typeface="+mn-cs"/>
        </a:defRPr>
      </a:lvl5pPr>
      <a:lvl6pPr marL="2283894" algn="l" defTabSz="913556" rtl="0" eaLnBrk="1" latinLnBrk="0" hangingPunct="1">
        <a:defRPr sz="1800" kern="1200">
          <a:solidFill>
            <a:schemeClr val="tx1"/>
          </a:solidFill>
          <a:latin typeface="+mn-lt"/>
          <a:ea typeface="+mn-ea"/>
          <a:cs typeface="+mn-cs"/>
        </a:defRPr>
      </a:lvl6pPr>
      <a:lvl7pPr marL="2740677" algn="l" defTabSz="913556" rtl="0" eaLnBrk="1" latinLnBrk="0" hangingPunct="1">
        <a:defRPr sz="1800" kern="1200">
          <a:solidFill>
            <a:schemeClr val="tx1"/>
          </a:solidFill>
          <a:latin typeface="+mn-lt"/>
          <a:ea typeface="+mn-ea"/>
          <a:cs typeface="+mn-cs"/>
        </a:defRPr>
      </a:lvl7pPr>
      <a:lvl8pPr marL="3197451" algn="l" defTabSz="913556" rtl="0" eaLnBrk="1" latinLnBrk="0" hangingPunct="1">
        <a:defRPr sz="1800" kern="1200">
          <a:solidFill>
            <a:schemeClr val="tx1"/>
          </a:solidFill>
          <a:latin typeface="+mn-lt"/>
          <a:ea typeface="+mn-ea"/>
          <a:cs typeface="+mn-cs"/>
        </a:defRPr>
      </a:lvl8pPr>
      <a:lvl9pPr marL="3654234" algn="l" defTabSz="913556" rtl="0" eaLnBrk="1" latinLnBrk="0" hangingPunct="1">
        <a:defRPr sz="1800" kern="1200">
          <a:solidFill>
            <a:schemeClr val="tx1"/>
          </a:solidFill>
          <a:latin typeface="+mn-lt"/>
          <a:ea typeface="+mn-ea"/>
          <a:cs typeface="+mn-cs"/>
        </a:defRPr>
      </a:lvl9pPr>
    </p:otherStyle>
  </p:txStyles>
</p:sldMaster>
</file>

<file path=ppt/slideMasters/slideMaster11.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10242" name="Rectangle 6"/>
          <p:cNvSpPr>
            <a:spLocks noGrp="1" noChangeArrowheads="1"/>
          </p:cNvSpPr>
          <p:nvPr>
            <p:ph type="title"/>
          </p:nvPr>
        </p:nvSpPr>
        <p:spPr bwMode="auto">
          <a:xfrm>
            <a:off x="203200" y="76200"/>
            <a:ext cx="11887200" cy="533400"/>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ctr" anchorCtr="0" compatLnSpc="1">
            <a:prstTxWarp prst="textNoShape">
              <a:avLst/>
            </a:prstTxWarp>
          </a:bodyPr>
          <a:lstStyle/>
          <a:p>
            <a:pPr lvl="0"/>
            <a:r>
              <a:rPr lang="fr-FR" altLang="fr-FR" smtClean="0"/>
              <a:t>Cliquez et modifiez le titre</a:t>
            </a:r>
          </a:p>
        </p:txBody>
      </p:sp>
    </p:spTree>
    <p:extLst>
      <p:ext uri="{BB962C8B-B14F-4D97-AF65-F5344CB8AC3E}">
        <p14:creationId xmlns:p14="http://schemas.microsoft.com/office/powerpoint/2010/main" val="2544416551"/>
      </p:ext>
    </p:extLst>
  </p:cSld>
  <p:clrMap bg1="lt1" tx1="dk1" bg2="lt2" tx2="dk2" accent1="accent1" accent2="accent2" accent3="accent3" accent4="accent4" accent5="accent5" accent6="accent6" hlink="hlink" folHlink="folHlink"/>
  <p:sldLayoutIdLst>
    <p:sldLayoutId id="2147483737" r:id="rId1"/>
  </p:sldLayoutIdLst>
  <p:hf hdr="0" ftr="0" dt="0"/>
  <p:txStyles>
    <p:titleStyle>
      <a:lvl1pPr algn="ctr" rtl="0" eaLnBrk="0" fontAlgn="base" hangingPunct="0">
        <a:spcBef>
          <a:spcPct val="0"/>
        </a:spcBef>
        <a:spcAft>
          <a:spcPct val="0"/>
        </a:spcAft>
        <a:defRPr>
          <a:solidFill>
            <a:schemeClr val="bg1"/>
          </a:solidFill>
          <a:latin typeface="PT Sans" charset="-52"/>
          <a:ea typeface="PT Sans" charset="-52"/>
          <a:cs typeface="PT Sans" charset="-52"/>
        </a:defRPr>
      </a:lvl1pPr>
      <a:lvl2pPr algn="ctr" rtl="0" eaLnBrk="0" fontAlgn="base" hangingPunct="0">
        <a:spcBef>
          <a:spcPct val="0"/>
        </a:spcBef>
        <a:spcAft>
          <a:spcPct val="0"/>
        </a:spcAft>
        <a:defRPr>
          <a:solidFill>
            <a:schemeClr val="bg1"/>
          </a:solidFill>
          <a:latin typeface="PT Sans"/>
          <a:ea typeface="PT Sans"/>
          <a:cs typeface="PT Sans"/>
        </a:defRPr>
      </a:lvl2pPr>
      <a:lvl3pPr algn="ctr" rtl="0" eaLnBrk="0" fontAlgn="base" hangingPunct="0">
        <a:spcBef>
          <a:spcPct val="0"/>
        </a:spcBef>
        <a:spcAft>
          <a:spcPct val="0"/>
        </a:spcAft>
        <a:defRPr>
          <a:solidFill>
            <a:schemeClr val="bg1"/>
          </a:solidFill>
          <a:latin typeface="PT Sans"/>
          <a:ea typeface="PT Sans"/>
          <a:cs typeface="PT Sans"/>
        </a:defRPr>
      </a:lvl3pPr>
      <a:lvl4pPr algn="ctr" rtl="0" eaLnBrk="0" fontAlgn="base" hangingPunct="0">
        <a:spcBef>
          <a:spcPct val="0"/>
        </a:spcBef>
        <a:spcAft>
          <a:spcPct val="0"/>
        </a:spcAft>
        <a:defRPr>
          <a:solidFill>
            <a:schemeClr val="bg1"/>
          </a:solidFill>
          <a:latin typeface="PT Sans"/>
          <a:ea typeface="PT Sans"/>
          <a:cs typeface="PT Sans"/>
        </a:defRPr>
      </a:lvl4pPr>
      <a:lvl5pPr algn="ctr" rtl="0" eaLnBrk="0" fontAlgn="base" hangingPunct="0">
        <a:spcBef>
          <a:spcPct val="0"/>
        </a:spcBef>
        <a:spcAft>
          <a:spcPct val="0"/>
        </a:spcAft>
        <a:defRPr>
          <a:solidFill>
            <a:schemeClr val="bg1"/>
          </a:solidFill>
          <a:latin typeface="PT Sans"/>
          <a:ea typeface="PT Sans"/>
          <a:cs typeface="PT Sans"/>
        </a:defRPr>
      </a:lvl5pPr>
      <a:lvl6pPr marL="342900"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6pPr>
      <a:lvl7pPr marL="685800"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7pPr>
      <a:lvl8pPr marL="1028700"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8pPr>
      <a:lvl9pPr marL="1371600" algn="ctr" rtl="0" fontAlgn="base">
        <a:spcBef>
          <a:spcPct val="0"/>
        </a:spcBef>
        <a:spcAft>
          <a:spcPct val="0"/>
        </a:spcAft>
        <a:defRPr sz="1800">
          <a:solidFill>
            <a:srgbClr val="FFCC66"/>
          </a:solidFill>
          <a:latin typeface="Optima" pitchFamily="-108" charset="0"/>
          <a:ea typeface="ＭＳ Ｐゴシック" pitchFamily="-108" charset="-128"/>
          <a:cs typeface="ＭＳ Ｐゴシック" pitchFamily="-108" charset="-128"/>
        </a:defRPr>
      </a:lvl9pPr>
    </p:titleStyle>
    <p:bodyStyle>
      <a:lvl1pPr marL="257175" indent="-257175" algn="l" rtl="0" eaLnBrk="0" fontAlgn="base" hangingPunct="0">
        <a:spcBef>
          <a:spcPct val="20000"/>
        </a:spcBef>
        <a:spcAft>
          <a:spcPct val="0"/>
        </a:spcAft>
        <a:buChar char="•"/>
        <a:defRPr sz="1500">
          <a:solidFill>
            <a:schemeClr val="bg1"/>
          </a:solidFill>
          <a:latin typeface="Verdana" charset="0"/>
          <a:ea typeface="Verdana" charset="0"/>
          <a:cs typeface="Verdana" charset="0"/>
        </a:defRPr>
      </a:lvl1pPr>
      <a:lvl2pPr marL="557213" indent="-214313" algn="l" rtl="0" eaLnBrk="0" fontAlgn="base" hangingPunct="0">
        <a:spcBef>
          <a:spcPct val="20000"/>
        </a:spcBef>
        <a:spcAft>
          <a:spcPct val="0"/>
        </a:spcAft>
        <a:buChar char="–"/>
        <a:defRPr sz="1300">
          <a:solidFill>
            <a:schemeClr val="bg1"/>
          </a:solidFill>
          <a:latin typeface="Verdana" charset="0"/>
          <a:ea typeface="Verdana" charset="0"/>
          <a:cs typeface="Verdana" charset="0"/>
        </a:defRPr>
      </a:lvl2pPr>
      <a:lvl3pPr marL="857250" indent="-171450" algn="l" rtl="0" eaLnBrk="0" fontAlgn="base" hangingPunct="0">
        <a:spcBef>
          <a:spcPct val="20000"/>
        </a:spcBef>
        <a:spcAft>
          <a:spcPct val="0"/>
        </a:spcAft>
        <a:buChar char="•"/>
        <a:defRPr sz="1500">
          <a:solidFill>
            <a:schemeClr val="bg1"/>
          </a:solidFill>
          <a:latin typeface="Verdana" charset="0"/>
          <a:ea typeface="Verdana" charset="0"/>
          <a:cs typeface="Verdana" charset="0"/>
        </a:defRPr>
      </a:lvl3pPr>
      <a:lvl4pPr marL="1200150" indent="-171450" algn="l" rtl="0" eaLnBrk="0" fontAlgn="base" hangingPunct="0">
        <a:spcBef>
          <a:spcPct val="20000"/>
        </a:spcBef>
        <a:spcAft>
          <a:spcPct val="0"/>
        </a:spcAft>
        <a:buChar char="–"/>
        <a:defRPr sz="1000">
          <a:solidFill>
            <a:schemeClr val="bg1"/>
          </a:solidFill>
          <a:latin typeface="Verdana" charset="0"/>
          <a:ea typeface="Verdana" charset="0"/>
          <a:cs typeface="Verdana" charset="0"/>
        </a:defRPr>
      </a:lvl4pPr>
      <a:lvl5pPr marL="1543050" indent="-171450" algn="l" rtl="0" eaLnBrk="0" fontAlgn="base" hangingPunct="0">
        <a:spcBef>
          <a:spcPct val="20000"/>
        </a:spcBef>
        <a:spcAft>
          <a:spcPct val="0"/>
        </a:spcAft>
        <a:buChar char="»"/>
        <a:defRPr sz="1000">
          <a:solidFill>
            <a:schemeClr val="bg1"/>
          </a:solidFill>
          <a:latin typeface="Verdana" charset="0"/>
          <a:ea typeface="Verdana" charset="0"/>
          <a:cs typeface="Verdana" charset="0"/>
        </a:defRPr>
      </a:lvl5pPr>
      <a:lvl6pPr marL="1885950" indent="-171450" algn="l" rtl="0" fontAlgn="base">
        <a:spcBef>
          <a:spcPct val="20000"/>
        </a:spcBef>
        <a:spcAft>
          <a:spcPct val="0"/>
        </a:spcAft>
        <a:buChar char="»"/>
        <a:defRPr sz="1200">
          <a:solidFill>
            <a:schemeClr val="bg1"/>
          </a:solidFill>
          <a:latin typeface="+mn-lt"/>
          <a:ea typeface="+mn-ea"/>
        </a:defRPr>
      </a:lvl6pPr>
      <a:lvl7pPr marL="2228850" indent="-171450" algn="l" rtl="0" fontAlgn="base">
        <a:spcBef>
          <a:spcPct val="20000"/>
        </a:spcBef>
        <a:spcAft>
          <a:spcPct val="0"/>
        </a:spcAft>
        <a:buChar char="»"/>
        <a:defRPr sz="1200">
          <a:solidFill>
            <a:schemeClr val="bg1"/>
          </a:solidFill>
          <a:latin typeface="+mn-lt"/>
          <a:ea typeface="+mn-ea"/>
        </a:defRPr>
      </a:lvl7pPr>
      <a:lvl8pPr marL="2571750" indent="-171450" algn="l" rtl="0" fontAlgn="base">
        <a:spcBef>
          <a:spcPct val="20000"/>
        </a:spcBef>
        <a:spcAft>
          <a:spcPct val="0"/>
        </a:spcAft>
        <a:buChar char="»"/>
        <a:defRPr sz="1200">
          <a:solidFill>
            <a:schemeClr val="bg1"/>
          </a:solidFill>
          <a:latin typeface="+mn-lt"/>
          <a:ea typeface="+mn-ea"/>
        </a:defRPr>
      </a:lvl8pPr>
      <a:lvl9pPr marL="2914650" indent="-171450" algn="l" rtl="0" fontAlgn="base">
        <a:spcBef>
          <a:spcPct val="20000"/>
        </a:spcBef>
        <a:spcAft>
          <a:spcPct val="0"/>
        </a:spcAft>
        <a:buChar char="»"/>
        <a:defRPr sz="1200">
          <a:solidFill>
            <a:schemeClr val="bg1"/>
          </a:solidFill>
          <a:latin typeface="+mn-lt"/>
          <a:ea typeface="+mn-ea"/>
        </a:defRPr>
      </a:lvl9pPr>
    </p:bodyStyle>
    <p:otherStyle>
      <a:defPPr>
        <a:defRPr lang="fr-FR"/>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otherStyle>
  </p:txStyles>
</p:sldMaster>
</file>

<file path=ppt/slideMasters/slideMaster1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5" name="Rectangle 1"/>
          <p:cNvSpPr>
            <a:spLocks noGrp="1" noChangeArrowheads="1"/>
          </p:cNvSpPr>
          <p:nvPr>
            <p:ph type="title"/>
          </p:nvPr>
        </p:nvSpPr>
        <p:spPr bwMode="auto">
          <a:xfrm>
            <a:off x="1191684" y="179389"/>
            <a:ext cx="9810749" cy="803275"/>
          </a:xfrm>
          <a:prstGeom prst="rect">
            <a:avLst/>
          </a:prstGeom>
          <a:noFill/>
          <a:ln w="12700">
            <a:noFill/>
            <a:miter lim="800000"/>
            <a:headEnd/>
            <a:tailEnd/>
          </a:ln>
          <a:effectLst>
            <a:outerShdw dist="101600" dir="2700000" algn="ctr" rotWithShape="0">
              <a:schemeClr val="bg2">
                <a:alpha val="34998"/>
              </a:schemeClr>
            </a:outerShdw>
          </a:effectLst>
        </p:spPr>
        <p:txBody>
          <a:bodyPr vert="horz" wrap="square" lIns="35681" tIns="35681" rIns="35681" bIns="35681" numCol="1" anchor="ctr" anchorCtr="0" compatLnSpc="1">
            <a:prstTxWarp prst="textNoShape">
              <a:avLst/>
            </a:prstTxWarp>
          </a:bodyPr>
          <a:lstStyle/>
          <a:p>
            <a:pPr lvl="0"/>
            <a:r>
              <a:rPr lang="en-US">
                <a:sym typeface="Helvetica" charset="0"/>
              </a:rPr>
              <a:t>Click to edit Master title style</a:t>
            </a:r>
          </a:p>
        </p:txBody>
      </p:sp>
      <p:grpSp>
        <p:nvGrpSpPr>
          <p:cNvPr id="6147" name="Group 2"/>
          <p:cNvGrpSpPr>
            <a:grpSpLocks/>
          </p:cNvGrpSpPr>
          <p:nvPr/>
        </p:nvGrpSpPr>
        <p:grpSpPr bwMode="auto">
          <a:xfrm>
            <a:off x="-23284" y="6732589"/>
            <a:ext cx="12238568" cy="161925"/>
            <a:chOff x="0" y="40"/>
            <a:chExt cx="8224" cy="144"/>
          </a:xfrm>
        </p:grpSpPr>
        <p:sp>
          <p:nvSpPr>
            <p:cNvPr id="2053" name="Rectangle 3"/>
            <p:cNvSpPr>
              <a:spLocks/>
            </p:cNvSpPr>
            <p:nvPr/>
          </p:nvSpPr>
          <p:spPr bwMode="auto">
            <a:xfrm>
              <a:off x="0" y="40"/>
              <a:ext cx="8224" cy="136"/>
            </a:xfrm>
            <a:prstGeom prst="rect">
              <a:avLst/>
            </a:prstGeom>
            <a:gradFill rotWithShape="0">
              <a:gsLst>
                <a:gs pos="0">
                  <a:srgbClr val="800000"/>
                </a:gs>
                <a:gs pos="100000">
                  <a:srgbClr val="FFFFFF"/>
                </a:gs>
              </a:gsLst>
              <a:lin ang="0" scaled="1"/>
            </a:gradFill>
            <a:ln>
              <a:noFill/>
            </a:ln>
            <a:extLst>
              <a:ext uri="{91240B29-F687-4F45-9708-019B960494DF}">
                <a14:hiddenLine xmlns:a14="http://schemas.microsoft.com/office/drawing/2010/main" w="25400">
                  <a:solidFill>
                    <a:srgbClr val="000000"/>
                  </a:solidFill>
                  <a:miter lim="800000"/>
                  <a:headEnd/>
                  <a:tailEnd/>
                </a14:hiddenLine>
              </a:ext>
            </a:extLst>
          </p:spPr>
          <p:txBody>
            <a:bodyPr lIns="0" tIns="0" rIns="0" bIns="0"/>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defRPr/>
              </a:pPr>
              <a:endParaRPr lang="en-US" altLang="en-US" sz="3000" smtClean="0">
                <a:solidFill>
                  <a:srgbClr val="FFFFFF"/>
                </a:solidFill>
                <a:latin typeface="Gill Sans"/>
                <a:sym typeface="Gill Sans"/>
              </a:endParaRPr>
            </a:p>
          </p:txBody>
        </p:sp>
        <p:sp>
          <p:nvSpPr>
            <p:cNvPr id="2054" name="Rectangle 4"/>
            <p:cNvSpPr>
              <a:spLocks/>
            </p:cNvSpPr>
            <p:nvPr/>
          </p:nvSpPr>
          <p:spPr bwMode="auto">
            <a:xfrm>
              <a:off x="136" y="75"/>
              <a:ext cx="192" cy="1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defRPr/>
              </a:pPr>
              <a:r>
                <a:rPr lang="en-US" altLang="en-US" sz="800" b="1" smtClean="0">
                  <a:solidFill>
                    <a:srgbClr val="FFFFFF"/>
                  </a:solidFill>
                  <a:latin typeface="Helvetica Neue"/>
                  <a:ea typeface="Helvetica Neue"/>
                  <a:cs typeface="Helvetica Neue"/>
                  <a:sym typeface="Helvetica Neue"/>
                </a:rPr>
                <a:t>JWST</a:t>
              </a:r>
            </a:p>
          </p:txBody>
        </p:sp>
      </p:grpSp>
      <p:pic>
        <p:nvPicPr>
          <p:cNvPr id="6148" name="Picture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991852" y="152400"/>
            <a:ext cx="831849" cy="623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pic>
    </p:spTree>
    <p:extLst>
      <p:ext uri="{BB962C8B-B14F-4D97-AF65-F5344CB8AC3E}">
        <p14:creationId xmlns:p14="http://schemas.microsoft.com/office/powerpoint/2010/main" val="111146398"/>
      </p:ext>
    </p:extLst>
  </p:cSld>
  <p:clrMap bg1="dk2" tx1="lt1" bg2="dk1" tx2="lt2" accent1="accent1" accent2="accent2" accent3="accent3" accent4="accent4" accent5="accent5" accent6="accent6" hlink="hlink" folHlink="folHlink"/>
  <p:sldLayoutIdLst>
    <p:sldLayoutId id="2147483739" r:id="rId1"/>
    <p:sldLayoutId id="2147483742" r:id="rId2"/>
  </p:sldLayoutIdLst>
  <p:transition/>
  <p:txStyles>
    <p:titleStyle>
      <a:lvl1pPr algn="ctr" rtl="0" eaLnBrk="0" fontAlgn="base" hangingPunct="0">
        <a:spcBef>
          <a:spcPct val="0"/>
        </a:spcBef>
        <a:spcAft>
          <a:spcPct val="0"/>
        </a:spcAft>
        <a:defRPr sz="3400" b="1">
          <a:solidFill>
            <a:schemeClr val="tx1"/>
          </a:solidFill>
          <a:effectLst>
            <a:outerShdw blurRad="38100" dist="38100" dir="2700000" algn="tl">
              <a:srgbClr val="FFFFFF"/>
            </a:outerShdw>
          </a:effectLst>
          <a:latin typeface="+mj-lt"/>
          <a:ea typeface="+mj-ea"/>
          <a:cs typeface="+mj-cs"/>
          <a:sym typeface="Helvetica" panose="020B0604020202020204" pitchFamily="34" charset="0"/>
        </a:defRPr>
      </a:lvl1pPr>
      <a:lvl2pPr algn="ctr" rtl="0" eaLnBrk="0" fontAlgn="base" hangingPunct="0">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panose="020B0604020202020204" pitchFamily="34" charset="0"/>
        </a:defRPr>
      </a:lvl2pPr>
      <a:lvl3pPr algn="ctr" rtl="0" eaLnBrk="0" fontAlgn="base" hangingPunct="0">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panose="020B0604020202020204" pitchFamily="34" charset="0"/>
        </a:defRPr>
      </a:lvl3pPr>
      <a:lvl4pPr algn="ctr" rtl="0" eaLnBrk="0" fontAlgn="base" hangingPunct="0">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panose="020B0604020202020204" pitchFamily="34" charset="0"/>
        </a:defRPr>
      </a:lvl4pPr>
      <a:lvl5pPr algn="ctr" rtl="0" eaLnBrk="0" fontAlgn="base" hangingPunct="0">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panose="020B0604020202020204" pitchFamily="34" charset="0"/>
        </a:defRPr>
      </a:lvl5pPr>
      <a:lvl6pPr marL="321159" algn="ctr" rtl="0" fontAlgn="base">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charset="0"/>
        </a:defRPr>
      </a:lvl6pPr>
      <a:lvl7pPr marL="642321" algn="ctr" rtl="0" fontAlgn="base">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charset="0"/>
        </a:defRPr>
      </a:lvl7pPr>
      <a:lvl8pPr marL="963480" algn="ctr" rtl="0" fontAlgn="base">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charset="0"/>
        </a:defRPr>
      </a:lvl8pPr>
      <a:lvl9pPr marL="1284645" algn="ctr" rtl="0" fontAlgn="base">
        <a:spcBef>
          <a:spcPct val="0"/>
        </a:spcBef>
        <a:spcAft>
          <a:spcPct val="0"/>
        </a:spcAft>
        <a:defRPr sz="3400" b="1">
          <a:solidFill>
            <a:schemeClr val="tx1"/>
          </a:solidFill>
          <a:effectLst>
            <a:outerShdw blurRad="38100" dist="38100" dir="2700000" algn="tl">
              <a:srgbClr val="FFFFFF"/>
            </a:outerShdw>
          </a:effectLst>
          <a:latin typeface="Helvetica" charset="0"/>
          <a:ea typeface="ヒラギノ角ゴ ProN W6" charset="-128"/>
          <a:cs typeface="ヒラギノ角ゴ ProN W6" charset="-128"/>
          <a:sym typeface="Helvetica" charset="0"/>
        </a:defRPr>
      </a:lvl9pPr>
    </p:titleStyle>
    <p:bodyStyle>
      <a:lvl1pPr marL="623888" indent="-400050" algn="l" rtl="0" eaLnBrk="0" fontAlgn="base" hangingPunct="0">
        <a:spcBef>
          <a:spcPts val="1688"/>
        </a:spcBef>
        <a:spcAft>
          <a:spcPct val="0"/>
        </a:spcAft>
        <a:buSzPct val="171000"/>
        <a:buFont typeface="Gill Sans"/>
        <a:buChar char="•"/>
        <a:defRPr sz="3000">
          <a:solidFill>
            <a:schemeClr val="tx1"/>
          </a:solidFill>
          <a:latin typeface="+mn-lt"/>
          <a:ea typeface="+mn-ea"/>
          <a:cs typeface="+mn-cs"/>
          <a:sym typeface="Gill Sans"/>
        </a:defRPr>
      </a:lvl1pPr>
      <a:lvl2pPr marL="936625" indent="-400050" algn="l" rtl="0" eaLnBrk="0" fontAlgn="base" hangingPunct="0">
        <a:spcBef>
          <a:spcPts val="1688"/>
        </a:spcBef>
        <a:spcAft>
          <a:spcPct val="0"/>
        </a:spcAft>
        <a:buSzPct val="171000"/>
        <a:buFont typeface="Gill Sans"/>
        <a:buChar char="•"/>
        <a:defRPr sz="3000">
          <a:solidFill>
            <a:schemeClr val="tx1"/>
          </a:solidFill>
          <a:latin typeface="+mn-lt"/>
          <a:ea typeface="+mn-ea"/>
          <a:cs typeface="+mn-cs"/>
          <a:sym typeface="Gill Sans"/>
        </a:defRPr>
      </a:lvl2pPr>
      <a:lvl3pPr marL="1247775" indent="-400050" algn="l" rtl="0" eaLnBrk="0" fontAlgn="base" hangingPunct="0">
        <a:spcBef>
          <a:spcPts val="1688"/>
        </a:spcBef>
        <a:spcAft>
          <a:spcPct val="0"/>
        </a:spcAft>
        <a:buSzPct val="171000"/>
        <a:buFont typeface="Gill Sans"/>
        <a:buChar char="•"/>
        <a:defRPr sz="3000">
          <a:solidFill>
            <a:schemeClr val="tx1"/>
          </a:solidFill>
          <a:latin typeface="+mn-lt"/>
          <a:ea typeface="+mn-ea"/>
          <a:cs typeface="+mn-cs"/>
          <a:sym typeface="Gill Sans"/>
        </a:defRPr>
      </a:lvl3pPr>
      <a:lvl4pPr marL="1560513" indent="-400050" algn="l" rtl="0" eaLnBrk="0" fontAlgn="base" hangingPunct="0">
        <a:spcBef>
          <a:spcPts val="1688"/>
        </a:spcBef>
        <a:spcAft>
          <a:spcPct val="0"/>
        </a:spcAft>
        <a:buSzPct val="171000"/>
        <a:buFont typeface="Gill Sans"/>
        <a:buChar char="•"/>
        <a:defRPr sz="3000">
          <a:solidFill>
            <a:schemeClr val="tx1"/>
          </a:solidFill>
          <a:latin typeface="+mn-lt"/>
          <a:ea typeface="+mn-ea"/>
          <a:cs typeface="+mn-cs"/>
          <a:sym typeface="Gill Sans"/>
        </a:defRPr>
      </a:lvl4pPr>
      <a:lvl5pPr marL="1873250" indent="-400050" algn="l" rtl="0" eaLnBrk="0" fontAlgn="base" hangingPunct="0">
        <a:spcBef>
          <a:spcPts val="1688"/>
        </a:spcBef>
        <a:spcAft>
          <a:spcPct val="0"/>
        </a:spcAft>
        <a:buSzPct val="171000"/>
        <a:buFont typeface="Gill Sans"/>
        <a:buChar char="•"/>
        <a:defRPr sz="3000">
          <a:solidFill>
            <a:schemeClr val="tx1"/>
          </a:solidFill>
          <a:latin typeface="+mn-lt"/>
          <a:ea typeface="+mn-ea"/>
          <a:cs typeface="+mn-cs"/>
          <a:sym typeface="Gill Sans"/>
        </a:defRPr>
      </a:lvl5pPr>
      <a:lvl6pPr marL="2194601" indent="-401448" algn="l" rtl="0" fontAlgn="base">
        <a:spcBef>
          <a:spcPts val="1687"/>
        </a:spcBef>
        <a:spcAft>
          <a:spcPct val="0"/>
        </a:spcAft>
        <a:buSzPct val="171000"/>
        <a:buFont typeface="Gill Sans" charset="0"/>
        <a:buChar char="•"/>
        <a:defRPr sz="3000">
          <a:solidFill>
            <a:schemeClr val="tx1"/>
          </a:solidFill>
          <a:latin typeface="+mn-lt"/>
          <a:ea typeface="+mn-ea"/>
          <a:cs typeface="+mn-cs"/>
          <a:sym typeface="Gill Sans" charset="0"/>
        </a:defRPr>
      </a:lvl6pPr>
      <a:lvl7pPr marL="2515764" indent="-401448" algn="l" rtl="0" fontAlgn="base">
        <a:spcBef>
          <a:spcPts val="1687"/>
        </a:spcBef>
        <a:spcAft>
          <a:spcPct val="0"/>
        </a:spcAft>
        <a:buSzPct val="171000"/>
        <a:buFont typeface="Gill Sans" charset="0"/>
        <a:buChar char="•"/>
        <a:defRPr sz="3000">
          <a:solidFill>
            <a:schemeClr val="tx1"/>
          </a:solidFill>
          <a:latin typeface="+mn-lt"/>
          <a:ea typeface="+mn-ea"/>
          <a:cs typeface="+mn-cs"/>
          <a:sym typeface="Gill Sans" charset="0"/>
        </a:defRPr>
      </a:lvl7pPr>
      <a:lvl8pPr marL="2836926" indent="-401448" algn="l" rtl="0" fontAlgn="base">
        <a:spcBef>
          <a:spcPts val="1687"/>
        </a:spcBef>
        <a:spcAft>
          <a:spcPct val="0"/>
        </a:spcAft>
        <a:buSzPct val="171000"/>
        <a:buFont typeface="Gill Sans" charset="0"/>
        <a:buChar char="•"/>
        <a:defRPr sz="3000">
          <a:solidFill>
            <a:schemeClr val="tx1"/>
          </a:solidFill>
          <a:latin typeface="+mn-lt"/>
          <a:ea typeface="+mn-ea"/>
          <a:cs typeface="+mn-cs"/>
          <a:sym typeface="Gill Sans" charset="0"/>
        </a:defRPr>
      </a:lvl8pPr>
      <a:lvl9pPr marL="3158095" indent="-401448" algn="l" rtl="0" fontAlgn="base">
        <a:spcBef>
          <a:spcPts val="1687"/>
        </a:spcBef>
        <a:spcAft>
          <a:spcPct val="0"/>
        </a:spcAft>
        <a:buSzPct val="171000"/>
        <a:buFont typeface="Gill Sans" charset="0"/>
        <a:buChar char="•"/>
        <a:defRPr sz="3000">
          <a:solidFill>
            <a:schemeClr val="tx1"/>
          </a:solidFill>
          <a:latin typeface="+mn-lt"/>
          <a:ea typeface="+mn-ea"/>
          <a:cs typeface="+mn-cs"/>
          <a:sym typeface="Gill Sans" charset="0"/>
        </a:defRPr>
      </a:lvl9pPr>
    </p:bodyStyle>
    <p:otherStyle>
      <a:defPPr>
        <a:defRPr lang="en-US"/>
      </a:defPPr>
      <a:lvl1pPr marL="0" algn="l" defTabSz="321159" rtl="0" eaLnBrk="1" latinLnBrk="0" hangingPunct="1">
        <a:defRPr sz="1300" kern="1200">
          <a:solidFill>
            <a:schemeClr val="tx1"/>
          </a:solidFill>
          <a:latin typeface="+mn-lt"/>
          <a:ea typeface="+mn-ea"/>
          <a:cs typeface="+mn-cs"/>
        </a:defRPr>
      </a:lvl1pPr>
      <a:lvl2pPr marL="321159" algn="l" defTabSz="321159" rtl="0" eaLnBrk="1" latinLnBrk="0" hangingPunct="1">
        <a:defRPr sz="1300" kern="1200">
          <a:solidFill>
            <a:schemeClr val="tx1"/>
          </a:solidFill>
          <a:latin typeface="+mn-lt"/>
          <a:ea typeface="+mn-ea"/>
          <a:cs typeface="+mn-cs"/>
        </a:defRPr>
      </a:lvl2pPr>
      <a:lvl3pPr marL="642321" algn="l" defTabSz="321159" rtl="0" eaLnBrk="1" latinLnBrk="0" hangingPunct="1">
        <a:defRPr sz="1300" kern="1200">
          <a:solidFill>
            <a:schemeClr val="tx1"/>
          </a:solidFill>
          <a:latin typeface="+mn-lt"/>
          <a:ea typeface="+mn-ea"/>
          <a:cs typeface="+mn-cs"/>
        </a:defRPr>
      </a:lvl3pPr>
      <a:lvl4pPr marL="963480" algn="l" defTabSz="321159" rtl="0" eaLnBrk="1" latinLnBrk="0" hangingPunct="1">
        <a:defRPr sz="1300" kern="1200">
          <a:solidFill>
            <a:schemeClr val="tx1"/>
          </a:solidFill>
          <a:latin typeface="+mn-lt"/>
          <a:ea typeface="+mn-ea"/>
          <a:cs typeface="+mn-cs"/>
        </a:defRPr>
      </a:lvl4pPr>
      <a:lvl5pPr marL="1284645" algn="l" defTabSz="321159" rtl="0" eaLnBrk="1" latinLnBrk="0" hangingPunct="1">
        <a:defRPr sz="1300" kern="1200">
          <a:solidFill>
            <a:schemeClr val="tx1"/>
          </a:solidFill>
          <a:latin typeface="+mn-lt"/>
          <a:ea typeface="+mn-ea"/>
          <a:cs typeface="+mn-cs"/>
        </a:defRPr>
      </a:lvl5pPr>
      <a:lvl6pPr marL="1605806" algn="l" defTabSz="321159" rtl="0" eaLnBrk="1" latinLnBrk="0" hangingPunct="1">
        <a:defRPr sz="1300" kern="1200">
          <a:solidFill>
            <a:schemeClr val="tx1"/>
          </a:solidFill>
          <a:latin typeface="+mn-lt"/>
          <a:ea typeface="+mn-ea"/>
          <a:cs typeface="+mn-cs"/>
        </a:defRPr>
      </a:lvl6pPr>
      <a:lvl7pPr marL="1926967" algn="l" defTabSz="321159" rtl="0" eaLnBrk="1" latinLnBrk="0" hangingPunct="1">
        <a:defRPr sz="1300" kern="1200">
          <a:solidFill>
            <a:schemeClr val="tx1"/>
          </a:solidFill>
          <a:latin typeface="+mn-lt"/>
          <a:ea typeface="+mn-ea"/>
          <a:cs typeface="+mn-cs"/>
        </a:defRPr>
      </a:lvl7pPr>
      <a:lvl8pPr marL="2248131" algn="l" defTabSz="321159" rtl="0" eaLnBrk="1" latinLnBrk="0" hangingPunct="1">
        <a:defRPr sz="1300" kern="1200">
          <a:solidFill>
            <a:schemeClr val="tx1"/>
          </a:solidFill>
          <a:latin typeface="+mn-lt"/>
          <a:ea typeface="+mn-ea"/>
          <a:cs typeface="+mn-cs"/>
        </a:defRPr>
      </a:lvl8pPr>
      <a:lvl9pPr marL="2569291" algn="l" defTabSz="321159" rtl="0" eaLnBrk="1" latinLnBrk="0" hangingPunct="1">
        <a:defRPr sz="13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jpeg"/><Relationship Id="rId1" Type="http://schemas.openxmlformats.org/officeDocument/2006/relationships/slideLayout" Target="../slideLayouts/slideLayout1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4.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42.xml"/></Relationships>
</file>

<file path=ppt/slides/_rels/slide5.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jpeg"/><Relationship Id="rId1" Type="http://schemas.openxmlformats.org/officeDocument/2006/relationships/slideLayout" Target="../slideLayouts/slideLayout42.xml"/></Relationships>
</file>

<file path=ppt/slides/_rels/slide6.xml.rels><?xml version="1.0" encoding="UTF-8" standalone="yes"?>
<Relationships xmlns="http://schemas.openxmlformats.org/package/2006/relationships"><Relationship Id="rId3" Type="http://schemas.openxmlformats.org/officeDocument/2006/relationships/image" Target="../media/image27.jpeg"/><Relationship Id="rId7" Type="http://schemas.openxmlformats.org/officeDocument/2006/relationships/image" Target="../media/image31.jpeg"/><Relationship Id="rId2" Type="http://schemas.openxmlformats.org/officeDocument/2006/relationships/image" Target="../media/image26.jpeg"/><Relationship Id="rId1" Type="http://schemas.openxmlformats.org/officeDocument/2006/relationships/slideLayout" Target="../slideLayouts/slideLayout46.xml"/><Relationship Id="rId6" Type="http://schemas.openxmlformats.org/officeDocument/2006/relationships/image" Target="../media/image30.jpeg"/><Relationship Id="rId5" Type="http://schemas.openxmlformats.org/officeDocument/2006/relationships/image" Target="../media/image29.jpeg"/><Relationship Id="rId4" Type="http://schemas.openxmlformats.org/officeDocument/2006/relationships/image" Target="../media/image28.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7.xml"/></Relationships>
</file>

<file path=ppt/slides/_rels/slide8.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png"/><Relationship Id="rId1" Type="http://schemas.openxmlformats.org/officeDocument/2006/relationships/slideLayout" Target="../slideLayouts/slideLayout39.xml"/></Relationships>
</file>

<file path=ppt/slides/_rels/slide9.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44.xml"/></Relationships>
</file>

<file path=ppt/slides/_rels/slide10.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5.jpeg"/><Relationship Id="rId1" Type="http://schemas.openxmlformats.org/officeDocument/2006/relationships/slideLayout" Target="../slideLayouts/slideLayout4.xml"/><Relationship Id="rId4" Type="http://schemas.openxmlformats.org/officeDocument/2006/relationships/image" Target="../media/image37.png"/></Relationships>
</file>

<file path=ppt/slides/_rels/slide11.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image" Target="../media/image38.jpg"/><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39.png"/><Relationship Id="rId1" Type="http://schemas.openxmlformats.org/officeDocument/2006/relationships/slideLayout" Target="../slideLayouts/slideLayout11.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video" Target="../media/media1.mov"/><Relationship Id="rId1" Type="http://schemas.microsoft.com/office/2007/relationships/media" Target="../media/media1.mov"/><Relationship Id="rId5" Type="http://schemas.openxmlformats.org/officeDocument/2006/relationships/image" Target="../media/image42.png"/><Relationship Id="rId4" Type="http://schemas.openxmlformats.org/officeDocument/2006/relationships/image" Target="../media/image41.jpeg"/></Relationships>
</file>

<file path=ppt/slides/_rels/slide1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image" Target="../media/image38.jpg"/><Relationship Id="rId1" Type="http://schemas.openxmlformats.org/officeDocument/2006/relationships/slideLayout" Target="../slideLayouts/slideLayout4.xml"/><Relationship Id="rId4" Type="http://schemas.openxmlformats.org/officeDocument/2006/relationships/image" Target="../media/image44.jpeg"/></Relationships>
</file>

<file path=ppt/slides/_rels/slide15.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image" Target="../media/image38.jpg"/><Relationship Id="rId1" Type="http://schemas.openxmlformats.org/officeDocument/2006/relationships/slideLayout" Target="../slideLayouts/slideLayout4.xml"/><Relationship Id="rId5" Type="http://schemas.openxmlformats.org/officeDocument/2006/relationships/image" Target="../media/image48.jpeg"/><Relationship Id="rId4" Type="http://schemas.openxmlformats.org/officeDocument/2006/relationships/image" Target="../media/image47.png"/></Relationships>
</file>

<file path=ppt/slides/_rels/slide1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png"/><Relationship Id="rId1" Type="http://schemas.openxmlformats.org/officeDocument/2006/relationships/slideLayout" Target="../slideLayouts/slideLayout39.xml"/></Relationships>
</file>

<file path=ppt/slides/_rels/slide18.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32.png"/><Relationship Id="rId1" Type="http://schemas.openxmlformats.org/officeDocument/2006/relationships/slideLayout" Target="../slideLayouts/slideLayout17.xml"/></Relationships>
</file>

<file path=ppt/slides/_rels/slide19.xml.rels><?xml version="1.0" encoding="UTF-8" standalone="yes"?>
<Relationships xmlns="http://schemas.openxmlformats.org/package/2006/relationships"><Relationship Id="rId3" Type="http://schemas.openxmlformats.org/officeDocument/2006/relationships/image" Target="../media/image50.jpeg"/><Relationship Id="rId2" Type="http://schemas.openxmlformats.org/officeDocument/2006/relationships/image" Target="../media/image32.png"/><Relationship Id="rId1" Type="http://schemas.openxmlformats.org/officeDocument/2006/relationships/slideLayout" Target="../slideLayouts/slideLayout17.xml"/><Relationship Id="rId4" Type="http://schemas.openxmlformats.org/officeDocument/2006/relationships/image" Target="../media/image51.jpeg"/></Relationships>
</file>

<file path=ppt/slides/_rels/slide20.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52.png"/><Relationship Id="rId1" Type="http://schemas.openxmlformats.org/officeDocument/2006/relationships/slideLayout" Target="../slideLayouts/slideLayout23.xml"/><Relationship Id="rId5" Type="http://schemas.openxmlformats.org/officeDocument/2006/relationships/image" Target="../media/image55.jpeg"/><Relationship Id="rId4" Type="http://schemas.openxmlformats.org/officeDocument/2006/relationships/image" Target="../media/image54.jpeg"/></Relationships>
</file>

<file path=ppt/slides/_rels/slide21.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Layout" Target="../slideLayouts/slideLayout11.xml"/></Relationships>
</file>

<file path=ppt/slides/_rels/slide22.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image" Target="../media/image57.png"/><Relationship Id="rId1" Type="http://schemas.openxmlformats.org/officeDocument/2006/relationships/slideLayout" Target="../slideLayouts/slideLayout57.xml"/><Relationship Id="rId6" Type="http://schemas.openxmlformats.org/officeDocument/2006/relationships/image" Target="../media/image61.png"/><Relationship Id="rId5" Type="http://schemas.openxmlformats.org/officeDocument/2006/relationships/image" Target="../media/image60.jpeg"/><Relationship Id="rId4" Type="http://schemas.openxmlformats.org/officeDocument/2006/relationships/image" Target="../media/image59.png"/></Relationships>
</file>

<file path=ppt/slides/_rels/slide23.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image" Target="../media/image32.png"/><Relationship Id="rId1" Type="http://schemas.openxmlformats.org/officeDocument/2006/relationships/slideLayout" Target="../slideLayouts/slideLayout40.xml"/><Relationship Id="rId6" Type="http://schemas.openxmlformats.org/officeDocument/2006/relationships/image" Target="../media/image65.png"/><Relationship Id="rId5" Type="http://schemas.openxmlformats.org/officeDocument/2006/relationships/image" Target="../media/image64.png"/><Relationship Id="rId4" Type="http://schemas.openxmlformats.org/officeDocument/2006/relationships/image" Target="../media/image63.png"/></Relationships>
</file>

<file path=ppt/slides/_rels/slide24.xml.rels><?xml version="1.0" encoding="UTF-8" standalone="yes"?>
<Relationships xmlns="http://schemas.openxmlformats.org/package/2006/relationships"><Relationship Id="rId3" Type="http://schemas.openxmlformats.org/officeDocument/2006/relationships/image" Target="../media/image66.jpeg"/><Relationship Id="rId2" Type="http://schemas.openxmlformats.org/officeDocument/2006/relationships/image" Target="../media/image32.png"/><Relationship Id="rId1" Type="http://schemas.openxmlformats.org/officeDocument/2006/relationships/slideLayout" Target="../slideLayouts/slideLayout17.xml"/><Relationship Id="rId4" Type="http://schemas.openxmlformats.org/officeDocument/2006/relationships/image" Target="../media/image67.jpeg"/></Relationships>
</file>

<file path=ppt/slides/_rels/slide25.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image" Target="../media/image68.png"/><Relationship Id="rId1" Type="http://schemas.openxmlformats.org/officeDocument/2006/relationships/slideLayout" Target="../slideLayouts/slideLayout23.xml"/></Relationships>
</file>

<file path=ppt/slides/_rels/slide26.xml.rels><?xml version="1.0" encoding="UTF-8" standalone="yes"?>
<Relationships xmlns="http://schemas.openxmlformats.org/package/2006/relationships"><Relationship Id="rId3" Type="http://schemas.openxmlformats.org/officeDocument/2006/relationships/image" Target="../media/image70.gif"/><Relationship Id="rId2" Type="http://schemas.openxmlformats.org/officeDocument/2006/relationships/notesSlide" Target="../notesSlides/notesSlide1.xml"/><Relationship Id="rId1" Type="http://schemas.openxmlformats.org/officeDocument/2006/relationships/slideLayout" Target="../slideLayouts/slideLayout48.xml"/><Relationship Id="rId4" Type="http://schemas.openxmlformats.org/officeDocument/2006/relationships/image" Target="../media/image71.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41.xml"/></Relationships>
</file>

<file path=ppt/slides/_rels/slide28.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image" Target="../media/image72.png"/><Relationship Id="rId1" Type="http://schemas.openxmlformats.org/officeDocument/2006/relationships/slideLayout" Target="../slideLayouts/slideLayout41.xml"/><Relationship Id="rId4" Type="http://schemas.openxmlformats.org/officeDocument/2006/relationships/image" Target="../media/image74.png"/></Relationships>
</file>

<file path=ppt/slides/_rels/slide29.xml.rels><?xml version="1.0" encoding="UTF-8" standalone="yes"?>
<Relationships xmlns="http://schemas.openxmlformats.org/package/2006/relationships"><Relationship Id="rId3" Type="http://schemas.openxmlformats.org/officeDocument/2006/relationships/image" Target="../media/image76.png"/><Relationship Id="rId2" Type="http://schemas.openxmlformats.org/officeDocument/2006/relationships/image" Target="../media/image75.png"/><Relationship Id="rId1" Type="http://schemas.openxmlformats.org/officeDocument/2006/relationships/slideLayout" Target="../slideLayouts/slideLayout41.xml"/></Relationships>
</file>

<file path=ppt/slides/_rels/slide30.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image" Target="../media/image38.jpg"/><Relationship Id="rId1" Type="http://schemas.openxmlformats.org/officeDocument/2006/relationships/slideLayout" Target="../slideLayouts/slideLayout4.xml"/><Relationship Id="rId5" Type="http://schemas.openxmlformats.org/officeDocument/2006/relationships/image" Target="../media/image44.jpeg"/><Relationship Id="rId4" Type="http://schemas.openxmlformats.org/officeDocument/2006/relationships/image" Target="../media/image43.png"/></Relationships>
</file>

<file path=ppt/slides/_rels/slide31.xml.rels><?xml version="1.0" encoding="UTF-8" standalone="yes"?>
<Relationships xmlns="http://schemas.openxmlformats.org/package/2006/relationships"><Relationship Id="rId3" Type="http://schemas.openxmlformats.org/officeDocument/2006/relationships/image" Target="../media/image78.jpeg"/><Relationship Id="rId7" Type="http://schemas.openxmlformats.org/officeDocument/2006/relationships/image" Target="../media/image82.png"/><Relationship Id="rId2" Type="http://schemas.openxmlformats.org/officeDocument/2006/relationships/image" Target="../media/image77.png"/><Relationship Id="rId1" Type="http://schemas.openxmlformats.org/officeDocument/2006/relationships/slideLayout" Target="../slideLayouts/slideLayout58.xml"/><Relationship Id="rId6" Type="http://schemas.openxmlformats.org/officeDocument/2006/relationships/image" Target="../media/image81.jpeg"/><Relationship Id="rId5" Type="http://schemas.openxmlformats.org/officeDocument/2006/relationships/image" Target="../media/image80.jpeg"/><Relationship Id="rId4" Type="http://schemas.openxmlformats.org/officeDocument/2006/relationships/image" Target="../media/image79.jpeg"/></Relationships>
</file>

<file path=ppt/slides/_rels/slide32.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2.xml"/><Relationship Id="rId1" Type="http://schemas.openxmlformats.org/officeDocument/2006/relationships/slideLayout" Target="../slideLayouts/slideLayout59.xml"/></Relationships>
</file>

<file path=ppt/slides/_rels/slide33.xml.rels><?xml version="1.0" encoding="UTF-8" standalone="yes"?>
<Relationships xmlns="http://schemas.openxmlformats.org/package/2006/relationships"><Relationship Id="rId3" Type="http://schemas.openxmlformats.org/officeDocument/2006/relationships/image" Target="../media/image85.tif"/><Relationship Id="rId2" Type="http://schemas.openxmlformats.org/officeDocument/2006/relationships/image" Target="../media/image84.tif"/><Relationship Id="rId1" Type="http://schemas.openxmlformats.org/officeDocument/2006/relationships/slideLayout" Target="../slideLayouts/slideLayout45.xml"/><Relationship Id="rId4" Type="http://schemas.openxmlformats.org/officeDocument/2006/relationships/image" Target="../media/image86.tif"/></Relationships>
</file>

<file path=ppt/slides/_rels/slide34.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3.xml"/><Relationship Id="rId1" Type="http://schemas.openxmlformats.org/officeDocument/2006/relationships/slideLayout" Target="../slideLayouts/slideLayout43.xml"/><Relationship Id="rId4" Type="http://schemas.openxmlformats.org/officeDocument/2006/relationships/image" Target="../media/image88.png"/></Relationships>
</file>

<file path=ppt/slides/_rels/slide35.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notesSlide" Target="../notesSlides/notesSlide4.xml"/><Relationship Id="rId1" Type="http://schemas.openxmlformats.org/officeDocument/2006/relationships/slideLayout" Target="../slideLayouts/slideLayout43.xml"/></Relationships>
</file>

<file path=ppt/slides/_rels/slide36.xml.rels><?xml version="1.0" encoding="UTF-8" standalone="yes"?>
<Relationships xmlns="http://schemas.openxmlformats.org/package/2006/relationships"><Relationship Id="rId3" Type="http://schemas.openxmlformats.org/officeDocument/2006/relationships/image" Target="../media/image91.png"/><Relationship Id="rId2" Type="http://schemas.openxmlformats.org/officeDocument/2006/relationships/image" Target="../media/image90.png"/><Relationship Id="rId1" Type="http://schemas.openxmlformats.org/officeDocument/2006/relationships/slideLayout" Target="../slideLayouts/slideLayout17.xml"/><Relationship Id="rId5" Type="http://schemas.microsoft.com/office/2007/relationships/hdphoto" Target="../media/hdphoto1.wdp"/><Relationship Id="rId4" Type="http://schemas.openxmlformats.org/officeDocument/2006/relationships/image" Target="../media/image92.png"/></Relationships>
</file>

<file path=ppt/slides/_rels/slide37.xml.rels><?xml version="1.0" encoding="UTF-8" standalone="yes"?>
<Relationships xmlns="http://schemas.openxmlformats.org/package/2006/relationships"><Relationship Id="rId3" Type="http://schemas.openxmlformats.org/officeDocument/2006/relationships/image" Target="../media/image78.jpeg"/><Relationship Id="rId7" Type="http://schemas.openxmlformats.org/officeDocument/2006/relationships/image" Target="../media/image82.png"/><Relationship Id="rId2" Type="http://schemas.openxmlformats.org/officeDocument/2006/relationships/image" Target="../media/image77.png"/><Relationship Id="rId1" Type="http://schemas.openxmlformats.org/officeDocument/2006/relationships/slideLayout" Target="../slideLayouts/slideLayout58.xml"/><Relationship Id="rId6" Type="http://schemas.openxmlformats.org/officeDocument/2006/relationships/image" Target="../media/image81.jpeg"/><Relationship Id="rId5" Type="http://schemas.openxmlformats.org/officeDocument/2006/relationships/image" Target="../media/image80.jpeg"/><Relationship Id="rId4" Type="http://schemas.openxmlformats.org/officeDocument/2006/relationships/image" Target="../media/image79.jpeg"/></Relationships>
</file>

<file path=ppt/slides/_rels/slide38.xml.rels><?xml version="1.0" encoding="UTF-8" standalone="yes"?>
<Relationships xmlns="http://schemas.openxmlformats.org/package/2006/relationships"><Relationship Id="rId3" Type="http://schemas.openxmlformats.org/officeDocument/2006/relationships/image" Target="../media/image94.png"/><Relationship Id="rId2" Type="http://schemas.openxmlformats.org/officeDocument/2006/relationships/image" Target="../media/image93.png"/><Relationship Id="rId1" Type="http://schemas.openxmlformats.org/officeDocument/2006/relationships/slideLayout" Target="../slideLayouts/slideLayout11.xml"/></Relationships>
</file>

<file path=ppt/slides/_rels/slide39.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image" Target="../media/image95.webp"/><Relationship Id="rId1" Type="http://schemas.openxmlformats.org/officeDocument/2006/relationships/slideLayout" Target="../slideLayouts/slideLayout43.xml"/></Relationships>
</file>

<file path=ppt/slides/_rels/slide40.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image" Target="../media/image97.jpeg"/><Relationship Id="rId1" Type="http://schemas.openxmlformats.org/officeDocument/2006/relationships/slideLayout" Target="../slideLayouts/slideLayout43.xml"/><Relationship Id="rId4" Type="http://schemas.openxmlformats.org/officeDocument/2006/relationships/image" Target="../media/image99.png"/></Relationships>
</file>

<file path=ppt/slides/_rels/slide41.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image" Target="../media/image100.png"/><Relationship Id="rId1" Type="http://schemas.openxmlformats.org/officeDocument/2006/relationships/slideLayout" Target="../slideLayouts/slideLayout43.xml"/></Relationships>
</file>

<file path=ppt/slides/_rels/slide42.xml.rels><?xml version="1.0" encoding="UTF-8" standalone="yes"?>
<Relationships xmlns="http://schemas.openxmlformats.org/package/2006/relationships"><Relationship Id="rId3" Type="http://schemas.openxmlformats.org/officeDocument/2006/relationships/image" Target="../media/image78.jpeg"/><Relationship Id="rId7" Type="http://schemas.openxmlformats.org/officeDocument/2006/relationships/image" Target="../media/image82.png"/><Relationship Id="rId2" Type="http://schemas.openxmlformats.org/officeDocument/2006/relationships/image" Target="../media/image77.png"/><Relationship Id="rId1" Type="http://schemas.openxmlformats.org/officeDocument/2006/relationships/slideLayout" Target="../slideLayouts/slideLayout58.xml"/><Relationship Id="rId6" Type="http://schemas.openxmlformats.org/officeDocument/2006/relationships/image" Target="../media/image81.jpeg"/><Relationship Id="rId5" Type="http://schemas.openxmlformats.org/officeDocument/2006/relationships/image" Target="../media/image80.jpeg"/><Relationship Id="rId4" Type="http://schemas.openxmlformats.org/officeDocument/2006/relationships/image" Target="../media/image79.jpeg"/></Relationships>
</file>

<file path=ppt/slides/_rels/slide43.xml.rels><?xml version="1.0" encoding="UTF-8" standalone="yes"?>
<Relationships xmlns="http://schemas.openxmlformats.org/package/2006/relationships"><Relationship Id="rId3" Type="http://schemas.openxmlformats.org/officeDocument/2006/relationships/image" Target="../media/image102.png"/><Relationship Id="rId2" Type="http://schemas.openxmlformats.org/officeDocument/2006/relationships/notesSlide" Target="../notesSlides/notesSlide5.xml"/><Relationship Id="rId1" Type="http://schemas.openxmlformats.org/officeDocument/2006/relationships/slideLayout" Target="../slideLayouts/slideLayout23.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3.xml"/></Relationships>
</file>

<file path=ppt/slides/_rels/slide45.xml.rels><?xml version="1.0" encoding="UTF-8" standalone="yes"?>
<Relationships xmlns="http://schemas.openxmlformats.org/package/2006/relationships"><Relationship Id="rId3" Type="http://schemas.openxmlformats.org/officeDocument/2006/relationships/image" Target="../media/image103.jpeg"/><Relationship Id="rId2" Type="http://schemas.openxmlformats.org/officeDocument/2006/relationships/notesSlide" Target="../notesSlides/notesSlide7.xml"/><Relationship Id="rId1" Type="http://schemas.openxmlformats.org/officeDocument/2006/relationships/slideLayout" Target="../slideLayouts/slideLayout23.xml"/><Relationship Id="rId4" Type="http://schemas.openxmlformats.org/officeDocument/2006/relationships/image" Target="../media/image104.png"/></Relationships>
</file>

<file path=ppt/slides/_rels/slide46.xml.rels><?xml version="1.0" encoding="UTF-8" standalone="yes"?>
<Relationships xmlns="http://schemas.openxmlformats.org/package/2006/relationships"><Relationship Id="rId2" Type="http://schemas.openxmlformats.org/officeDocument/2006/relationships/image" Target="../media/image105.gif"/><Relationship Id="rId1" Type="http://schemas.openxmlformats.org/officeDocument/2006/relationships/slideLayout" Target="../slideLayouts/slideLayout23.xml"/></Relationships>
</file>

<file path=ppt/slides/_rels/slide47.xml.rels><?xml version="1.0" encoding="UTF-8" standalone="yes"?>
<Relationships xmlns="http://schemas.openxmlformats.org/package/2006/relationships"><Relationship Id="rId3" Type="http://schemas.openxmlformats.org/officeDocument/2006/relationships/slideLayout" Target="../slideLayouts/slideLayout23.xml"/><Relationship Id="rId2" Type="http://schemas.openxmlformats.org/officeDocument/2006/relationships/video" Target="../media/media2.mp4"/><Relationship Id="rId1" Type="http://schemas.microsoft.com/office/2007/relationships/media" Target="../media/media2.mp4"/><Relationship Id="rId5" Type="http://schemas.openxmlformats.org/officeDocument/2006/relationships/image" Target="../media/image107.png"/><Relationship Id="rId4" Type="http://schemas.openxmlformats.org/officeDocument/2006/relationships/image" Target="../media/image106.png"/></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3.xml"/></Relationships>
</file>

<file path=ppt/slides/_rels/slide49.xml.rels><?xml version="1.0" encoding="UTF-8" standalone="yes"?>
<Relationships xmlns="http://schemas.openxmlformats.org/package/2006/relationships"><Relationship Id="rId3" Type="http://schemas.openxmlformats.org/officeDocument/2006/relationships/slideLayout" Target="../slideLayouts/slideLayout23.xml"/><Relationship Id="rId2" Type="http://schemas.openxmlformats.org/officeDocument/2006/relationships/video" Target="../media/media3.mp4"/><Relationship Id="rId1" Type="http://schemas.microsoft.com/office/2007/relationships/media" Target="../media/media3.mp4"/><Relationship Id="rId4" Type="http://schemas.openxmlformats.org/officeDocument/2006/relationships/image" Target="../media/image108.png"/></Relationships>
</file>

<file path=ppt/slides/_rels/slide50.xml.rels><?xml version="1.0" encoding="UTF-8" standalone="yes"?>
<Relationships xmlns="http://schemas.openxmlformats.org/package/2006/relationships"><Relationship Id="rId2" Type="http://schemas.openxmlformats.org/officeDocument/2006/relationships/image" Target="../media/image109.jpeg"/><Relationship Id="rId1" Type="http://schemas.openxmlformats.org/officeDocument/2006/relationships/slideLayout" Target="../slideLayouts/slideLayout41.xml"/></Relationships>
</file>

<file path=ppt/slides/_rels/slide51.xml.rels><?xml version="1.0" encoding="UTF-8" standalone="yes"?>
<Relationships xmlns="http://schemas.openxmlformats.org/package/2006/relationships"><Relationship Id="rId2" Type="http://schemas.openxmlformats.org/officeDocument/2006/relationships/image" Target="../media/image110.wmf"/><Relationship Id="rId1" Type="http://schemas.openxmlformats.org/officeDocument/2006/relationships/slideLayout" Target="../slideLayouts/slideLayout54.xml"/></Relationships>
</file>

<file path=ppt/slides/_rels/slide52.xml.rels><?xml version="1.0" encoding="UTF-8" standalone="yes"?>
<Relationships xmlns="http://schemas.openxmlformats.org/package/2006/relationships"><Relationship Id="rId3" Type="http://schemas.openxmlformats.org/officeDocument/2006/relationships/image" Target="../media/image110.wmf"/><Relationship Id="rId2" Type="http://schemas.openxmlformats.org/officeDocument/2006/relationships/image" Target="../media/image38.jpg"/><Relationship Id="rId1" Type="http://schemas.openxmlformats.org/officeDocument/2006/relationships/slideLayout" Target="../slideLayouts/slideLayout52.xml"/></Relationships>
</file>

<file path=ppt/slides/_rels/slide53.xml.rels><?xml version="1.0" encoding="UTF-8" standalone="yes"?>
<Relationships xmlns="http://schemas.openxmlformats.org/package/2006/relationships"><Relationship Id="rId3" Type="http://schemas.openxmlformats.org/officeDocument/2006/relationships/image" Target="../media/image112.jpeg"/><Relationship Id="rId2" Type="http://schemas.openxmlformats.org/officeDocument/2006/relationships/image" Target="../media/image111.jpeg"/><Relationship Id="rId1" Type="http://schemas.openxmlformats.org/officeDocument/2006/relationships/slideLayout" Target="../slideLayouts/slideLayout54.xml"/></Relationships>
</file>

<file path=ppt/slides/_rels/slide54.xml.rels><?xml version="1.0" encoding="UTF-8" standalone="yes"?>
<Relationships xmlns="http://schemas.openxmlformats.org/package/2006/relationships"><Relationship Id="rId2" Type="http://schemas.openxmlformats.org/officeDocument/2006/relationships/image" Target="../media/image113.jpeg"/><Relationship Id="rId1" Type="http://schemas.openxmlformats.org/officeDocument/2006/relationships/slideLayout" Target="../slideLayouts/slideLayout53.xml"/></Relationships>
</file>

<file path=ppt/slides/_rels/slide55.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9.xml"/><Relationship Id="rId1" Type="http://schemas.openxmlformats.org/officeDocument/2006/relationships/slideLayout" Target="../slideLayouts/slideLayout41.xml"/><Relationship Id="rId4" Type="http://schemas.openxmlformats.org/officeDocument/2006/relationships/image" Target="../media/image114.png"/></Relationships>
</file>

<file path=ppt/slides/_rels/slide56.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image" Target="../media/image115.jpeg"/><Relationship Id="rId1" Type="http://schemas.openxmlformats.org/officeDocument/2006/relationships/slideLayout" Target="../slideLayouts/slideLayout53.xml"/></Relationships>
</file>

<file path=ppt/slides/_rels/slide57.xml.rels><?xml version="1.0" encoding="UTF-8" standalone="yes"?>
<Relationships xmlns="http://schemas.openxmlformats.org/package/2006/relationships"><Relationship Id="rId2" Type="http://schemas.openxmlformats.org/officeDocument/2006/relationships/image" Target="../media/image117.jpeg"/><Relationship Id="rId1" Type="http://schemas.openxmlformats.org/officeDocument/2006/relationships/slideLayout" Target="../slideLayouts/slideLayout53.xml"/></Relationships>
</file>

<file path=ppt/slides/_rels/slide58.xml.rels><?xml version="1.0" encoding="UTF-8" standalone="yes"?>
<Relationships xmlns="http://schemas.openxmlformats.org/package/2006/relationships"><Relationship Id="rId2" Type="http://schemas.openxmlformats.org/officeDocument/2006/relationships/image" Target="../media/image118.jpeg"/><Relationship Id="rId1" Type="http://schemas.openxmlformats.org/officeDocument/2006/relationships/slideLayout" Target="../slideLayouts/slideLayout53.xml"/></Relationships>
</file>

<file path=ppt/slides/_rels/slide59.xml.rels><?xml version="1.0" encoding="UTF-8" standalone="yes"?>
<Relationships xmlns="http://schemas.openxmlformats.org/package/2006/relationships"><Relationship Id="rId2" Type="http://schemas.openxmlformats.org/officeDocument/2006/relationships/image" Target="../media/image119.png"/><Relationship Id="rId1" Type="http://schemas.openxmlformats.org/officeDocument/2006/relationships/slideLayout" Target="../slideLayouts/slideLayout53.xml"/></Relationships>
</file>

<file path=ppt/slides/_rels/slide60.xml.rels><?xml version="1.0" encoding="UTF-8" standalone="yes"?>
<Relationships xmlns="http://schemas.openxmlformats.org/package/2006/relationships"><Relationship Id="rId3" Type="http://schemas.openxmlformats.org/officeDocument/2006/relationships/image" Target="../media/image121.png"/><Relationship Id="rId2" Type="http://schemas.openxmlformats.org/officeDocument/2006/relationships/image" Target="../media/image120.png"/><Relationship Id="rId1" Type="http://schemas.openxmlformats.org/officeDocument/2006/relationships/slideLayout" Target="../slideLayouts/slideLayout51.xml"/><Relationship Id="rId4" Type="http://schemas.openxmlformats.org/officeDocument/2006/relationships/image" Target="../media/image122.png"/></Relationships>
</file>

<file path=ppt/slides/_rels/slide61.xml.rels><?xml version="1.0" encoding="UTF-8" standalone="yes"?>
<Relationships xmlns="http://schemas.openxmlformats.org/package/2006/relationships"><Relationship Id="rId2" Type="http://schemas.openxmlformats.org/officeDocument/2006/relationships/image" Target="../media/image123.png"/><Relationship Id="rId1" Type="http://schemas.openxmlformats.org/officeDocument/2006/relationships/slideLayout" Target="../slideLayouts/slideLayout51.xml"/></Relationships>
</file>

<file path=ppt/slides/_rels/slide62.xml.rels><?xml version="1.0" encoding="UTF-8" standalone="yes"?>
<Relationships xmlns="http://schemas.openxmlformats.org/package/2006/relationships"><Relationship Id="rId2" Type="http://schemas.openxmlformats.org/officeDocument/2006/relationships/image" Target="../media/image124.png"/><Relationship Id="rId1" Type="http://schemas.openxmlformats.org/officeDocument/2006/relationships/slideLayout" Target="../slideLayouts/slideLayout51.xml"/></Relationships>
</file>

<file path=ppt/slides/_rels/slide63.xml.rels><?xml version="1.0" encoding="UTF-8" standalone="yes"?>
<Relationships xmlns="http://schemas.openxmlformats.org/package/2006/relationships"><Relationship Id="rId3" Type="http://schemas.openxmlformats.org/officeDocument/2006/relationships/image" Target="../media/image126.png"/><Relationship Id="rId2" Type="http://schemas.openxmlformats.org/officeDocument/2006/relationships/image" Target="../media/image125.png"/><Relationship Id="rId1" Type="http://schemas.openxmlformats.org/officeDocument/2006/relationships/slideLayout" Target="../slideLayouts/slideLayout50.xml"/></Relationships>
</file>

<file path=ppt/slides/_rels/slide64.xml.rels><?xml version="1.0" encoding="UTF-8" standalone="yes"?>
<Relationships xmlns="http://schemas.openxmlformats.org/package/2006/relationships"><Relationship Id="rId3" Type="http://schemas.openxmlformats.org/officeDocument/2006/relationships/image" Target="../media/image127.jpeg"/><Relationship Id="rId2" Type="http://schemas.openxmlformats.org/officeDocument/2006/relationships/notesSlide" Target="../notesSlides/notesSlide10.xml"/><Relationship Id="rId1" Type="http://schemas.openxmlformats.org/officeDocument/2006/relationships/slideLayout" Target="../slideLayouts/slideLayout55.xml"/></Relationships>
</file>

<file path=ppt/slides/_rels/slide65.xml.rels><?xml version="1.0" encoding="UTF-8" standalone="yes"?>
<Relationships xmlns="http://schemas.openxmlformats.org/package/2006/relationships"><Relationship Id="rId3" Type="http://schemas.openxmlformats.org/officeDocument/2006/relationships/image" Target="../media/image128.png"/><Relationship Id="rId2" Type="http://schemas.openxmlformats.org/officeDocument/2006/relationships/notesSlide" Target="../notesSlides/notesSlide11.xml"/><Relationship Id="rId1" Type="http://schemas.openxmlformats.org/officeDocument/2006/relationships/slideLayout" Target="../slideLayouts/slideLayout55.xml"/></Relationships>
</file>

<file path=ppt/slides/_rels/slide66.xml.rels><?xml version="1.0" encoding="UTF-8" standalone="yes"?>
<Relationships xmlns="http://schemas.openxmlformats.org/package/2006/relationships"><Relationship Id="rId3" Type="http://schemas.openxmlformats.org/officeDocument/2006/relationships/image" Target="../media/image130.jpg"/><Relationship Id="rId2" Type="http://schemas.openxmlformats.org/officeDocument/2006/relationships/image" Target="../media/image129.png"/><Relationship Id="rId1" Type="http://schemas.openxmlformats.org/officeDocument/2006/relationships/slideLayout" Target="../slideLayouts/slideLayout43.xml"/></Relationships>
</file>

<file path=ppt/slides/_rels/slide67.xml.rels><?xml version="1.0" encoding="UTF-8" standalone="yes"?>
<Relationships xmlns="http://schemas.openxmlformats.org/package/2006/relationships"><Relationship Id="rId3" Type="http://schemas.openxmlformats.org/officeDocument/2006/relationships/image" Target="../media/image131.png"/><Relationship Id="rId2" Type="http://schemas.openxmlformats.org/officeDocument/2006/relationships/notesSlide" Target="../notesSlides/notesSlide12.xml"/><Relationship Id="rId1" Type="http://schemas.openxmlformats.org/officeDocument/2006/relationships/slideLayout" Target="../slideLayouts/slideLayout41.xml"/></Relationships>
</file>

<file path=ppt/slides/_rels/slide68.xml.rels><?xml version="1.0" encoding="UTF-8" standalone="yes"?>
<Relationships xmlns="http://schemas.openxmlformats.org/package/2006/relationships"><Relationship Id="rId3" Type="http://schemas.openxmlformats.org/officeDocument/2006/relationships/image" Target="../media/image132.png"/><Relationship Id="rId2" Type="http://schemas.openxmlformats.org/officeDocument/2006/relationships/notesSlide" Target="../notesSlides/notesSlide13.xml"/><Relationship Id="rId1" Type="http://schemas.openxmlformats.org/officeDocument/2006/relationships/slideLayout" Target="../slideLayouts/slideLayout41.xml"/></Relationships>
</file>

<file path=ppt/slides/_rels/slide69.xml.rels><?xml version="1.0" encoding="UTF-8" standalone="yes"?>
<Relationships xmlns="http://schemas.openxmlformats.org/package/2006/relationships"><Relationship Id="rId2" Type="http://schemas.openxmlformats.org/officeDocument/2006/relationships/image" Target="../media/image133.png"/><Relationship Id="rId1" Type="http://schemas.openxmlformats.org/officeDocument/2006/relationships/slideLayout" Target="../slideLayouts/slideLayout41.xml"/></Relationships>
</file>

<file path=ppt/slides/_rels/slide70.xml.rels><?xml version="1.0" encoding="UTF-8" standalone="yes"?>
<Relationships xmlns="http://schemas.openxmlformats.org/package/2006/relationships"><Relationship Id="rId3" Type="http://schemas.openxmlformats.org/officeDocument/2006/relationships/image" Target="../media/image135.png"/><Relationship Id="rId2" Type="http://schemas.openxmlformats.org/officeDocument/2006/relationships/image" Target="../media/image134.png"/><Relationship Id="rId1" Type="http://schemas.openxmlformats.org/officeDocument/2006/relationships/slideLayout" Target="../slideLayouts/slideLayout23.xml"/></Relationships>
</file>

<file path=ppt/slides/_rels/slide71.xml.rels><?xml version="1.0" encoding="UTF-8" standalone="yes"?>
<Relationships xmlns="http://schemas.openxmlformats.org/package/2006/relationships"><Relationship Id="rId3" Type="http://schemas.openxmlformats.org/officeDocument/2006/relationships/image" Target="../media/image136.jpeg"/><Relationship Id="rId2" Type="http://schemas.openxmlformats.org/officeDocument/2006/relationships/notesSlide" Target="../notesSlides/notesSlide14.xml"/><Relationship Id="rId1" Type="http://schemas.openxmlformats.org/officeDocument/2006/relationships/slideLayout" Target="../slideLayouts/slideLayout41.xml"/></Relationships>
</file>

<file path=ppt/slides/_rels/slide72.xml.rels><?xml version="1.0" encoding="UTF-8" standalone="yes"?>
<Relationships xmlns="http://schemas.openxmlformats.org/package/2006/relationships"><Relationship Id="rId2" Type="http://schemas.openxmlformats.org/officeDocument/2006/relationships/image" Target="../media/image137.png"/><Relationship Id="rId1" Type="http://schemas.openxmlformats.org/officeDocument/2006/relationships/slideLayout" Target="../slideLayouts/slideLayout51.xml"/></Relationships>
</file>

<file path=ppt/slides/_rels/slide73.xml.rels><?xml version="1.0" encoding="UTF-8" standalone="yes"?>
<Relationships xmlns="http://schemas.openxmlformats.org/package/2006/relationships"><Relationship Id="rId3" Type="http://schemas.openxmlformats.org/officeDocument/2006/relationships/image" Target="../media/image138.png"/><Relationship Id="rId2" Type="http://schemas.openxmlformats.org/officeDocument/2006/relationships/notesSlide" Target="../notesSlides/notesSlide15.xml"/><Relationship Id="rId1" Type="http://schemas.openxmlformats.org/officeDocument/2006/relationships/slideLayout" Target="../slideLayouts/slideLayout49.xml"/></Relationships>
</file>

<file path=ppt/slides/_rels/slide74.xml.rels><?xml version="1.0" encoding="UTF-8" standalone="yes"?>
<Relationships xmlns="http://schemas.openxmlformats.org/package/2006/relationships"><Relationship Id="rId3" Type="http://schemas.openxmlformats.org/officeDocument/2006/relationships/image" Target="../media/image139.png"/><Relationship Id="rId2" Type="http://schemas.openxmlformats.org/officeDocument/2006/relationships/notesSlide" Target="../notesSlides/notesSlide16.xml"/><Relationship Id="rId1" Type="http://schemas.openxmlformats.org/officeDocument/2006/relationships/slideLayout" Target="../slideLayouts/slideLayout49.xml"/></Relationships>
</file>

<file path=ppt/slides/_rels/slide75.xml.rels><?xml version="1.0" encoding="UTF-8" standalone="yes"?>
<Relationships xmlns="http://schemas.openxmlformats.org/package/2006/relationships"><Relationship Id="rId3" Type="http://schemas.openxmlformats.org/officeDocument/2006/relationships/image" Target="../media/image141.png"/><Relationship Id="rId2" Type="http://schemas.openxmlformats.org/officeDocument/2006/relationships/image" Target="../media/image140.png"/><Relationship Id="rId1" Type="http://schemas.openxmlformats.org/officeDocument/2006/relationships/slideLayout" Target="../slideLayouts/slideLayout51.xml"/></Relationships>
</file>

<file path=ppt/slides/_rels/slide76.xml.rels><?xml version="1.0" encoding="UTF-8" standalone="yes"?>
<Relationships xmlns="http://schemas.openxmlformats.org/package/2006/relationships"><Relationship Id="rId2" Type="http://schemas.openxmlformats.org/officeDocument/2006/relationships/image" Target="../media/image142.png"/><Relationship Id="rId1" Type="http://schemas.openxmlformats.org/officeDocument/2006/relationships/slideLayout" Target="../slideLayouts/slideLayout51.xml"/></Relationships>
</file>

<file path=ppt/slides/_rels/slide77.xml.rels><?xml version="1.0" encoding="UTF-8" standalone="yes"?>
<Relationships xmlns="http://schemas.openxmlformats.org/package/2006/relationships"><Relationship Id="rId2" Type="http://schemas.openxmlformats.org/officeDocument/2006/relationships/image" Target="../media/image143.png"/><Relationship Id="rId1" Type="http://schemas.openxmlformats.org/officeDocument/2006/relationships/slideLayout" Target="../slideLayouts/slideLayout51.xml"/></Relationships>
</file>

<file path=ppt/slides/_rels/slide78.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17.xml"/><Relationship Id="rId1" Type="http://schemas.openxmlformats.org/officeDocument/2006/relationships/slideLayout" Target="../slideLayouts/slideLayout41.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23.xml"/></Relationships>
</file>

<file path=ppt/slides/_rels/slide80.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image" Target="../media/image38.jpg"/><Relationship Id="rId1" Type="http://schemas.openxmlformats.org/officeDocument/2006/relationships/slideLayout" Target="../slideLayouts/slideLayout39.xml"/><Relationship Id="rId5" Type="http://schemas.openxmlformats.org/officeDocument/2006/relationships/image" Target="../media/image44.jpeg"/><Relationship Id="rId4" Type="http://schemas.openxmlformats.org/officeDocument/2006/relationships/image" Target="../media/image43.png"/></Relationships>
</file>

<file path=ppt/slides/_rels/slide81.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18.xml"/><Relationship Id="rId1" Type="http://schemas.openxmlformats.org/officeDocument/2006/relationships/slideLayout" Target="../slideLayouts/slideLayout56.xml"/></Relationships>
</file>

<file path=ppt/slides/_rels/slide82.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3.xml"/></Relationships>
</file>

<file path=ppt/slides/_rels/slide83.xml.rels><?xml version="1.0" encoding="UTF-8" standalone="yes"?>
<Relationships xmlns="http://schemas.openxmlformats.org/package/2006/relationships"><Relationship Id="rId3" Type="http://schemas.openxmlformats.org/officeDocument/2006/relationships/image" Target="../media/image27.jpeg"/><Relationship Id="rId7" Type="http://schemas.openxmlformats.org/officeDocument/2006/relationships/image" Target="../media/image31.jpeg"/><Relationship Id="rId2" Type="http://schemas.openxmlformats.org/officeDocument/2006/relationships/image" Target="../media/image26.jpeg"/><Relationship Id="rId1" Type="http://schemas.openxmlformats.org/officeDocument/2006/relationships/slideLayout" Target="../slideLayouts/slideLayout46.xml"/><Relationship Id="rId6" Type="http://schemas.openxmlformats.org/officeDocument/2006/relationships/image" Target="../media/image30.jpeg"/><Relationship Id="rId5" Type="http://schemas.openxmlformats.org/officeDocument/2006/relationships/image" Target="../media/image29.jpeg"/><Relationship Id="rId4" Type="http://schemas.openxmlformats.org/officeDocument/2006/relationships/image" Target="../media/image28.png"/></Relationships>
</file>

<file path=ppt/slides/_rels/slide84.xml.rels><?xml version="1.0" encoding="UTF-8" standalone="yes"?>
<Relationships xmlns="http://schemas.openxmlformats.org/package/2006/relationships"><Relationship Id="rId2" Type="http://schemas.openxmlformats.org/officeDocument/2006/relationships/image" Target="../media/image144.png"/><Relationship Id="rId1" Type="http://schemas.openxmlformats.org/officeDocument/2006/relationships/slideLayout" Target="../slideLayouts/slideLayout17.xml"/></Relationships>
</file>

<file path=ppt/slides/_rels/slide85.xml.rels><?xml version="1.0" encoding="UTF-8" standalone="yes"?>
<Relationships xmlns="http://schemas.openxmlformats.org/package/2006/relationships"><Relationship Id="rId3" Type="http://schemas.openxmlformats.org/officeDocument/2006/relationships/image" Target="../media/image145.jpeg"/><Relationship Id="rId2" Type="http://schemas.openxmlformats.org/officeDocument/2006/relationships/notesSlide" Target="../notesSlides/notesSlide19.xml"/><Relationship Id="rId1" Type="http://schemas.openxmlformats.org/officeDocument/2006/relationships/slideLayout" Target="../slideLayouts/slideLayout23.xml"/></Relationships>
</file>

<file path=ppt/slides/_rels/slide86.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20.xml"/><Relationship Id="rId1" Type="http://schemas.openxmlformats.org/officeDocument/2006/relationships/slideLayout" Target="../slideLayouts/slideLayout41.xml"/></Relationships>
</file>

<file path=ppt/slides/_rels/slide87.xml.rels><?xml version="1.0" encoding="UTF-8" standalone="yes"?>
<Relationships xmlns="http://schemas.openxmlformats.org/package/2006/relationships"><Relationship Id="rId3" Type="http://schemas.openxmlformats.org/officeDocument/2006/relationships/image" Target="../media/image147.jpeg"/><Relationship Id="rId2" Type="http://schemas.openxmlformats.org/officeDocument/2006/relationships/image" Target="../media/image146.png"/><Relationship Id="rId1" Type="http://schemas.openxmlformats.org/officeDocument/2006/relationships/slideLayout" Target="../slideLayouts/slideLayout11.xml"/></Relationships>
</file>

<file path=ppt/slides/_rels/slide88.xml.rels><?xml version="1.0" encoding="UTF-8" standalone="yes"?>
<Relationships xmlns="http://schemas.openxmlformats.org/package/2006/relationships"><Relationship Id="rId3" Type="http://schemas.openxmlformats.org/officeDocument/2006/relationships/image" Target="../media/image148.png"/><Relationship Id="rId2" Type="http://schemas.openxmlformats.org/officeDocument/2006/relationships/image" Target="../media/image24.jpeg"/><Relationship Id="rId1" Type="http://schemas.openxmlformats.org/officeDocument/2006/relationships/slideLayout" Target="../slideLayouts/slideLayout42.xml"/><Relationship Id="rId4" Type="http://schemas.openxmlformats.org/officeDocument/2006/relationships/image" Target="../media/image25.png"/></Relationships>
</file>

<file path=ppt/slides/_rels/slide89.xml.rels><?xml version="1.0" encoding="UTF-8" standalone="yes"?>
<Relationships xmlns="http://schemas.openxmlformats.org/package/2006/relationships"><Relationship Id="rId2" Type="http://schemas.openxmlformats.org/officeDocument/2006/relationships/image" Target="../media/image149.jpeg"/><Relationship Id="rId1" Type="http://schemas.openxmlformats.org/officeDocument/2006/relationships/slideLayout" Target="../slideLayouts/slideLayout23.xml"/></Relationships>
</file>

<file path=ppt/slides/_rels/slide90.xml.rels><?xml version="1.0" encoding="UTF-8" standalone="yes"?>
<Relationships xmlns="http://schemas.openxmlformats.org/package/2006/relationships"><Relationship Id="rId3" Type="http://schemas.openxmlformats.org/officeDocument/2006/relationships/image" Target="../media/image150.jpeg"/><Relationship Id="rId2" Type="http://schemas.openxmlformats.org/officeDocument/2006/relationships/notesSlide" Target="../notesSlides/notesSlide21.xml"/><Relationship Id="rId1" Type="http://schemas.openxmlformats.org/officeDocument/2006/relationships/slideLayout" Target="../slideLayouts/slideLayout23.xml"/></Relationships>
</file>

<file path=ppt/slides/_rels/slide91.xml.rels><?xml version="1.0" encoding="UTF-8" standalone="yes"?>
<Relationships xmlns="http://schemas.openxmlformats.org/package/2006/relationships"><Relationship Id="rId3" Type="http://schemas.openxmlformats.org/officeDocument/2006/relationships/image" Target="../media/image151.png"/><Relationship Id="rId2" Type="http://schemas.openxmlformats.org/officeDocument/2006/relationships/notesSlide" Target="../notesSlides/notesSlide22.xml"/><Relationship Id="rId1" Type="http://schemas.openxmlformats.org/officeDocument/2006/relationships/slideLayout" Target="../slideLayouts/slideLayout49.xml"/><Relationship Id="rId5" Type="http://schemas.openxmlformats.org/officeDocument/2006/relationships/image" Target="../media/image153.png"/><Relationship Id="rId4" Type="http://schemas.openxmlformats.org/officeDocument/2006/relationships/image" Target="../media/image152.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EC829F44-1983-5C84-836C-29E0780A2BD4}"/>
              </a:ext>
            </a:extLst>
          </p:cNvPr>
          <p:cNvSpPr>
            <a:spLocks noGrp="1"/>
          </p:cNvSpPr>
          <p:nvPr>
            <p:ph type="ctrTitle"/>
          </p:nvPr>
        </p:nvSpPr>
        <p:spPr>
          <a:xfrm>
            <a:off x="731837" y="2379756"/>
            <a:ext cx="5970414" cy="1587501"/>
          </a:xfrm>
        </p:spPr>
        <p:txBody>
          <a:bodyPr>
            <a:normAutofit/>
          </a:bodyPr>
          <a:lstStyle/>
          <a:p>
            <a:r>
              <a:rPr lang="fr-FR" dirty="0"/>
              <a:t>Un nouveau regard sur le cosmos avec le </a:t>
            </a:r>
            <a:r>
              <a:rPr lang="fr-FR" dirty="0" err="1"/>
              <a:t>Telescope</a:t>
            </a:r>
            <a:r>
              <a:rPr lang="fr-FR" dirty="0"/>
              <a:t> Spatial Webb</a:t>
            </a:r>
            <a:endParaRPr lang="fr-FR" dirty="0"/>
          </a:p>
        </p:txBody>
      </p:sp>
      <p:sp>
        <p:nvSpPr>
          <p:cNvPr id="3" name="Sous-titre 2">
            <a:extLst>
              <a:ext uri="{FF2B5EF4-FFF2-40B4-BE49-F238E27FC236}">
                <a16:creationId xmlns:a16="http://schemas.microsoft.com/office/drawing/2014/main" id="{1237B58D-9A96-1DE6-DF53-DC32490889DF}"/>
              </a:ext>
            </a:extLst>
          </p:cNvPr>
          <p:cNvSpPr>
            <a:spLocks noGrp="1"/>
          </p:cNvSpPr>
          <p:nvPr>
            <p:ph type="subTitle" idx="1"/>
          </p:nvPr>
        </p:nvSpPr>
        <p:spPr>
          <a:xfrm>
            <a:off x="731838" y="4424458"/>
            <a:ext cx="5294312" cy="1655762"/>
          </a:xfrm>
        </p:spPr>
        <p:txBody>
          <a:bodyPr>
            <a:normAutofit/>
          </a:bodyPr>
          <a:lstStyle/>
          <a:p>
            <a:r>
              <a:rPr lang="fr-FR" b="1" dirty="0" smtClean="0"/>
              <a:t>Pierre-Olivier Lagage, </a:t>
            </a:r>
            <a:r>
              <a:rPr lang="fr-FR" b="1" dirty="0" err="1" smtClean="0"/>
              <a:t>Irfu</a:t>
            </a:r>
            <a:r>
              <a:rPr lang="fr-FR" b="1" dirty="0" smtClean="0"/>
              <a:t>/DAp – </a:t>
            </a:r>
            <a:r>
              <a:rPr lang="fr-FR" b="1" dirty="0" smtClean="0"/>
              <a:t>AIM </a:t>
            </a:r>
            <a:endParaRPr lang="fr-FR" b="1" dirty="0" smtClean="0"/>
          </a:p>
          <a:p>
            <a:r>
              <a:rPr lang="fr-FR" b="1" dirty="0" smtClean="0"/>
              <a:t>Directeur de Recherche CEA</a:t>
            </a:r>
          </a:p>
          <a:p>
            <a:r>
              <a:rPr lang="fr-FR" b="1" dirty="0" smtClean="0"/>
              <a:t>Co-PI de l’instrument </a:t>
            </a:r>
            <a:r>
              <a:rPr lang="fr-FR" b="1" dirty="0" smtClean="0"/>
              <a:t>JWST-MIRI</a:t>
            </a:r>
            <a:endParaRPr lang="fr-FR" b="1" dirty="0" smtClean="0"/>
          </a:p>
        </p:txBody>
      </p:sp>
      <p:pic>
        <p:nvPicPr>
          <p:cNvPr id="6" name="Imag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rot="5400000">
            <a:off x="6104079" y="984426"/>
            <a:ext cx="6858000" cy="53312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Rectangle 3"/>
          <p:cNvSpPr/>
          <p:nvPr/>
        </p:nvSpPr>
        <p:spPr>
          <a:xfrm>
            <a:off x="10961850" y="6639910"/>
            <a:ext cx="1116011" cy="246221"/>
          </a:xfrm>
          <a:prstGeom prst="rect">
            <a:avLst/>
          </a:prstGeom>
        </p:spPr>
        <p:txBody>
          <a:bodyPr wrap="non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000" b="0" i="1" u="none" strike="noStrike" kern="1200" cap="all" spc="0" normalizeH="0" baseline="0" noProof="0" dirty="0">
                <a:ln>
                  <a:noFill/>
                </a:ln>
                <a:solidFill>
                  <a:prstClr val="white">
                    <a:lumMod val="95000"/>
                  </a:prstClr>
                </a:solidFill>
                <a:effectLst/>
                <a:uLnTx/>
                <a:uFillTx/>
                <a:latin typeface="Roboto"/>
                <a:ea typeface="+mn-ea"/>
                <a:cs typeface="+mn-cs"/>
              </a:rPr>
              <a:t>CRÉDIT : NASA</a:t>
            </a:r>
            <a:endParaRPr kumimoji="0" lang="fr-FR" sz="1000" b="0" i="0" u="none" strike="noStrike" kern="1200" cap="none" spc="0" normalizeH="0" baseline="0" noProof="0" dirty="0">
              <a:ln>
                <a:noFill/>
              </a:ln>
              <a:solidFill>
                <a:prstClr val="white">
                  <a:lumMod val="95000"/>
                </a:prstClr>
              </a:solidFill>
              <a:effectLst/>
              <a:uLnTx/>
              <a:uFillTx/>
              <a:latin typeface="Arial"/>
              <a:ea typeface="+mn-ea"/>
              <a:cs typeface="+mn-cs"/>
            </a:endParaRPr>
          </a:p>
        </p:txBody>
      </p:sp>
      <p:pic>
        <p:nvPicPr>
          <p:cNvPr id="7" name="Imag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rot="5400000">
            <a:off x="6104079" y="723173"/>
            <a:ext cx="6858000" cy="53312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81621627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953459"/>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2</a:t>
            </a:fld>
            <a:endParaRPr lang="fr-FR"/>
          </a:p>
        </p:txBody>
      </p:sp>
      <p:sp>
        <p:nvSpPr>
          <p:cNvPr id="7" name="ZoneTexte 6"/>
          <p:cNvSpPr txBox="1"/>
          <p:nvPr/>
        </p:nvSpPr>
        <p:spPr>
          <a:xfrm>
            <a:off x="884257" y="569410"/>
            <a:ext cx="10477355" cy="1077218"/>
          </a:xfrm>
          <a:prstGeom prst="rect">
            <a:avLst/>
          </a:prstGeom>
          <a:noFill/>
        </p:spPr>
        <p:txBody>
          <a:bodyPr wrap="none" rtlCol="0">
            <a:spAutoFit/>
          </a:bodyPr>
          <a:lstStyle/>
          <a:p>
            <a:pPr algn="ctr"/>
            <a:r>
              <a:rPr lang="fr-FR" sz="3200" dirty="0" smtClean="0">
                <a:solidFill>
                  <a:schemeClr val="bg1"/>
                </a:solidFill>
              </a:rPr>
              <a:t>L’astronomie est avant tout une science observationnelle</a:t>
            </a:r>
          </a:p>
          <a:p>
            <a:pPr algn="ctr"/>
            <a:r>
              <a:rPr lang="fr-FR" sz="3200" dirty="0">
                <a:solidFill>
                  <a:schemeClr val="bg1"/>
                </a:solidFill>
              </a:rPr>
              <a:t>q</a:t>
            </a:r>
            <a:r>
              <a:rPr lang="fr-FR" sz="3200" dirty="0" smtClean="0">
                <a:solidFill>
                  <a:schemeClr val="bg1"/>
                </a:solidFill>
              </a:rPr>
              <a:t>ui se base sur des avancées technologiques </a:t>
            </a:r>
          </a:p>
        </p:txBody>
      </p:sp>
      <p:pic>
        <p:nvPicPr>
          <p:cNvPr id="7172" name="Picture 4" descr="observation de galilé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14891" y="2393669"/>
            <a:ext cx="3078924" cy="2329057"/>
          </a:xfrm>
          <a:prstGeom prst="rect">
            <a:avLst/>
          </a:prstGeom>
          <a:noFill/>
          <a:extLst>
            <a:ext uri="{909E8E84-426E-40DD-AFC4-6F175D3DCCD1}">
              <a14:hiddenFill xmlns:a14="http://schemas.microsoft.com/office/drawing/2010/main">
                <a:solidFill>
                  <a:srgbClr val="FFFFFF"/>
                </a:solidFill>
              </a14:hiddenFill>
            </a:ext>
          </a:extLst>
        </p:spPr>
      </p:pic>
      <p:sp>
        <p:nvSpPr>
          <p:cNvPr id="15" name="AutoShape 8" descr="Planète Terre"/>
          <p:cNvSpPr>
            <a:spLocks noChangeAspect="1" noChangeArrowheads="1"/>
          </p:cNvSpPr>
          <p:nvPr/>
        </p:nvSpPr>
        <p:spPr bwMode="auto">
          <a:xfrm>
            <a:off x="8264595" y="414764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fr-FR"/>
          </a:p>
        </p:txBody>
      </p:sp>
      <p:pic>
        <p:nvPicPr>
          <p:cNvPr id="16" name="Image 15"/>
          <p:cNvPicPr>
            <a:picLocks noChangeAspect="1"/>
          </p:cNvPicPr>
          <p:nvPr/>
        </p:nvPicPr>
        <p:blipFill>
          <a:blip r:embed="rId3"/>
          <a:stretch>
            <a:fillRect/>
          </a:stretch>
        </p:blipFill>
        <p:spPr>
          <a:xfrm>
            <a:off x="6928972" y="2938832"/>
            <a:ext cx="2646828" cy="2652762"/>
          </a:xfrm>
          <a:prstGeom prst="rect">
            <a:avLst/>
          </a:prstGeom>
        </p:spPr>
      </p:pic>
      <p:sp>
        <p:nvSpPr>
          <p:cNvPr id="2" name="ZoneTexte 1"/>
          <p:cNvSpPr txBox="1"/>
          <p:nvPr/>
        </p:nvSpPr>
        <p:spPr>
          <a:xfrm flipH="1">
            <a:off x="6144367" y="5514837"/>
            <a:ext cx="3990233" cy="646331"/>
          </a:xfrm>
          <a:prstGeom prst="rect">
            <a:avLst/>
          </a:prstGeom>
          <a:noFill/>
        </p:spPr>
        <p:txBody>
          <a:bodyPr wrap="square" rtlCol="0">
            <a:spAutoFit/>
          </a:bodyPr>
          <a:lstStyle/>
          <a:p>
            <a:pPr algn="ctr"/>
            <a:r>
              <a:rPr lang="fr-FR" dirty="0" smtClean="0">
                <a:solidFill>
                  <a:schemeClr val="bg1"/>
                </a:solidFill>
              </a:rPr>
              <a:t>Le spatial</a:t>
            </a:r>
          </a:p>
          <a:p>
            <a:pPr algn="ctr"/>
            <a:r>
              <a:rPr lang="fr-FR" dirty="0" smtClean="0">
                <a:solidFill>
                  <a:schemeClr val="bg1"/>
                </a:solidFill>
              </a:rPr>
              <a:t>S’affranchir de l’atmosphère! </a:t>
            </a:r>
            <a:endParaRPr lang="fr-FR" dirty="0">
              <a:solidFill>
                <a:schemeClr val="bg1"/>
              </a:solidFill>
            </a:endParaRPr>
          </a:p>
        </p:txBody>
      </p:sp>
    </p:spTree>
    <p:extLst>
      <p:ext uri="{BB962C8B-B14F-4D97-AF65-F5344CB8AC3E}">
        <p14:creationId xmlns:p14="http://schemas.microsoft.com/office/powerpoint/2010/main" val="12793305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10044" y="0"/>
            <a:ext cx="12192000" cy="6953459"/>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3</a:t>
            </a:fld>
            <a:endParaRPr lang="fr-FR"/>
          </a:p>
        </p:txBody>
      </p:sp>
      <p:sp>
        <p:nvSpPr>
          <p:cNvPr id="7" name="ZoneTexte 6"/>
          <p:cNvSpPr txBox="1"/>
          <p:nvPr/>
        </p:nvSpPr>
        <p:spPr>
          <a:xfrm>
            <a:off x="4139957" y="931149"/>
            <a:ext cx="3965957" cy="584775"/>
          </a:xfrm>
          <a:prstGeom prst="rect">
            <a:avLst/>
          </a:prstGeom>
          <a:noFill/>
        </p:spPr>
        <p:txBody>
          <a:bodyPr wrap="none" rtlCol="0">
            <a:spAutoFit/>
          </a:bodyPr>
          <a:lstStyle/>
          <a:p>
            <a:pPr algn="ctr"/>
            <a:r>
              <a:rPr lang="fr-FR" sz="3200" dirty="0" smtClean="0">
                <a:solidFill>
                  <a:schemeClr val="bg1"/>
                </a:solidFill>
              </a:rPr>
              <a:t>L’Univers est vaste ! </a:t>
            </a:r>
          </a:p>
        </p:txBody>
      </p:sp>
      <p:sp>
        <p:nvSpPr>
          <p:cNvPr id="15" name="AutoShape 8" descr="Planète Terre"/>
          <p:cNvSpPr>
            <a:spLocks noChangeAspect="1" noChangeArrowheads="1"/>
          </p:cNvSpPr>
          <p:nvPr/>
        </p:nvSpPr>
        <p:spPr bwMode="auto">
          <a:xfrm>
            <a:off x="8264595" y="414764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fr-FR"/>
          </a:p>
        </p:txBody>
      </p:sp>
      <p:sp>
        <p:nvSpPr>
          <p:cNvPr id="17" name="Rectangle 16"/>
          <p:cNvSpPr/>
          <p:nvPr/>
        </p:nvSpPr>
        <p:spPr>
          <a:xfrm>
            <a:off x="736600" y="2256437"/>
            <a:ext cx="11104470" cy="1077218"/>
          </a:xfrm>
          <a:prstGeom prst="rect">
            <a:avLst/>
          </a:prstGeom>
        </p:spPr>
        <p:txBody>
          <a:bodyPr wrap="square">
            <a:spAutoFit/>
          </a:bodyPr>
          <a:lstStyle/>
          <a:p>
            <a:pPr algn="ctr"/>
            <a:r>
              <a:rPr lang="fr-FR" sz="3200" dirty="0">
                <a:solidFill>
                  <a:schemeClr val="bg1"/>
                </a:solidFill>
              </a:rPr>
              <a:t>De nombreuses régions de l’Univers encore </a:t>
            </a:r>
            <a:r>
              <a:rPr lang="fr-FR" sz="3200" dirty="0" smtClean="0">
                <a:solidFill>
                  <a:schemeClr val="bg1"/>
                </a:solidFill>
              </a:rPr>
              <a:t>complétement </a:t>
            </a:r>
            <a:endParaRPr lang="fr-FR" sz="3200" dirty="0">
              <a:solidFill>
                <a:schemeClr val="bg1"/>
              </a:solidFill>
            </a:endParaRPr>
          </a:p>
          <a:p>
            <a:pPr algn="ctr"/>
            <a:r>
              <a:rPr lang="fr-FR" sz="3200" dirty="0">
                <a:solidFill>
                  <a:schemeClr val="bg1"/>
                </a:solidFill>
              </a:rPr>
              <a:t>vierges </a:t>
            </a:r>
            <a:r>
              <a:rPr lang="fr-FR" sz="3200" dirty="0" smtClean="0">
                <a:solidFill>
                  <a:schemeClr val="bg1"/>
                </a:solidFill>
              </a:rPr>
              <a:t>d’observations !</a:t>
            </a:r>
            <a:endParaRPr lang="fr-FR" sz="3200" dirty="0">
              <a:solidFill>
                <a:schemeClr val="bg1"/>
              </a:solidFill>
            </a:endParaRPr>
          </a:p>
        </p:txBody>
      </p:sp>
    </p:spTree>
    <p:extLst>
      <p:ext uri="{BB962C8B-B14F-4D97-AF65-F5344CB8AC3E}">
        <p14:creationId xmlns:p14="http://schemas.microsoft.com/office/powerpoint/2010/main" val="3175182721"/>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1"/>
            <a:ext cx="12192000" cy="6958013"/>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68611" name="Imag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858916" y="1406768"/>
            <a:ext cx="8933012" cy="515637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ZoneTexte 3"/>
          <p:cNvSpPr txBox="1"/>
          <p:nvPr/>
        </p:nvSpPr>
        <p:spPr>
          <a:xfrm>
            <a:off x="2703007" y="395339"/>
            <a:ext cx="7074040" cy="523220"/>
          </a:xfrm>
          <a:prstGeom prst="rect">
            <a:avLst/>
          </a:prstGeom>
          <a:noFill/>
        </p:spPr>
        <p:txBody>
          <a:bodyPr wrap="square" rtlCol="0">
            <a:spAutoFit/>
          </a:bodyPr>
          <a:lstStyle/>
          <a:p>
            <a:r>
              <a:rPr lang="fr-FR" sz="2800" dirty="0" smtClean="0">
                <a:solidFill>
                  <a:schemeClr val="bg1"/>
                </a:solidFill>
              </a:rPr>
              <a:t>Un exemple : la sortie de l’âge sombre </a:t>
            </a:r>
            <a:endParaRPr lang="fr-FR" sz="2800" dirty="0">
              <a:solidFill>
                <a:schemeClr val="bg1"/>
              </a:solidFill>
            </a:endParaRPr>
          </a:p>
        </p:txBody>
      </p:sp>
    </p:spTree>
    <p:extLst>
      <p:ext uri="{BB962C8B-B14F-4D97-AF65-F5344CB8AC3E}">
        <p14:creationId xmlns:p14="http://schemas.microsoft.com/office/powerpoint/2010/main" val="332192577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86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1"/>
            <a:ext cx="12192000" cy="7093938"/>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4" name="Picture 2" descr="NASA SVS | The Hubble Space Telescope (HST)"/>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642233" y="319199"/>
            <a:ext cx="3133866" cy="1762800"/>
          </a:xfrm>
          <a:prstGeom prst="rect">
            <a:avLst/>
          </a:prstGeom>
          <a:noFill/>
          <a:extLst>
            <a:ext uri="{909E8E84-426E-40DD-AFC4-6F175D3DCCD1}">
              <a14:hiddenFill xmlns:a14="http://schemas.microsoft.com/office/drawing/2010/main">
                <a:solidFill>
                  <a:srgbClr val="FFFFFF"/>
                </a:solidFill>
              </a14:hiddenFill>
            </a:ext>
          </a:extLst>
        </p:spPr>
      </p:pic>
      <p:sp>
        <p:nvSpPr>
          <p:cNvPr id="5" name="ZoneTexte 4"/>
          <p:cNvSpPr txBox="1"/>
          <p:nvPr/>
        </p:nvSpPr>
        <p:spPr>
          <a:xfrm>
            <a:off x="2771820" y="1792441"/>
            <a:ext cx="1076542" cy="307777"/>
          </a:xfrm>
          <a:prstGeom prst="rect">
            <a:avLst/>
          </a:prstGeom>
          <a:noFill/>
        </p:spPr>
        <p:txBody>
          <a:bodyPr wrap="square" rtlCol="0">
            <a:spAutoFit/>
          </a:bodyPr>
          <a:lstStyle/>
          <a:p>
            <a:r>
              <a:rPr lang="fr-FR" sz="1400" dirty="0" smtClean="0">
                <a:solidFill>
                  <a:schemeClr val="bg1"/>
                </a:solidFill>
              </a:rPr>
              <a:t>NASA</a:t>
            </a:r>
            <a:endParaRPr lang="fr-FR" sz="1400" dirty="0">
              <a:solidFill>
                <a:schemeClr val="bg1"/>
              </a:solidFill>
            </a:endParaRPr>
          </a:p>
        </p:txBody>
      </p:sp>
      <p:sp>
        <p:nvSpPr>
          <p:cNvPr id="6" name="ZoneTexte 5"/>
          <p:cNvSpPr txBox="1"/>
          <p:nvPr/>
        </p:nvSpPr>
        <p:spPr>
          <a:xfrm>
            <a:off x="2839785" y="408560"/>
            <a:ext cx="1205500" cy="307777"/>
          </a:xfrm>
          <a:prstGeom prst="rect">
            <a:avLst/>
          </a:prstGeom>
          <a:noFill/>
        </p:spPr>
        <p:txBody>
          <a:bodyPr wrap="square" rtlCol="0">
            <a:spAutoFit/>
          </a:bodyPr>
          <a:lstStyle/>
          <a:p>
            <a:r>
              <a:rPr lang="fr-FR" sz="1400" dirty="0" smtClean="0">
                <a:solidFill>
                  <a:schemeClr val="bg1"/>
                </a:solidFill>
              </a:rPr>
              <a:t>HST</a:t>
            </a:r>
            <a:endParaRPr lang="fr-FR" sz="1400" dirty="0">
              <a:solidFill>
                <a:schemeClr val="bg1"/>
              </a:solidFill>
            </a:endParaRPr>
          </a:p>
        </p:txBody>
      </p:sp>
      <p:pic>
        <p:nvPicPr>
          <p:cNvPr id="9"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1868" t="11205" r="-1434" b="34988"/>
          <a:stretch/>
        </p:blipFill>
        <p:spPr bwMode="auto">
          <a:xfrm>
            <a:off x="792501" y="2149646"/>
            <a:ext cx="11174713" cy="320117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2"/>
          <p:cNvPicPr>
            <a:picLocks noChangeAspect="1" noChangeArrowheads="1"/>
          </p:cNvPicPr>
          <p:nvPr/>
        </p:nvPicPr>
        <p:blipFill>
          <a:blip r:embed="rId3">
            <a:extLst>
              <a:ext uri="{28A0092B-C50C-407E-A947-70E740481C1C}">
                <a14:useLocalDpi xmlns:a14="http://schemas.microsoft.com/office/drawing/2010/main" val="0"/>
              </a:ext>
            </a:extLst>
          </a:blip>
          <a:srcRect l="1868" t="79420" r="-1434"/>
          <a:stretch>
            <a:fillRect/>
          </a:stretch>
        </p:blipFill>
        <p:spPr bwMode="auto">
          <a:xfrm>
            <a:off x="767787" y="5023722"/>
            <a:ext cx="11174710" cy="122399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1" name="Rectangle 16"/>
          <p:cNvSpPr>
            <a:spLocks noChangeArrowheads="1"/>
          </p:cNvSpPr>
          <p:nvPr/>
        </p:nvSpPr>
        <p:spPr bwMode="auto">
          <a:xfrm>
            <a:off x="2051224" y="6131831"/>
            <a:ext cx="8208963"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9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http://www.astrosurf.com/luxorion/univers-galaxies-plus-lointaines.htm</a:t>
            </a:r>
          </a:p>
        </p:txBody>
      </p:sp>
    </p:spTree>
    <p:extLst>
      <p:ext uri="{BB962C8B-B14F-4D97-AF65-F5344CB8AC3E}">
        <p14:creationId xmlns:p14="http://schemas.microsoft.com/office/powerpoint/2010/main" val="3084206928"/>
      </p:ext>
    </p:extLst>
  </p:cSld>
  <p:clrMapOvr>
    <a:masterClrMapping/>
  </p:clrMapOvr>
  <p:transition spd="med">
    <p:fade/>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914" name="Picture 3" descr="113_c4d9783ef7d8261df0d4651e372d827a"/>
          <p:cNvPicPr>
            <a:picLocks noChangeAspect="1" noChangeArrowheads="1"/>
          </p:cNvPicPr>
          <p:nvPr/>
        </p:nvPicPr>
        <p:blipFill>
          <a:blip r:embed="rId2">
            <a:extLst>
              <a:ext uri="{28A0092B-C50C-407E-A947-70E740481C1C}">
                <a14:useLocalDpi xmlns:a14="http://schemas.microsoft.com/office/drawing/2010/main" val="0"/>
              </a:ext>
            </a:extLst>
          </a:blip>
          <a:srcRect l="25223" t="20222" r="19333" b="19333"/>
          <a:stretch>
            <a:fillRect/>
          </a:stretch>
        </p:blipFill>
        <p:spPr bwMode="auto">
          <a:xfrm>
            <a:off x="7464425" y="2205038"/>
            <a:ext cx="990600" cy="1079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5" name="Picture 5" descr="su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34089" y="1341439"/>
            <a:ext cx="1285875" cy="13033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6" name="Picture 6" descr="terre2"/>
          <p:cNvPicPr>
            <a:picLocks noChangeAspect="1" noChangeArrowheads="1"/>
          </p:cNvPicPr>
          <p:nvPr/>
        </p:nvPicPr>
        <p:blipFill>
          <a:blip r:embed="rId4" cstate="hqprint">
            <a:extLst>
              <a:ext uri="{28A0092B-C50C-407E-A947-70E740481C1C}">
                <a14:useLocalDpi xmlns:a14="http://schemas.microsoft.com/office/drawing/2010/main" val="0"/>
              </a:ext>
            </a:extLst>
          </a:blip>
          <a:srcRect/>
          <a:stretch>
            <a:fillRect/>
          </a:stretch>
        </p:blipFill>
        <p:spPr bwMode="auto">
          <a:xfrm>
            <a:off x="1744664" y="3349625"/>
            <a:ext cx="1182687" cy="101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7" name="Picture 7" descr="moon-20day-284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079876" y="1268413"/>
            <a:ext cx="1033463" cy="1263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18" name="Line 8"/>
          <p:cNvSpPr>
            <a:spLocks noChangeShapeType="1"/>
          </p:cNvSpPr>
          <p:nvPr/>
        </p:nvSpPr>
        <p:spPr bwMode="auto">
          <a:xfrm flipH="1">
            <a:off x="3000376" y="3141664"/>
            <a:ext cx="4608513" cy="719137"/>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19" name="Line 9"/>
          <p:cNvSpPr>
            <a:spLocks noChangeShapeType="1"/>
          </p:cNvSpPr>
          <p:nvPr/>
        </p:nvSpPr>
        <p:spPr bwMode="auto">
          <a:xfrm flipH="1">
            <a:off x="2855913" y="2420938"/>
            <a:ext cx="1295400" cy="1008062"/>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20" name="Line 10"/>
          <p:cNvSpPr>
            <a:spLocks noChangeShapeType="1"/>
          </p:cNvSpPr>
          <p:nvPr/>
        </p:nvSpPr>
        <p:spPr bwMode="auto">
          <a:xfrm flipH="1">
            <a:off x="2927350" y="2492376"/>
            <a:ext cx="3240088" cy="1223963"/>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pic>
        <p:nvPicPr>
          <p:cNvPr id="38921" name="Picture 11" descr="m3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270750" y="4797426"/>
            <a:ext cx="2065338" cy="16557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22" name="Picture 1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896225" y="3429001"/>
            <a:ext cx="2535238" cy="1268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23" name="Line 13"/>
          <p:cNvSpPr>
            <a:spLocks noChangeShapeType="1"/>
          </p:cNvSpPr>
          <p:nvPr/>
        </p:nvSpPr>
        <p:spPr bwMode="auto">
          <a:xfrm flipH="1" flipV="1">
            <a:off x="3000376" y="4076700"/>
            <a:ext cx="6048375" cy="0"/>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24" name="Line 14"/>
          <p:cNvSpPr>
            <a:spLocks noChangeShapeType="1"/>
          </p:cNvSpPr>
          <p:nvPr/>
        </p:nvSpPr>
        <p:spPr bwMode="auto">
          <a:xfrm flipH="1" flipV="1">
            <a:off x="2927350" y="4221163"/>
            <a:ext cx="4464050" cy="863600"/>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25" name="Text Box 15"/>
          <p:cNvSpPr txBox="1">
            <a:spLocks noChangeArrowheads="1"/>
          </p:cNvSpPr>
          <p:nvPr/>
        </p:nvSpPr>
        <p:spPr bwMode="auto">
          <a:xfrm rot="19388059">
            <a:off x="2711450" y="2414588"/>
            <a:ext cx="1944688"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1 seconde</a:t>
            </a:r>
          </a:p>
        </p:txBody>
      </p:sp>
      <p:sp>
        <p:nvSpPr>
          <p:cNvPr id="38926" name="Text Box 16"/>
          <p:cNvSpPr txBox="1">
            <a:spLocks noChangeArrowheads="1"/>
          </p:cNvSpPr>
          <p:nvPr/>
        </p:nvSpPr>
        <p:spPr bwMode="auto">
          <a:xfrm rot="20299654">
            <a:off x="3648075" y="2708276"/>
            <a:ext cx="1944688"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8 minutes</a:t>
            </a:r>
          </a:p>
        </p:txBody>
      </p:sp>
      <p:sp>
        <p:nvSpPr>
          <p:cNvPr id="38927" name="Text Box 17"/>
          <p:cNvSpPr txBox="1">
            <a:spLocks noChangeArrowheads="1"/>
          </p:cNvSpPr>
          <p:nvPr/>
        </p:nvSpPr>
        <p:spPr bwMode="auto">
          <a:xfrm rot="21158436">
            <a:off x="4727575" y="3062288"/>
            <a:ext cx="1944688"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4.2 ans</a:t>
            </a:r>
          </a:p>
        </p:txBody>
      </p:sp>
      <p:sp>
        <p:nvSpPr>
          <p:cNvPr id="38928" name="Text Box 18"/>
          <p:cNvSpPr txBox="1">
            <a:spLocks noChangeArrowheads="1"/>
          </p:cNvSpPr>
          <p:nvPr/>
        </p:nvSpPr>
        <p:spPr bwMode="auto">
          <a:xfrm>
            <a:off x="5087939" y="3716338"/>
            <a:ext cx="1944687"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26 mille ans</a:t>
            </a:r>
          </a:p>
        </p:txBody>
      </p:sp>
      <p:sp>
        <p:nvSpPr>
          <p:cNvPr id="38929" name="Text Box 19"/>
          <p:cNvSpPr txBox="1">
            <a:spLocks noChangeArrowheads="1"/>
          </p:cNvSpPr>
          <p:nvPr/>
        </p:nvSpPr>
        <p:spPr bwMode="auto">
          <a:xfrm rot="685193">
            <a:off x="4006850" y="4357688"/>
            <a:ext cx="273685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2.3 millions d’années</a:t>
            </a:r>
          </a:p>
        </p:txBody>
      </p:sp>
      <p:sp>
        <p:nvSpPr>
          <p:cNvPr id="38930" name="Text Box 23"/>
          <p:cNvSpPr txBox="1">
            <a:spLocks noChangeArrowheads="1"/>
          </p:cNvSpPr>
          <p:nvPr/>
        </p:nvSpPr>
        <p:spPr bwMode="auto">
          <a:xfrm>
            <a:off x="1752600" y="136526"/>
            <a:ext cx="8763938" cy="369332"/>
          </a:xfrm>
          <a:prstGeom prst="rect">
            <a:avLst/>
          </a:prstGeom>
          <a:solidFill>
            <a:srgbClr val="FFFFCC"/>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lang="fr-FR" altLang="fr-FR" sz="1800" b="1" i="1" dirty="0">
                <a:solidFill>
                  <a:srgbClr val="333399"/>
                </a:solidFill>
              </a:rPr>
              <a:t>L</a:t>
            </a:r>
            <a:r>
              <a:rPr kumimoji="0" lang="fr-FR" altLang="fr-FR" sz="1800" b="1" i="1" u="none" strike="noStrike" kern="1200" cap="none" spc="0" normalizeH="0" baseline="0" noProof="0" dirty="0" smtClean="0">
                <a:ln>
                  <a:noFill/>
                </a:ln>
                <a:solidFill>
                  <a:srgbClr val="333399"/>
                </a:solidFill>
                <a:effectLst/>
                <a:uLnTx/>
                <a:uFillTx/>
                <a:latin typeface="Arial" panose="020B0604020202020204" pitchFamily="34" charset="0"/>
                <a:ea typeface="+mn-ea"/>
                <a:cs typeface="+mn-cs"/>
              </a:rPr>
              <a:t>a lumière se propage avec une vitesse très grande mais finie (300 000 km/s) </a:t>
            </a:r>
            <a:endParaRPr kumimoji="0" lang="fr-FR" altLang="fr-FR" sz="1800" b="1" i="1" u="none" strike="noStrike" kern="1200" cap="none" spc="0" normalizeH="0" baseline="0" noProof="0" dirty="0">
              <a:ln>
                <a:noFill/>
              </a:ln>
              <a:solidFill>
                <a:srgbClr val="333399"/>
              </a:solidFill>
              <a:effectLst/>
              <a:uLnTx/>
              <a:uFillTx/>
              <a:latin typeface="Arial" panose="020B0604020202020204" pitchFamily="34" charset="0"/>
              <a:ea typeface="+mn-ea"/>
              <a:cs typeface="+mn-cs"/>
            </a:endParaRPr>
          </a:p>
        </p:txBody>
      </p:sp>
      <p:sp>
        <p:nvSpPr>
          <p:cNvPr id="2" name="ZoneTexte 1"/>
          <p:cNvSpPr txBox="1"/>
          <p:nvPr/>
        </p:nvSpPr>
        <p:spPr>
          <a:xfrm>
            <a:off x="109182" y="6045958"/>
            <a:ext cx="5482560"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srgbClr val="FFFFFF"/>
                </a:solidFill>
                <a:effectLst/>
                <a:uLnTx/>
                <a:uFillTx/>
                <a:latin typeface="Arial"/>
                <a:ea typeface="+mn-ea"/>
                <a:cs typeface="+mn-cs"/>
              </a:rPr>
              <a:t>Donc regarder loin = regarder tôt </a:t>
            </a: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4123768945"/>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ectangle 5"/>
          <p:cNvSpPr>
            <a:spLocks noChangeArrowheads="1"/>
          </p:cNvSpPr>
          <p:nvPr/>
        </p:nvSpPr>
        <p:spPr bwMode="auto">
          <a:xfrm>
            <a:off x="0" y="0"/>
            <a:ext cx="12192000" cy="6858000"/>
          </a:xfrm>
          <a:prstGeom prst="rect">
            <a:avLst/>
          </a:prstGeom>
          <a:solidFill>
            <a:schemeClr val="tx1"/>
          </a:solidFill>
          <a:ln w="9525">
            <a:solidFill>
              <a:schemeClr val="tx1"/>
            </a:solidFill>
            <a:miter lim="800000"/>
            <a:headEnd/>
            <a:tailEnd/>
          </a:ln>
        </p:spPr>
        <p:txBody>
          <a:bodyPr wrap="none" lIns="91425" tIns="45713" rIns="91425" bIns="45713" anchor="ctr"/>
          <a:lstStyle>
            <a:lvl1pPr>
              <a:defRPr sz="1400" i="1">
                <a:solidFill>
                  <a:schemeClr val="tx1"/>
                </a:solidFill>
                <a:latin typeface="Arial" panose="020B0604020202020204" pitchFamily="34" charset="0"/>
              </a:defRPr>
            </a:lvl1pPr>
            <a:lvl2pPr marL="742950" indent="-285750">
              <a:defRPr sz="1400" i="1">
                <a:solidFill>
                  <a:schemeClr val="tx1"/>
                </a:solidFill>
                <a:latin typeface="Arial" panose="020B0604020202020204" pitchFamily="34" charset="0"/>
              </a:defRPr>
            </a:lvl2pPr>
            <a:lvl3pPr marL="1143000" indent="-228600">
              <a:defRPr sz="1400" i="1">
                <a:solidFill>
                  <a:schemeClr val="tx1"/>
                </a:solidFill>
                <a:latin typeface="Arial" panose="020B0604020202020204" pitchFamily="34" charset="0"/>
              </a:defRPr>
            </a:lvl3pPr>
            <a:lvl4pPr marL="1600200" indent="-228600">
              <a:defRPr sz="1400" i="1">
                <a:solidFill>
                  <a:schemeClr val="tx1"/>
                </a:solidFill>
                <a:latin typeface="Arial" panose="020B0604020202020204" pitchFamily="34" charset="0"/>
              </a:defRPr>
            </a:lvl4pPr>
            <a:lvl5pPr marL="2057400" indent="-228600">
              <a:defRPr sz="1400" i="1">
                <a:solidFill>
                  <a:schemeClr val="tx1"/>
                </a:solidFill>
                <a:latin typeface="Arial" panose="020B0604020202020204" pitchFamily="34" charset="0"/>
              </a:defRPr>
            </a:lvl5pPr>
            <a:lvl6pPr marL="2514600" indent="-228600" eaLnBrk="0" fontAlgn="base" hangingPunct="0">
              <a:spcBef>
                <a:spcPct val="0"/>
              </a:spcBef>
              <a:spcAft>
                <a:spcPct val="0"/>
              </a:spcAft>
              <a:defRPr sz="1400" i="1">
                <a:solidFill>
                  <a:schemeClr val="tx1"/>
                </a:solidFill>
                <a:latin typeface="Arial" panose="020B0604020202020204" pitchFamily="34" charset="0"/>
              </a:defRPr>
            </a:lvl6pPr>
            <a:lvl7pPr marL="2971800" indent="-228600" eaLnBrk="0" fontAlgn="base" hangingPunct="0">
              <a:spcBef>
                <a:spcPct val="0"/>
              </a:spcBef>
              <a:spcAft>
                <a:spcPct val="0"/>
              </a:spcAft>
              <a:defRPr sz="1400" i="1">
                <a:solidFill>
                  <a:schemeClr val="tx1"/>
                </a:solidFill>
                <a:latin typeface="Arial" panose="020B0604020202020204" pitchFamily="34" charset="0"/>
              </a:defRPr>
            </a:lvl7pPr>
            <a:lvl8pPr marL="3429000" indent="-228600" eaLnBrk="0" fontAlgn="base" hangingPunct="0">
              <a:spcBef>
                <a:spcPct val="0"/>
              </a:spcBef>
              <a:spcAft>
                <a:spcPct val="0"/>
              </a:spcAft>
              <a:defRPr sz="1400" i="1">
                <a:solidFill>
                  <a:schemeClr val="tx1"/>
                </a:solidFill>
                <a:latin typeface="Arial" panose="020B0604020202020204" pitchFamily="34" charset="0"/>
              </a:defRPr>
            </a:lvl8pPr>
            <a:lvl9pPr marL="3886200" indent="-228600" eaLnBrk="0" fontAlgn="base" hangingPunct="0">
              <a:spcBef>
                <a:spcPct val="0"/>
              </a:spcBef>
              <a:spcAft>
                <a:spcPct val="0"/>
              </a:spcAft>
              <a:defRPr sz="1400" i="1">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72707"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fld id="{DFE3D5EB-A2EE-44ED-AA20-9FF6FFEB7DF3}" type="slidenum">
              <a:rPr kumimoji="0" lang="fr-FR" altLang="en-GB" sz="1800" b="0"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l" defTabSz="914400" rtl="0" eaLnBrk="1" fontAlgn="base" latinLnBrk="0" hangingPunct="1">
                <a:lnSpc>
                  <a:spcPct val="100000"/>
                </a:lnSpc>
                <a:spcBef>
                  <a:spcPct val="0"/>
                </a:spcBef>
                <a:spcAft>
                  <a:spcPct val="0"/>
                </a:spcAft>
                <a:buClrTx/>
                <a:buSzTx/>
                <a:buFontTx/>
                <a:buNone/>
                <a:tabLst/>
                <a:defRPr/>
              </a:pPr>
              <a:t>7</a:t>
            </a:fld>
            <a:endParaRPr kumimoji="0" lang="fr-FR" altLang="en-GB"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72708" name="Rectangle 12"/>
          <p:cNvSpPr>
            <a:spLocks noChangeArrowheads="1"/>
          </p:cNvSpPr>
          <p:nvPr/>
        </p:nvSpPr>
        <p:spPr bwMode="auto">
          <a:xfrm>
            <a:off x="1776413" y="2249488"/>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72709" name="Rectangle 14"/>
          <p:cNvSpPr>
            <a:spLocks noChangeArrowheads="1"/>
          </p:cNvSpPr>
          <p:nvPr/>
        </p:nvSpPr>
        <p:spPr bwMode="auto">
          <a:xfrm>
            <a:off x="1776413" y="3492500"/>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72710" name="Rectangle 17"/>
          <p:cNvSpPr>
            <a:spLocks noChangeArrowheads="1"/>
          </p:cNvSpPr>
          <p:nvPr/>
        </p:nvSpPr>
        <p:spPr bwMode="auto">
          <a:xfrm>
            <a:off x="1776413" y="4848225"/>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72711" name="Rectangle 19"/>
          <p:cNvSpPr>
            <a:spLocks noChangeArrowheads="1"/>
          </p:cNvSpPr>
          <p:nvPr/>
        </p:nvSpPr>
        <p:spPr bwMode="auto">
          <a:xfrm>
            <a:off x="1776413" y="5922963"/>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72712" name="ZoneTexte 4"/>
          <p:cNvSpPr txBox="1">
            <a:spLocks noChangeArrowheads="1"/>
          </p:cNvSpPr>
          <p:nvPr/>
        </p:nvSpPr>
        <p:spPr bwMode="auto">
          <a:xfrm>
            <a:off x="2092325" y="1879600"/>
            <a:ext cx="113665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srgbClr val="000000"/>
                </a:solidFill>
                <a:effectLst/>
                <a:uLnTx/>
                <a:uFillTx/>
                <a:latin typeface="Arial" panose="020B0604020202020204" pitchFamily="34" charset="0"/>
                <a:ea typeface="+mn-ea"/>
                <a:cs typeface="+mn-cs"/>
              </a:rPr>
              <a:t>4</a:t>
            </a:r>
          </a:p>
        </p:txBody>
      </p:sp>
      <p:sp>
        <p:nvSpPr>
          <p:cNvPr id="7" name="Rectangle 6"/>
          <p:cNvSpPr/>
          <p:nvPr/>
        </p:nvSpPr>
        <p:spPr>
          <a:xfrm>
            <a:off x="1524000" y="5151800"/>
            <a:ext cx="9144000" cy="6477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72719" name="ZoneTexte 17"/>
          <p:cNvSpPr txBox="1">
            <a:spLocks noChangeArrowheads="1"/>
          </p:cNvSpPr>
          <p:nvPr/>
        </p:nvSpPr>
        <p:spPr bwMode="auto">
          <a:xfrm>
            <a:off x="1041528" y="1338940"/>
            <a:ext cx="10672677" cy="2677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HST a atteint ses </a:t>
            </a: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limites à cause du rougissement de la lumière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du à l’expansion de la lumière ; la </a:t>
            </a:r>
            <a:r>
              <a:rPr kumimoji="0" lang="fr-FR" altLang="fr-FR" sz="2400" b="0" i="0" u="none" strike="noStrike" kern="1200" cap="none" spc="0" normalizeH="0" baseline="0" noProof="0" dirty="0" err="1" smtClean="0">
                <a:ln>
                  <a:noFill/>
                </a:ln>
                <a:solidFill>
                  <a:srgbClr val="FFFFFF"/>
                </a:solidFill>
                <a:effectLst/>
                <a:uLnTx/>
                <a:uFillTx/>
                <a:latin typeface="Arial" panose="020B0604020202020204" pitchFamily="34" charset="0"/>
                <a:ea typeface="+mn-ea"/>
                <a:cs typeface="+mn-cs"/>
              </a:rPr>
              <a:t>lumiere</a:t>
            </a: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 très lointaine nous arrive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en infrarouge (‘Etirement de la lumière’).  </a:t>
            </a:r>
            <a:r>
              <a:rPr lang="fr-FR" altLang="fr-FR" sz="2400" dirty="0" smtClean="0">
                <a:solidFill>
                  <a:srgbClr val="FFFFFF"/>
                </a:solidFill>
                <a:latin typeface="Arial" panose="020B0604020202020204" pitchFamily="34" charset="0"/>
              </a:rPr>
              <a:t>Le HST n’a</a:t>
            </a: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 </a:t>
            </a:r>
            <a:r>
              <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pas pu </a:t>
            </a: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sonder la </a:t>
            </a:r>
            <a:r>
              <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région </a:t>
            </a:r>
            <a:endPar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très </a:t>
            </a:r>
            <a:r>
              <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intéressante : la sortie de </a:t>
            </a: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l’âge </a:t>
            </a:r>
            <a:r>
              <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sombre</a:t>
            </a:r>
          </a:p>
          <a:p>
            <a:pPr marL="0" marR="0" lvl="0" indent="0" algn="l" defTabSz="914400" rtl="0" eaLnBrk="0" fontAlgn="base" latinLnBrk="0" hangingPunct="0">
              <a:lnSpc>
                <a:spcPct val="100000"/>
              </a:lnSpc>
              <a:spcBef>
                <a:spcPct val="0"/>
              </a:spcBef>
              <a:spcAft>
                <a:spcPct val="0"/>
              </a:spcAft>
              <a:buClrTx/>
              <a:buSzTx/>
              <a:buFontTx/>
              <a:buNone/>
              <a:tabLst/>
              <a:defRPr/>
            </a:pPr>
            <a:endParaRPr lang="fr-FR" altLang="fr-FR" sz="2400" dirty="0">
              <a:solidFill>
                <a:srgbClr val="FFFFFF"/>
              </a:solidFill>
              <a:latin typeface="Arial" panose="020B060402020202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Pour</a:t>
            </a:r>
            <a:r>
              <a:rPr kumimoji="0" lang="fr-FR" altLang="fr-FR" sz="2400" b="0" i="0" u="none" strike="noStrike" kern="1200" cap="none" spc="0" normalizeH="0" noProof="0" dirty="0" smtClean="0">
                <a:ln>
                  <a:noFill/>
                </a:ln>
                <a:solidFill>
                  <a:srgbClr val="FFFFFF"/>
                </a:solidFill>
                <a:effectLst/>
                <a:uLnTx/>
                <a:uFillTx/>
                <a:latin typeface="Arial" panose="020B0604020202020204" pitchFamily="34" charset="0"/>
                <a:ea typeface="+mn-ea"/>
                <a:cs typeface="+mn-cs"/>
              </a:rPr>
              <a:t> aller plus loin/tôt , il faut un télescope plus grand et permettant des observations dans </a:t>
            </a:r>
            <a:r>
              <a:rPr kumimoji="0" lang="fr-FR" altLang="fr-FR" sz="2400" b="0" i="0" u="none" strike="noStrike" kern="1200" cap="none" spc="0" normalizeH="0" noProof="0" dirty="0" err="1" smtClean="0">
                <a:ln>
                  <a:noFill/>
                </a:ln>
                <a:solidFill>
                  <a:srgbClr val="FFFFFF"/>
                </a:solidFill>
                <a:effectLst/>
                <a:uLnTx/>
                <a:uFillTx/>
                <a:latin typeface="Arial" panose="020B0604020202020204" pitchFamily="34" charset="0"/>
                <a:ea typeface="+mn-ea"/>
                <a:cs typeface="+mn-cs"/>
              </a:rPr>
              <a:t>l’</a:t>
            </a:r>
            <a:r>
              <a:rPr kumimoji="0" lang="fr-FR" altLang="fr-FR" sz="2400" b="0" i="0" u="none" strike="noStrike" kern="1200" cap="none" spc="0" normalizeH="0" noProof="0" dirty="0" err="1" smtClean="0">
                <a:ln>
                  <a:noFill/>
                </a:ln>
                <a:solidFill>
                  <a:srgbClr val="FF0000"/>
                </a:solidFill>
                <a:effectLst/>
                <a:uLnTx/>
                <a:uFillTx/>
                <a:latin typeface="Arial" panose="020B0604020202020204" pitchFamily="34" charset="0"/>
                <a:ea typeface="+mn-ea"/>
                <a:cs typeface="+mn-cs"/>
              </a:rPr>
              <a:t>InfraRouge</a:t>
            </a:r>
            <a:endParaRPr kumimoji="0" lang="fr-FR" altLang="fr-FR" sz="2400" b="0" i="0" u="none" strike="noStrike" kern="1200" cap="none" spc="0" normalizeH="0" baseline="0" noProof="0" dirty="0">
              <a:ln>
                <a:noFill/>
              </a:ln>
              <a:solidFill>
                <a:srgbClr val="FF0000"/>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129767945"/>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Espace réservé du numéro de diapositive 4">
            <a:extLst>
              <a:ext uri="{FF2B5EF4-FFF2-40B4-BE49-F238E27FC236}">
                <a16:creationId xmlns:a16="http://schemas.microsoft.com/office/drawing/2014/main" id="{20841486-34F4-844E-95CB-B8FA0C37632B}"/>
              </a:ext>
            </a:extLst>
          </p:cNvPr>
          <p:cNvSpPr>
            <a:spLocks noGrp="1"/>
          </p:cNvSpPr>
          <p:nvPr>
            <p:ph type="sldNum" sz="quarter" idx="4"/>
          </p:nvPr>
        </p:nvSpPr>
        <p:spPr>
          <a:xfrm>
            <a:off x="9574967" y="6788750"/>
            <a:ext cx="837259" cy="138499"/>
          </a:xfrm>
        </p:spPr>
        <p:txBody>
          <a:bodyPr/>
          <a:lstStyle/>
          <a:p>
            <a:pPr algn="ctr" defTabSz="638617">
              <a:defRPr/>
            </a:pPr>
            <a:fld id="{53F0B3ED-4F75-49BF-B028-1A262D3A6E64}" type="slidenum">
              <a:rPr lang="fr-FR">
                <a:solidFill>
                  <a:srgbClr val="FF0000"/>
                </a:solidFill>
                <a:latin typeface="Arial"/>
                <a:ea typeface="Arial" charset="0"/>
                <a:cs typeface="Arial" charset="0"/>
              </a:rPr>
              <a:pPr algn="ctr" defTabSz="638617">
                <a:defRPr/>
              </a:pPr>
              <a:t>8</a:t>
            </a:fld>
            <a:endParaRPr lang="fr-FR" dirty="0">
              <a:solidFill>
                <a:srgbClr val="FF0000"/>
              </a:solidFill>
              <a:latin typeface="Arial"/>
              <a:ea typeface="Arial" charset="0"/>
              <a:cs typeface="Arial" charset="0"/>
            </a:endParaRPr>
          </a:p>
        </p:txBody>
      </p:sp>
      <p:sp>
        <p:nvSpPr>
          <p:cNvPr id="2" name="ZoneTexte 1"/>
          <p:cNvSpPr txBox="1"/>
          <p:nvPr/>
        </p:nvSpPr>
        <p:spPr>
          <a:xfrm>
            <a:off x="3326548" y="821093"/>
            <a:ext cx="5523722" cy="523220"/>
          </a:xfrm>
          <a:prstGeom prst="rect">
            <a:avLst/>
          </a:prstGeom>
          <a:noFill/>
        </p:spPr>
        <p:txBody>
          <a:bodyPr wrap="square" rtlCol="0">
            <a:spAutoFit/>
          </a:bodyPr>
          <a:lstStyle/>
          <a:p>
            <a:r>
              <a:rPr lang="fr-FR" sz="2800" dirty="0" smtClean="0">
                <a:solidFill>
                  <a:schemeClr val="bg1"/>
                </a:solidFill>
              </a:rPr>
              <a:t>Voir les galaxies lointaines</a:t>
            </a:r>
            <a:endParaRPr lang="fr-FR" sz="2800" dirty="0">
              <a:solidFill>
                <a:schemeClr val="bg1"/>
              </a:solidFill>
            </a:endParaRPr>
          </a:p>
        </p:txBody>
      </p:sp>
      <p:pic>
        <p:nvPicPr>
          <p:cNvPr id="6" name="Image 5"/>
          <p:cNvPicPr>
            <a:picLocks noChangeAspect="1"/>
          </p:cNvPicPr>
          <p:nvPr/>
        </p:nvPicPr>
        <p:blipFill rotWithShape="1">
          <a:blip r:embed="rId2"/>
          <a:srcRect t="4777" r="11728"/>
          <a:stretch/>
        </p:blipFill>
        <p:spPr>
          <a:xfrm>
            <a:off x="-2446" y="-3"/>
            <a:ext cx="12218420" cy="6881466"/>
          </a:xfrm>
          <a:prstGeom prst="rect">
            <a:avLst/>
          </a:prstGeom>
        </p:spPr>
      </p:pic>
      <p:sp>
        <p:nvSpPr>
          <p:cNvPr id="8" name="Espace réservé du contenu 10">
            <a:extLst>
              <a:ext uri="{FF2B5EF4-FFF2-40B4-BE49-F238E27FC236}">
                <a16:creationId xmlns:a16="http://schemas.microsoft.com/office/drawing/2014/main" id="{62EA095B-6B4A-15D7-67B2-AE0956E14DB6}"/>
              </a:ext>
            </a:extLst>
          </p:cNvPr>
          <p:cNvSpPr>
            <a:spLocks noGrp="1"/>
          </p:cNvSpPr>
          <p:nvPr>
            <p:ph idx="1"/>
          </p:nvPr>
        </p:nvSpPr>
        <p:spPr>
          <a:xfrm>
            <a:off x="63589" y="1344313"/>
            <a:ext cx="6118657" cy="4532313"/>
          </a:xfrm>
        </p:spPr>
        <p:txBody>
          <a:bodyPr>
            <a:normAutofit/>
          </a:bodyPr>
          <a:lstStyle/>
          <a:p>
            <a:pPr defTabSz="514350">
              <a:defRPr/>
            </a:pPr>
            <a:endParaRPr lang="fr-FR" altLang="fr-FR" sz="2000" b="1" dirty="0" smtClean="0">
              <a:solidFill>
                <a:schemeClr val="bg1"/>
              </a:solidFill>
              <a:ea typeface="ＭＳ Ｐゴシック"/>
            </a:endParaRPr>
          </a:p>
          <a:p>
            <a:pPr defTabSz="514350">
              <a:defRPr/>
            </a:pPr>
            <a:r>
              <a:rPr lang="fr-FR" altLang="fr-FR" sz="2000" b="1" dirty="0" smtClean="0">
                <a:solidFill>
                  <a:schemeClr val="bg1"/>
                </a:solidFill>
                <a:latin typeface="+mn-lt"/>
                <a:ea typeface="ＭＳ Ｐゴシック"/>
              </a:rPr>
              <a:t>Programme </a:t>
            </a:r>
            <a:r>
              <a:rPr lang="fr-FR" altLang="fr-FR" sz="2000" b="1" dirty="0">
                <a:solidFill>
                  <a:schemeClr val="bg1"/>
                </a:solidFill>
                <a:latin typeface="+mn-lt"/>
                <a:ea typeface="ＭＳ Ｐゴシック"/>
              </a:rPr>
              <a:t>phare de la NASA </a:t>
            </a:r>
            <a:r>
              <a:rPr lang="fr-FR" altLang="fr-FR" sz="2000" b="1" dirty="0" smtClean="0">
                <a:solidFill>
                  <a:schemeClr val="bg1"/>
                </a:solidFill>
                <a:latin typeface="+mn-lt"/>
                <a:ea typeface="ＭＳ Ｐゴシック"/>
              </a:rPr>
              <a:t>avec participation européenne (à travers l’ESA) et canadienne</a:t>
            </a:r>
          </a:p>
          <a:p>
            <a:pPr defTabSz="514350">
              <a:defRPr/>
            </a:pPr>
            <a:endParaRPr lang="fr-FR" altLang="fr-FR" sz="2000" dirty="0">
              <a:solidFill>
                <a:schemeClr val="bg1"/>
              </a:solidFill>
              <a:ea typeface="ＭＳ Ｐゴシック"/>
            </a:endParaRPr>
          </a:p>
          <a:p>
            <a:r>
              <a:rPr lang="fr-FR" altLang="fr-FR" sz="2000" b="1" dirty="0" smtClean="0">
                <a:solidFill>
                  <a:schemeClr val="bg1"/>
                </a:solidFill>
                <a:latin typeface="+mn-lt"/>
                <a:ea typeface="ＭＳ Ｐゴシック"/>
              </a:rPr>
              <a:t>C’est le télescope le plus grand et le plus complexe jamais envoyé dans l’espace</a:t>
            </a:r>
          </a:p>
          <a:p>
            <a:r>
              <a:rPr lang="fr-FR" altLang="fr-FR" sz="2000" b="1" dirty="0" smtClean="0">
                <a:solidFill>
                  <a:schemeClr val="bg1"/>
                </a:solidFill>
                <a:latin typeface="+mn-lt"/>
                <a:ea typeface="ＭＳ Ｐゴシック"/>
              </a:rPr>
              <a:t>        surface collectrice: 25 m</a:t>
            </a:r>
            <a:r>
              <a:rPr lang="fr-FR" altLang="fr-FR" sz="2000" b="1" baseline="30000" dirty="0" smtClean="0">
                <a:solidFill>
                  <a:schemeClr val="bg1"/>
                </a:solidFill>
                <a:latin typeface="+mn-lt"/>
                <a:ea typeface="ＭＳ Ｐゴシック"/>
              </a:rPr>
              <a:t>2 </a:t>
            </a:r>
            <a:r>
              <a:rPr lang="fr-FR" altLang="fr-FR" sz="2000" b="1" dirty="0" smtClean="0">
                <a:solidFill>
                  <a:schemeClr val="bg1"/>
                </a:solidFill>
                <a:latin typeface="+mn-lt"/>
                <a:ea typeface="ＭＳ Ｐゴシック"/>
              </a:rPr>
              <a:t>(miroir 6,5 m) </a:t>
            </a:r>
          </a:p>
          <a:p>
            <a:endParaRPr lang="fr-FR" altLang="fr-FR" sz="2000" dirty="0">
              <a:solidFill>
                <a:schemeClr val="bg1"/>
              </a:solidFill>
              <a:ea typeface="ＭＳ Ｐゴシック"/>
            </a:endParaRPr>
          </a:p>
          <a:p>
            <a:r>
              <a:rPr lang="fr-FR" altLang="fr-FR" sz="2000" b="1" dirty="0" smtClean="0">
                <a:solidFill>
                  <a:schemeClr val="bg1"/>
                </a:solidFill>
                <a:latin typeface="+mn-lt"/>
                <a:ea typeface="ＭＳ Ｐゴシック"/>
              </a:rPr>
              <a:t>C’est un télescope observant dans </a:t>
            </a:r>
            <a:r>
              <a:rPr lang="fr-FR" altLang="fr-FR" sz="2000" b="1" dirty="0" err="1" smtClean="0">
                <a:solidFill>
                  <a:srgbClr val="FF0000"/>
                </a:solidFill>
                <a:latin typeface="+mn-lt"/>
                <a:ea typeface="ＭＳ Ｐゴシック"/>
              </a:rPr>
              <a:t>l’InfraRouge</a:t>
            </a:r>
            <a:endParaRPr lang="fr-FR" altLang="fr-FR" sz="2000" b="1" dirty="0">
              <a:solidFill>
                <a:srgbClr val="FF0000"/>
              </a:solidFill>
              <a:latin typeface="+mn-lt"/>
              <a:ea typeface="ＭＳ Ｐゴシック"/>
            </a:endParaRPr>
          </a:p>
          <a:p>
            <a:pPr defTabSz="514350">
              <a:defRPr/>
            </a:pPr>
            <a:r>
              <a:rPr lang="fr-FR" altLang="fr-FR" sz="2000" b="1" dirty="0">
                <a:solidFill>
                  <a:schemeClr val="bg1"/>
                </a:solidFill>
                <a:latin typeface="+mn-lt"/>
                <a:ea typeface="ＭＳ Ｐゴシック"/>
              </a:rPr>
              <a:t>	</a:t>
            </a:r>
            <a:r>
              <a:rPr lang="fr-FR" altLang="fr-FR" sz="2000" b="1" dirty="0" smtClean="0">
                <a:solidFill>
                  <a:schemeClr val="bg1"/>
                </a:solidFill>
                <a:latin typeface="+mn-lt"/>
                <a:ea typeface="ＭＳ Ｐゴシック"/>
              </a:rPr>
              <a:t>couverture spectrale: (</a:t>
            </a:r>
            <a:r>
              <a:rPr lang="fr-FR" altLang="fr-FR" sz="2000" b="1" dirty="0">
                <a:solidFill>
                  <a:schemeClr val="bg1"/>
                </a:solidFill>
                <a:latin typeface="+mn-lt"/>
                <a:ea typeface="ＭＳ Ｐゴシック"/>
              </a:rPr>
              <a:t>0.6 – 28 microns</a:t>
            </a:r>
            <a:r>
              <a:rPr lang="fr-FR" altLang="fr-FR" sz="2000" b="1" dirty="0" smtClean="0">
                <a:solidFill>
                  <a:schemeClr val="bg1"/>
                </a:solidFill>
                <a:latin typeface="+mn-lt"/>
                <a:ea typeface="ＭＳ Ｐゴシック"/>
              </a:rPr>
              <a:t>)</a:t>
            </a:r>
            <a:r>
              <a:rPr lang="fr-FR" sz="2000" b="1" dirty="0" smtClean="0">
                <a:solidFill>
                  <a:schemeClr val="bg1"/>
                </a:solidFill>
                <a:latin typeface="+mn-lt"/>
              </a:rPr>
              <a:t> </a:t>
            </a:r>
          </a:p>
          <a:p>
            <a:pPr defTabSz="514350">
              <a:defRPr/>
            </a:pPr>
            <a:endParaRPr lang="fr-FR" sz="2000" dirty="0">
              <a:solidFill>
                <a:schemeClr val="bg1"/>
              </a:solidFill>
            </a:endParaRPr>
          </a:p>
        </p:txBody>
      </p:sp>
      <p:sp>
        <p:nvSpPr>
          <p:cNvPr id="9" name="Titre 7">
            <a:extLst>
              <a:ext uri="{FF2B5EF4-FFF2-40B4-BE49-F238E27FC236}">
                <a16:creationId xmlns:a16="http://schemas.microsoft.com/office/drawing/2014/main" id="{706145B9-044A-E9D6-2BA3-350CFE188652}"/>
              </a:ext>
            </a:extLst>
          </p:cNvPr>
          <p:cNvSpPr>
            <a:spLocks noGrp="1"/>
          </p:cNvSpPr>
          <p:nvPr>
            <p:ph type="title"/>
          </p:nvPr>
        </p:nvSpPr>
        <p:spPr>
          <a:xfrm>
            <a:off x="1709308" y="371356"/>
            <a:ext cx="6118656" cy="871827"/>
          </a:xfrm>
        </p:spPr>
        <p:txBody>
          <a:bodyPr/>
          <a:lstStyle/>
          <a:p>
            <a:r>
              <a:rPr lang="fr-FR" dirty="0" smtClean="0">
                <a:solidFill>
                  <a:schemeClr val="bg1"/>
                </a:solidFill>
              </a:rPr>
              <a:t>C’est le </a:t>
            </a:r>
            <a:r>
              <a:rPr lang="fr-FR" dirty="0" smtClean="0">
                <a:solidFill>
                  <a:schemeClr val="bg1"/>
                </a:solidFill>
              </a:rPr>
              <a:t>JWST</a:t>
            </a:r>
            <a:endParaRPr lang="fr-FR" dirty="0">
              <a:solidFill>
                <a:schemeClr val="bg1"/>
              </a:solidFill>
            </a:endParaRPr>
          </a:p>
        </p:txBody>
      </p:sp>
      <p:pic>
        <p:nvPicPr>
          <p:cNvPr id="10" name="Picture 4" descr="https://cosmos-magazine.imgix.net/file/spina/photo/10177/170501-JWT-Mirror-Full-3300x2159.jpg?fit=clip&amp;w=2048"/>
          <p:cNvPicPr>
            <a:picLocks noChangeAspect="1" noChangeArrowheads="1"/>
          </p:cNvPicPr>
          <p:nvPr/>
        </p:nvPicPr>
        <p:blipFill>
          <a:blip r:embed="rId3">
            <a:extLst>
              <a:ext uri="{28A0092B-C50C-407E-A947-70E740481C1C}">
                <a14:useLocalDpi xmlns:a14="http://schemas.microsoft.com/office/drawing/2010/main" val="0"/>
              </a:ext>
            </a:extLst>
          </a:blip>
          <a:srcRect l="21579" r="21579"/>
          <a:stretch>
            <a:fillRect/>
          </a:stretch>
        </p:blipFill>
        <p:spPr bwMode="auto">
          <a:xfrm>
            <a:off x="6248281" y="9640"/>
            <a:ext cx="5957423"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ZoneTexte 2"/>
          <p:cNvSpPr txBox="1"/>
          <p:nvPr/>
        </p:nvSpPr>
        <p:spPr>
          <a:xfrm>
            <a:off x="10492033" y="6614479"/>
            <a:ext cx="1949934" cy="246221"/>
          </a:xfrm>
          <a:prstGeom prst="rect">
            <a:avLst/>
          </a:prstGeom>
          <a:noFill/>
        </p:spPr>
        <p:txBody>
          <a:bodyPr wrap="square" rtlCol="0">
            <a:spAutoFit/>
          </a:bodyPr>
          <a:lstStyle/>
          <a:p>
            <a:r>
              <a:rPr lang="fr-FR" sz="1000" dirty="0" smtClean="0">
                <a:solidFill>
                  <a:schemeClr val="tx1">
                    <a:lumMod val="75000"/>
                    <a:lumOff val="25000"/>
                  </a:schemeClr>
                </a:solidFill>
              </a:rPr>
              <a:t>Crédit : NASA</a:t>
            </a:r>
            <a:endParaRPr lang="fr-FR" sz="1000" dirty="0">
              <a:solidFill>
                <a:schemeClr val="tx1">
                  <a:lumMod val="75000"/>
                  <a:lumOff val="25000"/>
                </a:schemeClr>
              </a:solidFill>
            </a:endParaRPr>
          </a:p>
        </p:txBody>
      </p:sp>
    </p:spTree>
    <p:extLst>
      <p:ext uri="{BB962C8B-B14F-4D97-AF65-F5344CB8AC3E}">
        <p14:creationId xmlns:p14="http://schemas.microsoft.com/office/powerpoint/2010/main" val="22814761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pic>
        <p:nvPicPr>
          <p:cNvPr id="3" name="Image 2"/>
          <p:cNvPicPr>
            <a:picLocks noChangeAspect="1"/>
          </p:cNvPicPr>
          <p:nvPr/>
        </p:nvPicPr>
        <p:blipFill rotWithShape="1">
          <a:blip r:embed="rId2"/>
          <a:srcRect l="615" t="1462" r="865"/>
          <a:stretch/>
        </p:blipFill>
        <p:spPr>
          <a:xfrm>
            <a:off x="2321169" y="1030325"/>
            <a:ext cx="7847762" cy="5827675"/>
          </a:xfrm>
          <a:prstGeom prst="rect">
            <a:avLst/>
          </a:prstGeom>
        </p:spPr>
      </p:pic>
      <p:sp>
        <p:nvSpPr>
          <p:cNvPr id="2" name="ZoneTexte 1"/>
          <p:cNvSpPr txBox="1"/>
          <p:nvPr/>
        </p:nvSpPr>
        <p:spPr>
          <a:xfrm>
            <a:off x="3537021" y="251207"/>
            <a:ext cx="5958673" cy="461665"/>
          </a:xfrm>
          <a:prstGeom prst="rect">
            <a:avLst/>
          </a:prstGeom>
          <a:noFill/>
        </p:spPr>
        <p:txBody>
          <a:bodyPr wrap="square" rtlCol="0">
            <a:spAutoFit/>
          </a:bodyPr>
          <a:lstStyle/>
          <a:p>
            <a:pPr algn="l"/>
            <a:r>
              <a:rPr lang="fr-FR" sz="2400" dirty="0" smtClean="0">
                <a:solidFill>
                  <a:schemeClr val="bg1"/>
                </a:solidFill>
                <a:latin typeface="Verdana" panose="020B0604030504040204" pitchFamily="34" charset="0"/>
                <a:ea typeface="Verdana" panose="020B0604030504040204" pitchFamily="34" charset="0"/>
                <a:cs typeface="Verdana" panose="020B0604030504040204" pitchFamily="34" charset="0"/>
              </a:rPr>
              <a:t>Formation et évolution des étoiles</a:t>
            </a:r>
            <a:endParaRPr lang="fr-FR" sz="2400" dirty="0" smtClean="0">
              <a:solidFill>
                <a:schemeClr val="bg1"/>
              </a:solidFill>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2567625758"/>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18"/>
          <p:cNvSpPr/>
          <p:nvPr/>
        </p:nvSpPr>
        <p:spPr>
          <a:xfrm>
            <a:off x="0" y="-195723"/>
            <a:ext cx="12192000" cy="7153738"/>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sp>
        <p:nvSpPr>
          <p:cNvPr id="2" name="Titre 1"/>
          <p:cNvSpPr>
            <a:spLocks noGrp="1"/>
          </p:cNvSpPr>
          <p:nvPr>
            <p:ph type="ctrTitle"/>
          </p:nvPr>
        </p:nvSpPr>
        <p:spPr/>
        <p:txBody>
          <a:bodyPr/>
          <a:lstStyle/>
          <a:p>
            <a:endParaRPr lang="fr-FR"/>
          </a:p>
        </p:txBody>
      </p:sp>
      <p:sp>
        <p:nvSpPr>
          <p:cNvPr id="3" name="Sous-titre 2"/>
          <p:cNvSpPr>
            <a:spLocks noGrp="1"/>
          </p:cNvSpPr>
          <p:nvPr>
            <p:ph type="subTitle" idx="1"/>
          </p:nvPr>
        </p:nvSpPr>
        <p:spPr/>
        <p:txBody>
          <a:bodyPr/>
          <a:lstStyle/>
          <a:p>
            <a:endParaRPr lang="fr-FR"/>
          </a:p>
        </p:txBody>
      </p:sp>
      <p:sp>
        <p:nvSpPr>
          <p:cNvPr id="5" name="Espace réservé du numéro de diapositive 4">
            <a:extLst>
              <a:ext uri="{FF2B5EF4-FFF2-40B4-BE49-F238E27FC236}">
                <a16:creationId xmlns:a16="http://schemas.microsoft.com/office/drawing/2014/main" id="{20841486-34F4-844E-95CB-B8FA0C37632B}"/>
              </a:ext>
            </a:extLst>
          </p:cNvPr>
          <p:cNvSpPr txBox="1">
            <a:spLocks/>
          </p:cNvSpPr>
          <p:nvPr/>
        </p:nvSpPr>
        <p:spPr>
          <a:xfrm>
            <a:off x="11157188" y="6675103"/>
            <a:ext cx="837259" cy="138499"/>
          </a:xfrm>
          <a:prstGeom prst="rect">
            <a:avLst/>
          </a:prstGeom>
        </p:spPr>
        <p:txBody>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638617">
              <a:defRPr/>
            </a:pPr>
            <a:fld id="{53F0B3ED-4F75-49BF-B028-1A262D3A6E64}" type="slidenum">
              <a:rPr lang="fr-FR" smtClean="0">
                <a:solidFill>
                  <a:srgbClr val="FF0000"/>
                </a:solidFill>
                <a:latin typeface="Arial"/>
                <a:ea typeface="Arial" charset="0"/>
                <a:cs typeface="Arial" charset="0"/>
              </a:rPr>
              <a:pPr algn="ctr" defTabSz="638617">
                <a:defRPr/>
              </a:pPr>
              <a:t>10</a:t>
            </a:fld>
            <a:endParaRPr lang="fr-FR" dirty="0">
              <a:solidFill>
                <a:srgbClr val="FF0000"/>
              </a:solidFill>
              <a:latin typeface="Arial"/>
              <a:ea typeface="Arial" charset="0"/>
              <a:cs typeface="Arial" charset="0"/>
            </a:endParaRPr>
          </a:p>
        </p:txBody>
      </p:sp>
      <p:pic>
        <p:nvPicPr>
          <p:cNvPr id="8" name="Picture 2" descr="http://astro.swarthmore.edu/ir/bok_glob_vis_nir_edit.jpg"/>
          <p:cNvPicPr>
            <a:picLocks noChangeAspect="1" noChangeArrowheads="1"/>
          </p:cNvPicPr>
          <p:nvPr/>
        </p:nvPicPr>
        <p:blipFill rotWithShape="1">
          <a:blip r:embed="rId2">
            <a:extLst>
              <a:ext uri="{28A0092B-C50C-407E-A947-70E740481C1C}">
                <a14:useLocalDpi xmlns:a14="http://schemas.microsoft.com/office/drawing/2010/main" val="0"/>
              </a:ext>
            </a:extLst>
          </a:blip>
          <a:srcRect l="51390" t="4357" r="2498" b="6397"/>
          <a:stretch/>
        </p:blipFill>
        <p:spPr bwMode="auto">
          <a:xfrm>
            <a:off x="7516948" y="2191435"/>
            <a:ext cx="1578826" cy="1596175"/>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2" descr="http://astro.swarthmore.edu/ir/bok_glob_vis_nir_edit.jpg"/>
          <p:cNvPicPr>
            <a:picLocks noChangeAspect="1" noChangeArrowheads="1"/>
          </p:cNvPicPr>
          <p:nvPr/>
        </p:nvPicPr>
        <p:blipFill rotWithShape="1">
          <a:blip r:embed="rId2">
            <a:extLst>
              <a:ext uri="{28A0092B-C50C-407E-A947-70E740481C1C}">
                <a14:useLocalDpi xmlns:a14="http://schemas.microsoft.com/office/drawing/2010/main" val="0"/>
              </a:ext>
            </a:extLst>
          </a:blip>
          <a:srcRect l="9113" t="15938" r="57693" b="20056"/>
          <a:stretch/>
        </p:blipFill>
        <p:spPr bwMode="auto">
          <a:xfrm>
            <a:off x="5899884" y="2235741"/>
            <a:ext cx="1479298" cy="1490077"/>
          </a:xfrm>
          <a:prstGeom prst="rect">
            <a:avLst/>
          </a:prstGeom>
          <a:noFill/>
          <a:extLst>
            <a:ext uri="{909E8E84-426E-40DD-AFC4-6F175D3DCCD1}">
              <a14:hiddenFill xmlns:a14="http://schemas.microsoft.com/office/drawing/2010/main">
                <a:solidFill>
                  <a:srgbClr val="FFFFFF"/>
                </a:solidFill>
              </a14:hiddenFill>
            </a:ext>
          </a:extLst>
        </p:spPr>
      </p:pic>
      <p:pic>
        <p:nvPicPr>
          <p:cNvPr id="17" name="Image 16"/>
          <p:cNvPicPr>
            <a:picLocks noChangeAspect="1"/>
          </p:cNvPicPr>
          <p:nvPr/>
        </p:nvPicPr>
        <p:blipFill>
          <a:blip r:embed="rId3"/>
          <a:stretch>
            <a:fillRect/>
          </a:stretch>
        </p:blipFill>
        <p:spPr>
          <a:xfrm>
            <a:off x="1987189" y="-195724"/>
            <a:ext cx="8858489" cy="7062354"/>
          </a:xfrm>
          <a:prstGeom prst="rect">
            <a:avLst/>
          </a:prstGeom>
        </p:spPr>
      </p:pic>
      <p:pic>
        <p:nvPicPr>
          <p:cNvPr id="18" name="Image 17"/>
          <p:cNvPicPr>
            <a:picLocks noChangeAspect="1"/>
          </p:cNvPicPr>
          <p:nvPr/>
        </p:nvPicPr>
        <p:blipFill rotWithShape="1">
          <a:blip r:embed="rId4"/>
          <a:srcRect l="23137" r="17866" b="10881"/>
          <a:stretch/>
        </p:blipFill>
        <p:spPr>
          <a:xfrm>
            <a:off x="6692203" y="140679"/>
            <a:ext cx="1517301" cy="1977597"/>
          </a:xfrm>
          <a:prstGeom prst="rect">
            <a:avLst/>
          </a:prstGeom>
        </p:spPr>
      </p:pic>
      <p:sp>
        <p:nvSpPr>
          <p:cNvPr id="20" name="ZoneTexte 19"/>
          <p:cNvSpPr txBox="1"/>
          <p:nvPr/>
        </p:nvSpPr>
        <p:spPr>
          <a:xfrm>
            <a:off x="2124045" y="43011"/>
            <a:ext cx="4292388" cy="523220"/>
          </a:xfrm>
          <a:prstGeom prst="rect">
            <a:avLst/>
          </a:prstGeom>
          <a:noFill/>
        </p:spPr>
        <p:txBody>
          <a:bodyPr wrap="square" rtlCol="0">
            <a:spAutoFit/>
          </a:bodyPr>
          <a:lstStyle/>
          <a:p>
            <a:r>
              <a:rPr lang="fr-FR" sz="2800" dirty="0" smtClean="0"/>
              <a:t>Propriété de la lumière IR </a:t>
            </a:r>
            <a:endParaRPr lang="fr-FR" sz="2800" dirty="0"/>
          </a:p>
        </p:txBody>
      </p:sp>
    </p:spTree>
    <p:extLst>
      <p:ext uri="{BB962C8B-B14F-4D97-AF65-F5344CB8AC3E}">
        <p14:creationId xmlns:p14="http://schemas.microsoft.com/office/powerpoint/2010/main" val="1397415844"/>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p:txBody>
          <a:bodyPr/>
          <a:lstStyle/>
          <a:p>
            <a:endParaRPr lang="fr-FR"/>
          </a:p>
        </p:txBody>
      </p:sp>
      <p:sp>
        <p:nvSpPr>
          <p:cNvPr id="3" name="Sous-titre 2"/>
          <p:cNvSpPr>
            <a:spLocks noGrp="1"/>
          </p:cNvSpPr>
          <p:nvPr>
            <p:ph type="subTitle" idx="1"/>
          </p:nvPr>
        </p:nvSpPr>
        <p:spPr/>
        <p:txBody>
          <a:bodyPr/>
          <a:lstStyle/>
          <a:p>
            <a:endParaRPr lang="fr-FR"/>
          </a:p>
        </p:txBody>
      </p:sp>
      <p:pic>
        <p:nvPicPr>
          <p:cNvPr id="4" name="Image 3"/>
          <p:cNvPicPr>
            <a:picLocks noChangeAspect="1"/>
          </p:cNvPicPr>
          <p:nvPr/>
        </p:nvPicPr>
        <p:blipFill rotWithShape="1">
          <a:blip r:embed="rId2">
            <a:extLst>
              <a:ext uri="{28A0092B-C50C-407E-A947-70E740481C1C}">
                <a14:useLocalDpi xmlns:a14="http://schemas.microsoft.com/office/drawing/2010/main" val="0"/>
              </a:ext>
            </a:extLst>
          </a:blip>
          <a:srcRect t="25739" b="17504"/>
          <a:stretch/>
        </p:blipFill>
        <p:spPr>
          <a:xfrm>
            <a:off x="-15184" y="-105289"/>
            <a:ext cx="12207182" cy="6928362"/>
          </a:xfrm>
          <a:prstGeom prst="rect">
            <a:avLst/>
          </a:prstGeom>
        </p:spPr>
      </p:pic>
      <p:sp>
        <p:nvSpPr>
          <p:cNvPr id="5" name="Espace réservé du numéro de diapositive 4">
            <a:extLst>
              <a:ext uri="{FF2B5EF4-FFF2-40B4-BE49-F238E27FC236}">
                <a16:creationId xmlns:a16="http://schemas.microsoft.com/office/drawing/2014/main" id="{20841486-34F4-844E-95CB-B8FA0C37632B}"/>
              </a:ext>
            </a:extLst>
          </p:cNvPr>
          <p:cNvSpPr txBox="1">
            <a:spLocks/>
          </p:cNvSpPr>
          <p:nvPr/>
        </p:nvSpPr>
        <p:spPr>
          <a:xfrm>
            <a:off x="11157188" y="6675103"/>
            <a:ext cx="837259" cy="138499"/>
          </a:xfrm>
          <a:prstGeom prst="rect">
            <a:avLst/>
          </a:prstGeom>
        </p:spPr>
        <p:txBody>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638617">
              <a:defRPr/>
            </a:pPr>
            <a:fld id="{53F0B3ED-4F75-49BF-B028-1A262D3A6E64}" type="slidenum">
              <a:rPr lang="fr-FR" smtClean="0">
                <a:solidFill>
                  <a:srgbClr val="FF0000"/>
                </a:solidFill>
                <a:latin typeface="Arial"/>
                <a:ea typeface="Arial" charset="0"/>
                <a:cs typeface="Arial" charset="0"/>
              </a:rPr>
              <a:pPr algn="ctr" defTabSz="638617">
                <a:defRPr/>
              </a:pPr>
              <a:t>11</a:t>
            </a:fld>
            <a:endParaRPr lang="fr-FR" dirty="0">
              <a:solidFill>
                <a:srgbClr val="FF0000"/>
              </a:solidFill>
              <a:latin typeface="Arial"/>
              <a:ea typeface="Arial" charset="0"/>
              <a:cs typeface="Arial" charset="0"/>
            </a:endParaRPr>
          </a:p>
        </p:txBody>
      </p:sp>
      <p:sp>
        <p:nvSpPr>
          <p:cNvPr id="6" name="ZoneTexte 5"/>
          <p:cNvSpPr txBox="1"/>
          <p:nvPr/>
        </p:nvSpPr>
        <p:spPr>
          <a:xfrm>
            <a:off x="2305822" y="60155"/>
            <a:ext cx="7648687" cy="646331"/>
          </a:xfrm>
          <a:prstGeom prst="rect">
            <a:avLst/>
          </a:prstGeom>
          <a:noFill/>
        </p:spPr>
        <p:txBody>
          <a:bodyPr wrap="square" rtlCol="0">
            <a:spAutoFit/>
          </a:bodyPr>
          <a:lstStyle/>
          <a:p>
            <a:pPr algn="ctr"/>
            <a:r>
              <a:rPr lang="fr-FR" sz="3600" dirty="0" smtClean="0">
                <a:solidFill>
                  <a:schemeClr val="bg1"/>
                </a:solidFill>
              </a:rPr>
              <a:t>Application </a:t>
            </a:r>
            <a:r>
              <a:rPr lang="fr-FR" sz="3600" dirty="0" err="1" smtClean="0">
                <a:solidFill>
                  <a:schemeClr val="bg1"/>
                </a:solidFill>
              </a:rPr>
              <a:t>astro</a:t>
            </a:r>
            <a:r>
              <a:rPr lang="fr-FR" sz="3600" dirty="0" smtClean="0">
                <a:solidFill>
                  <a:schemeClr val="bg1"/>
                </a:solidFill>
              </a:rPr>
              <a:t> :</a:t>
            </a:r>
            <a:endParaRPr lang="fr-FR" sz="3600" dirty="0">
              <a:solidFill>
                <a:schemeClr val="bg1"/>
              </a:solidFill>
            </a:endParaRPr>
          </a:p>
        </p:txBody>
      </p:sp>
      <p:sp>
        <p:nvSpPr>
          <p:cNvPr id="7" name="ZoneTexte 6"/>
          <p:cNvSpPr txBox="1"/>
          <p:nvPr/>
        </p:nvSpPr>
        <p:spPr>
          <a:xfrm flipH="1">
            <a:off x="2600518" y="5118278"/>
            <a:ext cx="5061673" cy="523220"/>
          </a:xfrm>
          <a:prstGeom prst="rect">
            <a:avLst/>
          </a:prstGeom>
          <a:noFill/>
        </p:spPr>
        <p:txBody>
          <a:bodyPr wrap="square" rtlCol="0">
            <a:spAutoFit/>
          </a:bodyPr>
          <a:lstStyle/>
          <a:p>
            <a:r>
              <a:rPr lang="fr-FR" sz="2800" dirty="0" smtClean="0">
                <a:solidFill>
                  <a:schemeClr val="bg1"/>
                </a:solidFill>
              </a:rPr>
              <a:t>	Voir à travers les nuages</a:t>
            </a:r>
            <a:endParaRPr lang="fr-FR" sz="2800" dirty="0">
              <a:solidFill>
                <a:schemeClr val="bg1"/>
              </a:solidFill>
            </a:endParaRPr>
          </a:p>
        </p:txBody>
      </p:sp>
      <p:pic>
        <p:nvPicPr>
          <p:cNvPr id="8" name="Picture 2" descr="http://astro.swarthmore.edu/ir/bok_glob_vis_nir_edit.jpg"/>
          <p:cNvPicPr>
            <a:picLocks noChangeAspect="1" noChangeArrowheads="1"/>
          </p:cNvPicPr>
          <p:nvPr/>
        </p:nvPicPr>
        <p:blipFill rotWithShape="1">
          <a:blip r:embed="rId3">
            <a:extLst>
              <a:ext uri="{28A0092B-C50C-407E-A947-70E740481C1C}">
                <a14:useLocalDpi xmlns:a14="http://schemas.microsoft.com/office/drawing/2010/main" val="0"/>
              </a:ext>
            </a:extLst>
          </a:blip>
          <a:srcRect l="51390" t="4357" r="2498" b="6397"/>
          <a:stretch/>
        </p:blipFill>
        <p:spPr bwMode="auto">
          <a:xfrm>
            <a:off x="6869751" y="1186251"/>
            <a:ext cx="3682919" cy="3723389"/>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2" descr="http://astro.swarthmore.edu/ir/bok_glob_vis_nir_edit.jpg"/>
          <p:cNvPicPr>
            <a:picLocks noChangeAspect="1" noChangeArrowheads="1"/>
          </p:cNvPicPr>
          <p:nvPr/>
        </p:nvPicPr>
        <p:blipFill rotWithShape="1">
          <a:blip r:embed="rId3">
            <a:extLst>
              <a:ext uri="{28A0092B-C50C-407E-A947-70E740481C1C}">
                <a14:useLocalDpi xmlns:a14="http://schemas.microsoft.com/office/drawing/2010/main" val="0"/>
              </a:ext>
            </a:extLst>
          </a:blip>
          <a:srcRect l="9113" t="15938" r="57693" b="20056"/>
          <a:stretch/>
        </p:blipFill>
        <p:spPr bwMode="auto">
          <a:xfrm>
            <a:off x="1631092" y="1188748"/>
            <a:ext cx="3707027" cy="373403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93136754"/>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953459"/>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12</a:t>
            </a:fld>
            <a:endParaRPr lang="fr-FR"/>
          </a:p>
        </p:txBody>
      </p:sp>
      <p:pic>
        <p:nvPicPr>
          <p:cNvPr id="2" name="Image 1"/>
          <p:cNvPicPr>
            <a:picLocks noChangeAspect="1"/>
          </p:cNvPicPr>
          <p:nvPr/>
        </p:nvPicPr>
        <p:blipFill>
          <a:blip r:embed="rId2"/>
          <a:stretch>
            <a:fillRect/>
          </a:stretch>
        </p:blipFill>
        <p:spPr>
          <a:xfrm>
            <a:off x="471757" y="326330"/>
            <a:ext cx="5159187" cy="3673158"/>
          </a:xfrm>
          <a:prstGeom prst="rect">
            <a:avLst/>
          </a:prstGeom>
        </p:spPr>
      </p:pic>
      <p:pic>
        <p:nvPicPr>
          <p:cNvPr id="2050" name="Picture 2" descr="https://ars.els-cdn.com/content/image/1-s2.0-S1631071317300901-gr3_lrg.jpg"/>
          <p:cNvPicPr>
            <a:picLocks noChangeAspect="1" noChangeArrowheads="1"/>
          </p:cNvPicPr>
          <p:nvPr/>
        </p:nvPicPr>
        <p:blipFill rotWithShape="1">
          <a:blip r:embed="rId3">
            <a:extLst>
              <a:ext uri="{28A0092B-C50C-407E-A947-70E740481C1C}">
                <a14:useLocalDpi xmlns:a14="http://schemas.microsoft.com/office/drawing/2010/main" val="0"/>
              </a:ext>
            </a:extLst>
          </a:blip>
          <a:srcRect l="-64" t="-1277" r="51070" b="9902"/>
          <a:stretch/>
        </p:blipFill>
        <p:spPr bwMode="auto">
          <a:xfrm>
            <a:off x="6451042" y="1235947"/>
            <a:ext cx="5194998" cy="5193246"/>
          </a:xfrm>
          <a:prstGeom prst="rect">
            <a:avLst/>
          </a:prstGeom>
          <a:noFill/>
          <a:extLst>
            <a:ext uri="{909E8E84-426E-40DD-AFC4-6F175D3DCCD1}">
              <a14:hiddenFill xmlns:a14="http://schemas.microsoft.com/office/drawing/2010/main">
                <a:solidFill>
                  <a:srgbClr val="FFFFFF"/>
                </a:solidFill>
              </a14:hiddenFill>
            </a:ext>
          </a:extLst>
        </p:spPr>
      </p:pic>
      <p:sp>
        <p:nvSpPr>
          <p:cNvPr id="8" name="ZoneTexte 7"/>
          <p:cNvSpPr txBox="1"/>
          <p:nvPr/>
        </p:nvSpPr>
        <p:spPr>
          <a:xfrm>
            <a:off x="4761551" y="3585281"/>
            <a:ext cx="789297" cy="369332"/>
          </a:xfrm>
          <a:prstGeom prst="rect">
            <a:avLst/>
          </a:prstGeom>
          <a:noFill/>
        </p:spPr>
        <p:txBody>
          <a:bodyPr wrap="square" rtlCol="0">
            <a:spAutoFit/>
          </a:bodyPr>
          <a:lstStyle/>
          <a:p>
            <a:r>
              <a:rPr lang="fr-FR" dirty="0" smtClean="0">
                <a:solidFill>
                  <a:schemeClr val="bg1"/>
                </a:solidFill>
              </a:rPr>
              <a:t>ESA</a:t>
            </a:r>
            <a:endParaRPr lang="fr-FR" dirty="0">
              <a:solidFill>
                <a:schemeClr val="bg1"/>
              </a:solidFill>
            </a:endParaRPr>
          </a:p>
        </p:txBody>
      </p:sp>
      <p:sp>
        <p:nvSpPr>
          <p:cNvPr id="9" name="ZoneTexte 8"/>
          <p:cNvSpPr txBox="1"/>
          <p:nvPr/>
        </p:nvSpPr>
        <p:spPr>
          <a:xfrm>
            <a:off x="623300" y="280375"/>
            <a:ext cx="1557191" cy="461665"/>
          </a:xfrm>
          <a:prstGeom prst="rect">
            <a:avLst/>
          </a:prstGeom>
          <a:noFill/>
        </p:spPr>
        <p:txBody>
          <a:bodyPr wrap="square" rtlCol="0">
            <a:spAutoFit/>
          </a:bodyPr>
          <a:lstStyle/>
          <a:p>
            <a:r>
              <a:rPr lang="fr-FR" sz="2400" dirty="0" smtClean="0">
                <a:solidFill>
                  <a:schemeClr val="bg1"/>
                </a:solidFill>
              </a:rPr>
              <a:t>Herschel</a:t>
            </a:r>
            <a:endParaRPr lang="fr-FR" sz="2400" dirty="0">
              <a:solidFill>
                <a:schemeClr val="bg1"/>
              </a:solidFill>
            </a:endParaRPr>
          </a:p>
        </p:txBody>
      </p:sp>
      <p:sp>
        <p:nvSpPr>
          <p:cNvPr id="6" name="ZoneTexte 5"/>
          <p:cNvSpPr txBox="1"/>
          <p:nvPr/>
        </p:nvSpPr>
        <p:spPr>
          <a:xfrm flipH="1">
            <a:off x="1124871" y="5782862"/>
            <a:ext cx="4077323" cy="369332"/>
          </a:xfrm>
          <a:prstGeom prst="rect">
            <a:avLst/>
          </a:prstGeom>
          <a:noFill/>
        </p:spPr>
        <p:txBody>
          <a:bodyPr wrap="square" rtlCol="0">
            <a:spAutoFit/>
          </a:bodyPr>
          <a:lstStyle/>
          <a:p>
            <a:r>
              <a:rPr lang="fr-FR" dirty="0" smtClean="0">
                <a:solidFill>
                  <a:schemeClr val="bg1"/>
                </a:solidFill>
              </a:rPr>
              <a:t>Utilisation de l’acuité du JWST pour   </a:t>
            </a:r>
            <a:endParaRPr lang="fr-FR" dirty="0">
              <a:solidFill>
                <a:schemeClr val="bg1"/>
              </a:solidFill>
            </a:endParaRPr>
          </a:p>
        </p:txBody>
      </p:sp>
    </p:spTree>
    <p:extLst>
      <p:ext uri="{BB962C8B-B14F-4D97-AF65-F5344CB8AC3E}">
        <p14:creationId xmlns:p14="http://schemas.microsoft.com/office/powerpoint/2010/main" val="659451533"/>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13</a:t>
            </a:fld>
            <a:endParaRPr lang="fr-FR"/>
          </a:p>
        </p:txBody>
      </p:sp>
      <p:pic>
        <p:nvPicPr>
          <p:cNvPr id="3074" name="Picture 2" descr="Kepler / K2 - NASA Science"/>
          <p:cNvPicPr>
            <a:picLocks noChangeAspect="1" noChangeArrowheads="1"/>
          </p:cNvPicPr>
          <p:nvPr/>
        </p:nvPicPr>
        <p:blipFill rotWithShape="1">
          <a:blip r:embed="rId4">
            <a:extLst>
              <a:ext uri="{28A0092B-C50C-407E-A947-70E740481C1C}">
                <a14:useLocalDpi xmlns:a14="http://schemas.microsoft.com/office/drawing/2010/main" val="0"/>
              </a:ext>
            </a:extLst>
          </a:blip>
          <a:srcRect l="22604" r="22173"/>
          <a:stretch/>
        </p:blipFill>
        <p:spPr bwMode="auto">
          <a:xfrm>
            <a:off x="311499" y="145649"/>
            <a:ext cx="4099728" cy="4175935"/>
          </a:xfrm>
          <a:prstGeom prst="rect">
            <a:avLst/>
          </a:prstGeom>
          <a:noFill/>
          <a:extLst>
            <a:ext uri="{909E8E84-426E-40DD-AFC4-6F175D3DCCD1}">
              <a14:hiddenFill xmlns:a14="http://schemas.microsoft.com/office/drawing/2010/main">
                <a:solidFill>
                  <a:srgbClr val="FFFFFF"/>
                </a:solidFill>
              </a14:hiddenFill>
            </a:ext>
          </a:extLst>
        </p:spPr>
      </p:pic>
      <p:pic>
        <p:nvPicPr>
          <p:cNvPr id="8" name="orreryzoomd_ride">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5400091" y="1088646"/>
            <a:ext cx="5946112" cy="4865001"/>
          </a:xfrm>
          <a:prstGeom prst="rect">
            <a:avLst/>
          </a:prstGeom>
        </p:spPr>
      </p:pic>
      <p:sp>
        <p:nvSpPr>
          <p:cNvPr id="11" name="ZoneTexte 10"/>
          <p:cNvSpPr txBox="1"/>
          <p:nvPr/>
        </p:nvSpPr>
        <p:spPr>
          <a:xfrm>
            <a:off x="4967210" y="194152"/>
            <a:ext cx="4213860" cy="523220"/>
          </a:xfrm>
          <a:prstGeom prst="rect">
            <a:avLst/>
          </a:prstGeom>
          <a:noFill/>
        </p:spPr>
        <p:txBody>
          <a:bodyPr wrap="square" rtlCol="0">
            <a:spAutoFit/>
          </a:bodyPr>
          <a:lstStyle/>
          <a:p>
            <a:r>
              <a:rPr lang="fr-FR" sz="2800" dirty="0" smtClean="0">
                <a:solidFill>
                  <a:schemeClr val="bg1"/>
                </a:solidFill>
              </a:rPr>
              <a:t>Les </a:t>
            </a:r>
            <a:r>
              <a:rPr lang="fr-FR" sz="2800" dirty="0" err="1" smtClean="0">
                <a:solidFill>
                  <a:schemeClr val="bg1"/>
                </a:solidFill>
              </a:rPr>
              <a:t>exoplanetes</a:t>
            </a:r>
            <a:endParaRPr lang="fr-FR" sz="2800" dirty="0">
              <a:solidFill>
                <a:schemeClr val="bg1"/>
              </a:solidFill>
            </a:endParaRPr>
          </a:p>
        </p:txBody>
      </p:sp>
    </p:spTree>
    <p:extLst>
      <p:ext uri="{BB962C8B-B14F-4D97-AF65-F5344CB8AC3E}">
        <p14:creationId xmlns:p14="http://schemas.microsoft.com/office/powerpoint/2010/main" val="65996744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8"/>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8"/>
                                        </p:tgtEl>
                                      </p:cBhvr>
                                    </p:cmd>
                                  </p:childTnLst>
                                </p:cTn>
                              </p:par>
                            </p:childTnLst>
                          </p:cTn>
                        </p:par>
                      </p:childTnLst>
                    </p:cTn>
                  </p:par>
                </p:childTnLst>
              </p:cTn>
              <p:nextCondLst>
                <p:cond evt="onClick" delay="0">
                  <p:tgtEl>
                    <p:spTgt spid="8"/>
                  </p:tgtEl>
                </p:cond>
              </p:nextCondLst>
            </p:seq>
            <p:video>
              <p:cMediaNode vol="80000">
                <p:cTn id="7" fill="hold" display="0">
                  <p:stCondLst>
                    <p:cond delay="indefinite"/>
                  </p:stCondLst>
                </p:cTn>
                <p:tgtEl>
                  <p:spTgt spid="8"/>
                </p:tgtEl>
              </p:cMediaNode>
            </p:vide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p:txBody>
          <a:bodyPr/>
          <a:lstStyle/>
          <a:p>
            <a:endParaRPr lang="fr-FR"/>
          </a:p>
        </p:txBody>
      </p:sp>
      <p:sp>
        <p:nvSpPr>
          <p:cNvPr id="3" name="Sous-titre 2"/>
          <p:cNvSpPr>
            <a:spLocks noGrp="1"/>
          </p:cNvSpPr>
          <p:nvPr>
            <p:ph type="subTitle" idx="1"/>
          </p:nvPr>
        </p:nvSpPr>
        <p:spPr/>
        <p:txBody>
          <a:bodyPr/>
          <a:lstStyle/>
          <a:p>
            <a:endParaRPr lang="fr-FR"/>
          </a:p>
        </p:txBody>
      </p:sp>
      <p:pic>
        <p:nvPicPr>
          <p:cNvPr id="4" name="Image 3"/>
          <p:cNvPicPr>
            <a:picLocks noChangeAspect="1"/>
          </p:cNvPicPr>
          <p:nvPr/>
        </p:nvPicPr>
        <p:blipFill rotWithShape="1">
          <a:blip r:embed="rId2">
            <a:extLst>
              <a:ext uri="{28A0092B-C50C-407E-A947-70E740481C1C}">
                <a14:useLocalDpi xmlns:a14="http://schemas.microsoft.com/office/drawing/2010/main" val="0"/>
              </a:ext>
            </a:extLst>
          </a:blip>
          <a:srcRect t="25739" b="17504"/>
          <a:stretch/>
        </p:blipFill>
        <p:spPr>
          <a:xfrm>
            <a:off x="-15184" y="-105289"/>
            <a:ext cx="12207182" cy="6928362"/>
          </a:xfrm>
          <a:prstGeom prst="rect">
            <a:avLst/>
          </a:prstGeom>
        </p:spPr>
      </p:pic>
      <p:sp>
        <p:nvSpPr>
          <p:cNvPr id="5" name="Espace réservé du numéro de diapositive 4">
            <a:extLst>
              <a:ext uri="{FF2B5EF4-FFF2-40B4-BE49-F238E27FC236}">
                <a16:creationId xmlns:a16="http://schemas.microsoft.com/office/drawing/2014/main" id="{20841486-34F4-844E-95CB-B8FA0C37632B}"/>
              </a:ext>
            </a:extLst>
          </p:cNvPr>
          <p:cNvSpPr txBox="1">
            <a:spLocks/>
          </p:cNvSpPr>
          <p:nvPr/>
        </p:nvSpPr>
        <p:spPr>
          <a:xfrm>
            <a:off x="11157188" y="6675103"/>
            <a:ext cx="837259" cy="138499"/>
          </a:xfrm>
          <a:prstGeom prst="rect">
            <a:avLst/>
          </a:prstGeom>
        </p:spPr>
        <p:txBody>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638617">
              <a:defRPr/>
            </a:pPr>
            <a:fld id="{53F0B3ED-4F75-49BF-B028-1A262D3A6E64}" type="slidenum">
              <a:rPr lang="fr-FR" smtClean="0">
                <a:solidFill>
                  <a:srgbClr val="FF0000"/>
                </a:solidFill>
                <a:latin typeface="Arial"/>
                <a:ea typeface="Arial" charset="0"/>
                <a:cs typeface="Arial" charset="0"/>
              </a:rPr>
              <a:pPr algn="ctr" defTabSz="638617">
                <a:defRPr/>
              </a:pPr>
              <a:t>14</a:t>
            </a:fld>
            <a:endParaRPr lang="fr-FR" dirty="0">
              <a:solidFill>
                <a:srgbClr val="FF0000"/>
              </a:solidFill>
              <a:latin typeface="Arial"/>
              <a:ea typeface="Arial" charset="0"/>
              <a:cs typeface="Arial" charset="0"/>
            </a:endParaRPr>
          </a:p>
        </p:txBody>
      </p:sp>
      <p:sp>
        <p:nvSpPr>
          <p:cNvPr id="6" name="ZoneTexte 5"/>
          <p:cNvSpPr txBox="1"/>
          <p:nvPr/>
        </p:nvSpPr>
        <p:spPr>
          <a:xfrm>
            <a:off x="2305822" y="60155"/>
            <a:ext cx="7648687" cy="1200329"/>
          </a:xfrm>
          <a:prstGeom prst="rect">
            <a:avLst/>
          </a:prstGeom>
          <a:noFill/>
        </p:spPr>
        <p:txBody>
          <a:bodyPr wrap="square" rtlCol="0">
            <a:spAutoFit/>
          </a:bodyPr>
          <a:lstStyle/>
          <a:p>
            <a:pPr algn="ctr"/>
            <a:r>
              <a:rPr lang="fr-FR" sz="3600" dirty="0" smtClean="0">
                <a:solidFill>
                  <a:schemeClr val="bg1"/>
                </a:solidFill>
              </a:rPr>
              <a:t>Autre raison d’observer </a:t>
            </a:r>
            <a:r>
              <a:rPr lang="fr-FR" sz="3600" dirty="0" smtClean="0">
                <a:solidFill>
                  <a:schemeClr val="bg1"/>
                </a:solidFill>
              </a:rPr>
              <a:t> dans </a:t>
            </a:r>
            <a:r>
              <a:rPr lang="fr-FR" sz="3600" dirty="0" smtClean="0">
                <a:solidFill>
                  <a:schemeClr val="bg1"/>
                </a:solidFill>
              </a:rPr>
              <a:t>l’</a:t>
            </a:r>
            <a:r>
              <a:rPr lang="fr-FR" sz="3600" dirty="0" smtClean="0">
                <a:solidFill>
                  <a:srgbClr val="FF0000"/>
                </a:solidFill>
              </a:rPr>
              <a:t>Infrarouge</a:t>
            </a:r>
            <a:r>
              <a:rPr lang="fr-FR" sz="3600" dirty="0" smtClean="0">
                <a:solidFill>
                  <a:schemeClr val="bg1"/>
                </a:solidFill>
              </a:rPr>
              <a:t> </a:t>
            </a:r>
            <a:endParaRPr lang="fr-FR" sz="3600" dirty="0">
              <a:solidFill>
                <a:schemeClr val="bg1"/>
              </a:solidFill>
            </a:endParaRPr>
          </a:p>
        </p:txBody>
      </p:sp>
      <p:grpSp>
        <p:nvGrpSpPr>
          <p:cNvPr id="10" name="Groupe 4"/>
          <p:cNvGrpSpPr>
            <a:grpSpLocks/>
          </p:cNvGrpSpPr>
          <p:nvPr/>
        </p:nvGrpSpPr>
        <p:grpSpPr bwMode="auto">
          <a:xfrm>
            <a:off x="271848" y="1749426"/>
            <a:ext cx="5053913" cy="4168774"/>
            <a:chOff x="2161703" y="738117"/>
            <a:chExt cx="4268740" cy="3240087"/>
          </a:xfrm>
        </p:grpSpPr>
        <p:grpSp>
          <p:nvGrpSpPr>
            <p:cNvPr id="11" name="Groupe 2"/>
            <p:cNvGrpSpPr>
              <a:grpSpLocks/>
            </p:cNvGrpSpPr>
            <p:nvPr/>
          </p:nvGrpSpPr>
          <p:grpSpPr bwMode="auto">
            <a:xfrm>
              <a:off x="2161703" y="738117"/>
              <a:ext cx="4268740" cy="3240087"/>
              <a:chOff x="4322315" y="738117"/>
              <a:chExt cx="4268740" cy="3240087"/>
            </a:xfrm>
          </p:grpSpPr>
          <p:pic>
            <p:nvPicPr>
              <p:cNvPr id="13" name="Picture 3"/>
              <p:cNvPicPr>
                <a:picLocks noChangeAspect="1" noChangeArrowheads="1"/>
              </p:cNvPicPr>
              <p:nvPr/>
            </p:nvPicPr>
            <p:blipFill>
              <a:blip r:embed="rId3">
                <a:extLst>
                  <a:ext uri="{28A0092B-C50C-407E-A947-70E740481C1C}">
                    <a14:useLocalDpi xmlns:a14="http://schemas.microsoft.com/office/drawing/2010/main" val="0"/>
                  </a:ext>
                </a:extLst>
              </a:blip>
              <a:srcRect l="6085" r="17665"/>
              <a:stretch>
                <a:fillRect/>
              </a:stretch>
            </p:blipFill>
            <p:spPr bwMode="auto">
              <a:xfrm>
                <a:off x="4322315" y="738117"/>
                <a:ext cx="4066481" cy="32400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4" name="ZoneTexte 6"/>
              <p:cNvSpPr txBox="1">
                <a:spLocks noChangeArrowheads="1"/>
              </p:cNvSpPr>
              <p:nvPr/>
            </p:nvSpPr>
            <p:spPr bwMode="auto">
              <a:xfrm rot="16200000">
                <a:off x="7921734" y="2730146"/>
                <a:ext cx="1150239" cy="1884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fontAlgn="base" hangingPunct="1">
                  <a:spcBef>
                    <a:spcPct val="0"/>
                  </a:spcBef>
                  <a:spcAft>
                    <a:spcPct val="0"/>
                  </a:spcAft>
                  <a:defRPr/>
                </a:pPr>
                <a:r>
                  <a:rPr lang="fr-FR" altLang="fr-FR" sz="800" dirty="0" err="1">
                    <a:solidFill>
                      <a:srgbClr val="FFFFFF">
                        <a:lumMod val="75000"/>
                      </a:srgbClr>
                    </a:solidFill>
                  </a:rPr>
                  <a:t>From</a:t>
                </a:r>
                <a:r>
                  <a:rPr lang="fr-FR" altLang="fr-FR" sz="800" dirty="0">
                    <a:solidFill>
                      <a:srgbClr val="FFFFFF">
                        <a:lumMod val="75000"/>
                      </a:srgbClr>
                    </a:solidFill>
                  </a:rPr>
                  <a:t> </a:t>
                </a:r>
                <a:r>
                  <a:rPr lang="fr-FR" altLang="fr-FR" sz="800" dirty="0" err="1">
                    <a:solidFill>
                      <a:srgbClr val="FFFFFF">
                        <a:lumMod val="75000"/>
                      </a:srgbClr>
                    </a:solidFill>
                  </a:rPr>
                  <a:t>G.Tinetti</a:t>
                </a:r>
                <a:r>
                  <a:rPr lang="fr-FR" altLang="fr-FR" sz="800" dirty="0">
                    <a:solidFill>
                      <a:srgbClr val="FFFFFF">
                        <a:lumMod val="75000"/>
                      </a:srgbClr>
                    </a:solidFill>
                  </a:rPr>
                  <a:t> et al. 2013</a:t>
                </a:r>
              </a:p>
            </p:txBody>
          </p:sp>
        </p:grpSp>
        <p:pic>
          <p:nvPicPr>
            <p:cNvPr id="12" name="Picture 2" descr="http://farm6.staticflickr.com/5448/7203961392_488357f30a_b.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219551" y="1484784"/>
              <a:ext cx="936625" cy="936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5" name="ZoneTexte 14"/>
          <p:cNvSpPr txBox="1"/>
          <p:nvPr/>
        </p:nvSpPr>
        <p:spPr>
          <a:xfrm>
            <a:off x="6088407" y="2428096"/>
            <a:ext cx="8230335" cy="954107"/>
          </a:xfrm>
          <a:prstGeom prst="rect">
            <a:avLst/>
          </a:prstGeom>
          <a:noFill/>
        </p:spPr>
        <p:txBody>
          <a:bodyPr wrap="square" rtlCol="0">
            <a:spAutoFit/>
          </a:bodyPr>
          <a:lstStyle/>
          <a:p>
            <a:r>
              <a:rPr lang="fr-FR" sz="2800" dirty="0" smtClean="0">
                <a:solidFill>
                  <a:schemeClr val="bg1"/>
                </a:solidFill>
              </a:rPr>
              <a:t>‘Voir’ des </a:t>
            </a:r>
            <a:r>
              <a:rPr lang="fr-FR" sz="2400" dirty="0" smtClean="0">
                <a:solidFill>
                  <a:schemeClr val="bg1"/>
                </a:solidFill>
              </a:rPr>
              <a:t>objets</a:t>
            </a:r>
            <a:r>
              <a:rPr lang="fr-FR" sz="2800" dirty="0" smtClean="0">
                <a:solidFill>
                  <a:schemeClr val="bg1"/>
                </a:solidFill>
              </a:rPr>
              <a:t> tièdes-froids </a:t>
            </a:r>
          </a:p>
          <a:p>
            <a:r>
              <a:rPr lang="fr-FR" sz="2800" dirty="0">
                <a:solidFill>
                  <a:schemeClr val="bg1"/>
                </a:solidFill>
              </a:rPr>
              <a:t>e</a:t>
            </a:r>
            <a:r>
              <a:rPr lang="fr-FR" sz="2800" dirty="0" smtClean="0">
                <a:solidFill>
                  <a:schemeClr val="bg1"/>
                </a:solidFill>
              </a:rPr>
              <a:t>t mesurer leur température </a:t>
            </a:r>
            <a:endParaRPr lang="fr-FR" sz="2800" dirty="0">
              <a:solidFill>
                <a:schemeClr val="bg1"/>
              </a:solidFill>
            </a:endParaRPr>
          </a:p>
        </p:txBody>
      </p:sp>
      <p:sp>
        <p:nvSpPr>
          <p:cNvPr id="16" name="ZoneTexte 15"/>
          <p:cNvSpPr txBox="1"/>
          <p:nvPr/>
        </p:nvSpPr>
        <p:spPr>
          <a:xfrm>
            <a:off x="6389902" y="5464596"/>
            <a:ext cx="5302805" cy="523220"/>
          </a:xfrm>
          <a:prstGeom prst="rect">
            <a:avLst/>
          </a:prstGeom>
          <a:noFill/>
        </p:spPr>
        <p:txBody>
          <a:bodyPr wrap="square" rtlCol="0">
            <a:spAutoFit/>
          </a:bodyPr>
          <a:lstStyle/>
          <a:p>
            <a:r>
              <a:rPr lang="fr-FR" sz="2800" dirty="0" smtClean="0">
                <a:solidFill>
                  <a:schemeClr val="bg1"/>
                </a:solidFill>
              </a:rPr>
              <a:t>Signatures moléculaires  </a:t>
            </a:r>
            <a:endParaRPr lang="fr-FR" sz="2800" dirty="0">
              <a:solidFill>
                <a:schemeClr val="bg1"/>
              </a:solidFill>
            </a:endParaRPr>
          </a:p>
        </p:txBody>
      </p:sp>
    </p:spTree>
    <p:extLst>
      <p:ext uri="{BB962C8B-B14F-4D97-AF65-F5344CB8AC3E}">
        <p14:creationId xmlns:p14="http://schemas.microsoft.com/office/powerpoint/2010/main" val="326665039"/>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18"/>
          <p:cNvSpPr/>
          <p:nvPr/>
        </p:nvSpPr>
        <p:spPr>
          <a:xfrm>
            <a:off x="0" y="-195723"/>
            <a:ext cx="12192000" cy="7153738"/>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4" name="Image 3"/>
          <p:cNvPicPr>
            <a:picLocks noChangeAspect="1"/>
          </p:cNvPicPr>
          <p:nvPr/>
        </p:nvPicPr>
        <p:blipFill>
          <a:blip r:embed="rId2"/>
          <a:stretch>
            <a:fillRect/>
          </a:stretch>
        </p:blipFill>
        <p:spPr>
          <a:xfrm>
            <a:off x="2565207" y="566231"/>
            <a:ext cx="7196631" cy="5359194"/>
          </a:xfrm>
          <a:prstGeom prst="rect">
            <a:avLst/>
          </a:prstGeom>
        </p:spPr>
      </p:pic>
      <p:sp>
        <p:nvSpPr>
          <p:cNvPr id="3" name="Sous-titre 2"/>
          <p:cNvSpPr>
            <a:spLocks noGrp="1"/>
          </p:cNvSpPr>
          <p:nvPr>
            <p:ph type="subTitle" idx="1"/>
          </p:nvPr>
        </p:nvSpPr>
        <p:spPr/>
        <p:txBody>
          <a:bodyPr/>
          <a:lstStyle/>
          <a:p>
            <a:endParaRPr lang="fr-FR" dirty="0"/>
          </a:p>
        </p:txBody>
      </p:sp>
      <p:sp>
        <p:nvSpPr>
          <p:cNvPr id="5" name="Espace réservé du numéro de diapositive 4">
            <a:extLst>
              <a:ext uri="{FF2B5EF4-FFF2-40B4-BE49-F238E27FC236}">
                <a16:creationId xmlns:a16="http://schemas.microsoft.com/office/drawing/2014/main" id="{20841486-34F4-844E-95CB-B8FA0C37632B}"/>
              </a:ext>
            </a:extLst>
          </p:cNvPr>
          <p:cNvSpPr txBox="1">
            <a:spLocks/>
          </p:cNvSpPr>
          <p:nvPr/>
        </p:nvSpPr>
        <p:spPr>
          <a:xfrm>
            <a:off x="11157188" y="6675103"/>
            <a:ext cx="837259" cy="138499"/>
          </a:xfrm>
          <a:prstGeom prst="rect">
            <a:avLst/>
          </a:prstGeom>
        </p:spPr>
        <p:txBody>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638617">
              <a:defRPr/>
            </a:pPr>
            <a:fld id="{53F0B3ED-4F75-49BF-B028-1A262D3A6E64}" type="slidenum">
              <a:rPr lang="fr-FR" smtClean="0">
                <a:solidFill>
                  <a:srgbClr val="FF0000"/>
                </a:solidFill>
                <a:latin typeface="Arial"/>
                <a:ea typeface="Arial" charset="0"/>
                <a:cs typeface="Arial" charset="0"/>
              </a:rPr>
              <a:pPr algn="ctr" defTabSz="638617">
                <a:defRPr/>
              </a:pPr>
              <a:t>15</a:t>
            </a:fld>
            <a:endParaRPr lang="fr-FR" dirty="0">
              <a:solidFill>
                <a:srgbClr val="FF0000"/>
              </a:solidFill>
              <a:latin typeface="Arial"/>
              <a:ea typeface="Arial" charset="0"/>
              <a:cs typeface="Arial" charset="0"/>
            </a:endParaRPr>
          </a:p>
        </p:txBody>
      </p:sp>
      <p:sp>
        <p:nvSpPr>
          <p:cNvPr id="20" name="ZoneTexte 19"/>
          <p:cNvSpPr txBox="1"/>
          <p:nvPr/>
        </p:nvSpPr>
        <p:spPr>
          <a:xfrm>
            <a:off x="2124045" y="43011"/>
            <a:ext cx="4292388" cy="523220"/>
          </a:xfrm>
          <a:prstGeom prst="rect">
            <a:avLst/>
          </a:prstGeom>
          <a:noFill/>
        </p:spPr>
        <p:txBody>
          <a:bodyPr wrap="square" rtlCol="0">
            <a:spAutoFit/>
          </a:bodyPr>
          <a:lstStyle/>
          <a:p>
            <a:r>
              <a:rPr lang="fr-FR" sz="2800" dirty="0" smtClean="0"/>
              <a:t>Propriété de la lumière IR </a:t>
            </a:r>
            <a:endParaRPr lang="fr-FR" sz="2800" dirty="0"/>
          </a:p>
        </p:txBody>
      </p:sp>
    </p:spTree>
    <p:extLst>
      <p:ext uri="{BB962C8B-B14F-4D97-AF65-F5344CB8AC3E}">
        <p14:creationId xmlns:p14="http://schemas.microsoft.com/office/powerpoint/2010/main" val="211136037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p:txBody>
          <a:bodyPr/>
          <a:lstStyle/>
          <a:p>
            <a:endParaRPr lang="fr-FR"/>
          </a:p>
        </p:txBody>
      </p:sp>
      <p:sp>
        <p:nvSpPr>
          <p:cNvPr id="3" name="Sous-titre 2"/>
          <p:cNvSpPr>
            <a:spLocks noGrp="1"/>
          </p:cNvSpPr>
          <p:nvPr>
            <p:ph type="subTitle" idx="1"/>
          </p:nvPr>
        </p:nvSpPr>
        <p:spPr/>
        <p:txBody>
          <a:bodyPr/>
          <a:lstStyle/>
          <a:p>
            <a:endParaRPr lang="fr-FR"/>
          </a:p>
        </p:txBody>
      </p:sp>
      <p:pic>
        <p:nvPicPr>
          <p:cNvPr id="4" name="Image 3"/>
          <p:cNvPicPr>
            <a:picLocks noChangeAspect="1"/>
          </p:cNvPicPr>
          <p:nvPr/>
        </p:nvPicPr>
        <p:blipFill rotWithShape="1">
          <a:blip r:embed="rId2">
            <a:extLst>
              <a:ext uri="{28A0092B-C50C-407E-A947-70E740481C1C}">
                <a14:useLocalDpi xmlns:a14="http://schemas.microsoft.com/office/drawing/2010/main" val="0"/>
              </a:ext>
            </a:extLst>
          </a:blip>
          <a:srcRect t="25739" b="17504"/>
          <a:stretch/>
        </p:blipFill>
        <p:spPr>
          <a:xfrm>
            <a:off x="-15184" y="-4806"/>
            <a:ext cx="12207182" cy="6928362"/>
          </a:xfrm>
          <a:prstGeom prst="rect">
            <a:avLst/>
          </a:prstGeom>
        </p:spPr>
      </p:pic>
      <p:sp>
        <p:nvSpPr>
          <p:cNvPr id="5" name="Espace réservé du numéro de diapositive 4">
            <a:extLst>
              <a:ext uri="{FF2B5EF4-FFF2-40B4-BE49-F238E27FC236}">
                <a16:creationId xmlns:a16="http://schemas.microsoft.com/office/drawing/2014/main" id="{20841486-34F4-844E-95CB-B8FA0C37632B}"/>
              </a:ext>
            </a:extLst>
          </p:cNvPr>
          <p:cNvSpPr txBox="1">
            <a:spLocks/>
          </p:cNvSpPr>
          <p:nvPr/>
        </p:nvSpPr>
        <p:spPr>
          <a:xfrm>
            <a:off x="11157188" y="6675103"/>
            <a:ext cx="837259" cy="138499"/>
          </a:xfrm>
          <a:prstGeom prst="rect">
            <a:avLst/>
          </a:prstGeom>
        </p:spPr>
        <p:txBody>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638617">
              <a:defRPr/>
            </a:pPr>
            <a:fld id="{53F0B3ED-4F75-49BF-B028-1A262D3A6E64}" type="slidenum">
              <a:rPr lang="fr-FR" smtClean="0">
                <a:solidFill>
                  <a:srgbClr val="FF0000"/>
                </a:solidFill>
                <a:latin typeface="Arial"/>
                <a:ea typeface="Arial" charset="0"/>
                <a:cs typeface="Arial" charset="0"/>
              </a:rPr>
              <a:pPr algn="ctr" defTabSz="638617">
                <a:defRPr/>
              </a:pPr>
              <a:t>16</a:t>
            </a:fld>
            <a:endParaRPr lang="fr-FR" dirty="0">
              <a:solidFill>
                <a:srgbClr val="FF0000"/>
              </a:solidFill>
              <a:latin typeface="Arial"/>
              <a:ea typeface="Arial" charset="0"/>
              <a:cs typeface="Arial" charset="0"/>
            </a:endParaRPr>
          </a:p>
        </p:txBody>
      </p:sp>
      <p:sp>
        <p:nvSpPr>
          <p:cNvPr id="16" name="ZoneTexte 15"/>
          <p:cNvSpPr txBox="1"/>
          <p:nvPr/>
        </p:nvSpPr>
        <p:spPr>
          <a:xfrm>
            <a:off x="1210962" y="263948"/>
            <a:ext cx="9402528" cy="954107"/>
          </a:xfrm>
          <a:prstGeom prst="rect">
            <a:avLst/>
          </a:prstGeom>
          <a:noFill/>
        </p:spPr>
        <p:txBody>
          <a:bodyPr wrap="square" rtlCol="0">
            <a:spAutoFit/>
          </a:bodyPr>
          <a:lstStyle/>
          <a:p>
            <a:r>
              <a:rPr lang="fr-FR" sz="2800" dirty="0" smtClean="0">
                <a:solidFill>
                  <a:schemeClr val="bg1"/>
                </a:solidFill>
              </a:rPr>
              <a:t>Signatures </a:t>
            </a:r>
            <a:r>
              <a:rPr lang="fr-FR" sz="2800" dirty="0" smtClean="0">
                <a:solidFill>
                  <a:schemeClr val="bg1"/>
                </a:solidFill>
              </a:rPr>
              <a:t>moléculaires ; par exemple disques où se forment les planètes; atmosph</a:t>
            </a:r>
            <a:r>
              <a:rPr lang="fr-FR" sz="2800" dirty="0" smtClean="0">
                <a:solidFill>
                  <a:schemeClr val="bg1"/>
                </a:solidFill>
              </a:rPr>
              <a:t>ères d’exoplanète</a:t>
            </a:r>
            <a:r>
              <a:rPr lang="fr-FR" sz="2800" dirty="0" smtClean="0">
                <a:solidFill>
                  <a:schemeClr val="bg1"/>
                </a:solidFill>
              </a:rPr>
              <a:t>  </a:t>
            </a:r>
            <a:endParaRPr lang="fr-FR" sz="2800" dirty="0">
              <a:solidFill>
                <a:schemeClr val="bg1"/>
              </a:solidFill>
            </a:endParaRPr>
          </a:p>
        </p:txBody>
      </p:sp>
      <p:pic>
        <p:nvPicPr>
          <p:cNvPr id="18" name="Image 1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389822" y="3104549"/>
            <a:ext cx="4625975" cy="2749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19" name="Groupe 3"/>
          <p:cNvGrpSpPr>
            <a:grpSpLocks/>
          </p:cNvGrpSpPr>
          <p:nvPr/>
        </p:nvGrpSpPr>
        <p:grpSpPr bwMode="auto">
          <a:xfrm>
            <a:off x="241300" y="1885949"/>
            <a:ext cx="4787900" cy="4588991"/>
            <a:chOff x="1905001" y="1849438"/>
            <a:chExt cx="3108325" cy="3263900"/>
          </a:xfrm>
        </p:grpSpPr>
        <p:pic>
          <p:nvPicPr>
            <p:cNvPr id="20" name="Image 11"/>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905001" y="1849438"/>
              <a:ext cx="3108325" cy="3263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 name="Rectangle 20"/>
            <p:cNvSpPr/>
            <p:nvPr/>
          </p:nvSpPr>
          <p:spPr>
            <a:xfrm>
              <a:off x="3180839" y="2431980"/>
              <a:ext cx="289113" cy="234015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defTabSz="685800" eaLnBrk="1" fontAlgn="auto" hangingPunct="1">
                <a:spcBef>
                  <a:spcPts val="0"/>
                </a:spcBef>
                <a:spcAft>
                  <a:spcPts val="0"/>
                </a:spcAft>
                <a:defRPr/>
              </a:pPr>
              <a:endParaRPr lang="fr-FR" sz="1350">
                <a:solidFill>
                  <a:srgbClr val="FFFFFF"/>
                </a:solidFill>
              </a:endParaRPr>
            </a:p>
          </p:txBody>
        </p:sp>
        <p:sp>
          <p:nvSpPr>
            <p:cNvPr id="22" name="Rectangle 21"/>
            <p:cNvSpPr/>
            <p:nvPr/>
          </p:nvSpPr>
          <p:spPr>
            <a:xfrm>
              <a:off x="4422154" y="2348760"/>
              <a:ext cx="355279" cy="248329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defTabSz="685800" eaLnBrk="1" fontAlgn="auto" hangingPunct="1">
                <a:spcBef>
                  <a:spcPts val="0"/>
                </a:spcBef>
                <a:spcAft>
                  <a:spcPts val="0"/>
                </a:spcAft>
                <a:defRPr/>
              </a:pPr>
              <a:endParaRPr lang="fr-FR" sz="1350">
                <a:solidFill>
                  <a:srgbClr val="FFFFFF"/>
                </a:solidFill>
              </a:endParaRPr>
            </a:p>
          </p:txBody>
        </p:sp>
      </p:grpSp>
      <p:pic>
        <p:nvPicPr>
          <p:cNvPr id="23" name="Picture 2" descr="http://www.iap.fr/actualites/laune/2018/Ariel/image1_800px.jpg"/>
          <p:cNvPicPr>
            <a:picLocks noChangeAspect="1" noChangeArrowheads="1"/>
          </p:cNvPicPr>
          <p:nvPr/>
        </p:nvPicPr>
        <p:blipFill rotWithShape="1">
          <a:blip r:embed="rId5">
            <a:extLst>
              <a:ext uri="{28A0092B-C50C-407E-A947-70E740481C1C}">
                <a14:useLocalDpi xmlns:a14="http://schemas.microsoft.com/office/drawing/2010/main"/>
              </a:ext>
            </a:extLst>
          </a:blip>
          <a:srcRect r="953"/>
          <a:stretch/>
        </p:blipFill>
        <p:spPr bwMode="auto">
          <a:xfrm>
            <a:off x="5883560" y="1359975"/>
            <a:ext cx="5824871" cy="4991396"/>
          </a:xfrm>
          <a:prstGeom prst="rect">
            <a:avLst/>
          </a:prstGeom>
          <a:noFill/>
          <a:ln>
            <a:noFill/>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64405528"/>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Espace réservé du numéro de diapositive 4">
            <a:extLst>
              <a:ext uri="{FF2B5EF4-FFF2-40B4-BE49-F238E27FC236}">
                <a16:creationId xmlns:a16="http://schemas.microsoft.com/office/drawing/2014/main" id="{20841486-34F4-844E-95CB-B8FA0C37632B}"/>
              </a:ext>
            </a:extLst>
          </p:cNvPr>
          <p:cNvSpPr>
            <a:spLocks noGrp="1"/>
          </p:cNvSpPr>
          <p:nvPr>
            <p:ph type="sldNum" sz="quarter" idx="4"/>
          </p:nvPr>
        </p:nvSpPr>
        <p:spPr>
          <a:xfrm>
            <a:off x="9574967" y="6788750"/>
            <a:ext cx="837259" cy="138499"/>
          </a:xfrm>
        </p:spPr>
        <p:txBody>
          <a:bodyPr/>
          <a:lstStyle/>
          <a:p>
            <a:pPr algn="ctr" defTabSz="638617">
              <a:defRPr/>
            </a:pPr>
            <a:fld id="{53F0B3ED-4F75-49BF-B028-1A262D3A6E64}" type="slidenum">
              <a:rPr lang="fr-FR">
                <a:solidFill>
                  <a:srgbClr val="FF0000"/>
                </a:solidFill>
                <a:latin typeface="Arial"/>
                <a:ea typeface="Arial" charset="0"/>
                <a:cs typeface="Arial" charset="0"/>
              </a:rPr>
              <a:pPr algn="ctr" defTabSz="638617">
                <a:defRPr/>
              </a:pPr>
              <a:t>17</a:t>
            </a:fld>
            <a:endParaRPr lang="fr-FR" dirty="0">
              <a:solidFill>
                <a:srgbClr val="FF0000"/>
              </a:solidFill>
              <a:latin typeface="Arial"/>
              <a:ea typeface="Arial" charset="0"/>
              <a:cs typeface="Arial" charset="0"/>
            </a:endParaRPr>
          </a:p>
        </p:txBody>
      </p:sp>
      <p:sp>
        <p:nvSpPr>
          <p:cNvPr id="2" name="ZoneTexte 1"/>
          <p:cNvSpPr txBox="1"/>
          <p:nvPr/>
        </p:nvSpPr>
        <p:spPr>
          <a:xfrm>
            <a:off x="3326548" y="821093"/>
            <a:ext cx="5523722" cy="523220"/>
          </a:xfrm>
          <a:prstGeom prst="rect">
            <a:avLst/>
          </a:prstGeom>
          <a:noFill/>
        </p:spPr>
        <p:txBody>
          <a:bodyPr wrap="square" rtlCol="0">
            <a:spAutoFit/>
          </a:bodyPr>
          <a:lstStyle/>
          <a:p>
            <a:r>
              <a:rPr lang="fr-FR" sz="2800" dirty="0" smtClean="0">
                <a:solidFill>
                  <a:schemeClr val="bg1"/>
                </a:solidFill>
              </a:rPr>
              <a:t>Voir les galaxies lointaines</a:t>
            </a:r>
            <a:endParaRPr lang="fr-FR" sz="2800" dirty="0">
              <a:solidFill>
                <a:schemeClr val="bg1"/>
              </a:solidFill>
            </a:endParaRPr>
          </a:p>
        </p:txBody>
      </p:sp>
      <p:pic>
        <p:nvPicPr>
          <p:cNvPr id="6" name="Image 5"/>
          <p:cNvPicPr>
            <a:picLocks noChangeAspect="1"/>
          </p:cNvPicPr>
          <p:nvPr/>
        </p:nvPicPr>
        <p:blipFill rotWithShape="1">
          <a:blip r:embed="rId2"/>
          <a:srcRect t="4777" r="11728"/>
          <a:stretch/>
        </p:blipFill>
        <p:spPr>
          <a:xfrm>
            <a:off x="-2446" y="-3"/>
            <a:ext cx="12218420" cy="6881466"/>
          </a:xfrm>
          <a:prstGeom prst="rect">
            <a:avLst/>
          </a:prstGeom>
        </p:spPr>
      </p:pic>
      <p:sp>
        <p:nvSpPr>
          <p:cNvPr id="8" name="Espace réservé du contenu 10">
            <a:extLst>
              <a:ext uri="{FF2B5EF4-FFF2-40B4-BE49-F238E27FC236}">
                <a16:creationId xmlns:a16="http://schemas.microsoft.com/office/drawing/2014/main" id="{62EA095B-6B4A-15D7-67B2-AE0956E14DB6}"/>
              </a:ext>
            </a:extLst>
          </p:cNvPr>
          <p:cNvSpPr>
            <a:spLocks noGrp="1"/>
          </p:cNvSpPr>
          <p:nvPr>
            <p:ph idx="1"/>
          </p:nvPr>
        </p:nvSpPr>
        <p:spPr>
          <a:xfrm>
            <a:off x="63589" y="1344313"/>
            <a:ext cx="6118657" cy="4532313"/>
          </a:xfrm>
        </p:spPr>
        <p:txBody>
          <a:bodyPr>
            <a:normAutofit/>
          </a:bodyPr>
          <a:lstStyle/>
          <a:p>
            <a:pPr defTabSz="514350">
              <a:defRPr/>
            </a:pPr>
            <a:endParaRPr lang="fr-FR" altLang="fr-FR" sz="2000" b="1" dirty="0" smtClean="0">
              <a:solidFill>
                <a:schemeClr val="bg1"/>
              </a:solidFill>
              <a:ea typeface="ＭＳ Ｐゴシック"/>
            </a:endParaRPr>
          </a:p>
          <a:p>
            <a:pPr defTabSz="514350">
              <a:defRPr/>
            </a:pPr>
            <a:r>
              <a:rPr lang="fr-FR" altLang="fr-FR" sz="2000" b="1" dirty="0" smtClean="0">
                <a:solidFill>
                  <a:schemeClr val="bg1"/>
                </a:solidFill>
                <a:latin typeface="+mn-lt"/>
                <a:ea typeface="ＭＳ Ｐゴシック"/>
              </a:rPr>
              <a:t>Programme </a:t>
            </a:r>
            <a:r>
              <a:rPr lang="fr-FR" altLang="fr-FR" sz="2000" b="1" dirty="0">
                <a:solidFill>
                  <a:schemeClr val="bg1"/>
                </a:solidFill>
                <a:latin typeface="+mn-lt"/>
                <a:ea typeface="ＭＳ Ｐゴシック"/>
              </a:rPr>
              <a:t>phare de la NASA </a:t>
            </a:r>
            <a:r>
              <a:rPr lang="fr-FR" altLang="fr-FR" sz="2000" b="1" dirty="0" smtClean="0">
                <a:solidFill>
                  <a:schemeClr val="bg1"/>
                </a:solidFill>
                <a:latin typeface="+mn-lt"/>
                <a:ea typeface="ＭＳ Ｐゴシック"/>
              </a:rPr>
              <a:t>avec participation européenne (à travers l’ESA) et canadienne</a:t>
            </a:r>
          </a:p>
          <a:p>
            <a:pPr defTabSz="514350">
              <a:defRPr/>
            </a:pPr>
            <a:endParaRPr lang="fr-FR" altLang="fr-FR" sz="2000" dirty="0">
              <a:solidFill>
                <a:schemeClr val="bg1"/>
              </a:solidFill>
              <a:ea typeface="ＭＳ Ｐゴシック"/>
            </a:endParaRPr>
          </a:p>
          <a:p>
            <a:r>
              <a:rPr lang="fr-FR" altLang="fr-FR" sz="2000" b="1" dirty="0" smtClean="0">
                <a:solidFill>
                  <a:schemeClr val="bg1"/>
                </a:solidFill>
                <a:latin typeface="+mn-lt"/>
                <a:ea typeface="ＭＳ Ｐゴシック"/>
              </a:rPr>
              <a:t>C’est le télescope le plus grand et le plus complexe jamais envoyé dans l’espace</a:t>
            </a:r>
          </a:p>
          <a:p>
            <a:r>
              <a:rPr lang="fr-FR" altLang="fr-FR" sz="2000" b="1" dirty="0" smtClean="0">
                <a:solidFill>
                  <a:schemeClr val="bg1"/>
                </a:solidFill>
                <a:latin typeface="+mn-lt"/>
                <a:ea typeface="ＭＳ Ｐゴシック"/>
              </a:rPr>
              <a:t>        surface collectrice: 25 m</a:t>
            </a:r>
            <a:r>
              <a:rPr lang="fr-FR" altLang="fr-FR" sz="2000" b="1" baseline="30000" dirty="0" smtClean="0">
                <a:solidFill>
                  <a:schemeClr val="bg1"/>
                </a:solidFill>
                <a:latin typeface="+mn-lt"/>
                <a:ea typeface="ＭＳ Ｐゴシック"/>
              </a:rPr>
              <a:t>2 </a:t>
            </a:r>
            <a:r>
              <a:rPr lang="fr-FR" altLang="fr-FR" sz="2000" b="1" dirty="0" smtClean="0">
                <a:solidFill>
                  <a:schemeClr val="bg1"/>
                </a:solidFill>
                <a:latin typeface="+mn-lt"/>
                <a:ea typeface="ＭＳ Ｐゴシック"/>
              </a:rPr>
              <a:t>(miroir 6,5 m) </a:t>
            </a:r>
          </a:p>
          <a:p>
            <a:endParaRPr lang="fr-FR" altLang="fr-FR" sz="2000" dirty="0">
              <a:solidFill>
                <a:schemeClr val="bg1"/>
              </a:solidFill>
              <a:ea typeface="ＭＳ Ｐゴシック"/>
            </a:endParaRPr>
          </a:p>
          <a:p>
            <a:r>
              <a:rPr lang="fr-FR" altLang="fr-FR" sz="2000" b="1" dirty="0" smtClean="0">
                <a:solidFill>
                  <a:schemeClr val="bg1"/>
                </a:solidFill>
                <a:latin typeface="+mn-lt"/>
                <a:ea typeface="ＭＳ Ｐゴシック"/>
              </a:rPr>
              <a:t>C’est un télescope observant dans </a:t>
            </a:r>
            <a:r>
              <a:rPr lang="fr-FR" altLang="fr-FR" sz="2000" b="1" dirty="0" err="1" smtClean="0">
                <a:solidFill>
                  <a:srgbClr val="FF0000"/>
                </a:solidFill>
                <a:latin typeface="+mn-lt"/>
                <a:ea typeface="ＭＳ Ｐゴシック"/>
              </a:rPr>
              <a:t>l’InfraRouge</a:t>
            </a:r>
            <a:endParaRPr lang="fr-FR" altLang="fr-FR" sz="2000" b="1" dirty="0">
              <a:solidFill>
                <a:srgbClr val="FF0000"/>
              </a:solidFill>
              <a:latin typeface="+mn-lt"/>
              <a:ea typeface="ＭＳ Ｐゴシック"/>
            </a:endParaRPr>
          </a:p>
          <a:p>
            <a:pPr defTabSz="514350">
              <a:defRPr/>
            </a:pPr>
            <a:r>
              <a:rPr lang="fr-FR" altLang="fr-FR" sz="2000" b="1" dirty="0">
                <a:solidFill>
                  <a:schemeClr val="bg1"/>
                </a:solidFill>
                <a:latin typeface="+mn-lt"/>
                <a:ea typeface="ＭＳ Ｐゴシック"/>
              </a:rPr>
              <a:t>	</a:t>
            </a:r>
            <a:r>
              <a:rPr lang="fr-FR" altLang="fr-FR" sz="2000" b="1" dirty="0" smtClean="0">
                <a:solidFill>
                  <a:schemeClr val="bg1"/>
                </a:solidFill>
                <a:latin typeface="+mn-lt"/>
                <a:ea typeface="ＭＳ Ｐゴシック"/>
              </a:rPr>
              <a:t>couverture spectrale: (</a:t>
            </a:r>
            <a:r>
              <a:rPr lang="fr-FR" altLang="fr-FR" sz="2000" b="1" dirty="0">
                <a:solidFill>
                  <a:schemeClr val="bg1"/>
                </a:solidFill>
                <a:latin typeface="+mn-lt"/>
                <a:ea typeface="ＭＳ Ｐゴシック"/>
              </a:rPr>
              <a:t>0.6 – 28 microns</a:t>
            </a:r>
            <a:r>
              <a:rPr lang="fr-FR" altLang="fr-FR" sz="2000" b="1" dirty="0" smtClean="0">
                <a:solidFill>
                  <a:schemeClr val="bg1"/>
                </a:solidFill>
                <a:latin typeface="+mn-lt"/>
                <a:ea typeface="ＭＳ Ｐゴシック"/>
              </a:rPr>
              <a:t>)</a:t>
            </a:r>
            <a:r>
              <a:rPr lang="fr-FR" sz="2000" b="1" dirty="0" smtClean="0">
                <a:solidFill>
                  <a:schemeClr val="bg1"/>
                </a:solidFill>
                <a:latin typeface="+mn-lt"/>
              </a:rPr>
              <a:t> </a:t>
            </a:r>
          </a:p>
          <a:p>
            <a:pPr defTabSz="514350">
              <a:defRPr/>
            </a:pPr>
            <a:endParaRPr lang="fr-FR" sz="2000" dirty="0">
              <a:solidFill>
                <a:schemeClr val="bg1"/>
              </a:solidFill>
            </a:endParaRPr>
          </a:p>
        </p:txBody>
      </p:sp>
      <p:sp>
        <p:nvSpPr>
          <p:cNvPr id="9" name="Titre 7">
            <a:extLst>
              <a:ext uri="{FF2B5EF4-FFF2-40B4-BE49-F238E27FC236}">
                <a16:creationId xmlns:a16="http://schemas.microsoft.com/office/drawing/2014/main" id="{706145B9-044A-E9D6-2BA3-350CFE188652}"/>
              </a:ext>
            </a:extLst>
          </p:cNvPr>
          <p:cNvSpPr>
            <a:spLocks noGrp="1"/>
          </p:cNvSpPr>
          <p:nvPr>
            <p:ph type="title"/>
          </p:nvPr>
        </p:nvSpPr>
        <p:spPr>
          <a:xfrm>
            <a:off x="1709308" y="371356"/>
            <a:ext cx="6118656" cy="871827"/>
          </a:xfrm>
        </p:spPr>
        <p:txBody>
          <a:bodyPr/>
          <a:lstStyle/>
          <a:p>
            <a:r>
              <a:rPr lang="fr-FR" dirty="0" smtClean="0">
                <a:solidFill>
                  <a:schemeClr val="bg1"/>
                </a:solidFill>
              </a:rPr>
              <a:t>C’est le </a:t>
            </a:r>
            <a:r>
              <a:rPr lang="fr-FR" dirty="0" smtClean="0">
                <a:solidFill>
                  <a:schemeClr val="bg1"/>
                </a:solidFill>
              </a:rPr>
              <a:t>JWST</a:t>
            </a:r>
            <a:endParaRPr lang="fr-FR" dirty="0">
              <a:solidFill>
                <a:schemeClr val="bg1"/>
              </a:solidFill>
            </a:endParaRPr>
          </a:p>
        </p:txBody>
      </p:sp>
      <p:pic>
        <p:nvPicPr>
          <p:cNvPr id="10" name="Picture 4" descr="https://cosmos-magazine.imgix.net/file/spina/photo/10177/170501-JWT-Mirror-Full-3300x2159.jpg?fit=clip&amp;w=2048"/>
          <p:cNvPicPr>
            <a:picLocks noChangeAspect="1" noChangeArrowheads="1"/>
          </p:cNvPicPr>
          <p:nvPr/>
        </p:nvPicPr>
        <p:blipFill>
          <a:blip r:embed="rId3">
            <a:extLst>
              <a:ext uri="{28A0092B-C50C-407E-A947-70E740481C1C}">
                <a14:useLocalDpi xmlns:a14="http://schemas.microsoft.com/office/drawing/2010/main" val="0"/>
              </a:ext>
            </a:extLst>
          </a:blip>
          <a:srcRect l="21579" r="21579"/>
          <a:stretch>
            <a:fillRect/>
          </a:stretch>
        </p:blipFill>
        <p:spPr bwMode="auto">
          <a:xfrm>
            <a:off x="6248281" y="9640"/>
            <a:ext cx="5957423"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ZoneTexte 2"/>
          <p:cNvSpPr txBox="1"/>
          <p:nvPr/>
        </p:nvSpPr>
        <p:spPr>
          <a:xfrm>
            <a:off x="10492033" y="6614479"/>
            <a:ext cx="1949934" cy="246221"/>
          </a:xfrm>
          <a:prstGeom prst="rect">
            <a:avLst/>
          </a:prstGeom>
          <a:noFill/>
        </p:spPr>
        <p:txBody>
          <a:bodyPr wrap="square" rtlCol="0">
            <a:spAutoFit/>
          </a:bodyPr>
          <a:lstStyle/>
          <a:p>
            <a:r>
              <a:rPr lang="fr-FR" sz="1000" dirty="0" smtClean="0">
                <a:solidFill>
                  <a:schemeClr val="tx1">
                    <a:lumMod val="75000"/>
                    <a:lumOff val="25000"/>
                  </a:schemeClr>
                </a:solidFill>
              </a:rPr>
              <a:t>Crédit : NASA</a:t>
            </a:r>
            <a:endParaRPr lang="fr-FR" sz="1000" dirty="0">
              <a:solidFill>
                <a:schemeClr val="tx1">
                  <a:lumMod val="75000"/>
                  <a:lumOff val="25000"/>
                </a:schemeClr>
              </a:solidFill>
            </a:endParaRPr>
          </a:p>
        </p:txBody>
      </p:sp>
    </p:spTree>
    <p:extLst>
      <p:ext uri="{BB962C8B-B14F-4D97-AF65-F5344CB8AC3E}">
        <p14:creationId xmlns:p14="http://schemas.microsoft.com/office/powerpoint/2010/main" val="2934622379"/>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Image 8"/>
          <p:cNvPicPr>
            <a:picLocks noChangeAspect="1"/>
          </p:cNvPicPr>
          <p:nvPr/>
        </p:nvPicPr>
        <p:blipFill rotWithShape="1">
          <a:blip r:embed="rId2"/>
          <a:srcRect t="4777" r="11728"/>
          <a:stretch/>
        </p:blipFill>
        <p:spPr>
          <a:xfrm>
            <a:off x="0" y="0"/>
            <a:ext cx="12218420" cy="6881466"/>
          </a:xfrm>
          <a:prstGeom prst="rect">
            <a:avLst/>
          </a:prstGeom>
        </p:spPr>
      </p:pic>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10"/>
          </p:nvPr>
        </p:nvSpPr>
        <p:spPr/>
        <p:txBody>
          <a:bodyPr/>
          <a:lstStyle/>
          <a:p>
            <a:fld id="{8F0FB692-75C4-4390-B155-D11EA900385E}"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11"/>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12"/>
          </p:nvPr>
        </p:nvSpPr>
        <p:spPr/>
        <p:txBody>
          <a:bodyPr/>
          <a:lstStyle/>
          <a:p>
            <a:fld id="{0CBC77A0-1F4E-42FF-9FFC-F45C3A64AF90}" type="slidenum">
              <a:rPr lang="fr-FR" smtClean="0"/>
              <a:t>18</a:t>
            </a:fld>
            <a:endParaRPr lang="fr-FR"/>
          </a:p>
        </p:txBody>
      </p:sp>
      <p:sp>
        <p:nvSpPr>
          <p:cNvPr id="11" name="Espace réservé du contenu 10">
            <a:extLst>
              <a:ext uri="{FF2B5EF4-FFF2-40B4-BE49-F238E27FC236}">
                <a16:creationId xmlns:a16="http://schemas.microsoft.com/office/drawing/2014/main" id="{62EA095B-6B4A-15D7-67B2-AE0956E14DB6}"/>
              </a:ext>
            </a:extLst>
          </p:cNvPr>
          <p:cNvSpPr>
            <a:spLocks noGrp="1"/>
          </p:cNvSpPr>
          <p:nvPr>
            <p:ph idx="1"/>
          </p:nvPr>
        </p:nvSpPr>
        <p:spPr>
          <a:xfrm>
            <a:off x="566853" y="1185863"/>
            <a:ext cx="6118657" cy="4532313"/>
          </a:xfrm>
        </p:spPr>
        <p:txBody>
          <a:bodyPr>
            <a:normAutofit/>
          </a:bodyPr>
          <a:lstStyle/>
          <a:p>
            <a:pPr defTabSz="514350">
              <a:defRPr/>
            </a:pPr>
            <a:endParaRPr lang="fr-FR" sz="2000" b="1" dirty="0" smtClean="0">
              <a:solidFill>
                <a:schemeClr val="bg1"/>
              </a:solidFill>
            </a:endParaRPr>
          </a:p>
          <a:p>
            <a:pPr defTabSz="514350">
              <a:defRPr/>
            </a:pPr>
            <a:r>
              <a:rPr lang="fr-FR" sz="2000" b="1" dirty="0" smtClean="0">
                <a:solidFill>
                  <a:schemeClr val="bg1"/>
                </a:solidFill>
              </a:rPr>
              <a:t>Lancement par une fusée Ariane 5 le 25 décembre 2021 depuis le centre spatial CNES de Kourou en Guyane.</a:t>
            </a:r>
          </a:p>
          <a:p>
            <a:pPr defTabSz="514350">
              <a:defRPr/>
            </a:pPr>
            <a:endParaRPr lang="fr-FR" sz="2000" b="1" dirty="0">
              <a:solidFill>
                <a:schemeClr val="bg1"/>
              </a:solidFill>
            </a:endParaRPr>
          </a:p>
          <a:p>
            <a:pPr defTabSz="514350">
              <a:defRPr/>
            </a:pPr>
            <a:r>
              <a:rPr lang="fr-FR" sz="2000" b="1" dirty="0" smtClean="0">
                <a:solidFill>
                  <a:schemeClr val="bg1"/>
                </a:solidFill>
              </a:rPr>
              <a:t>Un lancement quasi parfait ! </a:t>
            </a:r>
          </a:p>
          <a:p>
            <a:pPr defTabSz="514350">
              <a:defRPr/>
            </a:pPr>
            <a:r>
              <a:rPr lang="fr-FR" sz="2000" b="1" dirty="0">
                <a:solidFill>
                  <a:schemeClr val="bg1"/>
                </a:solidFill>
              </a:rPr>
              <a:t>	</a:t>
            </a:r>
            <a:r>
              <a:rPr lang="fr-FR" sz="2000" b="1" dirty="0" smtClean="0">
                <a:solidFill>
                  <a:schemeClr val="bg1"/>
                </a:solidFill>
                <a:sym typeface="Wingdings" panose="05000000000000000000" pitchFamily="2" charset="2"/>
              </a:rPr>
              <a:t> pas besoin d’utiliser tout l’ergol prévu pour ajuster la trajectoire vers sa destination </a:t>
            </a:r>
            <a:r>
              <a:rPr lang="fr-FR" b="1" dirty="0" smtClean="0">
                <a:solidFill>
                  <a:schemeClr val="bg1"/>
                </a:solidFill>
                <a:sym typeface="Wingdings" panose="05000000000000000000" pitchFamily="2" charset="2"/>
              </a:rPr>
              <a:t>(en orbite autour du point L2 à 1.5 million de km de la Terre)</a:t>
            </a:r>
          </a:p>
          <a:p>
            <a:pPr defTabSz="514350">
              <a:defRPr/>
            </a:pPr>
            <a:r>
              <a:rPr lang="fr-FR" sz="2000" b="1" dirty="0">
                <a:solidFill>
                  <a:schemeClr val="bg1"/>
                </a:solidFill>
                <a:sym typeface="Wingdings" panose="05000000000000000000" pitchFamily="2" charset="2"/>
              </a:rPr>
              <a:t>	</a:t>
            </a:r>
            <a:r>
              <a:rPr lang="fr-FR" sz="2000" b="1" dirty="0" smtClean="0">
                <a:solidFill>
                  <a:schemeClr val="bg1"/>
                </a:solidFill>
                <a:sym typeface="Wingdings" panose="05000000000000000000" pitchFamily="2" charset="2"/>
              </a:rPr>
              <a:t>	 de l’ergol pour 26,5 années d’opération (spécification: 10 ans) </a:t>
            </a:r>
            <a:endParaRPr lang="fr-FR" sz="2000" b="1" dirty="0">
              <a:solidFill>
                <a:schemeClr val="bg1"/>
              </a:solidFill>
            </a:endParaRPr>
          </a:p>
        </p:txBody>
      </p:sp>
      <p:sp>
        <p:nvSpPr>
          <p:cNvPr id="8" name="Titre 7">
            <a:extLst>
              <a:ext uri="{FF2B5EF4-FFF2-40B4-BE49-F238E27FC236}">
                <a16:creationId xmlns:a16="http://schemas.microsoft.com/office/drawing/2014/main" id="{706145B9-044A-E9D6-2BA3-350CFE188652}"/>
              </a:ext>
            </a:extLst>
          </p:cNvPr>
          <p:cNvSpPr>
            <a:spLocks noGrp="1"/>
          </p:cNvSpPr>
          <p:nvPr>
            <p:ph type="title"/>
          </p:nvPr>
        </p:nvSpPr>
        <p:spPr/>
        <p:txBody>
          <a:bodyPr>
            <a:normAutofit/>
          </a:bodyPr>
          <a:lstStyle/>
          <a:p>
            <a:r>
              <a:rPr lang="fr-FR" dirty="0" smtClean="0"/>
              <a:t>Le lancement</a:t>
            </a:r>
            <a:endParaRPr lang="fr-FR" dirty="0"/>
          </a:p>
        </p:txBody>
      </p:sp>
      <p:pic>
        <p:nvPicPr>
          <p:cNvPr id="12" name="Picture 2" descr="Décollage d'Ariane 5 avec James Webb à son bord. © ESA"/>
          <p:cNvPicPr>
            <a:picLocks noGrp="1" noChangeAspect="1" noChangeArrowheads="1"/>
          </p:cNvPicPr>
          <p:nvPr>
            <p:ph type="pic" sz="quarter" idx="13"/>
          </p:nvPr>
        </p:nvPicPr>
        <p:blipFill>
          <a:blip r:embed="rId3">
            <a:extLst>
              <a:ext uri="{28A0092B-C50C-407E-A947-70E740481C1C}">
                <a14:useLocalDpi xmlns:a14="http://schemas.microsoft.com/office/drawing/2010/main" val="0"/>
              </a:ext>
            </a:extLst>
          </a:blip>
          <a:srcRect l="22852" r="22852"/>
          <a:stretch>
            <a:fillRect/>
          </a:stretch>
        </p:blipFill>
        <p:spPr bwMode="auto">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p:cNvSpPr/>
          <p:nvPr/>
        </p:nvSpPr>
        <p:spPr>
          <a:xfrm>
            <a:off x="12049806" y="6343650"/>
            <a:ext cx="880369" cy="369332"/>
          </a:xfrm>
          <a:prstGeom prst="rect">
            <a:avLst/>
          </a:prstGeom>
        </p:spPr>
        <p:txBody>
          <a:bodyPr wrap="none">
            <a:spAutoFit/>
          </a:bodyPr>
          <a:lstStyle/>
          <a:p>
            <a:r>
              <a:rPr lang="fr-FR" dirty="0">
                <a:solidFill>
                  <a:srgbClr val="FFFFFF"/>
                </a:solidFill>
                <a:latin typeface="Halcom"/>
              </a:rPr>
              <a:t>© ESA</a:t>
            </a:r>
            <a:endParaRPr lang="fr-FR" dirty="0"/>
          </a:p>
        </p:txBody>
      </p:sp>
    </p:spTree>
    <p:extLst>
      <p:ext uri="{BB962C8B-B14F-4D97-AF65-F5344CB8AC3E}">
        <p14:creationId xmlns:p14="http://schemas.microsoft.com/office/powerpoint/2010/main" val="65519441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Image 11"/>
          <p:cNvPicPr>
            <a:picLocks noChangeAspect="1"/>
          </p:cNvPicPr>
          <p:nvPr/>
        </p:nvPicPr>
        <p:blipFill rotWithShape="1">
          <a:blip r:embed="rId2"/>
          <a:srcRect t="4777" r="11728"/>
          <a:stretch/>
        </p:blipFill>
        <p:spPr>
          <a:xfrm>
            <a:off x="-2446" y="-3"/>
            <a:ext cx="12218420" cy="6881466"/>
          </a:xfrm>
          <a:prstGeom prst="rect">
            <a:avLst/>
          </a:prstGeom>
        </p:spPr>
      </p:pic>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10"/>
          </p:nvPr>
        </p:nvSpPr>
        <p:spPr/>
        <p:txBody>
          <a:bodyPr/>
          <a:lstStyle/>
          <a:p>
            <a:fld id="{02E60CCE-9CB4-41D5-B42D-18352A6F2552}"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11"/>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12"/>
          </p:nvPr>
        </p:nvSpPr>
        <p:spPr/>
        <p:txBody>
          <a:bodyPr/>
          <a:lstStyle/>
          <a:p>
            <a:fld id="{0CBC77A0-1F4E-42FF-9FFC-F45C3A64AF90}" type="slidenum">
              <a:rPr lang="fr-FR" smtClean="0"/>
              <a:t>19</a:t>
            </a:fld>
            <a:endParaRPr lang="fr-FR"/>
          </a:p>
        </p:txBody>
      </p:sp>
      <p:sp>
        <p:nvSpPr>
          <p:cNvPr id="8" name="Titre 7">
            <a:extLst>
              <a:ext uri="{FF2B5EF4-FFF2-40B4-BE49-F238E27FC236}">
                <a16:creationId xmlns:a16="http://schemas.microsoft.com/office/drawing/2014/main" id="{706145B9-044A-E9D6-2BA3-350CFE188652}"/>
              </a:ext>
            </a:extLst>
          </p:cNvPr>
          <p:cNvSpPr>
            <a:spLocks noGrp="1"/>
          </p:cNvSpPr>
          <p:nvPr>
            <p:ph type="title"/>
          </p:nvPr>
        </p:nvSpPr>
        <p:spPr/>
        <p:txBody>
          <a:bodyPr>
            <a:normAutofit/>
          </a:bodyPr>
          <a:lstStyle/>
          <a:p>
            <a:r>
              <a:rPr lang="fr-FR" dirty="0" smtClean="0"/>
              <a:t>Le déploiement </a:t>
            </a:r>
            <a:endParaRPr lang="fr-FR" dirty="0"/>
          </a:p>
        </p:txBody>
      </p:sp>
      <p:sp>
        <p:nvSpPr>
          <p:cNvPr id="14" name="Espace réservé du contenu 10">
            <a:extLst>
              <a:ext uri="{FF2B5EF4-FFF2-40B4-BE49-F238E27FC236}">
                <a16:creationId xmlns:a16="http://schemas.microsoft.com/office/drawing/2014/main" id="{62EA095B-6B4A-15D7-67B2-AE0956E14DB6}"/>
              </a:ext>
            </a:extLst>
          </p:cNvPr>
          <p:cNvSpPr>
            <a:spLocks noGrp="1"/>
          </p:cNvSpPr>
          <p:nvPr>
            <p:ph idx="1"/>
          </p:nvPr>
        </p:nvSpPr>
        <p:spPr>
          <a:xfrm>
            <a:off x="731839" y="1117172"/>
            <a:ext cx="6118657" cy="4532313"/>
          </a:xfrm>
        </p:spPr>
        <p:txBody>
          <a:bodyPr>
            <a:normAutofit/>
          </a:bodyPr>
          <a:lstStyle/>
          <a:p>
            <a:pPr defTabSz="514350">
              <a:defRPr/>
            </a:pPr>
            <a:r>
              <a:rPr lang="fr-FR" sz="2000" b="1" dirty="0" smtClean="0">
                <a:solidFill>
                  <a:schemeClr val="bg1"/>
                </a:solidFill>
              </a:rPr>
              <a:t>un challenge technologique parfaitement réussi</a:t>
            </a:r>
          </a:p>
          <a:p>
            <a:pPr defTabSz="514350">
              <a:defRPr/>
            </a:pPr>
            <a:r>
              <a:rPr lang="fr-FR" sz="2000" b="1" dirty="0">
                <a:solidFill>
                  <a:schemeClr val="bg1"/>
                </a:solidFill>
              </a:rPr>
              <a:t>a</a:t>
            </a:r>
            <a:r>
              <a:rPr lang="fr-FR" sz="2000" b="1" dirty="0" smtClean="0">
                <a:solidFill>
                  <a:schemeClr val="bg1"/>
                </a:solidFill>
              </a:rPr>
              <a:t>vec 344 points de panne unique (hors norme : d’habitude une cinquantaine)</a:t>
            </a:r>
            <a:endParaRPr lang="fr-FR" sz="2000" b="1" dirty="0">
              <a:solidFill>
                <a:schemeClr val="bg1"/>
              </a:solidFill>
            </a:endParaRPr>
          </a:p>
        </p:txBody>
      </p:sp>
      <p:pic>
        <p:nvPicPr>
          <p:cNvPr id="15" name="Picture 2" descr="Sunshield stack"/>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34526" y="2518691"/>
            <a:ext cx="5283031" cy="35166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Espace réservé pour une image  2"/>
          <p:cNvSpPr>
            <a:spLocks noGrp="1"/>
          </p:cNvSpPr>
          <p:nvPr>
            <p:ph type="pic" sz="quarter" idx="13"/>
          </p:nvPr>
        </p:nvSpPr>
        <p:spPr/>
      </p:sp>
      <p:pic>
        <p:nvPicPr>
          <p:cNvPr id="4098" name="Picture 2" descr="Fully assembled and fully tested, NASA’s James Webb Space Telescope has completed its primary testing regimen and will soon begin shipment preparations. "/>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423581" y="-11136"/>
            <a:ext cx="5549325" cy="6935247"/>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7391237" y="6584234"/>
            <a:ext cx="2600392" cy="338554"/>
          </a:xfrm>
          <a:prstGeom prst="rect">
            <a:avLst/>
          </a:prstGeom>
        </p:spPr>
        <p:txBody>
          <a:bodyPr wrap="none">
            <a:spAutoFit/>
          </a:bodyPr>
          <a:lstStyle/>
          <a:p>
            <a:r>
              <a:rPr lang="fr-FR" sz="1600" dirty="0" smtClean="0">
                <a:solidFill>
                  <a:schemeClr val="bg1"/>
                </a:solidFill>
                <a:latin typeface="Helvetica Neue"/>
              </a:rPr>
              <a:t>Crédits: NASA/Chris Gunn</a:t>
            </a:r>
            <a:endParaRPr lang="fr-FR" sz="1600" dirty="0">
              <a:solidFill>
                <a:schemeClr val="bg1"/>
              </a:solidFill>
            </a:endParaRPr>
          </a:p>
        </p:txBody>
      </p:sp>
      <p:sp>
        <p:nvSpPr>
          <p:cNvPr id="9" name="Rectangle 8"/>
          <p:cNvSpPr/>
          <p:nvPr/>
        </p:nvSpPr>
        <p:spPr>
          <a:xfrm>
            <a:off x="1657268" y="5758296"/>
            <a:ext cx="1516762" cy="276999"/>
          </a:xfrm>
          <a:prstGeom prst="rect">
            <a:avLst/>
          </a:prstGeom>
        </p:spPr>
        <p:txBody>
          <a:bodyPr wrap="none">
            <a:spAutoFit/>
          </a:bodyPr>
          <a:lstStyle/>
          <a:p>
            <a:r>
              <a:rPr lang="en-US" sz="1200" dirty="0">
                <a:solidFill>
                  <a:schemeClr val="bg1"/>
                </a:solidFill>
                <a:latin typeface="-apple-system"/>
              </a:rPr>
              <a:t>Chris Gunn - </a:t>
            </a:r>
            <a:r>
              <a:rPr lang="en-US" sz="1200" dirty="0" smtClean="0">
                <a:solidFill>
                  <a:schemeClr val="bg1"/>
                </a:solidFill>
                <a:latin typeface="-apple-system"/>
              </a:rPr>
              <a:t>NASA</a:t>
            </a:r>
            <a:endParaRPr lang="fr-FR" sz="1200" dirty="0">
              <a:solidFill>
                <a:schemeClr val="bg1"/>
              </a:solidFill>
            </a:endParaRPr>
          </a:p>
        </p:txBody>
      </p:sp>
    </p:spTree>
    <p:extLst>
      <p:ext uri="{BB962C8B-B14F-4D97-AF65-F5344CB8AC3E}">
        <p14:creationId xmlns:p14="http://schemas.microsoft.com/office/powerpoint/2010/main" val="1817529756"/>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64514" name="Image 1"/>
          <p:cNvPicPr>
            <a:picLocks noChangeAspect="1"/>
          </p:cNvPicPr>
          <p:nvPr/>
        </p:nvPicPr>
        <p:blipFill>
          <a:blip r:embed="rId2">
            <a:extLst>
              <a:ext uri="{28A0092B-C50C-407E-A947-70E740481C1C}">
                <a14:useLocalDpi xmlns:a14="http://schemas.microsoft.com/office/drawing/2010/main" val="0"/>
              </a:ext>
            </a:extLst>
          </a:blip>
          <a:srcRect l="20428" t="1964" r="12483" b="66537"/>
          <a:stretch>
            <a:fillRect/>
          </a:stretch>
        </p:blipFill>
        <p:spPr bwMode="auto">
          <a:xfrm>
            <a:off x="1487488" y="-12700"/>
            <a:ext cx="9288463" cy="6926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4515" name="Rectangle 25"/>
          <p:cNvSpPr>
            <a:spLocks noChangeArrowheads="1"/>
          </p:cNvSpPr>
          <p:nvPr/>
        </p:nvSpPr>
        <p:spPr bwMode="auto">
          <a:xfrm>
            <a:off x="1416050" y="190500"/>
            <a:ext cx="9469438" cy="10771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3200" dirty="0" smtClean="0">
                <a:solidFill>
                  <a:srgbClr val="FFFFFF"/>
                </a:solidFill>
              </a:rPr>
              <a:t>Un autre défi </a:t>
            </a:r>
            <a:r>
              <a:rPr lang="fr-FR" altLang="en-US" sz="3200" dirty="0">
                <a:solidFill>
                  <a:srgbClr val="FFFFFF"/>
                </a:solidFill>
              </a:rPr>
              <a:t>: </a:t>
            </a:r>
          </a:p>
          <a:p>
            <a:pPr algn="ctr" eaLnBrk="1" hangingPunct="1"/>
            <a:r>
              <a:rPr lang="fr-FR" altLang="en-US" sz="3200" dirty="0" smtClean="0">
                <a:solidFill>
                  <a:srgbClr val="FFFFFF"/>
                </a:solidFill>
              </a:rPr>
              <a:t>Le phasage des 18 </a:t>
            </a:r>
            <a:r>
              <a:rPr lang="fr-FR" altLang="en-US" sz="3200" dirty="0" err="1" smtClean="0">
                <a:solidFill>
                  <a:srgbClr val="FFFFFF"/>
                </a:solidFill>
              </a:rPr>
              <a:t>mirroirs</a:t>
            </a:r>
            <a:r>
              <a:rPr lang="fr-FR" altLang="en-US" sz="3200" dirty="0" smtClean="0">
                <a:solidFill>
                  <a:srgbClr val="FFFFFF"/>
                </a:solidFill>
              </a:rPr>
              <a:t> hexagonaux du </a:t>
            </a:r>
            <a:r>
              <a:rPr lang="fr-FR" altLang="en-US" sz="3200" dirty="0" err="1" smtClean="0">
                <a:solidFill>
                  <a:srgbClr val="FFFFFF"/>
                </a:solidFill>
              </a:rPr>
              <a:t>mirroir</a:t>
            </a:r>
            <a:r>
              <a:rPr lang="fr-FR" altLang="en-US" sz="3200" dirty="0" smtClean="0">
                <a:solidFill>
                  <a:srgbClr val="FFFFFF"/>
                </a:solidFill>
              </a:rPr>
              <a:t> </a:t>
            </a:r>
            <a:endParaRPr lang="fr-FR" altLang="en-US" sz="3200" b="1" dirty="0">
              <a:solidFill>
                <a:srgbClr val="FFFFFF"/>
              </a:solidFill>
            </a:endParaRPr>
          </a:p>
        </p:txBody>
      </p:sp>
      <p:pic>
        <p:nvPicPr>
          <p:cNvPr id="64516" name="Image 7"/>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7751764" y="2997201"/>
            <a:ext cx="2727325" cy="3548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4517" name="Picture 11" descr="https://www.universetoday.com/wp-content/uploads/2022/02/webb_img_array_noLabels_sm.jpe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935414" y="2492375"/>
            <a:ext cx="3024187" cy="3024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4518" name="Rectangle 1"/>
          <p:cNvSpPr>
            <a:spLocks noChangeArrowheads="1"/>
          </p:cNvSpPr>
          <p:nvPr/>
        </p:nvSpPr>
        <p:spPr bwMode="auto">
          <a:xfrm rot="16200000">
            <a:off x="8302625" y="3532188"/>
            <a:ext cx="4084638" cy="277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1200">
                <a:latin typeface="libre franklin"/>
              </a:rPr>
              <a:t>Credit: NASA/STScI/J. DePasquale</a:t>
            </a:r>
            <a:endParaRPr lang="fr-FR" altLang="fr-FR" sz="1200"/>
          </a:p>
        </p:txBody>
      </p:sp>
      <p:pic>
        <p:nvPicPr>
          <p:cNvPr id="64519" name="Picture 4" descr="https://cosmos-magazine.imgix.net/file/spina/photo/10177/170501-JWT-Mirror-Full-3300x2159.jpg?fit=clip&amp;w=2048"/>
          <p:cNvPicPr>
            <a:picLocks noChangeAspect="1" noChangeArrowheads="1"/>
          </p:cNvPicPr>
          <p:nvPr/>
        </p:nvPicPr>
        <p:blipFill>
          <a:blip r:embed="rId5">
            <a:extLst>
              <a:ext uri="{28A0092B-C50C-407E-A947-70E740481C1C}">
                <a14:useLocalDpi xmlns:a14="http://schemas.microsoft.com/office/drawing/2010/main" val="0"/>
              </a:ext>
            </a:extLst>
          </a:blip>
          <a:srcRect l="29424" t="4054" r="28093" b="26796"/>
          <a:stretch>
            <a:fillRect/>
          </a:stretch>
        </p:blipFill>
        <p:spPr bwMode="auto">
          <a:xfrm>
            <a:off x="1641475" y="1457325"/>
            <a:ext cx="2139950" cy="2279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4520" name="ZoneTexte 1"/>
          <p:cNvSpPr txBox="1">
            <a:spLocks noChangeArrowheads="1"/>
          </p:cNvSpPr>
          <p:nvPr/>
        </p:nvSpPr>
        <p:spPr bwMode="auto">
          <a:xfrm>
            <a:off x="7824789" y="2482850"/>
            <a:ext cx="265588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dirty="0">
                <a:solidFill>
                  <a:schemeClr val="bg1"/>
                </a:solidFill>
              </a:rPr>
              <a:t>18*6 = 108 </a:t>
            </a:r>
            <a:r>
              <a:rPr lang="fr-FR" altLang="fr-FR" dirty="0" smtClean="0">
                <a:solidFill>
                  <a:schemeClr val="bg1"/>
                </a:solidFill>
              </a:rPr>
              <a:t>actuateurs </a:t>
            </a:r>
            <a:endParaRPr lang="fr-FR" altLang="fr-FR" dirty="0">
              <a:solidFill>
                <a:schemeClr val="bg1"/>
              </a:solidFill>
            </a:endParaRPr>
          </a:p>
        </p:txBody>
      </p:sp>
    </p:spTree>
    <p:extLst>
      <p:ext uri="{BB962C8B-B14F-4D97-AF65-F5344CB8AC3E}">
        <p14:creationId xmlns:p14="http://schemas.microsoft.com/office/powerpoint/2010/main" val="398010530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21</a:t>
            </a:fld>
            <a:endParaRPr lang="fr-FR"/>
          </a:p>
        </p:txBody>
      </p:sp>
      <p:grpSp>
        <p:nvGrpSpPr>
          <p:cNvPr id="6" name="Group"/>
          <p:cNvGrpSpPr/>
          <p:nvPr/>
        </p:nvGrpSpPr>
        <p:grpSpPr>
          <a:xfrm>
            <a:off x="560271" y="1306286"/>
            <a:ext cx="11132801" cy="3421638"/>
            <a:chOff x="0" y="0"/>
            <a:chExt cx="15992430" cy="5892050"/>
          </a:xfrm>
        </p:grpSpPr>
        <p:pic>
          <p:nvPicPr>
            <p:cNvPr id="7" name="Image" descr="Image"/>
            <p:cNvPicPr>
              <a:picLocks noChangeAspect="1"/>
            </p:cNvPicPr>
            <p:nvPr/>
          </p:nvPicPr>
          <p:blipFill>
            <a:blip r:embed="rId2">
              <a:extLst/>
            </a:blip>
            <a:stretch>
              <a:fillRect/>
            </a:stretch>
          </p:blipFill>
          <p:spPr>
            <a:xfrm flipH="1">
              <a:off x="0" y="0"/>
              <a:ext cx="15992431" cy="5892051"/>
            </a:xfrm>
            <a:prstGeom prst="rect">
              <a:avLst/>
            </a:prstGeom>
            <a:ln w="12700" cap="flat">
              <a:noFill/>
              <a:round/>
            </a:ln>
            <a:effectLst/>
          </p:spPr>
        </p:pic>
        <p:sp>
          <p:nvSpPr>
            <p:cNvPr id="8" name="miroir 2"/>
            <p:cNvSpPr txBox="1"/>
            <p:nvPr/>
          </p:nvSpPr>
          <p:spPr>
            <a:xfrm>
              <a:off x="10033728" y="2299594"/>
              <a:ext cx="1901805" cy="574676"/>
            </a:xfrm>
            <a:prstGeom prst="rect">
              <a:avLst/>
            </a:prstGeom>
            <a:solidFill>
              <a:srgbClr val="000000"/>
            </a:solidFill>
            <a:ln w="12700" cap="flat">
              <a:noFill/>
              <a:miter lim="400000"/>
            </a:ln>
            <a:effectLst>
              <a:outerShdw blurRad="50800" dist="25400" dir="5400000" rotWithShape="0">
                <a:srgbClr val="000000">
                  <a:alpha val="50000"/>
                </a:srgbClr>
              </a:outerShdw>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square" lIns="71437" tIns="71437" rIns="71437" bIns="71437" numCol="1" anchor="ctr">
              <a:spAutoFit/>
            </a:bodyPr>
            <a:lstStyle>
              <a:lvl1pPr>
                <a:defRPr sz="2500"/>
              </a:lvl1pPr>
            </a:lstStyle>
            <a:p>
              <a:r>
                <a:t>miroir 2</a:t>
              </a:r>
            </a:p>
          </p:txBody>
        </p:sp>
        <p:sp>
          <p:nvSpPr>
            <p:cNvPr id="9" name="miroir 1"/>
            <p:cNvSpPr txBox="1"/>
            <p:nvPr/>
          </p:nvSpPr>
          <p:spPr>
            <a:xfrm>
              <a:off x="4109225" y="379762"/>
              <a:ext cx="1901805" cy="574676"/>
            </a:xfrm>
            <a:prstGeom prst="rect">
              <a:avLst/>
            </a:prstGeom>
            <a:solidFill>
              <a:srgbClr val="000000"/>
            </a:solidFill>
            <a:ln w="12700" cap="flat">
              <a:noFill/>
              <a:miter lim="400000"/>
            </a:ln>
            <a:effectLst>
              <a:outerShdw blurRad="50800" dist="25400" dir="5400000" rotWithShape="0">
                <a:srgbClr val="000000">
                  <a:alpha val="50000"/>
                </a:srgbClr>
              </a:outerShdw>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square" lIns="71437" tIns="71437" rIns="71437" bIns="71437" numCol="1" anchor="ctr">
              <a:spAutoFit/>
            </a:bodyPr>
            <a:lstStyle>
              <a:lvl1pPr>
                <a:defRPr sz="2500"/>
              </a:lvl1pPr>
            </a:lstStyle>
            <a:p>
              <a:r>
                <a:t>miroir 1</a:t>
              </a:r>
            </a:p>
          </p:txBody>
        </p:sp>
        <p:sp>
          <p:nvSpPr>
            <p:cNvPr id="10" name="4 instruments"/>
            <p:cNvSpPr txBox="1"/>
            <p:nvPr/>
          </p:nvSpPr>
          <p:spPr>
            <a:xfrm>
              <a:off x="2693685" y="2070985"/>
              <a:ext cx="1901805" cy="963296"/>
            </a:xfrm>
            <a:prstGeom prst="rect">
              <a:avLst/>
            </a:prstGeom>
            <a:solidFill>
              <a:srgbClr val="000000"/>
            </a:solidFill>
            <a:ln w="12700" cap="flat">
              <a:noFill/>
              <a:miter lim="400000"/>
            </a:ln>
            <a:effectLst>
              <a:outerShdw blurRad="50800" dist="25400" dir="5400000" rotWithShape="0">
                <a:srgbClr val="000000">
                  <a:alpha val="50000"/>
                </a:srgbClr>
              </a:outerShdw>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square" lIns="71437" tIns="71437" rIns="71437" bIns="71437" numCol="1" anchor="ctr">
              <a:spAutoFit/>
            </a:bodyPr>
            <a:lstStyle>
              <a:lvl1pPr>
                <a:defRPr sz="2500"/>
              </a:lvl1pPr>
            </a:lstStyle>
            <a:p>
              <a:r>
                <a:t>4 instruments</a:t>
              </a:r>
            </a:p>
          </p:txBody>
        </p:sp>
      </p:grpSp>
    </p:spTree>
    <p:extLst>
      <p:ext uri="{BB962C8B-B14F-4D97-AF65-F5344CB8AC3E}">
        <p14:creationId xmlns:p14="http://schemas.microsoft.com/office/powerpoint/2010/main" val="2366709007"/>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7" name="ZoneTexte 4"/>
          <p:cNvSpPr txBox="1">
            <a:spLocks noChangeArrowheads="1"/>
          </p:cNvSpPr>
          <p:nvPr/>
        </p:nvSpPr>
        <p:spPr bwMode="auto">
          <a:xfrm>
            <a:off x="9752013" y="5516563"/>
            <a:ext cx="881062" cy="247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marR="0" lvl="0" indent="0" algn="l" defTabSz="914400" rtl="0" eaLnBrk="0" fontAlgn="base" latinLnBrk="0" hangingPunct="0">
              <a:lnSpc>
                <a:spcPct val="100000"/>
              </a:lnSpc>
              <a:spcBef>
                <a:spcPct val="0"/>
              </a:spcBef>
              <a:spcAft>
                <a:spcPct val="0"/>
              </a:spcAft>
              <a:buClrTx/>
              <a:buSzTx/>
              <a:buFont typeface="Arial" panose="020B0604020202020204" pitchFamily="34" charset="0"/>
              <a:buNone/>
              <a:tabLst/>
              <a:defRPr/>
            </a:pPr>
            <a:r>
              <a:rPr kumimoji="0" lang="fr-FR" altLang="fr-FR" sz="1000" b="0" i="0" u="none" strike="noStrike" kern="1200" cap="none" spc="0" normalizeH="0" baseline="0" noProof="0">
                <a:ln>
                  <a:noFill/>
                </a:ln>
                <a:solidFill>
                  <a:srgbClr val="000000"/>
                </a:solidFill>
                <a:effectLst/>
                <a:uLnTx/>
                <a:uFillTx/>
                <a:latin typeface="Arial" panose="020B0604020202020204" pitchFamily="34" charset="0"/>
                <a:ea typeface="ＭＳ Ｐゴシック"/>
              </a:rPr>
              <a:t>crédit NASA</a:t>
            </a:r>
            <a:endParaRPr kumimoji="0" lang="en-US" altLang="fr-FR" sz="1000" b="0" i="0" u="none" strike="noStrike" kern="1200" cap="none" spc="0" normalizeH="0" baseline="0" noProof="0">
              <a:ln>
                <a:noFill/>
              </a:ln>
              <a:solidFill>
                <a:srgbClr val="000000"/>
              </a:solidFill>
              <a:effectLst/>
              <a:uLnTx/>
              <a:uFillTx/>
              <a:latin typeface="Arial" panose="020B0604020202020204" pitchFamily="34" charset="0"/>
              <a:ea typeface="ＭＳ Ｐゴシック"/>
            </a:endParaRPr>
          </a:p>
        </p:txBody>
      </p:sp>
      <p:sp>
        <p:nvSpPr>
          <p:cNvPr id="4" name="ZoneTexte 3"/>
          <p:cNvSpPr txBox="1"/>
          <p:nvPr/>
        </p:nvSpPr>
        <p:spPr>
          <a:xfrm flipH="1">
            <a:off x="5071587" y="1315523"/>
            <a:ext cx="1602377"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FFFFFF"/>
                </a:solidFill>
                <a:effectLst/>
                <a:uLnTx/>
                <a:uFillTx/>
                <a:latin typeface="Optima"/>
                <a:ea typeface="ＭＳ Ｐゴシック"/>
              </a:rPr>
              <a:t>NIRCAM</a:t>
            </a:r>
          </a:p>
        </p:txBody>
      </p:sp>
      <p:cxnSp>
        <p:nvCxnSpPr>
          <p:cNvPr id="6" name="Connecteur droit 5"/>
          <p:cNvCxnSpPr/>
          <p:nvPr/>
        </p:nvCxnSpPr>
        <p:spPr>
          <a:xfrm flipH="1" flipV="1">
            <a:off x="6631158" y="930383"/>
            <a:ext cx="54186" cy="3940231"/>
          </a:xfrm>
          <a:prstGeom prst="line">
            <a:avLst/>
          </a:prstGeom>
          <a:ln w="28575">
            <a:solidFill>
              <a:srgbClr val="FF0000"/>
            </a:solidFill>
            <a:prstDash val="dashDot"/>
          </a:ln>
        </p:spPr>
        <p:style>
          <a:lnRef idx="1">
            <a:schemeClr val="accent1"/>
          </a:lnRef>
          <a:fillRef idx="0">
            <a:schemeClr val="accent1"/>
          </a:fillRef>
          <a:effectRef idx="0">
            <a:schemeClr val="accent1"/>
          </a:effectRef>
          <a:fontRef idx="minor">
            <a:schemeClr val="tx1"/>
          </a:fontRef>
        </p:style>
      </p:cxnSp>
      <p:sp>
        <p:nvSpPr>
          <p:cNvPr id="10" name="ZoneTexte 9"/>
          <p:cNvSpPr txBox="1"/>
          <p:nvPr/>
        </p:nvSpPr>
        <p:spPr>
          <a:xfrm flipH="1">
            <a:off x="5150826" y="2628980"/>
            <a:ext cx="1602377"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FFFFFF"/>
                </a:solidFill>
                <a:effectLst/>
                <a:uLnTx/>
                <a:uFillTx/>
                <a:latin typeface="Optima"/>
                <a:ea typeface="ＭＳ Ｐゴシック"/>
              </a:rPr>
              <a:t>NIRSPEC</a:t>
            </a:r>
          </a:p>
        </p:txBody>
      </p:sp>
      <p:sp>
        <p:nvSpPr>
          <p:cNvPr id="11" name="ZoneTexte 10"/>
          <p:cNvSpPr txBox="1"/>
          <p:nvPr/>
        </p:nvSpPr>
        <p:spPr>
          <a:xfrm flipH="1">
            <a:off x="5232552" y="4147201"/>
            <a:ext cx="1602377"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FFFFFF"/>
                </a:solidFill>
                <a:effectLst/>
                <a:uLnTx/>
                <a:uFillTx/>
                <a:latin typeface="Optima"/>
                <a:ea typeface="ＭＳ Ｐゴシック"/>
              </a:rPr>
              <a:t>NIRISS</a:t>
            </a:r>
          </a:p>
        </p:txBody>
      </p:sp>
      <p:pic>
        <p:nvPicPr>
          <p:cNvPr id="3074" name="Picture 2" descr="https://jwst-docs.stsci.edu/files/97978055/97978056/1/1596073148181/Module+B.png"/>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2995499" y="652919"/>
            <a:ext cx="1562235" cy="1564470"/>
          </a:xfrm>
          <a:prstGeom prst="rect">
            <a:avLst/>
          </a:prstGeom>
          <a:noFill/>
          <a:extLst>
            <a:ext uri="{909E8E84-426E-40DD-AFC4-6F175D3DCCD1}">
              <a14:hiddenFill xmlns:a14="http://schemas.microsoft.com/office/drawing/2010/main">
                <a:solidFill>
                  <a:srgbClr val="FFFFFF"/>
                </a:solidFill>
              </a14:hiddenFill>
            </a:ext>
          </a:extLst>
        </p:spPr>
      </p:pic>
      <p:pic>
        <p:nvPicPr>
          <p:cNvPr id="8" name="Image 7"/>
          <p:cNvPicPr>
            <a:picLocks noChangeAspect="1"/>
          </p:cNvPicPr>
          <p:nvPr/>
        </p:nvPicPr>
        <p:blipFill>
          <a:blip r:embed="rId3"/>
          <a:stretch>
            <a:fillRect/>
          </a:stretch>
        </p:blipFill>
        <p:spPr>
          <a:xfrm>
            <a:off x="3032845" y="2271332"/>
            <a:ext cx="2038742" cy="1369813"/>
          </a:xfrm>
          <a:prstGeom prst="rect">
            <a:avLst/>
          </a:prstGeom>
        </p:spPr>
      </p:pic>
      <p:pic>
        <p:nvPicPr>
          <p:cNvPr id="9" name="Image 8"/>
          <p:cNvPicPr>
            <a:picLocks noChangeAspect="1"/>
          </p:cNvPicPr>
          <p:nvPr/>
        </p:nvPicPr>
        <p:blipFill>
          <a:blip r:embed="rId4"/>
          <a:stretch>
            <a:fillRect/>
          </a:stretch>
        </p:blipFill>
        <p:spPr>
          <a:xfrm>
            <a:off x="3032845" y="3698274"/>
            <a:ext cx="1642654" cy="1705451"/>
          </a:xfrm>
          <a:prstGeom prst="rect">
            <a:avLst/>
          </a:prstGeom>
        </p:spPr>
      </p:pic>
      <p:pic>
        <p:nvPicPr>
          <p:cNvPr id="17" name="Picture 17" descr="http://sci.esa.int/science-e-media/img/9c/JWST_MIRI_alignment_testing.JPG"/>
          <p:cNvPicPr>
            <a:picLocks noChangeAspect="1" noChangeArrowheads="1"/>
          </p:cNvPicPr>
          <p:nvPr/>
        </p:nvPicPr>
        <p:blipFill>
          <a:blip r:embed="rId5" cstate="hqprint">
            <a:extLst>
              <a:ext uri="{28A0092B-C50C-407E-A947-70E740481C1C}">
                <a14:useLocalDpi xmlns:a14="http://schemas.microsoft.com/office/drawing/2010/main" val="0"/>
              </a:ext>
            </a:extLst>
          </a:blip>
          <a:srcRect l="10480" t="-179" r="2884" b="179"/>
          <a:stretch>
            <a:fillRect/>
          </a:stretch>
        </p:blipFill>
        <p:spPr bwMode="auto">
          <a:xfrm>
            <a:off x="7146490" y="1808122"/>
            <a:ext cx="2605523" cy="1981654"/>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105475" name="Picture 2"/>
          <p:cNvPicPr>
            <a:picLocks noChangeAspect="1" noChangeArrowheads="1"/>
          </p:cNvPicPr>
          <p:nvPr/>
        </p:nvPicPr>
        <p:blipFill rotWithShape="1">
          <a:blip r:embed="rId6">
            <a:extLst>
              <a:ext uri="{28A0092B-C50C-407E-A947-70E740481C1C}">
                <a14:useLocalDpi xmlns:a14="http://schemas.microsoft.com/office/drawing/2010/main" val="0"/>
              </a:ext>
            </a:extLst>
          </a:blip>
          <a:srcRect l="1960" t="79226" r="1460" b="5011"/>
          <a:stretch/>
        </p:blipFill>
        <p:spPr bwMode="auto">
          <a:xfrm>
            <a:off x="1354980" y="5486049"/>
            <a:ext cx="9370424" cy="72281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0" name="ZoneTexte 19"/>
          <p:cNvSpPr txBox="1"/>
          <p:nvPr/>
        </p:nvSpPr>
        <p:spPr>
          <a:xfrm flipH="1">
            <a:off x="8040540" y="3979790"/>
            <a:ext cx="1602377"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FFFFFF"/>
                </a:solidFill>
                <a:effectLst/>
                <a:uLnTx/>
                <a:uFillTx/>
                <a:latin typeface="Optima"/>
                <a:ea typeface="ＭＳ Ｐゴシック"/>
              </a:rPr>
              <a:t>MIRI</a:t>
            </a:r>
          </a:p>
        </p:txBody>
      </p:sp>
      <p:sp>
        <p:nvSpPr>
          <p:cNvPr id="18" name="ZoneTexte 1"/>
          <p:cNvSpPr txBox="1">
            <a:spLocks noChangeArrowheads="1"/>
          </p:cNvSpPr>
          <p:nvPr/>
        </p:nvSpPr>
        <p:spPr bwMode="auto">
          <a:xfrm>
            <a:off x="2827079" y="86392"/>
            <a:ext cx="810418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3200" b="0" i="0" u="none" strike="noStrike" kern="1200" cap="none" spc="0" normalizeH="0" baseline="0" noProof="0" dirty="0" err="1">
                <a:ln>
                  <a:noFill/>
                </a:ln>
                <a:solidFill>
                  <a:srgbClr val="FFFFFF"/>
                </a:solidFill>
                <a:effectLst/>
                <a:uLnTx/>
                <a:uFillTx/>
                <a:latin typeface="Arial" panose="020B0604020202020204" pitchFamily="34" charset="0"/>
                <a:ea typeface="ＭＳ Ｐゴシック"/>
              </a:rPr>
              <a:t>Commissionning</a:t>
            </a:r>
            <a:r>
              <a:rPr kumimoji="0" lang="fr-FR" altLang="fr-FR" sz="3200" b="0" i="0" u="none" strike="noStrike" kern="1200" cap="none" spc="0" normalizeH="0" baseline="0" noProof="0" dirty="0">
                <a:ln>
                  <a:noFill/>
                </a:ln>
                <a:solidFill>
                  <a:srgbClr val="FFFFFF"/>
                </a:solidFill>
                <a:effectLst/>
                <a:uLnTx/>
                <a:uFillTx/>
                <a:latin typeface="Arial" panose="020B0604020202020204" pitchFamily="34" charset="0"/>
                <a:ea typeface="ＭＳ Ｐゴシック"/>
              </a:rPr>
              <a:t> of the 4 instruments</a:t>
            </a:r>
          </a:p>
        </p:txBody>
      </p:sp>
    </p:spTree>
    <p:extLst>
      <p:ext uri="{BB962C8B-B14F-4D97-AF65-F5344CB8AC3E}">
        <p14:creationId xmlns:p14="http://schemas.microsoft.com/office/powerpoint/2010/main" val="1508196391"/>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Image 12"/>
          <p:cNvPicPr>
            <a:picLocks noChangeAspect="1"/>
          </p:cNvPicPr>
          <p:nvPr/>
        </p:nvPicPr>
        <p:blipFill rotWithShape="1">
          <a:blip r:embed="rId2"/>
          <a:srcRect t="4777" r="11728"/>
          <a:stretch/>
        </p:blipFill>
        <p:spPr>
          <a:xfrm>
            <a:off x="-2446" y="-3"/>
            <a:ext cx="12218420" cy="6881466"/>
          </a:xfrm>
          <a:prstGeom prst="rect">
            <a:avLst/>
          </a:prstGeom>
        </p:spPr>
      </p:pic>
      <p:sp>
        <p:nvSpPr>
          <p:cNvPr id="2" name="AutoShape 2" descr="File:Visualisation of LHS 3844 b.png - Wikimedia Commons"/>
          <p:cNvSpPr>
            <a:spLocks noChangeAspect="1" noChangeArrowheads="1"/>
          </p:cNvSpPr>
          <p:nvPr/>
        </p:nvSpPr>
        <p:spPr bwMode="auto">
          <a:xfrm>
            <a:off x="2782888" y="749300"/>
            <a:ext cx="228600" cy="228600"/>
          </a:xfrm>
          <a:prstGeom prst="rect">
            <a:avLst/>
          </a:prstGeom>
          <a:noFill/>
          <a:extLst>
            <a:ext uri="{909E8E84-426E-40DD-AFC4-6F175D3DCCD1}">
              <a14:hiddenFill xmlns:a14="http://schemas.microsoft.com/office/drawing/2010/main">
                <a:solidFill>
                  <a:srgbClr val="FFFFFF"/>
                </a:solidFill>
              </a14:hiddenFill>
            </a:ext>
          </a:extLst>
        </p:spPr>
        <p:txBody>
          <a:bodyPr lIns="68580" tIns="34290" rIns="68580" bIns="34290"/>
          <a:lstStyle/>
          <a:p>
            <a:pPr defTabSz="478963">
              <a:defRPr/>
            </a:pPr>
            <a:endParaRPr lang="fr-FR" sz="1875">
              <a:solidFill>
                <a:srgbClr val="000000"/>
              </a:solidFill>
              <a:latin typeface="Optima"/>
              <a:ea typeface="ＭＳ Ｐゴシック"/>
            </a:endParaRPr>
          </a:p>
        </p:txBody>
      </p:sp>
      <p:pic>
        <p:nvPicPr>
          <p:cNvPr id="66564" name="Picture 17" descr="http://sci.esa.int/science-e-media/img/9c/JWST_MIRI_alignment_testing.JPG"/>
          <p:cNvPicPr>
            <a:picLocks noChangeAspect="1" noChangeArrowheads="1"/>
          </p:cNvPicPr>
          <p:nvPr/>
        </p:nvPicPr>
        <p:blipFill>
          <a:blip r:embed="rId3">
            <a:extLst>
              <a:ext uri="{28A0092B-C50C-407E-A947-70E740481C1C}">
                <a14:useLocalDpi xmlns:a14="http://schemas.microsoft.com/office/drawing/2010/main" val="0"/>
              </a:ext>
            </a:extLst>
          </a:blip>
          <a:srcRect l="10480" t="-179" r="2884" b="179"/>
          <a:stretch>
            <a:fillRect/>
          </a:stretch>
        </p:blipFill>
        <p:spPr bwMode="auto">
          <a:xfrm>
            <a:off x="3419476" y="2833688"/>
            <a:ext cx="3313113" cy="2519362"/>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sp>
        <p:nvSpPr>
          <p:cNvPr id="20" name="Rectangle 19"/>
          <p:cNvSpPr/>
          <p:nvPr/>
        </p:nvSpPr>
        <p:spPr>
          <a:xfrm>
            <a:off x="2020888" y="1114426"/>
            <a:ext cx="7893050" cy="715963"/>
          </a:xfrm>
          <a:prstGeom prst="rect">
            <a:avLst/>
          </a:prstGeom>
          <a:solidFill>
            <a:schemeClr val="bg1"/>
          </a:solidFill>
        </p:spPr>
        <p:txBody>
          <a:bodyPr>
            <a:spAutoFit/>
          </a:bodyPr>
          <a:lstStyle/>
          <a:p>
            <a:pPr defTabSz="685800">
              <a:defRPr/>
            </a:pPr>
            <a:r>
              <a:rPr lang="en-US" sz="1350" i="1" dirty="0">
                <a:solidFill>
                  <a:srgbClr val="222222"/>
                </a:solidFill>
                <a:latin typeface="Acrobat"/>
                <a:ea typeface="ＭＳ Ｐゴシック"/>
              </a:rPr>
              <a:t>A collaborative effort : MIRI was contributed by ESA and NASA, with the instrument designed and built by a consortium of nationally funded European Institutes (The MIRI European Consortium) in partnership with JPL and the University of Arizona.</a:t>
            </a:r>
            <a:endParaRPr lang="fr-FR" sz="1350" dirty="0">
              <a:solidFill>
                <a:srgbClr val="000000"/>
              </a:solidFill>
              <a:latin typeface="Optima"/>
              <a:ea typeface="ＭＳ Ｐゴシック"/>
            </a:endParaRPr>
          </a:p>
        </p:txBody>
      </p:sp>
      <p:sp>
        <p:nvSpPr>
          <p:cNvPr id="3" name="ZoneTexte 2"/>
          <p:cNvSpPr txBox="1"/>
          <p:nvPr/>
        </p:nvSpPr>
        <p:spPr>
          <a:xfrm flipH="1">
            <a:off x="2193925" y="1846263"/>
            <a:ext cx="7100888" cy="508000"/>
          </a:xfrm>
          <a:prstGeom prst="rect">
            <a:avLst/>
          </a:prstGeom>
          <a:noFill/>
        </p:spPr>
        <p:txBody>
          <a:bodyPr>
            <a:spAutoFit/>
          </a:bodyPr>
          <a:lstStyle/>
          <a:p>
            <a:pPr defTabSz="685800">
              <a:defRPr/>
            </a:pPr>
            <a:r>
              <a:rPr lang="fr-FR" sz="1350" dirty="0">
                <a:solidFill>
                  <a:srgbClr val="FFFFFF"/>
                </a:solidFill>
                <a:latin typeface="Verdana" panose="020B0604030504040204" pitchFamily="34" charset="0"/>
                <a:ea typeface="Verdana" panose="020B0604030504040204" pitchFamily="34" charset="0"/>
                <a:cs typeface="Verdana" panose="020B0604030504040204" pitchFamily="34" charset="0"/>
              </a:rPr>
              <a:t>EC PI : Gillian Wright ROE ; POL F Co-PI , T. Henning MPIA, G. Co-PI</a:t>
            </a:r>
          </a:p>
          <a:p>
            <a:pPr defTabSz="685800">
              <a:defRPr/>
            </a:pPr>
            <a:r>
              <a:rPr lang="fr-FR" sz="1350" dirty="0">
                <a:solidFill>
                  <a:srgbClr val="FFFFFF"/>
                </a:solidFill>
                <a:latin typeface="Verdana" panose="020B0604030504040204" pitchFamily="34" charset="0"/>
                <a:ea typeface="Verdana" panose="020B0604030504040204" pitchFamily="34" charset="0"/>
                <a:cs typeface="Verdana" panose="020B0604030504040204" pitchFamily="34" charset="0"/>
              </a:rPr>
              <a:t>US PI : George Rieke (Arizona </a:t>
            </a:r>
            <a:r>
              <a:rPr lang="fr-FR" sz="1350" dirty="0" err="1">
                <a:solidFill>
                  <a:srgbClr val="FFFFFF"/>
                </a:solidFill>
                <a:latin typeface="Verdana" panose="020B0604030504040204" pitchFamily="34" charset="0"/>
                <a:ea typeface="Verdana" panose="020B0604030504040204" pitchFamily="34" charset="0"/>
                <a:cs typeface="Verdana" panose="020B0604030504040204" pitchFamily="34" charset="0"/>
              </a:rPr>
              <a:t>University</a:t>
            </a:r>
            <a:r>
              <a:rPr lang="fr-FR" sz="1350" dirty="0">
                <a:solidFill>
                  <a:srgbClr val="FFFFFF"/>
                </a:solidFill>
                <a:latin typeface="Verdana" panose="020B0604030504040204" pitchFamily="34" charset="0"/>
                <a:ea typeface="Verdana" panose="020B0604030504040204" pitchFamily="34" charset="0"/>
                <a:cs typeface="Verdana" panose="020B0604030504040204" pitchFamily="34" charset="0"/>
              </a:rPr>
              <a:t>)</a:t>
            </a:r>
          </a:p>
        </p:txBody>
      </p:sp>
      <p:sp>
        <p:nvSpPr>
          <p:cNvPr id="66567" name="ZoneTexte 3"/>
          <p:cNvSpPr txBox="1">
            <a:spLocks noChangeArrowheads="1"/>
          </p:cNvSpPr>
          <p:nvPr/>
        </p:nvSpPr>
        <p:spPr bwMode="auto">
          <a:xfrm>
            <a:off x="4151314" y="5502275"/>
            <a:ext cx="1851025" cy="831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685800">
              <a:defRPr>
                <a:solidFill>
                  <a:schemeClr val="tx1"/>
                </a:solidFill>
                <a:latin typeface="Arial" panose="020B0604020202020204" pitchFamily="34" charset="0"/>
              </a:defRPr>
            </a:lvl1pPr>
            <a:lvl2pPr defTabSz="685800">
              <a:defRPr>
                <a:solidFill>
                  <a:schemeClr val="tx1"/>
                </a:solidFill>
                <a:latin typeface="Arial" panose="020B0604020202020204" pitchFamily="34" charset="0"/>
              </a:defRPr>
            </a:lvl2pPr>
            <a:lvl3pPr defTabSz="685800">
              <a:defRPr>
                <a:solidFill>
                  <a:schemeClr val="tx1"/>
                </a:solidFill>
                <a:latin typeface="Arial" panose="020B0604020202020204" pitchFamily="34" charset="0"/>
              </a:defRPr>
            </a:lvl3pPr>
            <a:lvl4pPr defTabSz="685800">
              <a:defRPr>
                <a:solidFill>
                  <a:schemeClr val="tx1"/>
                </a:solidFill>
                <a:latin typeface="Arial" panose="020B0604020202020204" pitchFamily="34" charset="0"/>
              </a:defRPr>
            </a:lvl4pPr>
            <a:lvl5pPr defTabSz="685800">
              <a:defRPr>
                <a:solidFill>
                  <a:schemeClr val="tx1"/>
                </a:solidFill>
                <a:latin typeface="Arial" panose="020B0604020202020204" pitchFamily="34" charset="0"/>
              </a:defRPr>
            </a:lvl5pPr>
            <a:lvl6pPr marL="2282825" indent="3175" defTabSz="685800" eaLnBrk="0" fontAlgn="base" hangingPunct="0">
              <a:spcBef>
                <a:spcPct val="0"/>
              </a:spcBef>
              <a:spcAft>
                <a:spcPct val="0"/>
              </a:spcAft>
              <a:defRPr>
                <a:solidFill>
                  <a:schemeClr val="tx1"/>
                </a:solidFill>
                <a:latin typeface="Arial" panose="020B0604020202020204" pitchFamily="34" charset="0"/>
              </a:defRPr>
            </a:lvl6pPr>
            <a:lvl7pPr marL="2740025" indent="3175" defTabSz="685800" eaLnBrk="0" fontAlgn="base" hangingPunct="0">
              <a:spcBef>
                <a:spcPct val="0"/>
              </a:spcBef>
              <a:spcAft>
                <a:spcPct val="0"/>
              </a:spcAft>
              <a:defRPr>
                <a:solidFill>
                  <a:schemeClr val="tx1"/>
                </a:solidFill>
                <a:latin typeface="Arial" panose="020B0604020202020204" pitchFamily="34" charset="0"/>
              </a:defRPr>
            </a:lvl7pPr>
            <a:lvl8pPr marL="3197225" indent="3175" defTabSz="685800" eaLnBrk="0" fontAlgn="base" hangingPunct="0">
              <a:spcBef>
                <a:spcPct val="0"/>
              </a:spcBef>
              <a:spcAft>
                <a:spcPct val="0"/>
              </a:spcAft>
              <a:defRPr>
                <a:solidFill>
                  <a:schemeClr val="tx1"/>
                </a:solidFill>
                <a:latin typeface="Arial" panose="020B0604020202020204" pitchFamily="34" charset="0"/>
              </a:defRPr>
            </a:lvl8pPr>
            <a:lvl9pPr marL="3654425" indent="3175" defTabSz="6858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r>
              <a:rPr lang="fr-FR" altLang="fr-FR" sz="1200">
                <a:solidFill>
                  <a:srgbClr val="FFFFFF"/>
                </a:solidFill>
                <a:latin typeface="Verdana" panose="020B0604030504040204" pitchFamily="34" charset="0"/>
                <a:ea typeface="Verdana" panose="020B0604030504040204" pitchFamily="34" charset="0"/>
                <a:cs typeface="Verdana" panose="020B0604030504040204" pitchFamily="34" charset="0"/>
              </a:rPr>
              <a:t>Focal plan and cryocoolers by JPL</a:t>
            </a:r>
          </a:p>
          <a:p>
            <a:pPr fontAlgn="base">
              <a:spcBef>
                <a:spcPct val="0"/>
              </a:spcBef>
              <a:spcAft>
                <a:spcPct val="0"/>
              </a:spcAft>
            </a:pPr>
            <a:r>
              <a:rPr lang="fr-FR" altLang="fr-FR" sz="1200">
                <a:solidFill>
                  <a:srgbClr val="FFFFFF"/>
                </a:solidFill>
                <a:latin typeface="Verdana" panose="020B0604030504040204" pitchFamily="34" charset="0"/>
                <a:ea typeface="Verdana" panose="020B0604030504040204" pitchFamily="34" charset="0"/>
                <a:cs typeface="Verdana" panose="020B0604030504040204" pitchFamily="34" charset="0"/>
              </a:rPr>
              <a:t>(Mike Ressler)</a:t>
            </a:r>
          </a:p>
          <a:p>
            <a:pPr fontAlgn="base">
              <a:spcBef>
                <a:spcPct val="0"/>
              </a:spcBef>
              <a:spcAft>
                <a:spcPct val="0"/>
              </a:spcAft>
            </a:pPr>
            <a:r>
              <a:rPr lang="fr-FR" altLang="fr-FR" sz="1200">
                <a:solidFill>
                  <a:srgbClr val="FFFFFF"/>
                </a:solidFill>
                <a:latin typeface="Verdana" panose="020B0604030504040204" pitchFamily="34" charset="0"/>
                <a:ea typeface="Verdana" panose="020B0604030504040204" pitchFamily="34" charset="0"/>
                <a:cs typeface="Verdana" panose="020B0604030504040204" pitchFamily="34" charset="0"/>
              </a:rPr>
              <a:t> </a:t>
            </a:r>
          </a:p>
        </p:txBody>
      </p:sp>
      <p:sp>
        <p:nvSpPr>
          <p:cNvPr id="66568" name="ZoneTexte 20"/>
          <p:cNvSpPr txBox="1">
            <a:spLocks noChangeArrowheads="1"/>
          </p:cNvSpPr>
          <p:nvPr/>
        </p:nvSpPr>
        <p:spPr bwMode="auto">
          <a:xfrm>
            <a:off x="2438401" y="469901"/>
            <a:ext cx="7058025" cy="415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685800">
              <a:defRPr>
                <a:solidFill>
                  <a:schemeClr val="tx1"/>
                </a:solidFill>
                <a:latin typeface="Arial" panose="020B0604020202020204" pitchFamily="34" charset="0"/>
              </a:defRPr>
            </a:lvl1pPr>
            <a:lvl2pPr defTabSz="685800">
              <a:defRPr>
                <a:solidFill>
                  <a:schemeClr val="tx1"/>
                </a:solidFill>
                <a:latin typeface="Arial" panose="020B0604020202020204" pitchFamily="34" charset="0"/>
              </a:defRPr>
            </a:lvl2pPr>
            <a:lvl3pPr defTabSz="685800">
              <a:defRPr>
                <a:solidFill>
                  <a:schemeClr val="tx1"/>
                </a:solidFill>
                <a:latin typeface="Arial" panose="020B0604020202020204" pitchFamily="34" charset="0"/>
              </a:defRPr>
            </a:lvl3pPr>
            <a:lvl4pPr defTabSz="685800">
              <a:defRPr>
                <a:solidFill>
                  <a:schemeClr val="tx1"/>
                </a:solidFill>
                <a:latin typeface="Arial" panose="020B0604020202020204" pitchFamily="34" charset="0"/>
              </a:defRPr>
            </a:lvl4pPr>
            <a:lvl5pPr defTabSz="685800">
              <a:defRPr>
                <a:solidFill>
                  <a:schemeClr val="tx1"/>
                </a:solidFill>
                <a:latin typeface="Arial" panose="020B0604020202020204" pitchFamily="34" charset="0"/>
              </a:defRPr>
            </a:lvl5pPr>
            <a:lvl6pPr marL="2282825" indent="3175" defTabSz="685800" eaLnBrk="0" fontAlgn="base" hangingPunct="0">
              <a:spcBef>
                <a:spcPct val="0"/>
              </a:spcBef>
              <a:spcAft>
                <a:spcPct val="0"/>
              </a:spcAft>
              <a:defRPr>
                <a:solidFill>
                  <a:schemeClr val="tx1"/>
                </a:solidFill>
                <a:latin typeface="Arial" panose="020B0604020202020204" pitchFamily="34" charset="0"/>
              </a:defRPr>
            </a:lvl6pPr>
            <a:lvl7pPr marL="2740025" indent="3175" defTabSz="685800" eaLnBrk="0" fontAlgn="base" hangingPunct="0">
              <a:spcBef>
                <a:spcPct val="0"/>
              </a:spcBef>
              <a:spcAft>
                <a:spcPct val="0"/>
              </a:spcAft>
              <a:defRPr>
                <a:solidFill>
                  <a:schemeClr val="tx1"/>
                </a:solidFill>
                <a:latin typeface="Arial" panose="020B0604020202020204" pitchFamily="34" charset="0"/>
              </a:defRPr>
            </a:lvl7pPr>
            <a:lvl8pPr marL="3197225" indent="3175" defTabSz="685800" eaLnBrk="0" fontAlgn="base" hangingPunct="0">
              <a:spcBef>
                <a:spcPct val="0"/>
              </a:spcBef>
              <a:spcAft>
                <a:spcPct val="0"/>
              </a:spcAft>
              <a:defRPr>
                <a:solidFill>
                  <a:schemeClr val="tx1"/>
                </a:solidFill>
                <a:latin typeface="Arial" panose="020B0604020202020204" pitchFamily="34" charset="0"/>
              </a:defRPr>
            </a:lvl8pPr>
            <a:lvl9pPr marL="3654425" indent="3175" defTabSz="685800" eaLnBrk="0" fontAlgn="base" hangingPunct="0">
              <a:spcBef>
                <a:spcPct val="0"/>
              </a:spcBef>
              <a:spcAft>
                <a:spcPct val="0"/>
              </a:spcAft>
              <a:defRPr>
                <a:solidFill>
                  <a:schemeClr val="tx1"/>
                </a:solidFill>
                <a:latin typeface="Arial" panose="020B0604020202020204" pitchFamily="34" charset="0"/>
              </a:defRPr>
            </a:lvl9pPr>
          </a:lstStyle>
          <a:p>
            <a:pPr algn="ctr" fontAlgn="base">
              <a:spcBef>
                <a:spcPct val="0"/>
              </a:spcBef>
              <a:spcAft>
                <a:spcPct val="0"/>
              </a:spcAft>
            </a:pPr>
            <a:r>
              <a:rPr lang="fr-FR" altLang="fr-FR" sz="2100" dirty="0">
                <a:solidFill>
                  <a:srgbClr val="FFFFFF"/>
                </a:solidFill>
                <a:latin typeface="Verdana" panose="020B0604030504040204" pitchFamily="34" charset="0"/>
                <a:ea typeface="Verdana" panose="020B0604030504040204" pitchFamily="34" charset="0"/>
                <a:cs typeface="Verdana" panose="020B0604030504040204" pitchFamily="34" charset="0"/>
              </a:rPr>
              <a:t>Zoom </a:t>
            </a:r>
            <a:r>
              <a:rPr lang="fr-FR" altLang="fr-FR" sz="2100" dirty="0" smtClean="0">
                <a:solidFill>
                  <a:srgbClr val="FFFFFF"/>
                </a:solidFill>
                <a:latin typeface="Verdana" panose="020B0604030504040204" pitchFamily="34" charset="0"/>
                <a:ea typeface="Verdana" panose="020B0604030504040204" pitchFamily="34" charset="0"/>
                <a:cs typeface="Verdana" panose="020B0604030504040204" pitchFamily="34" charset="0"/>
              </a:rPr>
              <a:t>sur l’instrument MIRI </a:t>
            </a:r>
            <a:endParaRPr lang="fr-FR" altLang="fr-FR" sz="2100" dirty="0">
              <a:solidFill>
                <a:srgbClr val="FFFFFF"/>
              </a:solidFill>
              <a:latin typeface="Verdana" panose="020B0604030504040204" pitchFamily="34" charset="0"/>
              <a:ea typeface="Verdana" panose="020B0604030504040204" pitchFamily="34" charset="0"/>
              <a:cs typeface="Verdana" panose="020B0604030504040204" pitchFamily="34" charset="0"/>
            </a:endParaRPr>
          </a:p>
        </p:txBody>
      </p:sp>
      <p:pic>
        <p:nvPicPr>
          <p:cNvPr id="66569" name="Image 4"/>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5924551" y="5592764"/>
            <a:ext cx="1025525" cy="1241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6570" name="Rectangle 9"/>
          <p:cNvSpPr>
            <a:spLocks noChangeArrowheads="1"/>
          </p:cNvSpPr>
          <p:nvPr/>
        </p:nvSpPr>
        <p:spPr bwMode="auto">
          <a:xfrm>
            <a:off x="6985001" y="6038850"/>
            <a:ext cx="2189163" cy="50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defTabSz="685800">
              <a:defRPr>
                <a:solidFill>
                  <a:schemeClr val="tx1"/>
                </a:solidFill>
                <a:latin typeface="Arial" panose="020B0604020202020204" pitchFamily="34" charset="0"/>
              </a:defRPr>
            </a:lvl1pPr>
            <a:lvl2pPr defTabSz="685800">
              <a:defRPr>
                <a:solidFill>
                  <a:schemeClr val="tx1"/>
                </a:solidFill>
                <a:latin typeface="Arial" panose="020B0604020202020204" pitchFamily="34" charset="0"/>
              </a:defRPr>
            </a:lvl2pPr>
            <a:lvl3pPr defTabSz="685800">
              <a:defRPr>
                <a:solidFill>
                  <a:schemeClr val="tx1"/>
                </a:solidFill>
                <a:latin typeface="Arial" panose="020B0604020202020204" pitchFamily="34" charset="0"/>
              </a:defRPr>
            </a:lvl3pPr>
            <a:lvl4pPr defTabSz="685800">
              <a:defRPr>
                <a:solidFill>
                  <a:schemeClr val="tx1"/>
                </a:solidFill>
                <a:latin typeface="Arial" panose="020B0604020202020204" pitchFamily="34" charset="0"/>
              </a:defRPr>
            </a:lvl4pPr>
            <a:lvl5pPr defTabSz="685800">
              <a:defRPr>
                <a:solidFill>
                  <a:schemeClr val="tx1"/>
                </a:solidFill>
                <a:latin typeface="Arial" panose="020B0604020202020204" pitchFamily="34" charset="0"/>
              </a:defRPr>
            </a:lvl5pPr>
            <a:lvl6pPr marL="2282825" indent="3175" defTabSz="685800" eaLnBrk="0" fontAlgn="base" hangingPunct="0">
              <a:spcBef>
                <a:spcPct val="0"/>
              </a:spcBef>
              <a:spcAft>
                <a:spcPct val="0"/>
              </a:spcAft>
              <a:defRPr>
                <a:solidFill>
                  <a:schemeClr val="tx1"/>
                </a:solidFill>
                <a:latin typeface="Arial" panose="020B0604020202020204" pitchFamily="34" charset="0"/>
              </a:defRPr>
            </a:lvl6pPr>
            <a:lvl7pPr marL="2740025" indent="3175" defTabSz="685800" eaLnBrk="0" fontAlgn="base" hangingPunct="0">
              <a:spcBef>
                <a:spcPct val="0"/>
              </a:spcBef>
              <a:spcAft>
                <a:spcPct val="0"/>
              </a:spcAft>
              <a:defRPr>
                <a:solidFill>
                  <a:schemeClr val="tx1"/>
                </a:solidFill>
                <a:latin typeface="Arial" panose="020B0604020202020204" pitchFamily="34" charset="0"/>
              </a:defRPr>
            </a:lvl7pPr>
            <a:lvl8pPr marL="3197225" indent="3175" defTabSz="685800" eaLnBrk="0" fontAlgn="base" hangingPunct="0">
              <a:spcBef>
                <a:spcPct val="0"/>
              </a:spcBef>
              <a:spcAft>
                <a:spcPct val="0"/>
              </a:spcAft>
              <a:defRPr>
                <a:solidFill>
                  <a:schemeClr val="tx1"/>
                </a:solidFill>
                <a:latin typeface="Arial" panose="020B0604020202020204" pitchFamily="34" charset="0"/>
              </a:defRPr>
            </a:lvl8pPr>
            <a:lvl9pPr marL="3654425" indent="3175" defTabSz="685800" eaLnBrk="0" fontAlgn="base" hangingPunct="0">
              <a:spcBef>
                <a:spcPct val="0"/>
              </a:spcBef>
              <a:spcAft>
                <a:spcPct val="0"/>
              </a:spcAft>
              <a:defRPr>
                <a:solidFill>
                  <a:schemeClr val="tx1"/>
                </a:solidFill>
                <a:latin typeface="Arial" panose="020B0604020202020204" pitchFamily="34" charset="0"/>
              </a:defRPr>
            </a:lvl9pPr>
          </a:lstStyle>
          <a:p>
            <a:pPr fontAlgn="base">
              <a:spcBef>
                <a:spcPct val="0"/>
              </a:spcBef>
              <a:spcAft>
                <a:spcPct val="0"/>
              </a:spcAft>
            </a:pPr>
            <a:r>
              <a:rPr lang="en-US" altLang="fr-FR" sz="900" i="1">
                <a:solidFill>
                  <a:srgbClr val="FFFFFF"/>
                </a:solidFill>
                <a:ea typeface="ＭＳ Ｐゴシック"/>
              </a:rPr>
              <a:t>The Cryocooler Compressor Assembly.. </a:t>
            </a:r>
          </a:p>
          <a:p>
            <a:pPr fontAlgn="base">
              <a:spcBef>
                <a:spcPct val="0"/>
              </a:spcBef>
              <a:spcAft>
                <a:spcPct val="0"/>
              </a:spcAft>
            </a:pPr>
            <a:r>
              <a:rPr lang="en-US" altLang="fr-FR" sz="900" i="1">
                <a:solidFill>
                  <a:srgbClr val="FFFFFF"/>
                </a:solidFill>
                <a:ea typeface="ＭＳ Ｐゴシック"/>
              </a:rPr>
              <a:t>Image: NASA/JPL-Caltech</a:t>
            </a:r>
            <a:endParaRPr lang="fr-FR" altLang="fr-FR" sz="900">
              <a:solidFill>
                <a:srgbClr val="FFFFFF"/>
              </a:solidFill>
              <a:latin typeface="Optima"/>
              <a:ea typeface="ＭＳ Ｐゴシック"/>
            </a:endParaRPr>
          </a:p>
        </p:txBody>
      </p:sp>
      <p:pic>
        <p:nvPicPr>
          <p:cNvPr id="66571" name="Image 10"/>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4168776" y="6310314"/>
            <a:ext cx="1274763" cy="5032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6572" name="Picture 2"/>
          <p:cNvPicPr>
            <a:picLocks noChangeAspect="1" noChangeArrowheads="1"/>
          </p:cNvPicPr>
          <p:nvPr/>
        </p:nvPicPr>
        <p:blipFill>
          <a:blip r:embed="rId6">
            <a:extLst>
              <a:ext uri="{28A0092B-C50C-407E-A947-70E740481C1C}">
                <a14:useLocalDpi xmlns:a14="http://schemas.microsoft.com/office/drawing/2010/main" val="0"/>
              </a:ext>
            </a:extLst>
          </a:blip>
          <a:srcRect l="34680" t="15598" r="24097" b="28972"/>
          <a:stretch>
            <a:fillRect/>
          </a:stretch>
        </p:blipFill>
        <p:spPr bwMode="auto">
          <a:xfrm>
            <a:off x="7326313" y="3292476"/>
            <a:ext cx="1968500" cy="18002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949652347"/>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Image 9"/>
          <p:cNvPicPr>
            <a:picLocks noChangeAspect="1"/>
          </p:cNvPicPr>
          <p:nvPr/>
        </p:nvPicPr>
        <p:blipFill rotWithShape="1">
          <a:blip r:embed="rId2"/>
          <a:srcRect t="4777" r="11728"/>
          <a:stretch/>
        </p:blipFill>
        <p:spPr>
          <a:xfrm>
            <a:off x="-2446" y="-3"/>
            <a:ext cx="12218420" cy="6881466"/>
          </a:xfrm>
          <a:prstGeom prst="rect">
            <a:avLst/>
          </a:prstGeom>
        </p:spPr>
      </p:pic>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10"/>
          </p:nvPr>
        </p:nvSpPr>
        <p:spPr/>
        <p:txBody>
          <a:bodyPr/>
          <a:lstStyle/>
          <a:p>
            <a:fld id="{92C29252-50CA-4096-BC4F-DD2A9D06EC0B}"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11"/>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12"/>
          </p:nvPr>
        </p:nvSpPr>
        <p:spPr/>
        <p:txBody>
          <a:bodyPr/>
          <a:lstStyle/>
          <a:p>
            <a:fld id="{0CBC77A0-1F4E-42FF-9FFC-F45C3A64AF90}" type="slidenum">
              <a:rPr lang="fr-FR" smtClean="0"/>
              <a:t>24</a:t>
            </a:fld>
            <a:endParaRPr lang="fr-FR"/>
          </a:p>
        </p:txBody>
      </p:sp>
      <p:sp>
        <p:nvSpPr>
          <p:cNvPr id="8" name="Titre 7">
            <a:extLst>
              <a:ext uri="{FF2B5EF4-FFF2-40B4-BE49-F238E27FC236}">
                <a16:creationId xmlns:a16="http://schemas.microsoft.com/office/drawing/2014/main" id="{706145B9-044A-E9D6-2BA3-350CFE188652}"/>
              </a:ext>
            </a:extLst>
          </p:cNvPr>
          <p:cNvSpPr>
            <a:spLocks noGrp="1"/>
          </p:cNvSpPr>
          <p:nvPr>
            <p:ph type="title"/>
          </p:nvPr>
        </p:nvSpPr>
        <p:spPr/>
        <p:txBody>
          <a:bodyPr>
            <a:normAutofit/>
          </a:bodyPr>
          <a:lstStyle/>
          <a:p>
            <a:r>
              <a:rPr lang="fr-FR" dirty="0" smtClean="0"/>
              <a:t>A bord, </a:t>
            </a:r>
            <a:r>
              <a:rPr lang="fr-FR" dirty="0" err="1" smtClean="0"/>
              <a:t>MIRIm</a:t>
            </a:r>
            <a:r>
              <a:rPr lang="fr-FR" dirty="0" smtClean="0"/>
              <a:t> </a:t>
            </a:r>
            <a:endParaRPr lang="fr-FR" dirty="0"/>
          </a:p>
        </p:txBody>
      </p:sp>
      <p:sp>
        <p:nvSpPr>
          <p:cNvPr id="14" name="Espace réservé du contenu 10">
            <a:extLst>
              <a:ext uri="{FF2B5EF4-FFF2-40B4-BE49-F238E27FC236}">
                <a16:creationId xmlns:a16="http://schemas.microsoft.com/office/drawing/2014/main" id="{62EA095B-6B4A-15D7-67B2-AE0956E14DB6}"/>
              </a:ext>
            </a:extLst>
          </p:cNvPr>
          <p:cNvSpPr>
            <a:spLocks noGrp="1"/>
          </p:cNvSpPr>
          <p:nvPr>
            <p:ph idx="1"/>
          </p:nvPr>
        </p:nvSpPr>
        <p:spPr>
          <a:xfrm>
            <a:off x="649345" y="1593422"/>
            <a:ext cx="6118657" cy="4532313"/>
          </a:xfrm>
        </p:spPr>
        <p:txBody>
          <a:bodyPr>
            <a:normAutofit/>
          </a:bodyPr>
          <a:lstStyle/>
          <a:p>
            <a:pPr defTabSz="514350">
              <a:defRPr/>
            </a:pPr>
            <a:endParaRPr lang="fr-FR" b="1" dirty="0" smtClean="0">
              <a:solidFill>
                <a:schemeClr val="bg1"/>
              </a:solidFill>
            </a:endParaRPr>
          </a:p>
          <a:p>
            <a:pPr defTabSz="514350">
              <a:defRPr/>
            </a:pPr>
            <a:r>
              <a:rPr lang="fr-FR" b="1" dirty="0">
                <a:solidFill>
                  <a:schemeClr val="bg1"/>
                </a:solidFill>
              </a:rPr>
              <a:t>F</a:t>
            </a:r>
            <a:r>
              <a:rPr lang="fr-FR" b="1" dirty="0" smtClean="0">
                <a:solidFill>
                  <a:schemeClr val="bg1"/>
                </a:solidFill>
              </a:rPr>
              <a:t>abriquée sous maitrise d’</a:t>
            </a:r>
            <a:r>
              <a:rPr lang="fr-FR" b="1" dirty="0" err="1" smtClean="0">
                <a:solidFill>
                  <a:schemeClr val="bg1"/>
                </a:solidFill>
              </a:rPr>
              <a:t>oeuvre</a:t>
            </a:r>
            <a:r>
              <a:rPr lang="fr-FR" b="1" dirty="0" smtClean="0">
                <a:solidFill>
                  <a:schemeClr val="bg1"/>
                </a:solidFill>
              </a:rPr>
              <a:t> CEA et maitrise d’ouvrage CNES</a:t>
            </a:r>
          </a:p>
          <a:p>
            <a:pPr defTabSz="514350">
              <a:defRPr/>
            </a:pPr>
            <a:endParaRPr lang="fr-FR" b="1" dirty="0" smtClean="0">
              <a:solidFill>
                <a:schemeClr val="bg1"/>
              </a:solidFill>
            </a:endParaRPr>
          </a:p>
          <a:p>
            <a:pPr defTabSz="514350">
              <a:defRPr/>
            </a:pPr>
            <a:r>
              <a:rPr lang="fr-FR" b="1" dirty="0" smtClean="0">
                <a:solidFill>
                  <a:schemeClr val="bg1"/>
                </a:solidFill>
              </a:rPr>
              <a:t>Laboratoires français impliqués: AIM, </a:t>
            </a:r>
            <a:r>
              <a:rPr lang="fr-FR" b="1" dirty="0" err="1" smtClean="0">
                <a:solidFill>
                  <a:schemeClr val="bg1"/>
                </a:solidFill>
              </a:rPr>
              <a:t>Obs</a:t>
            </a:r>
            <a:r>
              <a:rPr lang="fr-FR" b="1" dirty="0" smtClean="0">
                <a:solidFill>
                  <a:schemeClr val="bg1"/>
                </a:solidFill>
              </a:rPr>
              <a:t> Paris, IAS, LAM</a:t>
            </a:r>
          </a:p>
          <a:p>
            <a:pPr defTabSz="514350">
              <a:defRPr/>
            </a:pPr>
            <a:endParaRPr lang="fr-FR" b="1" dirty="0">
              <a:solidFill>
                <a:schemeClr val="bg1"/>
              </a:solidFill>
            </a:endParaRPr>
          </a:p>
          <a:p>
            <a:pPr defTabSz="514350">
              <a:defRPr/>
            </a:pPr>
            <a:r>
              <a:rPr lang="fr-FR" b="1" dirty="0" smtClean="0">
                <a:solidFill>
                  <a:schemeClr val="bg1"/>
                </a:solidFill>
              </a:rPr>
              <a:t>Livré au RAL (UK) en 2010</a:t>
            </a:r>
            <a:endParaRPr lang="fr-FR" b="1" dirty="0">
              <a:solidFill>
                <a:schemeClr val="bg1"/>
              </a:solidFill>
            </a:endParaRPr>
          </a:p>
        </p:txBody>
      </p:sp>
      <p:pic>
        <p:nvPicPr>
          <p:cNvPr id="11" name="Picture 4" descr="MIRI_VM_0006_1"/>
          <p:cNvPicPr>
            <a:picLocks noGrp="1" noChangeAspect="1" noChangeArrowheads="1"/>
          </p:cNvPicPr>
          <p:nvPr>
            <p:ph type="pic" sz="quarter" idx="13"/>
          </p:nvPr>
        </p:nvPicPr>
        <p:blipFill>
          <a:blip r:embed="rId3">
            <a:extLst>
              <a:ext uri="{28A0092B-C50C-407E-A947-70E740481C1C}">
                <a14:useLocalDpi xmlns:a14="http://schemas.microsoft.com/office/drawing/2010/main" val="0"/>
              </a:ext>
            </a:extLst>
          </a:blip>
          <a:srcRect l="21162" r="21162"/>
          <a:stretch>
            <a:fillRect/>
          </a:stretch>
        </p:blipFill>
        <p:spPr bwMode="auto">
          <a:xfrm>
            <a:off x="7093305" y="0"/>
            <a:ext cx="5957423"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Rectangle 8"/>
          <p:cNvSpPr/>
          <p:nvPr/>
        </p:nvSpPr>
        <p:spPr>
          <a:xfrm>
            <a:off x="7391237" y="6584234"/>
            <a:ext cx="1311578" cy="338554"/>
          </a:xfrm>
          <a:prstGeom prst="rect">
            <a:avLst/>
          </a:prstGeom>
        </p:spPr>
        <p:txBody>
          <a:bodyPr wrap="none">
            <a:spAutoFit/>
          </a:bodyPr>
          <a:lstStyle/>
          <a:p>
            <a:r>
              <a:rPr lang="fr-FR" sz="1600" dirty="0" smtClean="0">
                <a:solidFill>
                  <a:schemeClr val="bg1"/>
                </a:solidFill>
                <a:latin typeface="Helvetica Neue"/>
              </a:rPr>
              <a:t>Crédits CEA</a:t>
            </a:r>
            <a:endParaRPr lang="fr-FR" sz="1600" dirty="0">
              <a:solidFill>
                <a:schemeClr val="bg1"/>
              </a:solidFill>
            </a:endParaRPr>
          </a:p>
        </p:txBody>
      </p:sp>
      <p:pic>
        <p:nvPicPr>
          <p:cNvPr id="12" name="967D3596-76F5-4D5D-BCF2-E7B3E4A5B5D3" descr="967D3596-76F5-4D5D-BCF2-E7B3E4A5B5D3"/>
          <p:cNvPicPr>
            <a:picLocks noChangeAspect="1" noChangeArrowheads="1"/>
          </p:cNvPicPr>
          <p:nvPr/>
        </p:nvPicPr>
        <p:blipFill>
          <a:blip r:embed="rId4" cstate="hqprint">
            <a:extLst>
              <a:ext uri="{28A0092B-C50C-407E-A947-70E740481C1C}">
                <a14:useLocalDpi xmlns:a14="http://schemas.microsoft.com/office/drawing/2010/main" val="0"/>
              </a:ext>
            </a:extLst>
          </a:blip>
          <a:srcRect l="24086" t="32655" r="19403" b="24960"/>
          <a:stretch>
            <a:fillRect/>
          </a:stretch>
        </p:blipFill>
        <p:spPr bwMode="auto">
          <a:xfrm>
            <a:off x="4737062" y="145792"/>
            <a:ext cx="1756064" cy="17569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614891704"/>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A005F6B1-FA79-4F68-A6C6-D6AEB023FBC4}" type="slidenum">
              <a:rPr kumimoji="0" lang="fr-FR" altLang="en-GB" sz="1200" b="0" i="0" u="none" strike="noStrike" kern="1200" cap="none" spc="0" normalizeH="0" baseline="0" noProof="0" smtClean="0">
                <a:ln>
                  <a:noFill/>
                </a:ln>
                <a:solidFill>
                  <a:prstClr val="white"/>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25</a:t>
            </a:fld>
            <a:endParaRPr kumimoji="0" lang="fr-FR" altLang="en-GB" sz="1200" b="0" i="0" u="none" strike="noStrike" kern="1200" cap="none" spc="0" normalizeH="0" baseline="0" noProof="0" smtClean="0">
              <a:ln>
                <a:noFill/>
              </a:ln>
              <a:solidFill>
                <a:prstClr val="white"/>
              </a:solidFill>
              <a:effectLst/>
              <a:uLnTx/>
              <a:uFillTx/>
              <a:latin typeface="Arial" panose="020B0604020202020204" pitchFamily="34" charset="0"/>
              <a:ea typeface="+mn-ea"/>
              <a:cs typeface="+mn-cs"/>
            </a:endParaRPr>
          </a:p>
        </p:txBody>
      </p:sp>
      <p:sp>
        <p:nvSpPr>
          <p:cNvPr id="67587" name="Rectangle 25"/>
          <p:cNvSpPr>
            <a:spLocks noChangeArrowheads="1"/>
          </p:cNvSpPr>
          <p:nvPr/>
        </p:nvSpPr>
        <p:spPr bwMode="auto">
          <a:xfrm>
            <a:off x="911225" y="36513"/>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3200" b="0" i="0" u="none" strike="noStrike" kern="1200" cap="none" spc="0" normalizeH="0" baseline="0" noProof="0">
                <a:ln>
                  <a:noFill/>
                </a:ln>
                <a:solidFill>
                  <a:prstClr val="white"/>
                </a:solidFill>
                <a:effectLst/>
                <a:uLnTx/>
                <a:uFillTx/>
                <a:latin typeface="Arial" panose="020B0604020202020204" pitchFamily="34" charset="0"/>
                <a:ea typeface="+mn-ea"/>
                <a:cs typeface="+mn-cs"/>
              </a:rPr>
              <a:t>	Exoplanet with MIRI  </a:t>
            </a:r>
            <a:endParaRPr kumimoji="0" lang="fr-FR" altLang="en-US" sz="3200" b="1" i="0" u="none" strike="noStrike" kern="1200" cap="none" spc="0" normalizeH="0" baseline="0" noProof="0">
              <a:ln>
                <a:noFill/>
              </a:ln>
              <a:solidFill>
                <a:prstClr val="white"/>
              </a:solidFill>
              <a:effectLst/>
              <a:uLnTx/>
              <a:uFillTx/>
              <a:latin typeface="Arial" panose="020B0604020202020204" pitchFamily="34" charset="0"/>
              <a:ea typeface="+mn-ea"/>
              <a:cs typeface="+mn-cs"/>
            </a:endParaRPr>
          </a:p>
        </p:txBody>
      </p:sp>
      <p:pic>
        <p:nvPicPr>
          <p:cNvPr id="6758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840914" y="6092825"/>
            <a:ext cx="708025" cy="685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7589"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2400" b="0" i="0" u="none" strike="noStrike" kern="1200" cap="none" spc="0" normalizeH="0" baseline="0" noProof="0">
                <a:ln>
                  <a:noFill/>
                </a:ln>
                <a:solidFill>
                  <a:prstClr val="white"/>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prstClr val="white"/>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prstClr val="white"/>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prstClr val="white"/>
              </a:solidFill>
              <a:effectLst/>
              <a:uLnTx/>
              <a:uFillTx/>
              <a:latin typeface="Arial" panose="020B0604020202020204" pitchFamily="34" charset="0"/>
              <a:ea typeface="+mn-ea"/>
              <a:cs typeface="+mn-cs"/>
            </a:endParaRPr>
          </a:p>
        </p:txBody>
      </p:sp>
      <p:pic>
        <p:nvPicPr>
          <p:cNvPr id="67590" name="Image 2"/>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455738" y="-171450"/>
            <a:ext cx="9466263" cy="7223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altLang="fr-FR" sz="2000" b="0" i="0" u="none" strike="noStrike" kern="1200" cap="none" spc="0" normalizeH="0" baseline="0" noProof="0">
                <a:ln>
                  <a:noFill/>
                </a:ln>
                <a:solidFill>
                  <a:prstClr val="white"/>
                </a:solidFill>
                <a:effectLst/>
                <a:uLnTx/>
                <a:uFillTx/>
                <a:latin typeface="Arial"/>
                <a:ea typeface="+mn-ea"/>
                <a:cs typeface="+mn-cs"/>
              </a:rPr>
              <a:t>    </a:t>
            </a:r>
          </a:p>
        </p:txBody>
      </p:sp>
    </p:spTree>
    <p:extLst>
      <p:ext uri="{BB962C8B-B14F-4D97-AF65-F5344CB8AC3E}">
        <p14:creationId xmlns:p14="http://schemas.microsoft.com/office/powerpoint/2010/main" val="3900356121"/>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66675" y="0"/>
            <a:ext cx="12258675" cy="6858000"/>
          </a:xfrm>
          <a:prstGeom prst="rect">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2" name="Image 1"/>
          <p:cNvPicPr>
            <a:picLocks noChangeAspect="1"/>
          </p:cNvPicPr>
          <p:nvPr/>
        </p:nvPicPr>
        <p:blipFill rotWithShape="1">
          <a:blip r:embed="rId3">
            <a:extLst>
              <a:ext uri="{28A0092B-C50C-407E-A947-70E740481C1C}">
                <a14:useLocalDpi xmlns:a14="http://schemas.microsoft.com/office/drawing/2010/main" val="0"/>
              </a:ext>
            </a:extLst>
          </a:blip>
          <a:srcRect l="30464" t="23430" r="25563" b="22372"/>
          <a:stretch/>
        </p:blipFill>
        <p:spPr>
          <a:xfrm>
            <a:off x="1190625" y="1168103"/>
            <a:ext cx="4752976" cy="4470697"/>
          </a:xfrm>
          <a:prstGeom prst="rect">
            <a:avLst/>
          </a:prstGeom>
        </p:spPr>
      </p:pic>
      <p:sp>
        <p:nvSpPr>
          <p:cNvPr id="5" name="ZoneTexte 4"/>
          <p:cNvSpPr txBox="1"/>
          <p:nvPr/>
        </p:nvSpPr>
        <p:spPr>
          <a:xfrm>
            <a:off x="1428750" y="5755887"/>
            <a:ext cx="2837123" cy="646331"/>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prstClr val="white"/>
                </a:solidFill>
                <a:effectLst/>
                <a:uLnTx/>
                <a:uFillTx/>
                <a:latin typeface="Calibri" panose="020F0502020204030204"/>
                <a:ea typeface="+mn-ea"/>
                <a:cs typeface="+mn-cs"/>
              </a:rPr>
              <a:t>ISOCAM :  10.7 – 12 microns</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prstClr val="white"/>
                </a:solidFill>
                <a:effectLst/>
                <a:uLnTx/>
                <a:uFillTx/>
                <a:latin typeface="Calibri" panose="020F0502020204030204"/>
                <a:ea typeface="+mn-ea"/>
                <a:cs typeface="+mn-cs"/>
              </a:rPr>
              <a:t>(P.-O. Lagage et al. 1996)</a:t>
            </a: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ZoneTexte 5"/>
          <p:cNvSpPr txBox="1"/>
          <p:nvPr/>
        </p:nvSpPr>
        <p:spPr>
          <a:xfrm>
            <a:off x="6715125" y="5755887"/>
            <a:ext cx="2978892" cy="646331"/>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prstClr val="white"/>
                </a:solidFill>
                <a:effectLst/>
                <a:uLnTx/>
                <a:uFillTx/>
                <a:latin typeface="Calibri" panose="020F0502020204030204"/>
                <a:ea typeface="+mn-ea"/>
                <a:cs typeface="+mn-cs"/>
              </a:rPr>
              <a:t>MIRI composite image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prstClr val="white"/>
                </a:solidFill>
                <a:effectLst/>
                <a:uLnTx/>
                <a:uFillTx/>
                <a:latin typeface="Calibri" panose="020F0502020204030204"/>
                <a:ea typeface="+mn-ea"/>
                <a:cs typeface="+mn-cs"/>
              </a:rPr>
              <a:t>(</a:t>
            </a:r>
            <a:r>
              <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rPr>
              <a:t>Dan </a:t>
            </a:r>
            <a:r>
              <a:rPr kumimoji="0" lang="fr-FR" sz="1800" b="0" i="0" u="none" strike="noStrike" kern="1200" cap="none" spc="0" normalizeH="0" baseline="0" noProof="0" dirty="0" err="1" smtClean="0">
                <a:ln>
                  <a:noFill/>
                </a:ln>
                <a:solidFill>
                  <a:prstClr val="white"/>
                </a:solidFill>
                <a:effectLst/>
                <a:uLnTx/>
                <a:uFillTx/>
                <a:latin typeface="Calibri" panose="020F0502020204030204"/>
                <a:ea typeface="+mn-ea"/>
                <a:cs typeface="+mn-cs"/>
              </a:rPr>
              <a:t>Milisavljevic</a:t>
            </a:r>
            <a:r>
              <a:rPr kumimoji="0" lang="fr-FR" sz="1800" b="0" i="0" u="none" strike="noStrike" kern="1200" cap="none" spc="0" normalizeH="0" baseline="0" noProof="0" dirty="0" smtClean="0">
                <a:ln>
                  <a:noFill/>
                </a:ln>
                <a:solidFill>
                  <a:prstClr val="white"/>
                </a:solidFill>
                <a:effectLst/>
                <a:uLnTx/>
                <a:uFillTx/>
                <a:latin typeface="Calibri" panose="020F0502020204030204"/>
                <a:ea typeface="+mn-ea"/>
                <a:cs typeface="+mn-cs"/>
              </a:rPr>
              <a:t> et al. 2024) </a:t>
            </a: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pic>
        <p:nvPicPr>
          <p:cNvPr id="7" name="Image 6"/>
          <p:cNvPicPr>
            <a:picLocks noChangeAspect="1"/>
          </p:cNvPicPr>
          <p:nvPr/>
        </p:nvPicPr>
        <p:blipFill>
          <a:blip r:embed="rId4"/>
          <a:stretch>
            <a:fillRect/>
          </a:stretch>
        </p:blipFill>
        <p:spPr>
          <a:xfrm>
            <a:off x="6334125" y="1168103"/>
            <a:ext cx="5357612" cy="4076148"/>
          </a:xfrm>
          <a:prstGeom prst="rect">
            <a:avLst/>
          </a:prstGeom>
        </p:spPr>
      </p:pic>
    </p:spTree>
    <p:extLst>
      <p:ext uri="{BB962C8B-B14F-4D97-AF65-F5344CB8AC3E}">
        <p14:creationId xmlns:p14="http://schemas.microsoft.com/office/powerpoint/2010/main" val="1069064652"/>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26988"/>
            <a:ext cx="12192000" cy="6921501"/>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Rectangle 2"/>
          <p:cNvSpPr/>
          <p:nvPr/>
        </p:nvSpPr>
        <p:spPr>
          <a:xfrm>
            <a:off x="1362869" y="-26988"/>
            <a:ext cx="9288463" cy="6921501"/>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91139"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B6AC44AD-2382-4418-8022-38C1CEA1C624}"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27</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1141" name="ZoneTexte 3"/>
          <p:cNvSpPr txBox="1">
            <a:spLocks noChangeArrowheads="1"/>
          </p:cNvSpPr>
          <p:nvPr/>
        </p:nvSpPr>
        <p:spPr bwMode="auto">
          <a:xfrm>
            <a:off x="1722439" y="188913"/>
            <a:ext cx="8675687"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p>
        </p:txBody>
      </p:sp>
      <p:sp>
        <p:nvSpPr>
          <p:cNvPr id="4" name="Rectangle 3"/>
          <p:cNvSpPr/>
          <p:nvPr/>
        </p:nvSpPr>
        <p:spPr>
          <a:xfrm>
            <a:off x="2660650" y="6381750"/>
            <a:ext cx="374650" cy="2794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91143" name="Rectangle 1"/>
          <p:cNvSpPr>
            <a:spLocks noChangeArrowheads="1"/>
          </p:cNvSpPr>
          <p:nvPr/>
        </p:nvSpPr>
        <p:spPr bwMode="auto">
          <a:xfrm>
            <a:off x="1722439" y="922798"/>
            <a:ext cx="8569325" cy="738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a:ln>
                  <a:noFill/>
                </a:ln>
                <a:solidFill>
                  <a:srgbClr val="FFFFFF"/>
                </a:solidFill>
                <a:effectLst/>
                <a:uLnTx/>
                <a:uFillTx/>
                <a:latin typeface="TimesLTPro-Roman"/>
                <a:ea typeface="+mn-ea"/>
                <a:cs typeface="+mn-cs"/>
              </a:rPr>
              <a:t>The image </a:t>
            </a:r>
            <a:r>
              <a:rPr kumimoji="0" lang="fr-FR" altLang="fr-FR" sz="2400" b="0" i="0" u="none" strike="noStrike" kern="1200" cap="none" spc="0" normalizeH="0" baseline="0" noProof="0" dirty="0" err="1">
                <a:ln>
                  <a:noFill/>
                </a:ln>
                <a:solidFill>
                  <a:srgbClr val="FFFFFF"/>
                </a:solidFill>
                <a:effectLst/>
                <a:uLnTx/>
                <a:uFillTx/>
                <a:latin typeface="TimesLTPro-Roman"/>
                <a:ea typeface="+mn-ea"/>
                <a:cs typeface="+mn-cs"/>
              </a:rPr>
              <a:t>quality</a:t>
            </a:r>
            <a:r>
              <a:rPr kumimoji="0" lang="fr-FR" altLang="fr-FR" sz="2400" b="0" i="0" u="none" strike="noStrike" kern="1200" cap="none" spc="0" normalizeH="0" baseline="0" noProof="0" dirty="0">
                <a:ln>
                  <a:noFill/>
                </a:ln>
                <a:solidFill>
                  <a:srgbClr val="FFFFFF"/>
                </a:solidFill>
                <a:effectLst/>
                <a:uLnTx/>
                <a:uFillTx/>
                <a:latin typeface="TimesLTPro-Roman"/>
                <a:ea typeface="+mn-ea"/>
                <a:cs typeface="+mn-cs"/>
              </a:rPr>
              <a:t> </a:t>
            </a:r>
            <a:r>
              <a:rPr kumimoji="0" lang="fr-FR" altLang="fr-FR" sz="2400" b="0" i="0" u="none" strike="noStrike" kern="1200" cap="none" spc="0" normalizeH="0" baseline="0" noProof="0" dirty="0" err="1">
                <a:ln>
                  <a:noFill/>
                </a:ln>
                <a:solidFill>
                  <a:srgbClr val="FFFFFF"/>
                </a:solidFill>
                <a:effectLst/>
                <a:uLnTx/>
                <a:uFillTx/>
                <a:latin typeface="TimesLTPro-Roman"/>
                <a:ea typeface="+mn-ea"/>
                <a:cs typeface="+mn-cs"/>
              </a:rPr>
              <a:t>better</a:t>
            </a:r>
            <a:r>
              <a:rPr kumimoji="0" lang="fr-FR" altLang="fr-FR" sz="2400" b="0" i="0" u="none" strike="noStrike" kern="1200" cap="none" spc="0" normalizeH="0" baseline="0" noProof="0" dirty="0">
                <a:ln>
                  <a:noFill/>
                </a:ln>
                <a:solidFill>
                  <a:srgbClr val="FFFFFF"/>
                </a:solidFill>
                <a:effectLst/>
                <a:uLnTx/>
                <a:uFillTx/>
                <a:latin typeface="TimesLTPro-Roman"/>
                <a:ea typeface="+mn-ea"/>
                <a:cs typeface="+mn-cs"/>
              </a:rPr>
              <a:t> </a:t>
            </a:r>
            <a:r>
              <a:rPr kumimoji="0" lang="fr-FR" altLang="fr-FR" sz="2400" b="0" i="0" u="none" strike="noStrike" kern="1200" cap="none" spc="0" normalizeH="0" baseline="0" noProof="0" dirty="0" err="1">
                <a:ln>
                  <a:noFill/>
                </a:ln>
                <a:solidFill>
                  <a:srgbClr val="FFFFFF"/>
                </a:solidFill>
                <a:effectLst/>
                <a:uLnTx/>
                <a:uFillTx/>
                <a:latin typeface="TimesLTPro-Roman"/>
                <a:ea typeface="+mn-ea"/>
                <a:cs typeface="+mn-cs"/>
              </a:rPr>
              <a:t>than</a:t>
            </a:r>
            <a:r>
              <a:rPr kumimoji="0" lang="fr-FR" altLang="fr-FR" sz="2400" b="0" i="0" u="none" strike="noStrike" kern="1200" cap="none" spc="0" normalizeH="0" baseline="0" noProof="0" dirty="0">
                <a:ln>
                  <a:noFill/>
                </a:ln>
                <a:solidFill>
                  <a:srgbClr val="FFFFFF"/>
                </a:solidFill>
                <a:effectLst/>
                <a:uLnTx/>
                <a:uFillTx/>
                <a:latin typeface="TimesLTPro-Roman"/>
                <a:ea typeface="+mn-ea"/>
                <a:cs typeface="+mn-cs"/>
              </a:rPr>
              <a:t> the </a:t>
            </a:r>
            <a:r>
              <a:rPr kumimoji="0" lang="fr-FR" altLang="fr-FR" sz="2400" b="0" i="0" u="none" strike="noStrike" kern="1200" cap="none" spc="0" normalizeH="0" baseline="0" noProof="0" dirty="0" err="1">
                <a:ln>
                  <a:noFill/>
                </a:ln>
                <a:solidFill>
                  <a:srgbClr val="FFFFFF"/>
                </a:solidFill>
                <a:effectLst/>
                <a:uLnTx/>
                <a:uFillTx/>
                <a:latin typeface="TimesLTPro-Roman"/>
                <a:ea typeface="+mn-ea"/>
                <a:cs typeface="+mn-cs"/>
              </a:rPr>
              <a:t>requirements</a:t>
            </a:r>
            <a:r>
              <a:rPr kumimoji="0" lang="fr-FR" altLang="fr-FR" sz="2400" b="0" i="0" u="none" strike="noStrike" kern="1200" cap="none" spc="0" normalizeH="0" baseline="0" noProof="0" dirty="0">
                <a:ln>
                  <a:noFill/>
                </a:ln>
                <a:solidFill>
                  <a:srgbClr val="FFFFFF"/>
                </a:solidFill>
                <a:effectLst/>
                <a:uLnTx/>
                <a:uFillTx/>
                <a:latin typeface="TimesLTPro-Roman"/>
                <a:ea typeface="+mn-ea"/>
                <a:cs typeface="+mn-cs"/>
              </a:rPr>
              <a:t> </a:t>
            </a:r>
            <a:r>
              <a:rPr kumimoji="0" lang="fr-FR" altLang="fr-FR" sz="1800" b="0" i="0" u="none" strike="noStrike" kern="1200" cap="none" spc="0" normalizeH="0" baseline="0" noProof="0" dirty="0">
                <a:ln>
                  <a:noFill/>
                </a:ln>
                <a:solidFill>
                  <a:srgbClr val="FFFFFF"/>
                </a:solidFill>
                <a:effectLst/>
                <a:uLnTx/>
                <a:uFillTx/>
                <a:latin typeface="TimesLTPro-Roman"/>
                <a:ea typeface="+mn-ea"/>
                <a:cs typeface="+mn-cs"/>
              </a:rPr>
              <a:t>(diffraction </a:t>
            </a:r>
            <a:r>
              <a:rPr kumimoji="0" lang="fr-FR" altLang="fr-FR" sz="1800" b="0" i="0" u="none" strike="noStrike" kern="1200" cap="none" spc="0" normalizeH="0" baseline="0" noProof="0" dirty="0" err="1">
                <a:ln>
                  <a:noFill/>
                </a:ln>
                <a:solidFill>
                  <a:srgbClr val="FFFFFF"/>
                </a:solidFill>
                <a:effectLst/>
                <a:uLnTx/>
                <a:uFillTx/>
                <a:latin typeface="TimesLTPro-Roman"/>
                <a:ea typeface="+mn-ea"/>
                <a:cs typeface="+mn-cs"/>
              </a:rPr>
              <a:t>limited</a:t>
            </a:r>
            <a:r>
              <a:rPr kumimoji="0" lang="fr-FR" altLang="fr-FR" sz="1800" b="0" i="0" u="none" strike="noStrike" kern="1200" cap="none" spc="0" normalizeH="0" baseline="0" noProof="0" dirty="0">
                <a:ln>
                  <a:noFill/>
                </a:ln>
                <a:solidFill>
                  <a:srgbClr val="FFFFFF"/>
                </a:solidFill>
                <a:effectLst/>
                <a:uLnTx/>
                <a:uFillTx/>
                <a:latin typeface="TimesLTPro-Roman"/>
                <a:ea typeface="+mn-ea"/>
                <a:cs typeface="+mn-cs"/>
              </a:rPr>
              <a:t> at 1 microns </a:t>
            </a:r>
            <a:r>
              <a:rPr kumimoji="0" lang="fr-FR" altLang="fr-FR" sz="1800" b="0" i="0" u="none" strike="noStrike" kern="1200" cap="none" spc="0" normalizeH="0" baseline="0" noProof="0" dirty="0" err="1">
                <a:ln>
                  <a:noFill/>
                </a:ln>
                <a:solidFill>
                  <a:srgbClr val="FFFFFF"/>
                </a:solidFill>
                <a:effectLst/>
                <a:uLnTx/>
                <a:uFillTx/>
                <a:latin typeface="TimesLTPro-Roman"/>
                <a:ea typeface="+mn-ea"/>
                <a:cs typeface="+mn-cs"/>
              </a:rPr>
              <a:t>instead</a:t>
            </a:r>
            <a:r>
              <a:rPr kumimoji="0" lang="fr-FR" altLang="fr-FR" sz="1800" b="0" i="0" u="none" strike="noStrike" kern="1200" cap="none" spc="0" normalizeH="0" baseline="0" noProof="0" dirty="0">
                <a:ln>
                  <a:noFill/>
                </a:ln>
                <a:solidFill>
                  <a:srgbClr val="FFFFFF"/>
                </a:solidFill>
                <a:effectLst/>
                <a:uLnTx/>
                <a:uFillTx/>
                <a:latin typeface="TimesLTPro-Roman"/>
                <a:ea typeface="+mn-ea"/>
                <a:cs typeface="+mn-cs"/>
              </a:rPr>
              <a:t> of 2 microns)l</a:t>
            </a:r>
            <a:endParaRPr kumimoji="0" lang="en-US" altLang="fr-FR" sz="1800" b="0" i="0" u="none" strike="noStrike" kern="1200" cap="none" spc="0" normalizeH="0" baseline="0" noProof="0" dirty="0">
              <a:ln>
                <a:noFill/>
              </a:ln>
              <a:solidFill>
                <a:srgbClr val="FFFFFF"/>
              </a:solidFill>
              <a:effectLst/>
              <a:uLnTx/>
              <a:uFillTx/>
              <a:latin typeface="TimesLTPro-Roman"/>
              <a:ea typeface="+mn-ea"/>
              <a:cs typeface="+mn-cs"/>
            </a:endParaRPr>
          </a:p>
        </p:txBody>
      </p:sp>
      <p:sp>
        <p:nvSpPr>
          <p:cNvPr id="91144" name="Rectangle 1"/>
          <p:cNvSpPr>
            <a:spLocks noChangeArrowheads="1"/>
          </p:cNvSpPr>
          <p:nvPr/>
        </p:nvSpPr>
        <p:spPr bwMode="auto">
          <a:xfrm>
            <a:off x="1776413" y="1641937"/>
            <a:ext cx="9288462" cy="738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2400" b="0" i="0" u="none" strike="noStrike" kern="1200" cap="none" spc="0" normalizeH="0" baseline="0" noProof="0">
                <a:ln>
                  <a:noFill/>
                </a:ln>
                <a:solidFill>
                  <a:srgbClr val="FFFFFF"/>
                </a:solidFill>
                <a:effectLst/>
                <a:uLnTx/>
                <a:uFillTx/>
                <a:latin typeface="TimesLTPro-Roman"/>
                <a:ea typeface="+mn-ea"/>
                <a:cs typeface="+mn-cs"/>
              </a:rPr>
              <a:t>The  transmission better than the requirements </a:t>
            </a:r>
            <a:r>
              <a:rPr kumimoji="0" lang="en-US" altLang="fr-FR" sz="1800" b="0" i="0" u="none" strike="noStrike" kern="1200" cap="none" spc="0" normalizeH="0" baseline="0" noProof="0">
                <a:ln>
                  <a:noFill/>
                </a:ln>
                <a:solidFill>
                  <a:srgbClr val="FFFFFF"/>
                </a:solidFill>
                <a:effectLst/>
                <a:uLnTx/>
                <a:uFillTx/>
                <a:latin typeface="TimesLTPro-Roman"/>
                <a:ea typeface="+mn-ea"/>
                <a:cs typeface="+mn-cs"/>
              </a:rPr>
              <a:t>(ranged from 0.786 at 0.8μm to 0.933 at 28 μm)</a:t>
            </a: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1145" name="Rectangle 1"/>
          <p:cNvSpPr>
            <a:spLocks noChangeArrowheads="1"/>
          </p:cNvSpPr>
          <p:nvPr/>
        </p:nvSpPr>
        <p:spPr bwMode="auto">
          <a:xfrm>
            <a:off x="1774826" y="2270587"/>
            <a:ext cx="9288463" cy="738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2400" b="0" i="0" u="none" strike="noStrike" kern="1200" cap="none" spc="0" normalizeH="0" baseline="0" noProof="0">
                <a:ln>
                  <a:noFill/>
                </a:ln>
                <a:solidFill>
                  <a:srgbClr val="FFFFFF"/>
                </a:solidFill>
                <a:effectLst/>
                <a:uLnTx/>
                <a:uFillTx/>
                <a:latin typeface="TimesLTPro-Roman"/>
                <a:ea typeface="+mn-ea"/>
                <a:cs typeface="+mn-cs"/>
              </a:rPr>
              <a:t>The telescope stability better than requirements ! </a:t>
            </a:r>
            <a:r>
              <a:rPr kumimoji="0" lang="en-US" altLang="fr-FR" sz="1800" b="0" i="0" u="none" strike="noStrike" kern="1200" cap="none" spc="0" normalizeH="0" baseline="0" noProof="0">
                <a:ln>
                  <a:noFill/>
                </a:ln>
                <a:solidFill>
                  <a:srgbClr val="FFFFFF"/>
                </a:solidFill>
                <a:effectLst/>
                <a:uLnTx/>
                <a:uFillTx/>
                <a:latin typeface="TimesLTPro-Roman"/>
                <a:ea typeface="+mn-ea"/>
                <a:cs typeface="+mn-cs"/>
              </a:rPr>
              <a:t>(&lt; 1 mas alors que la specification était de 4 mas)</a:t>
            </a: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845833334"/>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0" y="-26988"/>
            <a:ext cx="12192000" cy="6921501"/>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Rectangle 2"/>
          <p:cNvSpPr/>
          <p:nvPr/>
        </p:nvSpPr>
        <p:spPr>
          <a:xfrm>
            <a:off x="1416050" y="-26988"/>
            <a:ext cx="9288463" cy="6921501"/>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94211"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CBFB8413-B6F9-4391-A625-E227A4673DED}"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28</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4212" name="ZoneTexte 3"/>
          <p:cNvSpPr txBox="1">
            <a:spLocks noChangeArrowheads="1"/>
          </p:cNvSpPr>
          <p:nvPr/>
        </p:nvSpPr>
        <p:spPr bwMode="auto">
          <a:xfrm>
            <a:off x="1722439" y="188913"/>
            <a:ext cx="8675687"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p>
        </p:txBody>
      </p:sp>
      <p:sp>
        <p:nvSpPr>
          <p:cNvPr id="4" name="Rectangle 3"/>
          <p:cNvSpPr/>
          <p:nvPr/>
        </p:nvSpPr>
        <p:spPr>
          <a:xfrm>
            <a:off x="2660650" y="6381750"/>
            <a:ext cx="374650" cy="2794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pic>
        <p:nvPicPr>
          <p:cNvPr id="94214" name="Image 2"/>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135189" y="204789"/>
            <a:ext cx="8016875" cy="1470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4215" name="Imag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159001" y="1985964"/>
            <a:ext cx="7897813" cy="2682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4216" name="Image 2"/>
          <p:cNvPicPr>
            <a:picLocks noChangeAspect="1"/>
          </p:cNvPicPr>
          <p:nvPr/>
        </p:nvPicPr>
        <p:blipFill>
          <a:blip r:embed="rId4">
            <a:extLst>
              <a:ext uri="{28A0092B-C50C-407E-A947-70E740481C1C}">
                <a14:useLocalDpi xmlns:a14="http://schemas.microsoft.com/office/drawing/2010/main" val="0"/>
              </a:ext>
            </a:extLst>
          </a:blip>
          <a:srcRect b="26669"/>
          <a:stretch>
            <a:fillRect/>
          </a:stretch>
        </p:blipFill>
        <p:spPr bwMode="auto">
          <a:xfrm>
            <a:off x="2135189" y="4664076"/>
            <a:ext cx="7851775" cy="219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50108809"/>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26988"/>
            <a:ext cx="12192000" cy="6921501"/>
          </a:xfrm>
          <a:prstGeom prst="rect">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931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ADB68202-4131-4E71-8B86-277995878C1F}"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29</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75780" name="ZoneTexte 2"/>
          <p:cNvSpPr txBox="1">
            <a:spLocks noChangeArrowheads="1"/>
          </p:cNvSpPr>
          <p:nvPr/>
        </p:nvSpPr>
        <p:spPr bwMode="auto">
          <a:xfrm>
            <a:off x="5092700" y="4879976"/>
            <a:ext cx="3062288"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200" b="0" i="0" u="none" strike="noStrike" kern="1200" cap="none" spc="0" normalizeH="0" baseline="0" noProof="0" dirty="0" err="1">
                <a:ln>
                  <a:noFill/>
                </a:ln>
                <a:solidFill>
                  <a:srgbClr val="FFFFFF">
                    <a:lumMod val="50000"/>
                  </a:srgbClr>
                </a:solidFill>
                <a:effectLst/>
                <a:uLnTx/>
                <a:uFillTx/>
                <a:latin typeface="Arial" pitchFamily="34" charset="0"/>
                <a:ea typeface="+mn-ea"/>
                <a:cs typeface="+mn-cs"/>
              </a:rPr>
              <a:t>From</a:t>
            </a:r>
            <a:r>
              <a:rPr kumimoji="0" lang="fr-FR" altLang="fr-FR" sz="1200" b="0" i="0" u="none" strike="noStrike" kern="1200" cap="none" spc="0" normalizeH="0" baseline="0" noProof="0" dirty="0">
                <a:ln>
                  <a:noFill/>
                </a:ln>
                <a:solidFill>
                  <a:srgbClr val="FFFFFF">
                    <a:lumMod val="50000"/>
                  </a:srgbClr>
                </a:solidFill>
                <a:effectLst/>
                <a:uLnTx/>
                <a:uFillTx/>
                <a:latin typeface="Arial" pitchFamily="34" charset="0"/>
                <a:ea typeface="+mn-ea"/>
                <a:cs typeface="+mn-cs"/>
              </a:rPr>
              <a:t> www.stci.edu/jwst/science/sensitivity</a:t>
            </a:r>
          </a:p>
        </p:txBody>
      </p:sp>
      <p:sp>
        <p:nvSpPr>
          <p:cNvPr id="93188" name="ZoneTexte 1"/>
          <p:cNvSpPr txBox="1">
            <a:spLocks noChangeArrowheads="1"/>
          </p:cNvSpPr>
          <p:nvPr/>
        </p:nvSpPr>
        <p:spPr bwMode="auto">
          <a:xfrm>
            <a:off x="2351088" y="365126"/>
            <a:ext cx="1808162"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en-US" sz="2400" b="1" i="0" u="none" strike="noStrike" kern="1200" cap="none" spc="0" normalizeH="0" baseline="0" noProof="0" dirty="0" err="1">
                <a:ln>
                  <a:noFill/>
                </a:ln>
                <a:solidFill>
                  <a:srgbClr val="FFFFFF"/>
                </a:solidFill>
                <a:effectLst/>
                <a:uLnTx/>
                <a:uFillTx/>
                <a:latin typeface="Arial" panose="020B0604020202020204" pitchFamily="34" charset="0"/>
                <a:ea typeface="+mn-ea"/>
                <a:cs typeface="+mn-cs"/>
              </a:rPr>
              <a:t>Sensibility</a:t>
            </a:r>
            <a:r>
              <a:rPr kumimoji="0" lang="fr-FR" altLang="en-US" sz="2400" b="1"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 </a:t>
            </a:r>
            <a:endParaRPr kumimoji="0" lang="en-US" altLang="en-US" sz="2400" b="1" i="0" u="none" strike="noStrike" kern="1200" cap="none" spc="0" normalizeH="0" baseline="0" noProof="0" dirty="0">
              <a:ln>
                <a:noFill/>
              </a:ln>
              <a:solidFill>
                <a:srgbClr val="FFFFFF"/>
              </a:solidFill>
              <a:effectLst/>
              <a:uLnTx/>
              <a:uFillTx/>
              <a:latin typeface="Arial" panose="020B0604020202020204" pitchFamily="34" charset="0"/>
              <a:ea typeface="+mn-ea"/>
              <a:cs typeface="+mn-cs"/>
            </a:endParaRPr>
          </a:p>
        </p:txBody>
      </p:sp>
      <p:pic>
        <p:nvPicPr>
          <p:cNvPr id="93189" name="Picture 8" descr="http://www.stsci.edu/jwst/science/sensitivity/spec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24563" y="1479550"/>
            <a:ext cx="4608512" cy="3348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3190" name="Picture 10" descr="http://www.stsci.edu/jwst/science/sensitivity/lowres_spec.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416051" y="1341438"/>
            <a:ext cx="4722813" cy="3467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683070"/>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p:txBody>
          <a:bodyPr/>
          <a:lstStyle/>
          <a:p>
            <a:endParaRPr lang="fr-FR"/>
          </a:p>
        </p:txBody>
      </p:sp>
      <p:sp>
        <p:nvSpPr>
          <p:cNvPr id="3" name="Sous-titre 2"/>
          <p:cNvSpPr>
            <a:spLocks noGrp="1"/>
          </p:cNvSpPr>
          <p:nvPr>
            <p:ph type="subTitle" idx="1"/>
          </p:nvPr>
        </p:nvSpPr>
        <p:spPr/>
        <p:txBody>
          <a:bodyPr/>
          <a:lstStyle/>
          <a:p>
            <a:endParaRPr lang="fr-FR"/>
          </a:p>
        </p:txBody>
      </p:sp>
      <p:pic>
        <p:nvPicPr>
          <p:cNvPr id="4" name="Image 3"/>
          <p:cNvPicPr>
            <a:picLocks noChangeAspect="1"/>
          </p:cNvPicPr>
          <p:nvPr/>
        </p:nvPicPr>
        <p:blipFill rotWithShape="1">
          <a:blip r:embed="rId2">
            <a:extLst>
              <a:ext uri="{28A0092B-C50C-407E-A947-70E740481C1C}">
                <a14:useLocalDpi xmlns:a14="http://schemas.microsoft.com/office/drawing/2010/main" val="0"/>
              </a:ext>
            </a:extLst>
          </a:blip>
          <a:srcRect t="25739" b="17504"/>
          <a:stretch/>
        </p:blipFill>
        <p:spPr>
          <a:xfrm>
            <a:off x="-15184" y="-4806"/>
            <a:ext cx="12207182" cy="6928362"/>
          </a:xfrm>
          <a:prstGeom prst="rect">
            <a:avLst/>
          </a:prstGeom>
        </p:spPr>
      </p:pic>
      <p:sp>
        <p:nvSpPr>
          <p:cNvPr id="5" name="Espace réservé du numéro de diapositive 4">
            <a:extLst>
              <a:ext uri="{FF2B5EF4-FFF2-40B4-BE49-F238E27FC236}">
                <a16:creationId xmlns:a16="http://schemas.microsoft.com/office/drawing/2014/main" id="{20841486-34F4-844E-95CB-B8FA0C37632B}"/>
              </a:ext>
            </a:extLst>
          </p:cNvPr>
          <p:cNvSpPr txBox="1">
            <a:spLocks/>
          </p:cNvSpPr>
          <p:nvPr/>
        </p:nvSpPr>
        <p:spPr>
          <a:xfrm>
            <a:off x="11157188" y="6675103"/>
            <a:ext cx="837259" cy="138499"/>
          </a:xfrm>
          <a:prstGeom prst="rect">
            <a:avLst/>
          </a:prstGeom>
        </p:spPr>
        <p:txBody>
          <a:bodyPr/>
          <a:ls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638617">
              <a:defRPr/>
            </a:pPr>
            <a:fld id="{53F0B3ED-4F75-49BF-B028-1A262D3A6E64}" type="slidenum">
              <a:rPr lang="fr-FR" smtClean="0">
                <a:solidFill>
                  <a:srgbClr val="FF0000"/>
                </a:solidFill>
                <a:latin typeface="Arial"/>
                <a:ea typeface="Arial" charset="0"/>
                <a:cs typeface="Arial" charset="0"/>
              </a:rPr>
              <a:pPr algn="ctr" defTabSz="638617">
                <a:defRPr/>
              </a:pPr>
              <a:t>30</a:t>
            </a:fld>
            <a:endParaRPr lang="fr-FR" dirty="0">
              <a:solidFill>
                <a:srgbClr val="FF0000"/>
              </a:solidFill>
              <a:latin typeface="Arial"/>
              <a:ea typeface="Arial" charset="0"/>
              <a:cs typeface="Arial" charset="0"/>
            </a:endParaRPr>
          </a:p>
        </p:txBody>
      </p:sp>
      <p:sp>
        <p:nvSpPr>
          <p:cNvPr id="6" name="ZoneTexte 5"/>
          <p:cNvSpPr txBox="1"/>
          <p:nvPr/>
        </p:nvSpPr>
        <p:spPr>
          <a:xfrm>
            <a:off x="2305822" y="60155"/>
            <a:ext cx="7648687" cy="1200329"/>
          </a:xfrm>
          <a:prstGeom prst="rect">
            <a:avLst/>
          </a:prstGeom>
          <a:noFill/>
        </p:spPr>
        <p:txBody>
          <a:bodyPr wrap="square" rtlCol="0">
            <a:spAutoFit/>
          </a:bodyPr>
          <a:lstStyle/>
          <a:p>
            <a:pPr algn="ctr"/>
            <a:r>
              <a:rPr lang="fr-FR" sz="3600" dirty="0" smtClean="0">
                <a:solidFill>
                  <a:schemeClr val="bg1"/>
                </a:solidFill>
              </a:rPr>
              <a:t>Mais pourquoi donc observer le ciel dans l’</a:t>
            </a:r>
            <a:r>
              <a:rPr lang="fr-FR" sz="3600" dirty="0" smtClean="0">
                <a:solidFill>
                  <a:srgbClr val="FF0000"/>
                </a:solidFill>
              </a:rPr>
              <a:t>Infrarouge</a:t>
            </a:r>
            <a:r>
              <a:rPr lang="fr-FR" sz="3600" dirty="0" smtClean="0">
                <a:solidFill>
                  <a:schemeClr val="bg1"/>
                </a:solidFill>
              </a:rPr>
              <a:t> ?</a:t>
            </a:r>
            <a:endParaRPr lang="fr-FR" sz="3600" dirty="0">
              <a:solidFill>
                <a:schemeClr val="bg1"/>
              </a:solidFill>
            </a:endParaRPr>
          </a:p>
        </p:txBody>
      </p:sp>
      <p:sp>
        <p:nvSpPr>
          <p:cNvPr id="7" name="ZoneTexte 6"/>
          <p:cNvSpPr txBox="1"/>
          <p:nvPr/>
        </p:nvSpPr>
        <p:spPr>
          <a:xfrm flipH="1">
            <a:off x="601591" y="2144087"/>
            <a:ext cx="5061673" cy="954107"/>
          </a:xfrm>
          <a:prstGeom prst="rect">
            <a:avLst/>
          </a:prstGeom>
          <a:noFill/>
        </p:spPr>
        <p:txBody>
          <a:bodyPr wrap="square" rtlCol="0">
            <a:spAutoFit/>
          </a:bodyPr>
          <a:lstStyle/>
          <a:p>
            <a:endParaRPr lang="fr-FR" sz="2800" dirty="0" smtClean="0">
              <a:solidFill>
                <a:schemeClr val="bg1"/>
              </a:solidFill>
            </a:endParaRPr>
          </a:p>
          <a:p>
            <a:r>
              <a:rPr lang="fr-FR" sz="2800" dirty="0" smtClean="0">
                <a:solidFill>
                  <a:schemeClr val="bg1"/>
                </a:solidFill>
              </a:rPr>
              <a:t>	Voir à travers les nuages</a:t>
            </a:r>
            <a:endParaRPr lang="fr-FR" sz="2800" dirty="0">
              <a:solidFill>
                <a:schemeClr val="bg1"/>
              </a:solidFill>
            </a:endParaRPr>
          </a:p>
        </p:txBody>
      </p:sp>
      <p:pic>
        <p:nvPicPr>
          <p:cNvPr id="8" name="Picture 2" descr="http://astro.swarthmore.edu/ir/bok_glob_vis_nir_edit.jpg"/>
          <p:cNvPicPr>
            <a:picLocks noChangeAspect="1" noChangeArrowheads="1"/>
          </p:cNvPicPr>
          <p:nvPr/>
        </p:nvPicPr>
        <p:blipFill rotWithShape="1">
          <a:blip r:embed="rId3">
            <a:extLst>
              <a:ext uri="{28A0092B-C50C-407E-A947-70E740481C1C}">
                <a14:useLocalDpi xmlns:a14="http://schemas.microsoft.com/office/drawing/2010/main" val="0"/>
              </a:ext>
            </a:extLst>
          </a:blip>
          <a:srcRect l="51390" t="4357" r="2498" b="6397"/>
          <a:stretch/>
        </p:blipFill>
        <p:spPr bwMode="auto">
          <a:xfrm>
            <a:off x="7516948" y="2191435"/>
            <a:ext cx="1578826" cy="1596175"/>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2" descr="http://astro.swarthmore.edu/ir/bok_glob_vis_nir_edit.jpg"/>
          <p:cNvPicPr>
            <a:picLocks noChangeAspect="1" noChangeArrowheads="1"/>
          </p:cNvPicPr>
          <p:nvPr/>
        </p:nvPicPr>
        <p:blipFill rotWithShape="1">
          <a:blip r:embed="rId3">
            <a:extLst>
              <a:ext uri="{28A0092B-C50C-407E-A947-70E740481C1C}">
                <a14:useLocalDpi xmlns:a14="http://schemas.microsoft.com/office/drawing/2010/main" val="0"/>
              </a:ext>
            </a:extLst>
          </a:blip>
          <a:srcRect l="9113" t="15938" r="57693" b="20056"/>
          <a:stretch/>
        </p:blipFill>
        <p:spPr bwMode="auto">
          <a:xfrm>
            <a:off x="5899884" y="2235741"/>
            <a:ext cx="1479298" cy="1490077"/>
          </a:xfrm>
          <a:prstGeom prst="rect">
            <a:avLst/>
          </a:prstGeom>
          <a:noFill/>
          <a:extLst>
            <a:ext uri="{909E8E84-426E-40DD-AFC4-6F175D3DCCD1}">
              <a14:hiddenFill xmlns:a14="http://schemas.microsoft.com/office/drawing/2010/main">
                <a:solidFill>
                  <a:srgbClr val="FFFFFF"/>
                </a:solidFill>
              </a14:hiddenFill>
            </a:ext>
          </a:extLst>
        </p:spPr>
      </p:pic>
      <p:grpSp>
        <p:nvGrpSpPr>
          <p:cNvPr id="10" name="Groupe 4"/>
          <p:cNvGrpSpPr>
            <a:grpSpLocks/>
          </p:cNvGrpSpPr>
          <p:nvPr/>
        </p:nvGrpSpPr>
        <p:grpSpPr bwMode="auto">
          <a:xfrm>
            <a:off x="1555433" y="3777450"/>
            <a:ext cx="3019144" cy="2210366"/>
            <a:chOff x="2161703" y="738117"/>
            <a:chExt cx="4268740" cy="3240087"/>
          </a:xfrm>
        </p:grpSpPr>
        <p:grpSp>
          <p:nvGrpSpPr>
            <p:cNvPr id="11" name="Groupe 2"/>
            <p:cNvGrpSpPr>
              <a:grpSpLocks/>
            </p:cNvGrpSpPr>
            <p:nvPr/>
          </p:nvGrpSpPr>
          <p:grpSpPr bwMode="auto">
            <a:xfrm>
              <a:off x="2161703" y="738117"/>
              <a:ext cx="4268740" cy="3240087"/>
              <a:chOff x="4322315" y="738117"/>
              <a:chExt cx="4268740" cy="3240087"/>
            </a:xfrm>
          </p:grpSpPr>
          <p:pic>
            <p:nvPicPr>
              <p:cNvPr id="13" name="Picture 3"/>
              <p:cNvPicPr>
                <a:picLocks noChangeAspect="1" noChangeArrowheads="1"/>
              </p:cNvPicPr>
              <p:nvPr/>
            </p:nvPicPr>
            <p:blipFill>
              <a:blip r:embed="rId4">
                <a:extLst>
                  <a:ext uri="{28A0092B-C50C-407E-A947-70E740481C1C}">
                    <a14:useLocalDpi xmlns:a14="http://schemas.microsoft.com/office/drawing/2010/main" val="0"/>
                  </a:ext>
                </a:extLst>
              </a:blip>
              <a:srcRect l="6085" r="17665"/>
              <a:stretch>
                <a:fillRect/>
              </a:stretch>
            </p:blipFill>
            <p:spPr bwMode="auto">
              <a:xfrm>
                <a:off x="4322315" y="738117"/>
                <a:ext cx="4066481" cy="32400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4" name="ZoneTexte 6"/>
              <p:cNvSpPr txBox="1">
                <a:spLocks noChangeArrowheads="1"/>
              </p:cNvSpPr>
              <p:nvPr/>
            </p:nvSpPr>
            <p:spPr bwMode="auto">
              <a:xfrm rot="16200000">
                <a:off x="7921734" y="2730146"/>
                <a:ext cx="1150239" cy="1884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fontAlgn="base" hangingPunct="1">
                  <a:spcBef>
                    <a:spcPct val="0"/>
                  </a:spcBef>
                  <a:spcAft>
                    <a:spcPct val="0"/>
                  </a:spcAft>
                  <a:defRPr/>
                </a:pPr>
                <a:r>
                  <a:rPr lang="fr-FR" altLang="fr-FR" sz="800" dirty="0" err="1">
                    <a:solidFill>
                      <a:srgbClr val="FFFFFF">
                        <a:lumMod val="75000"/>
                      </a:srgbClr>
                    </a:solidFill>
                  </a:rPr>
                  <a:t>From</a:t>
                </a:r>
                <a:r>
                  <a:rPr lang="fr-FR" altLang="fr-FR" sz="800" dirty="0">
                    <a:solidFill>
                      <a:srgbClr val="FFFFFF">
                        <a:lumMod val="75000"/>
                      </a:srgbClr>
                    </a:solidFill>
                  </a:rPr>
                  <a:t> </a:t>
                </a:r>
                <a:r>
                  <a:rPr lang="fr-FR" altLang="fr-FR" sz="800" dirty="0" err="1">
                    <a:solidFill>
                      <a:srgbClr val="FFFFFF">
                        <a:lumMod val="75000"/>
                      </a:srgbClr>
                    </a:solidFill>
                  </a:rPr>
                  <a:t>G.Tinetti</a:t>
                </a:r>
                <a:r>
                  <a:rPr lang="fr-FR" altLang="fr-FR" sz="800" dirty="0">
                    <a:solidFill>
                      <a:srgbClr val="FFFFFF">
                        <a:lumMod val="75000"/>
                      </a:srgbClr>
                    </a:solidFill>
                  </a:rPr>
                  <a:t> et al. 2013</a:t>
                </a:r>
              </a:p>
            </p:txBody>
          </p:sp>
        </p:grpSp>
        <p:pic>
          <p:nvPicPr>
            <p:cNvPr id="12" name="Picture 2" descr="http://farm6.staticflickr.com/5448/7203961392_488357f30a_b.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219551" y="1484784"/>
              <a:ext cx="936625" cy="936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5" name="ZoneTexte 14"/>
          <p:cNvSpPr txBox="1"/>
          <p:nvPr/>
        </p:nvSpPr>
        <p:spPr>
          <a:xfrm>
            <a:off x="4937023" y="3994611"/>
            <a:ext cx="8230335" cy="954107"/>
          </a:xfrm>
          <a:prstGeom prst="rect">
            <a:avLst/>
          </a:prstGeom>
          <a:noFill/>
        </p:spPr>
        <p:txBody>
          <a:bodyPr wrap="square" rtlCol="0">
            <a:spAutoFit/>
          </a:bodyPr>
          <a:lstStyle/>
          <a:p>
            <a:r>
              <a:rPr lang="fr-FR" sz="2800" dirty="0" smtClean="0">
                <a:solidFill>
                  <a:schemeClr val="bg1"/>
                </a:solidFill>
              </a:rPr>
              <a:t>‘Voir’ des </a:t>
            </a:r>
            <a:r>
              <a:rPr lang="fr-FR" sz="2400" dirty="0" smtClean="0">
                <a:solidFill>
                  <a:schemeClr val="bg1"/>
                </a:solidFill>
              </a:rPr>
              <a:t>objets</a:t>
            </a:r>
            <a:r>
              <a:rPr lang="fr-FR" sz="2800" dirty="0" smtClean="0">
                <a:solidFill>
                  <a:schemeClr val="bg1"/>
                </a:solidFill>
              </a:rPr>
              <a:t> tièdes-froids </a:t>
            </a:r>
          </a:p>
          <a:p>
            <a:r>
              <a:rPr lang="fr-FR" sz="2800" dirty="0">
                <a:solidFill>
                  <a:schemeClr val="bg1"/>
                </a:solidFill>
              </a:rPr>
              <a:t>e</a:t>
            </a:r>
            <a:r>
              <a:rPr lang="fr-FR" sz="2800" dirty="0" smtClean="0">
                <a:solidFill>
                  <a:schemeClr val="bg1"/>
                </a:solidFill>
              </a:rPr>
              <a:t>t mesurer leur température </a:t>
            </a:r>
            <a:endParaRPr lang="fr-FR" sz="2800" dirty="0">
              <a:solidFill>
                <a:schemeClr val="bg1"/>
              </a:solidFill>
            </a:endParaRPr>
          </a:p>
        </p:txBody>
      </p:sp>
      <p:sp>
        <p:nvSpPr>
          <p:cNvPr id="16" name="ZoneTexte 15"/>
          <p:cNvSpPr txBox="1"/>
          <p:nvPr/>
        </p:nvSpPr>
        <p:spPr>
          <a:xfrm>
            <a:off x="6389902" y="5464596"/>
            <a:ext cx="5302805" cy="523220"/>
          </a:xfrm>
          <a:prstGeom prst="rect">
            <a:avLst/>
          </a:prstGeom>
          <a:noFill/>
        </p:spPr>
        <p:txBody>
          <a:bodyPr wrap="square" rtlCol="0">
            <a:spAutoFit/>
          </a:bodyPr>
          <a:lstStyle/>
          <a:p>
            <a:r>
              <a:rPr lang="fr-FR" sz="2800" dirty="0" smtClean="0">
                <a:solidFill>
                  <a:schemeClr val="bg1"/>
                </a:solidFill>
              </a:rPr>
              <a:t>Signatures moléculaires  </a:t>
            </a:r>
            <a:endParaRPr lang="fr-FR" sz="2800" dirty="0">
              <a:solidFill>
                <a:schemeClr val="bg1"/>
              </a:solidFill>
            </a:endParaRPr>
          </a:p>
        </p:txBody>
      </p:sp>
      <p:sp>
        <p:nvSpPr>
          <p:cNvPr id="17" name="ZoneTexte 16"/>
          <p:cNvSpPr txBox="1"/>
          <p:nvPr/>
        </p:nvSpPr>
        <p:spPr>
          <a:xfrm>
            <a:off x="968103" y="1458363"/>
            <a:ext cx="11470640" cy="523220"/>
          </a:xfrm>
          <a:prstGeom prst="rect">
            <a:avLst/>
          </a:prstGeom>
          <a:noFill/>
        </p:spPr>
        <p:txBody>
          <a:bodyPr wrap="square" rtlCol="0">
            <a:spAutoFit/>
          </a:bodyPr>
          <a:lstStyle/>
          <a:p>
            <a:r>
              <a:rPr lang="fr-FR" sz="2800" dirty="0" smtClean="0">
                <a:solidFill>
                  <a:schemeClr val="bg1"/>
                </a:solidFill>
              </a:rPr>
              <a:t>Décalage vers le rouge de lumière émise par des objets très lointains   </a:t>
            </a:r>
            <a:endParaRPr lang="fr-FR" sz="2800" dirty="0">
              <a:solidFill>
                <a:schemeClr val="bg1"/>
              </a:solidFill>
            </a:endParaRPr>
          </a:p>
        </p:txBody>
      </p:sp>
    </p:spTree>
    <p:extLst>
      <p:ext uri="{BB962C8B-B14F-4D97-AF65-F5344CB8AC3E}">
        <p14:creationId xmlns:p14="http://schemas.microsoft.com/office/powerpoint/2010/main" val="1496480880"/>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Rectangle 1"/>
          <p:cNvSpPr>
            <a:spLocks noGrp="1" noChangeArrowheads="1"/>
          </p:cNvSpPr>
          <p:nvPr>
            <p:ph type="title"/>
          </p:nvPr>
        </p:nvSpPr>
        <p:spPr/>
        <p:txBody>
          <a:bodyPr/>
          <a:lstStyle/>
          <a:p>
            <a:pPr eaLnBrk="1" hangingPunct="1">
              <a:defRPr/>
            </a:pPr>
            <a:r>
              <a:rPr lang="en-US">
                <a:sym typeface="Helvetica" charset="0"/>
              </a:rPr>
              <a:t>JWST Science Themes</a:t>
            </a:r>
          </a:p>
        </p:txBody>
      </p:sp>
      <p:pic>
        <p:nvPicPr>
          <p:cNvPr id="71683" name="Picture 2"/>
          <p:cNvPicPr>
            <a:picLocks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435476" y="3911601"/>
            <a:ext cx="1338263" cy="1338263"/>
          </a:xfrm>
          <a:prstGeom prst="rect">
            <a:avLst/>
          </a:prstGeom>
          <a:noFill/>
          <a:ln w="3810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84" name="Rectangle 3"/>
          <p:cNvSpPr>
            <a:spLocks/>
          </p:cNvSpPr>
          <p:nvPr/>
        </p:nvSpPr>
        <p:spPr bwMode="auto">
          <a:xfrm>
            <a:off x="2711451" y="3373439"/>
            <a:ext cx="2733675" cy="261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First Light and Re-Ionization</a:t>
            </a:r>
          </a:p>
        </p:txBody>
      </p:sp>
      <p:sp>
        <p:nvSpPr>
          <p:cNvPr id="71685" name="Rectangle 4"/>
          <p:cNvSpPr>
            <a:spLocks/>
          </p:cNvSpPr>
          <p:nvPr/>
        </p:nvSpPr>
        <p:spPr bwMode="auto">
          <a:xfrm>
            <a:off x="6821489" y="3355975"/>
            <a:ext cx="2162175" cy="261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Assembly of  Galaxies</a:t>
            </a:r>
          </a:p>
        </p:txBody>
      </p:sp>
      <p:sp>
        <p:nvSpPr>
          <p:cNvPr id="71686" name="Rectangle 5"/>
          <p:cNvSpPr>
            <a:spLocks/>
          </p:cNvSpPr>
          <p:nvPr/>
        </p:nvSpPr>
        <p:spPr bwMode="auto">
          <a:xfrm>
            <a:off x="2881313" y="6051551"/>
            <a:ext cx="233045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Birth of stars and </a:t>
            </a:r>
            <a:b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b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proto-planetary systems</a:t>
            </a:r>
          </a:p>
        </p:txBody>
      </p:sp>
      <p:sp>
        <p:nvSpPr>
          <p:cNvPr id="71687" name="Rectangle 6"/>
          <p:cNvSpPr>
            <a:spLocks/>
          </p:cNvSpPr>
          <p:nvPr/>
        </p:nvSpPr>
        <p:spPr bwMode="auto">
          <a:xfrm>
            <a:off x="6891339" y="6076950"/>
            <a:ext cx="2574925"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Planetary systems and the</a:t>
            </a:r>
            <a:b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b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 origin of life</a:t>
            </a:r>
          </a:p>
        </p:txBody>
      </p:sp>
      <p:pic>
        <p:nvPicPr>
          <p:cNvPr id="71688" name="Picture 7"/>
          <p:cNvPicPr>
            <a:picLocks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2825" y="938214"/>
            <a:ext cx="3589338" cy="2473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pic>
      <p:pic>
        <p:nvPicPr>
          <p:cNvPr id="71689" name="Picture 8"/>
          <p:cNvPicPr>
            <a:picLocks noChangeArrowheads="1"/>
          </p:cNvPicPr>
          <p:nvPr/>
        </p:nvPicPr>
        <p:blipFill>
          <a:blip r:embed="rId4">
            <a:extLst>
              <a:ext uri="{28A0092B-C50C-407E-A947-70E740481C1C}">
                <a14:useLocalDpi xmlns:a14="http://schemas.microsoft.com/office/drawing/2010/main" val="0"/>
              </a:ext>
            </a:extLst>
          </a:blip>
          <a:srcRect l="5357" t="6688" r="5356" b="13055"/>
          <a:stretch>
            <a:fillRect/>
          </a:stretch>
        </p:blipFill>
        <p:spPr bwMode="auto">
          <a:xfrm>
            <a:off x="8283575" y="1071564"/>
            <a:ext cx="1563688" cy="1125537"/>
          </a:xfrm>
          <a:prstGeom prst="rect">
            <a:avLst/>
          </a:prstGeom>
          <a:noFill/>
          <a:ln w="19050">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71690" name="Picture 9"/>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46889" y="1874839"/>
            <a:ext cx="1857375" cy="1393825"/>
          </a:xfrm>
          <a:prstGeom prst="rect">
            <a:avLst/>
          </a:prstGeom>
          <a:noFill/>
          <a:ln w="25400">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71691" name="Picture 10"/>
          <p:cNvPicPr>
            <a:picLocks noChangeArrowheads="1"/>
          </p:cNvPicPr>
          <p:nvPr/>
        </p:nvPicPr>
        <p:blipFill>
          <a:blip r:embed="rId6">
            <a:extLst>
              <a:ext uri="{28A0092B-C50C-407E-A947-70E740481C1C}">
                <a14:useLocalDpi xmlns:a14="http://schemas.microsoft.com/office/drawing/2010/main" val="0"/>
              </a:ext>
            </a:extLst>
          </a:blip>
          <a:srcRect t="5087" b="26666"/>
          <a:stretch>
            <a:fillRect/>
          </a:stretch>
        </p:blipFill>
        <p:spPr bwMode="auto">
          <a:xfrm>
            <a:off x="2773363" y="4500564"/>
            <a:ext cx="1822450" cy="1431925"/>
          </a:xfrm>
          <a:prstGeom prst="rect">
            <a:avLst/>
          </a:prstGeom>
          <a:noFill/>
          <a:ln w="1905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92" name="Rectangle 11"/>
          <p:cNvSpPr>
            <a:spLocks/>
          </p:cNvSpPr>
          <p:nvPr/>
        </p:nvSpPr>
        <p:spPr bwMode="auto">
          <a:xfrm>
            <a:off x="4489451" y="3963989"/>
            <a:ext cx="500063" cy="223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HH-30</a:t>
            </a:r>
          </a:p>
        </p:txBody>
      </p:sp>
      <p:sp>
        <p:nvSpPr>
          <p:cNvPr id="71693" name="Rectangle 12"/>
          <p:cNvSpPr>
            <a:spLocks/>
          </p:cNvSpPr>
          <p:nvPr/>
        </p:nvSpPr>
        <p:spPr bwMode="auto">
          <a:xfrm>
            <a:off x="2895601" y="4641850"/>
            <a:ext cx="290513" cy="153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M-16</a:t>
            </a:r>
          </a:p>
        </p:txBody>
      </p:sp>
      <p:sp>
        <p:nvSpPr>
          <p:cNvPr id="71694" name="Rectangle 13"/>
          <p:cNvSpPr>
            <a:spLocks/>
          </p:cNvSpPr>
          <p:nvPr/>
        </p:nvSpPr>
        <p:spPr bwMode="auto">
          <a:xfrm>
            <a:off x="6953251" y="2946400"/>
            <a:ext cx="1027113" cy="2238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HST-UDF</a:t>
            </a:r>
          </a:p>
        </p:txBody>
      </p:sp>
      <p:sp>
        <p:nvSpPr>
          <p:cNvPr id="71695" name="Rectangle 14"/>
          <p:cNvSpPr>
            <a:spLocks/>
          </p:cNvSpPr>
          <p:nvPr/>
        </p:nvSpPr>
        <p:spPr bwMode="auto">
          <a:xfrm>
            <a:off x="9312276" y="1125538"/>
            <a:ext cx="500063" cy="222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M81</a:t>
            </a:r>
          </a:p>
        </p:txBody>
      </p:sp>
      <p:pic>
        <p:nvPicPr>
          <p:cNvPr id="71696" name="Picture 15"/>
          <p:cNvPicPr>
            <a:picLocks noChangeAspect="1" noChangeArrowheads="1"/>
          </p:cNvPicPr>
          <p:nvPr/>
        </p:nvPicPr>
        <p:blipFill>
          <a:blip r:embed="rId7">
            <a:extLst>
              <a:ext uri="{28A0092B-C50C-407E-A947-70E740481C1C}">
                <a14:useLocalDpi xmlns:a14="http://schemas.microsoft.com/office/drawing/2010/main" val="0"/>
              </a:ext>
            </a:extLst>
          </a:blip>
          <a:srcRect l="69701" t="7677" r="5711" b="29068"/>
          <a:stretch>
            <a:fillRect/>
          </a:stretch>
        </p:blipFill>
        <p:spPr bwMode="auto">
          <a:xfrm>
            <a:off x="7086600" y="4114801"/>
            <a:ext cx="2027238" cy="1876425"/>
          </a:xfrm>
          <a:prstGeom prst="rect">
            <a:avLst/>
          </a:prstGeom>
          <a:noFill/>
          <a:ln w="2540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97" name="ZoneTexte 1"/>
          <p:cNvSpPr txBox="1">
            <a:spLocks noChangeArrowheads="1"/>
          </p:cNvSpPr>
          <p:nvPr/>
        </p:nvSpPr>
        <p:spPr bwMode="auto">
          <a:xfrm>
            <a:off x="9191625" y="4579939"/>
            <a:ext cx="1479550" cy="11699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25%  of the time</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for exoplanets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At least from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GTO  and ERS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programs</a:t>
            </a:r>
            <a:endParaRPr kumimoji="0" lang="en-US" altLang="fr-FR" sz="1400" b="0" i="0" u="none" strike="noStrike" kern="1200" cap="none" spc="0" normalizeH="0" baseline="0" noProof="0">
              <a:ln>
                <a:noFill/>
              </a:ln>
              <a:solidFill>
                <a:srgbClr val="FF0000"/>
              </a:solidFill>
              <a:effectLst/>
              <a:uLnTx/>
              <a:uFillTx/>
              <a:latin typeface="Gill Sans"/>
            </a:endParaRPr>
          </a:p>
        </p:txBody>
      </p:sp>
      <p:sp>
        <p:nvSpPr>
          <p:cNvPr id="2" name="Rectangle 1"/>
          <p:cNvSpPr/>
          <p:nvPr/>
        </p:nvSpPr>
        <p:spPr bwMode="auto">
          <a:xfrm>
            <a:off x="0" y="6599238"/>
            <a:ext cx="12192000" cy="715962"/>
          </a:xfrm>
          <a:prstGeom prst="rect">
            <a:avLst/>
          </a:prstGeom>
          <a:solidFill>
            <a:schemeClr val="bg1"/>
          </a:solidFill>
          <a:ln w="25400"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fr-FR" sz="4200" b="0" i="0" u="none" strike="noStrike" kern="1200" cap="none" spc="0" normalizeH="0" baseline="0" noProof="0">
              <a:ln>
                <a:noFill/>
              </a:ln>
              <a:solidFill>
                <a:srgbClr val="FFFFFF"/>
              </a:solidFill>
              <a:effectLst/>
              <a:uLnTx/>
              <a:uFillTx/>
              <a:latin typeface="Gill Sans" charset="0"/>
              <a:ea typeface="ヒラギノ角ゴ ProN W3" charset="-128"/>
              <a:cs typeface="ヒラギノ角ゴ ProN W3" charset="-128"/>
              <a:sym typeface="Gill Sans" charset="0"/>
            </a:endParaRPr>
          </a:p>
        </p:txBody>
      </p:sp>
    </p:spTree>
    <p:extLst>
      <p:ext uri="{BB962C8B-B14F-4D97-AF65-F5344CB8AC3E}">
        <p14:creationId xmlns:p14="http://schemas.microsoft.com/office/powerpoint/2010/main" val="1954027735"/>
      </p:ext>
    </p:extLst>
  </p:cSld>
  <p:clrMapOvr>
    <a:masterClrMapping/>
  </p:clrMapOvr>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7" name="trop, trop tôt, très compactes"/>
          <p:cNvSpPr txBox="1">
            <a:spLocks noGrp="1"/>
          </p:cNvSpPr>
          <p:nvPr>
            <p:ph type="title"/>
          </p:nvPr>
        </p:nvSpPr>
        <p:spPr>
          <a:prstGeom prst="rect">
            <a:avLst/>
          </a:prstGeom>
        </p:spPr>
        <p:txBody>
          <a:bodyPr/>
          <a:lstStyle/>
          <a:p>
            <a:r>
              <a:rPr dirty="0" smtClean="0"/>
              <a:t>trop </a:t>
            </a:r>
            <a:r>
              <a:rPr dirty="0" err="1"/>
              <a:t>tôt</a:t>
            </a:r>
            <a:r>
              <a:rPr dirty="0"/>
              <a:t>, </a:t>
            </a:r>
            <a:r>
              <a:rPr dirty="0" err="1"/>
              <a:t>très</a:t>
            </a:r>
            <a:r>
              <a:rPr dirty="0"/>
              <a:t> </a:t>
            </a:r>
            <a:r>
              <a:rPr dirty="0" err="1"/>
              <a:t>compactes</a:t>
            </a:r>
            <a:endParaRPr dirty="0"/>
          </a:p>
        </p:txBody>
      </p:sp>
      <p:pic>
        <p:nvPicPr>
          <p:cNvPr id="538" name="Screenshot 2023-04-19 at 11.18.27.png" descr="Screenshot 2023-04-19 at 11.18.27.png"/>
          <p:cNvPicPr>
            <a:picLocks noChangeAspect="1"/>
          </p:cNvPicPr>
          <p:nvPr/>
        </p:nvPicPr>
        <p:blipFill>
          <a:blip r:embed="rId3">
            <a:extLst/>
          </a:blip>
          <a:srcRect t="17282" b="9408"/>
          <a:stretch>
            <a:fillRect/>
          </a:stretch>
        </p:blipFill>
        <p:spPr>
          <a:xfrm>
            <a:off x="1848299" y="646156"/>
            <a:ext cx="9157693" cy="6114779"/>
          </a:xfrm>
          <a:prstGeom prst="rect">
            <a:avLst/>
          </a:prstGeom>
          <a:ln w="12700"/>
        </p:spPr>
      </p:pic>
      <p:sp>
        <p:nvSpPr>
          <p:cNvPr id="539" name="M* = 108 M⨀…"/>
          <p:cNvSpPr txBox="1"/>
          <p:nvPr/>
        </p:nvSpPr>
        <p:spPr>
          <a:xfrm>
            <a:off x="9942785" y="1317351"/>
            <a:ext cx="2083905" cy="841577"/>
          </a:xfrm>
          <a:prstGeom prst="rect">
            <a:avLst/>
          </a:prstGeom>
          <a:ln w="12700">
            <a:miter lim="400000"/>
          </a:ln>
          <a:effectLst>
            <a:outerShdw blurRad="50800" dist="25400" dir="5400000" rotWithShape="0">
              <a:srgbClr val="000000">
                <a:alpha val="50000"/>
              </a:srgbClr>
            </a:outerShdw>
          </a:effectLst>
          <a:extLst>
            <a:ext uri="{C572A759-6A51-4108-AA02-DFA0A04FC94B}">
              <ma14:wrappingTextBoxFlag xmlns:ma14="http://schemas.microsoft.com/office/mac/drawingml/2011/main" xmlns:a14="http://schemas.microsoft.com/office/drawing/2010/main" xmlns:m="http://schemas.openxmlformats.org/officeDocument/2006/math" xmlns="" val="1"/>
            </a:ext>
          </a:extLst>
        </p:spPr>
        <p:txBody>
          <a:bodyPr wrap="none" lIns="35719" tIns="35719" rIns="35719" bIns="35719" anchor="ctr">
            <a:spAutoFit/>
          </a:bodyPr>
          <a:lstStyle/>
          <a:p>
            <a:pPr>
              <a:defRPr sz="5000">
                <a:solidFill>
                  <a:srgbClr val="FDF4EA"/>
                </a:solidFill>
                <a:latin typeface="Neris SemiBold"/>
                <a:ea typeface="Neris SemiBold"/>
                <a:cs typeface="Neris SemiBold"/>
                <a:sym typeface="Neris SemiBold"/>
              </a:defRPr>
            </a:pPr>
            <a:r>
              <a:rPr sz="2500"/>
              <a:t>M</a:t>
            </a:r>
            <a:r>
              <a:rPr sz="2500" baseline="-5999"/>
              <a:t>*</a:t>
            </a:r>
            <a:r>
              <a:rPr sz="2500"/>
              <a:t> = 10</a:t>
            </a:r>
            <a:r>
              <a:rPr sz="2500" baseline="31999"/>
              <a:t>8</a:t>
            </a:r>
            <a:r>
              <a:rPr sz="2500"/>
              <a:t> M⨀</a:t>
            </a:r>
          </a:p>
          <a:p>
            <a:pPr>
              <a:defRPr sz="5000">
                <a:solidFill>
                  <a:srgbClr val="FDF4EA"/>
                </a:solidFill>
                <a:latin typeface="Neris SemiBold"/>
                <a:ea typeface="Neris SemiBold"/>
                <a:cs typeface="Neris SemiBold"/>
                <a:sym typeface="Neris SemiBold"/>
              </a:defRPr>
            </a:pPr>
            <a:r>
              <a:rPr sz="2500"/>
              <a:t>age ∼ 70 Myr </a:t>
            </a:r>
          </a:p>
        </p:txBody>
      </p:sp>
    </p:spTree>
    <p:extLst>
      <p:ext uri="{BB962C8B-B14F-4D97-AF65-F5344CB8AC3E}">
        <p14:creationId xmlns:p14="http://schemas.microsoft.com/office/powerpoint/2010/main" val="1979913848"/>
      </p:ext>
    </p:extLst>
  </p:cSld>
  <p:clrMapOvr>
    <a:masterClrMapping/>
  </p:clrMapOvr>
  <p:transition spd="med"/>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584" name="trop nombreuses, lumineuses très tôt"/>
          <p:cNvSpPr txBox="1">
            <a:spLocks noGrp="1"/>
          </p:cNvSpPr>
          <p:nvPr>
            <p:ph type="title"/>
          </p:nvPr>
        </p:nvSpPr>
        <p:spPr>
          <a:prstGeom prst="rect">
            <a:avLst/>
          </a:prstGeom>
        </p:spPr>
        <p:txBody>
          <a:bodyPr/>
          <a:lstStyle/>
          <a:p>
            <a:r>
              <a:t>trop nombreuses, lumineuses très tôt</a:t>
            </a:r>
          </a:p>
        </p:txBody>
      </p:sp>
      <p:pic>
        <p:nvPicPr>
          <p:cNvPr id="585" name="Image" descr="Image"/>
          <p:cNvPicPr>
            <a:picLocks noChangeAspect="1"/>
          </p:cNvPicPr>
          <p:nvPr/>
        </p:nvPicPr>
        <p:blipFill>
          <a:blip r:embed="rId2">
            <a:extLst/>
          </a:blip>
          <a:stretch>
            <a:fillRect/>
          </a:stretch>
        </p:blipFill>
        <p:spPr>
          <a:xfrm>
            <a:off x="3847212" y="3037301"/>
            <a:ext cx="4610617" cy="3642715"/>
          </a:xfrm>
          <a:prstGeom prst="rect">
            <a:avLst/>
          </a:prstGeom>
          <a:ln w="12700"/>
        </p:spPr>
      </p:pic>
      <p:pic>
        <p:nvPicPr>
          <p:cNvPr id="586" name="Image" descr="Image"/>
          <p:cNvPicPr>
            <a:picLocks noChangeAspect="1"/>
          </p:cNvPicPr>
          <p:nvPr/>
        </p:nvPicPr>
        <p:blipFill>
          <a:blip r:embed="rId3">
            <a:extLst/>
          </a:blip>
          <a:stretch>
            <a:fillRect/>
          </a:stretch>
        </p:blipFill>
        <p:spPr>
          <a:xfrm>
            <a:off x="95915" y="31475"/>
            <a:ext cx="4211922" cy="4152413"/>
          </a:xfrm>
          <a:prstGeom prst="rect">
            <a:avLst/>
          </a:prstGeom>
          <a:ln w="12700"/>
        </p:spPr>
      </p:pic>
      <p:pic>
        <p:nvPicPr>
          <p:cNvPr id="587" name="Image" descr="Image"/>
          <p:cNvPicPr>
            <a:picLocks noChangeAspect="1"/>
          </p:cNvPicPr>
          <p:nvPr/>
        </p:nvPicPr>
        <p:blipFill>
          <a:blip r:embed="rId4">
            <a:extLst/>
          </a:blip>
          <a:stretch>
            <a:fillRect/>
          </a:stretch>
        </p:blipFill>
        <p:spPr>
          <a:xfrm>
            <a:off x="8231574" y="1313470"/>
            <a:ext cx="3956896" cy="4865165"/>
          </a:xfrm>
          <a:prstGeom prst="rect">
            <a:avLst/>
          </a:prstGeom>
          <a:ln w="12700"/>
        </p:spPr>
      </p:pic>
    </p:spTree>
    <p:extLst>
      <p:ext uri="{BB962C8B-B14F-4D97-AF65-F5344CB8AC3E}">
        <p14:creationId xmlns:p14="http://schemas.microsoft.com/office/powerpoint/2010/main" val="4097807546"/>
      </p:ext>
    </p:extLst>
  </p:cSld>
  <p:clrMapOvr>
    <a:masterClrMapping/>
  </p:clrMapOvr>
  <p:transition spd="med"/>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 3"/>
          <p:cNvPicPr>
            <a:picLocks noChangeAspect="1"/>
          </p:cNvPicPr>
          <p:nvPr/>
        </p:nvPicPr>
        <p:blipFill>
          <a:blip r:embed="rId3"/>
          <a:stretch>
            <a:fillRect/>
          </a:stretch>
        </p:blipFill>
        <p:spPr>
          <a:xfrm>
            <a:off x="3301672" y="2688771"/>
            <a:ext cx="5283853" cy="3936471"/>
          </a:xfrm>
          <a:prstGeom prst="rect">
            <a:avLst/>
          </a:prstGeom>
        </p:spPr>
      </p:pic>
      <p:pic>
        <p:nvPicPr>
          <p:cNvPr id="5" name="Image 4"/>
          <p:cNvPicPr>
            <a:picLocks noChangeAspect="1"/>
          </p:cNvPicPr>
          <p:nvPr/>
        </p:nvPicPr>
        <p:blipFill>
          <a:blip r:embed="rId4"/>
          <a:stretch>
            <a:fillRect/>
          </a:stretch>
        </p:blipFill>
        <p:spPr>
          <a:xfrm>
            <a:off x="2925818" y="108213"/>
            <a:ext cx="6035563" cy="2309060"/>
          </a:xfrm>
          <a:prstGeom prst="rect">
            <a:avLst/>
          </a:prstGeom>
        </p:spPr>
      </p:pic>
    </p:spTree>
    <p:extLst>
      <p:ext uri="{BB962C8B-B14F-4D97-AF65-F5344CB8AC3E}">
        <p14:creationId xmlns:p14="http://schemas.microsoft.com/office/powerpoint/2010/main" val="2063487838"/>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age 1"/>
          <p:cNvPicPr>
            <a:picLocks noChangeAspect="1"/>
          </p:cNvPicPr>
          <p:nvPr/>
        </p:nvPicPr>
        <p:blipFill>
          <a:blip r:embed="rId3"/>
          <a:stretch>
            <a:fillRect/>
          </a:stretch>
        </p:blipFill>
        <p:spPr>
          <a:xfrm>
            <a:off x="2659082" y="780820"/>
            <a:ext cx="6873836" cy="5296359"/>
          </a:xfrm>
          <a:prstGeom prst="rect">
            <a:avLst/>
          </a:prstGeom>
        </p:spPr>
      </p:pic>
      <p:sp>
        <p:nvSpPr>
          <p:cNvPr id="3" name="ZoneTexte 2"/>
          <p:cNvSpPr txBox="1"/>
          <p:nvPr/>
        </p:nvSpPr>
        <p:spPr>
          <a:xfrm>
            <a:off x="3362633" y="235975"/>
            <a:ext cx="5117338"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srgbClr val="FFFFFF"/>
                </a:solidFill>
                <a:effectLst/>
                <a:uLnTx/>
                <a:uFillTx/>
                <a:latin typeface="Verdana" panose="020B0604030504040204" pitchFamily="34" charset="0"/>
                <a:ea typeface="Verdana" panose="020B0604030504040204" pitchFamily="34" charset="0"/>
                <a:cs typeface="Verdana" panose="020B0604030504040204" pitchFamily="34" charset="0"/>
              </a:rPr>
              <a:t>Trou noir </a:t>
            </a:r>
            <a:r>
              <a:rPr kumimoji="0" lang="fr-FR" sz="1800" b="0" i="0" u="none" strike="noStrike" kern="1200" cap="none" spc="0" normalizeH="0" baseline="0" noProof="0" dirty="0" err="1" smtClean="0">
                <a:ln>
                  <a:noFill/>
                </a:ln>
                <a:solidFill>
                  <a:srgbClr val="FFFFFF"/>
                </a:solidFill>
                <a:effectLst/>
                <a:uLnTx/>
                <a:uFillTx/>
                <a:latin typeface="Verdana" panose="020B0604030504040204" pitchFamily="34" charset="0"/>
                <a:ea typeface="Verdana" panose="020B0604030504040204" pitchFamily="34" charset="0"/>
                <a:cs typeface="Verdana" panose="020B0604030504040204" pitchFamily="34" charset="0"/>
              </a:rPr>
              <a:t>supermassif</a:t>
            </a:r>
            <a:r>
              <a:rPr kumimoji="0" lang="fr-FR" sz="1800" b="0" i="0" u="none" strike="noStrike" kern="1200" cap="none" spc="0" normalizeH="0" baseline="0" noProof="0" dirty="0" smtClean="0">
                <a:ln>
                  <a:noFill/>
                </a:ln>
                <a:solidFill>
                  <a:srgbClr val="FFFFFF"/>
                </a:solidFill>
                <a:effectLst/>
                <a:uLnTx/>
                <a:uFillTx/>
                <a:latin typeface="Verdana" panose="020B0604030504040204" pitchFamily="34" charset="0"/>
                <a:ea typeface="Verdana" panose="020B0604030504040204" pitchFamily="34" charset="0"/>
                <a:cs typeface="Verdana" panose="020B0604030504040204" pitchFamily="34" charset="0"/>
              </a:rPr>
              <a:t> formé très </a:t>
            </a:r>
            <a:r>
              <a:rPr kumimoji="0" lang="fr-FR" sz="1800" b="0" i="0" u="none" strike="noStrike" kern="1200" cap="none" spc="0" normalizeH="0" baseline="0" noProof="0" dirty="0" err="1" smtClean="0">
                <a:ln>
                  <a:noFill/>
                </a:ln>
                <a:solidFill>
                  <a:srgbClr val="FFFFFF"/>
                </a:solidFill>
                <a:effectLst/>
                <a:uLnTx/>
                <a:uFillTx/>
                <a:latin typeface="Verdana" panose="020B0604030504040204" pitchFamily="34" charset="0"/>
                <a:ea typeface="Verdana" panose="020B0604030504040204" pitchFamily="34" charset="0"/>
                <a:cs typeface="Verdana" panose="020B0604030504040204" pitchFamily="34" charset="0"/>
              </a:rPr>
              <a:t>tot</a:t>
            </a:r>
            <a:r>
              <a:rPr kumimoji="0" lang="fr-FR" sz="1800" b="0" i="0" u="none" strike="noStrike" kern="1200" cap="none" spc="0" normalizeH="0" baseline="0" noProof="0" dirty="0" smtClean="0">
                <a:ln>
                  <a:noFill/>
                </a:ln>
                <a:solidFill>
                  <a:srgbClr val="FFFFFF"/>
                </a:solidFill>
                <a:effectLst/>
                <a:uLnTx/>
                <a:uFillTx/>
                <a:latin typeface="Verdana" panose="020B0604030504040204" pitchFamily="34" charset="0"/>
                <a:ea typeface="Verdana" panose="020B0604030504040204" pitchFamily="34" charset="0"/>
                <a:cs typeface="Verdana" panose="020B0604030504040204" pitchFamily="34" charset="0"/>
              </a:rPr>
              <a:t> </a:t>
            </a:r>
          </a:p>
        </p:txBody>
      </p:sp>
    </p:spTree>
    <p:extLst>
      <p:ext uri="{BB962C8B-B14F-4D97-AF65-F5344CB8AC3E}">
        <p14:creationId xmlns:p14="http://schemas.microsoft.com/office/powerpoint/2010/main" val="114368154"/>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61911C1-2474-430B-92FB-73763C9E2A9B}" type="datetime1">
              <a:rPr kumimoji="0" lang="fr-FR" sz="1200" b="0" i="0" u="none" strike="noStrike" kern="1200" cap="none" spc="0" normalizeH="0" baseline="0" noProof="0" smtClean="0">
                <a:ln>
                  <a:noFill/>
                </a:ln>
                <a:solidFill>
                  <a:srgbClr val="262626">
                    <a:tint val="75000"/>
                  </a:srgbClr>
                </a:solidFill>
                <a:effectLst/>
                <a:uLnTx/>
                <a:uFillTx/>
                <a:latin typeface="Arial"/>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14/05/2025</a:t>
            </a:fld>
            <a:endParaRPr kumimoji="0" lang="fr-FR" sz="1200" b="0" i="0" u="none" strike="noStrike" kern="1200" cap="none" spc="0" normalizeH="0" baseline="0" noProof="0">
              <a:ln>
                <a:noFill/>
              </a:ln>
              <a:solidFill>
                <a:srgbClr val="262626">
                  <a:tint val="75000"/>
                </a:srgbClr>
              </a:solidFill>
              <a:effectLst/>
              <a:uLnTx/>
              <a:uFillTx/>
              <a:latin typeface="Arial"/>
              <a:ea typeface="+mn-ea"/>
              <a:cs typeface="+mn-cs"/>
            </a:endParaRP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1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200" b="0" i="0" u="none" strike="noStrike" kern="1200" cap="none" spc="0" normalizeH="0" baseline="0" noProof="0" dirty="0">
              <a:ln>
                <a:noFill/>
              </a:ln>
              <a:solidFill>
                <a:srgbClr val="262626">
                  <a:tint val="75000"/>
                </a:srgbClr>
              </a:solidFill>
              <a:effectLst/>
              <a:uLnTx/>
              <a:uFillTx/>
              <a:latin typeface="Arial"/>
              <a:ea typeface="+mn-ea"/>
              <a:cs typeface="+mn-cs"/>
            </a:endParaRPr>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CBC77A0-1F4E-42FF-9FFC-F45C3A64AF90}" type="slidenum">
              <a:rPr kumimoji="0" lang="fr-FR" sz="1200" b="1" i="0" u="none" strike="noStrike" kern="1200" cap="none" spc="0" normalizeH="0" baseline="0" noProof="0" smtClean="0">
                <a:ln>
                  <a:noFill/>
                </a:ln>
                <a:solidFill>
                  <a:srgbClr val="E50019"/>
                </a:solidFill>
                <a:effectLst/>
                <a:uLnTx/>
                <a:uFillTx/>
                <a:latin typeface="Arial"/>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36</a:t>
            </a:fld>
            <a:endParaRPr kumimoji="0" lang="fr-FR" sz="1200" b="1" i="0" u="none" strike="noStrike" kern="1200" cap="none" spc="0" normalizeH="0" baseline="0" noProof="0">
              <a:ln>
                <a:noFill/>
              </a:ln>
              <a:solidFill>
                <a:srgbClr val="E50019"/>
              </a:solidFill>
              <a:effectLst/>
              <a:uLnTx/>
              <a:uFillTx/>
              <a:latin typeface="Arial"/>
              <a:ea typeface="+mn-ea"/>
              <a:cs typeface="+mn-cs"/>
            </a:endParaRPr>
          </a:p>
        </p:txBody>
      </p:sp>
      <p:sp>
        <p:nvSpPr>
          <p:cNvPr id="8" name="Titre 7">
            <a:extLst>
              <a:ext uri="{FF2B5EF4-FFF2-40B4-BE49-F238E27FC236}">
                <a16:creationId xmlns:a16="http://schemas.microsoft.com/office/drawing/2014/main" id="{706145B9-044A-E9D6-2BA3-350CFE188652}"/>
              </a:ext>
            </a:extLst>
          </p:cNvPr>
          <p:cNvSpPr>
            <a:spLocks noGrp="1"/>
          </p:cNvSpPr>
          <p:nvPr>
            <p:ph type="title"/>
          </p:nvPr>
        </p:nvSpPr>
        <p:spPr/>
        <p:txBody>
          <a:bodyPr>
            <a:normAutofit fontScale="90000"/>
          </a:bodyPr>
          <a:lstStyle/>
          <a:p>
            <a:r>
              <a:rPr lang="fr-FR" dirty="0" smtClean="0"/>
              <a:t>Des simulations pour interpréter les résultats  </a:t>
            </a:r>
            <a:endParaRPr lang="fr-FR" dirty="0"/>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smtClean="0">
              <a:ln>
                <a:noFill/>
              </a:ln>
              <a:solidFill>
                <a:prstClr val="white"/>
              </a:solidFill>
              <a:effectLst/>
              <a:uLnTx/>
              <a:uFillTx/>
              <a:latin typeface="Arial"/>
              <a:ea typeface="+mn-ea"/>
              <a:cs typeface="+mn-cs"/>
            </a:endParaRPr>
          </a:p>
        </p:txBody>
      </p:sp>
      <p:sp>
        <p:nvSpPr>
          <p:cNvPr id="14" name="Espace réservé du contenu 10">
            <a:extLst>
              <a:ext uri="{FF2B5EF4-FFF2-40B4-BE49-F238E27FC236}">
                <a16:creationId xmlns:a16="http://schemas.microsoft.com/office/drawing/2014/main" id="{62EA095B-6B4A-15D7-67B2-AE0956E14DB6}"/>
              </a:ext>
            </a:extLst>
          </p:cNvPr>
          <p:cNvSpPr>
            <a:spLocks noGrp="1"/>
          </p:cNvSpPr>
          <p:nvPr>
            <p:ph idx="1"/>
          </p:nvPr>
        </p:nvSpPr>
        <p:spPr>
          <a:xfrm>
            <a:off x="553033" y="1786502"/>
            <a:ext cx="6118657" cy="4532313"/>
          </a:xfrm>
        </p:spPr>
        <p:txBody>
          <a:bodyPr>
            <a:normAutofit/>
          </a:bodyPr>
          <a:lstStyle/>
          <a:p>
            <a:pPr defTabSz="514350">
              <a:defRPr/>
            </a:pPr>
            <a:endParaRPr lang="fr-FR" sz="2000" b="1" dirty="0" smtClean="0"/>
          </a:p>
          <a:p>
            <a:pPr defTabSz="514350">
              <a:defRPr/>
            </a:pPr>
            <a:r>
              <a:rPr lang="fr-FR" sz="2000" b="1" dirty="0"/>
              <a:t>	</a:t>
            </a:r>
            <a:endParaRPr lang="fr-FR" sz="2000" b="1" dirty="0" smtClean="0"/>
          </a:p>
        </p:txBody>
      </p:sp>
      <p:sp>
        <p:nvSpPr>
          <p:cNvPr id="12" name="Rectangle 11"/>
          <p:cNvSpPr/>
          <p:nvPr/>
        </p:nvSpPr>
        <p:spPr>
          <a:xfrm>
            <a:off x="7269367" y="6404439"/>
            <a:ext cx="8836025" cy="276225"/>
          </a:xfrm>
          <a:prstGeom prst="rect">
            <a:avLst/>
          </a:prstGeom>
          <a:solidFill>
            <a:schemeClr val="tx1"/>
          </a:solidFill>
        </p:spPr>
        <p:txBody>
          <a:bodyP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200" b="0" i="1" u="none" strike="noStrike" kern="1200" cap="none" spc="0" normalizeH="0" baseline="0" noProof="0" dirty="0" err="1">
                <a:ln>
                  <a:noFill/>
                </a:ln>
                <a:solidFill>
                  <a:prstClr val="white">
                    <a:lumMod val="50000"/>
                  </a:prstClr>
                </a:solidFill>
                <a:effectLst/>
                <a:uLnTx/>
                <a:uFillTx/>
                <a:latin typeface="Arial"/>
                <a:ea typeface="+mn-ea"/>
                <a:cs typeface="+mn-cs"/>
              </a:rPr>
              <a:t>Credit</a:t>
            </a:r>
            <a:r>
              <a:rPr kumimoji="0" lang="fr-FR" sz="1200" b="0" i="1" u="none" strike="noStrike" kern="1200" cap="none" spc="0" normalizeH="0" baseline="0" noProof="0" dirty="0">
                <a:ln>
                  <a:noFill/>
                </a:ln>
                <a:solidFill>
                  <a:prstClr val="white">
                    <a:lumMod val="50000"/>
                  </a:prstClr>
                </a:solidFill>
                <a:effectLst/>
                <a:uLnTx/>
                <a:uFillTx/>
                <a:latin typeface="Arial"/>
                <a:ea typeface="+mn-ea"/>
                <a:cs typeface="+mn-cs"/>
              </a:rPr>
              <a:t>: NASA, ESA, CSA, </a:t>
            </a:r>
            <a:r>
              <a:rPr kumimoji="0" lang="fr-FR" sz="1200" b="0" i="1" u="none" strike="noStrike" kern="1200" cap="none" spc="0" normalizeH="0" baseline="0" noProof="0" dirty="0" err="1">
                <a:ln>
                  <a:noFill/>
                </a:ln>
                <a:solidFill>
                  <a:prstClr val="white">
                    <a:lumMod val="50000"/>
                  </a:prstClr>
                </a:solidFill>
                <a:effectLst/>
                <a:uLnTx/>
                <a:uFillTx/>
                <a:latin typeface="Arial"/>
                <a:ea typeface="+mn-ea"/>
                <a:cs typeface="+mn-cs"/>
              </a:rPr>
              <a:t>STScI</a:t>
            </a:r>
            <a:endParaRPr kumimoji="0" lang="fr-FR" sz="1200" b="0" i="0" u="none" strike="noStrike" kern="1200" cap="none" spc="0" normalizeH="0" baseline="0" noProof="0" dirty="0">
              <a:ln>
                <a:noFill/>
              </a:ln>
              <a:solidFill>
                <a:prstClr val="white">
                  <a:lumMod val="50000"/>
                </a:prstClr>
              </a:solidFill>
              <a:effectLst/>
              <a:uLnTx/>
              <a:uFillTx/>
              <a:latin typeface="Arial"/>
              <a:ea typeface="+mn-ea"/>
              <a:cs typeface="+mn-cs"/>
            </a:endParaRPr>
          </a:p>
        </p:txBody>
      </p:sp>
      <p:sp>
        <p:nvSpPr>
          <p:cNvPr id="30" name="Espace réservé pour une image  29"/>
          <p:cNvSpPr>
            <a:spLocks noGrp="1"/>
          </p:cNvSpPr>
          <p:nvPr>
            <p:ph type="pic" sz="quarter" idx="13"/>
          </p:nvPr>
        </p:nvSpPr>
        <p:spPr/>
      </p:sp>
      <p:pic>
        <p:nvPicPr>
          <p:cNvPr id="33" name="Espace réservé du contenu 7"/>
          <p:cNvPicPr>
            <a:picLocks noChangeAspect="1"/>
          </p:cNvPicPr>
          <p:nvPr/>
        </p:nvPicPr>
        <p:blipFill rotWithShape="1">
          <a:blip r:embed="rId2">
            <a:extLst>
              <a:ext uri="{28A0092B-C50C-407E-A947-70E740481C1C}">
                <a14:useLocalDpi xmlns:a14="http://schemas.microsoft.com/office/drawing/2010/main" val="0"/>
              </a:ext>
            </a:extLst>
          </a:blip>
          <a:srcRect r="22185"/>
          <a:stretch/>
        </p:blipFill>
        <p:spPr>
          <a:xfrm rot="5400000">
            <a:off x="6647030" y="446255"/>
            <a:ext cx="6821470" cy="5906770"/>
          </a:xfrm>
          <a:prstGeom prst="rect">
            <a:avLst/>
          </a:prstGeom>
        </p:spPr>
      </p:pic>
      <p:pic>
        <p:nvPicPr>
          <p:cNvPr id="34" name="Image 33">
            <a:extLst>
              <a:ext uri="{FF2B5EF4-FFF2-40B4-BE49-F238E27FC236}">
                <a16:creationId xmlns:a16="http://schemas.microsoft.com/office/drawing/2014/main" id="{1AEF5F7E-B203-53C4-4DB4-2981701AB054}"/>
              </a:ext>
            </a:extLst>
          </p:cNvPr>
          <p:cNvPicPr>
            <a:picLocks noChangeAspect="1"/>
          </p:cNvPicPr>
          <p:nvPr/>
        </p:nvPicPr>
        <p:blipFill rotWithShape="1">
          <a:blip r:embed="rId3"/>
          <a:srcRect l="4013" t="7375" r="42107" b="8097"/>
          <a:stretch/>
        </p:blipFill>
        <p:spPr>
          <a:xfrm>
            <a:off x="1074740" y="4173317"/>
            <a:ext cx="1739723" cy="1261298"/>
          </a:xfrm>
          <a:prstGeom prst="rect">
            <a:avLst/>
          </a:prstGeom>
          <a:ln w="25400">
            <a:solidFill>
              <a:srgbClr val="00B0F0"/>
            </a:solidFill>
          </a:ln>
        </p:spPr>
      </p:pic>
      <p:sp>
        <p:nvSpPr>
          <p:cNvPr id="35" name="ZoneTexte 34">
            <a:extLst>
              <a:ext uri="{FF2B5EF4-FFF2-40B4-BE49-F238E27FC236}">
                <a16:creationId xmlns:a16="http://schemas.microsoft.com/office/drawing/2014/main" id="{8EC77382-644B-9D6A-FF4C-47DF12EACC75}"/>
              </a:ext>
            </a:extLst>
          </p:cNvPr>
          <p:cNvSpPr txBox="1"/>
          <p:nvPr/>
        </p:nvSpPr>
        <p:spPr>
          <a:xfrm>
            <a:off x="3345465" y="5643521"/>
            <a:ext cx="1077539" cy="415498"/>
          </a:xfrm>
          <a:prstGeom prst="rect">
            <a:avLst/>
          </a:prstGeom>
          <a:solidFill>
            <a:schemeClr val="tx1">
              <a:lumMod val="95000"/>
              <a:lumOff val="5000"/>
            </a:schemeClr>
          </a:solid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050" b="0" i="0" u="none" strike="noStrike" kern="1200" cap="none" spc="0" normalizeH="0" baseline="0" noProof="0" dirty="0" smtClean="0">
                <a:ln>
                  <a:noFill/>
                </a:ln>
                <a:solidFill>
                  <a:prstClr val="white"/>
                </a:solidFill>
                <a:effectLst/>
                <a:uLnTx/>
                <a:uFillTx/>
                <a:latin typeface="Arial"/>
                <a:ea typeface="+mn-ea"/>
                <a:cs typeface="+mn-cs"/>
              </a:rPr>
              <a:t>Galaxie JWST</a:t>
            </a:r>
            <a:br>
              <a:rPr kumimoji="0" lang="fr-FR" sz="1050" b="0" i="0" u="none" strike="noStrike" kern="1200" cap="none" spc="0" normalizeH="0" baseline="0" noProof="0" dirty="0" smtClean="0">
                <a:ln>
                  <a:noFill/>
                </a:ln>
                <a:solidFill>
                  <a:prstClr val="white"/>
                </a:solidFill>
                <a:effectLst/>
                <a:uLnTx/>
                <a:uFillTx/>
                <a:latin typeface="Arial"/>
                <a:ea typeface="+mn-ea"/>
                <a:cs typeface="+mn-cs"/>
              </a:rPr>
            </a:br>
            <a:r>
              <a:rPr kumimoji="0" lang="fr-FR" sz="1050" b="0" i="0" u="none" strike="noStrike" kern="1200" cap="none" spc="0" normalizeH="0" baseline="0" noProof="0" dirty="0" smtClean="0">
                <a:ln>
                  <a:noFill/>
                </a:ln>
                <a:solidFill>
                  <a:prstClr val="white"/>
                </a:solidFill>
                <a:effectLst/>
                <a:uLnTx/>
                <a:uFillTx/>
                <a:latin typeface="Arial"/>
                <a:ea typeface="+mn-ea"/>
                <a:cs typeface="+mn-cs"/>
              </a:rPr>
              <a:t>de même masse</a:t>
            </a:r>
            <a:endParaRPr kumimoji="0" lang="fr-FR" sz="1050" b="0" i="0" u="none" strike="noStrike" kern="1200" cap="none" spc="0" normalizeH="0" baseline="0" noProof="0" dirty="0">
              <a:ln>
                <a:noFill/>
              </a:ln>
              <a:solidFill>
                <a:prstClr val="white"/>
              </a:solidFill>
              <a:effectLst/>
              <a:uLnTx/>
              <a:uFillTx/>
              <a:latin typeface="Arial"/>
              <a:ea typeface="+mn-ea"/>
              <a:cs typeface="+mn-cs"/>
            </a:endParaRPr>
          </a:p>
        </p:txBody>
      </p:sp>
      <p:pic>
        <p:nvPicPr>
          <p:cNvPr id="36" name="Image 35">
            <a:extLst>
              <a:ext uri="{FF2B5EF4-FFF2-40B4-BE49-F238E27FC236}">
                <a16:creationId xmlns:a16="http://schemas.microsoft.com/office/drawing/2014/main" id="{E76516C7-A7AC-6D30-8E98-53EA2E23F11B}"/>
              </a:ext>
            </a:extLst>
          </p:cNvPr>
          <p:cNvPicPr>
            <a:picLocks noChangeAspect="1"/>
          </p:cNvPicPr>
          <p:nvPr/>
        </p:nvPicPr>
        <p:blipFill rotWithShape="1">
          <a:blip r:embed="rId4" cstate="screen">
            <a:extLst>
              <a:ext uri="{BEBA8EAE-BF5A-486C-A8C5-ECC9F3942E4B}">
                <a14:imgProps xmlns:a14="http://schemas.microsoft.com/office/drawing/2010/main">
                  <a14:imgLayer r:embed="rId5">
                    <a14:imgEffect>
                      <a14:brightnessContrast bright="23000" contrast="11000"/>
                    </a14:imgEffect>
                  </a14:imgLayer>
                </a14:imgProps>
              </a:ext>
              <a:ext uri="{28A0092B-C50C-407E-A947-70E740481C1C}">
                <a14:useLocalDpi xmlns:a14="http://schemas.microsoft.com/office/drawing/2010/main"/>
              </a:ext>
            </a:extLst>
          </a:blip>
          <a:srcRect b="-1846"/>
          <a:stretch/>
        </p:blipFill>
        <p:spPr>
          <a:xfrm>
            <a:off x="3160370" y="4185591"/>
            <a:ext cx="1544980" cy="1272789"/>
          </a:xfrm>
          <a:prstGeom prst="rect">
            <a:avLst/>
          </a:prstGeom>
          <a:ln w="21590">
            <a:solidFill>
              <a:schemeClr val="bg1">
                <a:lumMod val="85000"/>
              </a:schemeClr>
            </a:solidFill>
          </a:ln>
        </p:spPr>
      </p:pic>
      <p:sp>
        <p:nvSpPr>
          <p:cNvPr id="37" name="ZoneTexte 36">
            <a:extLst>
              <a:ext uri="{FF2B5EF4-FFF2-40B4-BE49-F238E27FC236}">
                <a16:creationId xmlns:a16="http://schemas.microsoft.com/office/drawing/2014/main" id="{868D06BE-FEBD-6A9E-6212-E1C82C3A7314}"/>
              </a:ext>
            </a:extLst>
          </p:cNvPr>
          <p:cNvSpPr txBox="1"/>
          <p:nvPr/>
        </p:nvSpPr>
        <p:spPr>
          <a:xfrm>
            <a:off x="215958" y="1977712"/>
            <a:ext cx="6634538" cy="203132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262626"/>
                </a:solidFill>
                <a:effectLst/>
                <a:uLnTx/>
                <a:uFillTx/>
                <a:latin typeface="Arial"/>
                <a:ea typeface="+mn-ea"/>
                <a:cs typeface="+mn-cs"/>
              </a:rPr>
              <a:t>Simulation Cosmologique « </a:t>
            </a:r>
            <a:r>
              <a:rPr kumimoji="0" lang="fr-FR" sz="1800" b="1" i="0" u="none" strike="noStrike" kern="1200" cap="none" spc="0" normalizeH="0" baseline="0" noProof="0" dirty="0" err="1">
                <a:ln>
                  <a:noFill/>
                </a:ln>
                <a:solidFill>
                  <a:srgbClr val="262626"/>
                </a:solidFill>
                <a:effectLst/>
                <a:uLnTx/>
                <a:uFillTx/>
                <a:latin typeface="Arial"/>
                <a:ea typeface="+mn-ea"/>
                <a:cs typeface="+mn-cs"/>
              </a:rPr>
              <a:t>Extreme</a:t>
            </a:r>
            <a:r>
              <a:rPr kumimoji="0" lang="fr-FR" sz="1800" b="1" i="0" u="none" strike="noStrike" kern="1200" cap="none" spc="0" normalizeH="0" baseline="0" noProof="0" dirty="0">
                <a:ln>
                  <a:noFill/>
                </a:ln>
                <a:solidFill>
                  <a:srgbClr val="262626"/>
                </a:solidFill>
                <a:effectLst/>
                <a:uLnTx/>
                <a:uFillTx/>
                <a:latin typeface="Arial"/>
                <a:ea typeface="+mn-ea"/>
                <a:cs typeface="+mn-cs"/>
              </a:rPr>
              <a:t> Horizon » </a:t>
            </a:r>
            <a:endParaRPr kumimoji="0" lang="fr-FR" sz="1800" b="1" i="0" u="none" strike="noStrike" kern="1200" cap="none" spc="0" normalizeH="0" baseline="0" noProof="0" dirty="0" smtClean="0">
              <a:ln>
                <a:noFill/>
              </a:ln>
              <a:solidFill>
                <a:srgbClr val="262626"/>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smtClean="0">
                <a:ln>
                  <a:noFill/>
                </a:ln>
                <a:solidFill>
                  <a:srgbClr val="262626"/>
                </a:solidFill>
                <a:effectLst/>
                <a:uLnTx/>
                <a:uFillTx/>
                <a:latin typeface="Arial"/>
                <a:ea typeface="+mn-ea"/>
                <a:cs typeface="+mn-cs"/>
              </a:rPr>
              <a:t>(</a:t>
            </a:r>
            <a:r>
              <a:rPr kumimoji="0" lang="fr-FR" sz="1800" b="1" i="0" u="none" strike="noStrike" kern="1200" cap="none" spc="0" normalizeH="0" baseline="0" noProof="0" dirty="0">
                <a:ln>
                  <a:noFill/>
                </a:ln>
                <a:solidFill>
                  <a:srgbClr val="262626"/>
                </a:solidFill>
                <a:effectLst/>
                <a:uLnTx/>
                <a:uFillTx/>
                <a:latin typeface="Arial"/>
                <a:ea typeface="+mn-ea"/>
                <a:cs typeface="+mn-cs"/>
              </a:rPr>
              <a:t>TGCC 2021-2022), </a:t>
            </a:r>
            <a:endParaRPr kumimoji="0" lang="fr-FR" sz="1800" b="1" i="0" u="none" strike="noStrike" kern="1200" cap="none" spc="0" normalizeH="0" baseline="0" noProof="0" dirty="0" smtClean="0">
              <a:ln>
                <a:noFill/>
              </a:ln>
              <a:solidFill>
                <a:srgbClr val="262626"/>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smtClean="0">
                <a:ln>
                  <a:noFill/>
                </a:ln>
                <a:solidFill>
                  <a:srgbClr val="262626"/>
                </a:solidFill>
                <a:effectLst/>
                <a:uLnTx/>
                <a:uFillTx/>
                <a:latin typeface="Arial"/>
                <a:ea typeface="+mn-ea"/>
                <a:cs typeface="+mn-cs"/>
              </a:rPr>
              <a:t>100 </a:t>
            </a:r>
            <a:r>
              <a:rPr kumimoji="0" lang="fr-FR" sz="1800" b="1" i="0" u="none" strike="noStrike" kern="1200" cap="none" spc="0" normalizeH="0" baseline="0" noProof="0" dirty="0">
                <a:ln>
                  <a:noFill/>
                </a:ln>
                <a:solidFill>
                  <a:srgbClr val="262626"/>
                </a:solidFill>
                <a:effectLst/>
                <a:uLnTx/>
                <a:uFillTx/>
                <a:latin typeface="Arial"/>
                <a:ea typeface="+mn-ea"/>
                <a:cs typeface="+mn-cs"/>
              </a:rPr>
              <a:t>fois plus d’éléments de résolution que </a:t>
            </a:r>
            <a:r>
              <a:rPr kumimoji="0" lang="fr-FR" sz="1800" b="1" i="0" u="none" strike="noStrike" kern="1200" cap="none" spc="0" normalizeH="0" baseline="0" noProof="0" dirty="0" smtClean="0">
                <a:ln>
                  <a:noFill/>
                </a:ln>
                <a:solidFill>
                  <a:srgbClr val="262626"/>
                </a:solidFill>
                <a:effectLst/>
                <a:uLnTx/>
                <a:uFillTx/>
                <a:latin typeface="Arial"/>
                <a:ea typeface="+mn-ea"/>
                <a:cs typeface="+mn-cs"/>
              </a:rPr>
              <a:t>les </a:t>
            </a:r>
            <a:r>
              <a:rPr kumimoji="0" lang="fr-FR" sz="1800" b="1" i="0" u="none" strike="noStrike" kern="1200" cap="none" spc="0" normalizeH="0" baseline="0" noProof="0" dirty="0">
                <a:ln>
                  <a:noFill/>
                </a:ln>
                <a:solidFill>
                  <a:srgbClr val="262626"/>
                </a:solidFill>
                <a:effectLst/>
                <a:uLnTx/>
                <a:uFillTx/>
                <a:latin typeface="Arial"/>
                <a:ea typeface="+mn-ea"/>
                <a:cs typeface="+mn-cs"/>
              </a:rPr>
              <a:t>simulations Horizon précédentes. </a:t>
            </a:r>
            <a:endParaRPr kumimoji="0" lang="fr-FR" sz="1800" b="1" i="0" u="none" strike="noStrike" kern="1200" cap="none" spc="0" normalizeH="0" baseline="0" noProof="0" dirty="0" smtClean="0">
              <a:ln>
                <a:noFill/>
              </a:ln>
              <a:solidFill>
                <a:srgbClr val="262626"/>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800" b="1" i="0" u="none" strike="noStrike" kern="1200" cap="none" spc="0" normalizeH="0" baseline="0" noProof="0" dirty="0">
              <a:ln>
                <a:noFill/>
              </a:ln>
              <a:solidFill>
                <a:srgbClr val="262626"/>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1" i="0" u="none" strike="noStrike" kern="1200" cap="none" spc="0" normalizeH="0" baseline="0" noProof="0" dirty="0">
                <a:ln>
                  <a:noFill/>
                </a:ln>
                <a:solidFill>
                  <a:srgbClr val="262626"/>
                </a:solidFill>
                <a:effectLst/>
                <a:uLnTx/>
                <a:uFillTx/>
                <a:latin typeface="Arial"/>
                <a:ea typeface="+mn-ea"/>
                <a:cs typeface="+mn-cs"/>
              </a:rPr>
              <a:t>C</a:t>
            </a:r>
            <a:r>
              <a:rPr kumimoji="0" lang="fr-FR" sz="1800" b="1" i="0" u="none" strike="noStrike" kern="1200" cap="none" spc="0" normalizeH="0" baseline="0" noProof="0" dirty="0" smtClean="0">
                <a:ln>
                  <a:noFill/>
                </a:ln>
                <a:solidFill>
                  <a:srgbClr val="262626"/>
                </a:solidFill>
                <a:effectLst/>
                <a:uLnTx/>
                <a:uFillTx/>
                <a:latin typeface="Arial"/>
                <a:ea typeface="+mn-ea"/>
                <a:cs typeface="+mn-cs"/>
              </a:rPr>
              <a:t>ollaboration </a:t>
            </a:r>
            <a:r>
              <a:rPr kumimoji="0" lang="fr-FR" sz="1800" b="1" i="0" u="none" strike="noStrike" kern="1200" cap="none" spc="0" normalizeH="0" baseline="0" noProof="0" dirty="0">
                <a:ln>
                  <a:noFill/>
                </a:ln>
                <a:solidFill>
                  <a:srgbClr val="262626"/>
                </a:solidFill>
                <a:effectLst/>
                <a:uLnTx/>
                <a:uFillTx/>
                <a:latin typeface="Arial"/>
                <a:ea typeface="+mn-ea"/>
                <a:cs typeface="+mn-cs"/>
              </a:rPr>
              <a:t>IRFU-DAM</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srgbClr val="262626"/>
              </a:solidFill>
              <a:effectLst/>
              <a:uLnTx/>
              <a:uFillTx/>
              <a:latin typeface="Arial"/>
              <a:ea typeface="+mn-ea"/>
              <a:cs typeface="+mn-cs"/>
            </a:endParaRPr>
          </a:p>
        </p:txBody>
      </p:sp>
    </p:spTree>
    <p:extLst>
      <p:ext uri="{BB962C8B-B14F-4D97-AF65-F5344CB8AC3E}">
        <p14:creationId xmlns:p14="http://schemas.microsoft.com/office/powerpoint/2010/main" val="3170485324"/>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Rectangle 1"/>
          <p:cNvSpPr>
            <a:spLocks noGrp="1" noChangeArrowheads="1"/>
          </p:cNvSpPr>
          <p:nvPr>
            <p:ph type="title"/>
          </p:nvPr>
        </p:nvSpPr>
        <p:spPr/>
        <p:txBody>
          <a:bodyPr/>
          <a:lstStyle/>
          <a:p>
            <a:pPr eaLnBrk="1" hangingPunct="1">
              <a:defRPr/>
            </a:pPr>
            <a:r>
              <a:rPr lang="en-US">
                <a:sym typeface="Helvetica" charset="0"/>
              </a:rPr>
              <a:t>JWST Science Themes</a:t>
            </a:r>
          </a:p>
        </p:txBody>
      </p:sp>
      <p:pic>
        <p:nvPicPr>
          <p:cNvPr id="71683" name="Picture 2"/>
          <p:cNvPicPr>
            <a:picLocks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435476" y="3911601"/>
            <a:ext cx="1338263" cy="1338263"/>
          </a:xfrm>
          <a:prstGeom prst="rect">
            <a:avLst/>
          </a:prstGeom>
          <a:noFill/>
          <a:ln w="3810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84" name="Rectangle 3"/>
          <p:cNvSpPr>
            <a:spLocks/>
          </p:cNvSpPr>
          <p:nvPr/>
        </p:nvSpPr>
        <p:spPr bwMode="auto">
          <a:xfrm>
            <a:off x="2711451" y="3373439"/>
            <a:ext cx="2733675" cy="261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First Light and Re-Ionization</a:t>
            </a:r>
          </a:p>
        </p:txBody>
      </p:sp>
      <p:sp>
        <p:nvSpPr>
          <p:cNvPr id="71685" name="Rectangle 4"/>
          <p:cNvSpPr>
            <a:spLocks/>
          </p:cNvSpPr>
          <p:nvPr/>
        </p:nvSpPr>
        <p:spPr bwMode="auto">
          <a:xfrm>
            <a:off x="6821489" y="3355975"/>
            <a:ext cx="2162175" cy="261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Assembly of  Galaxies</a:t>
            </a:r>
          </a:p>
        </p:txBody>
      </p:sp>
      <p:sp>
        <p:nvSpPr>
          <p:cNvPr id="71686" name="Rectangle 5"/>
          <p:cNvSpPr>
            <a:spLocks/>
          </p:cNvSpPr>
          <p:nvPr/>
        </p:nvSpPr>
        <p:spPr bwMode="auto">
          <a:xfrm>
            <a:off x="2881313" y="6051551"/>
            <a:ext cx="233045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Birth of stars and </a:t>
            </a:r>
            <a:b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b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proto-planetary systems</a:t>
            </a:r>
          </a:p>
        </p:txBody>
      </p:sp>
      <p:sp>
        <p:nvSpPr>
          <p:cNvPr id="71687" name="Rectangle 6"/>
          <p:cNvSpPr>
            <a:spLocks/>
          </p:cNvSpPr>
          <p:nvPr/>
        </p:nvSpPr>
        <p:spPr bwMode="auto">
          <a:xfrm>
            <a:off x="6891339" y="6076950"/>
            <a:ext cx="2574925"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Planetary systems and the</a:t>
            </a:r>
            <a:b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b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 origin of life</a:t>
            </a:r>
          </a:p>
        </p:txBody>
      </p:sp>
      <p:pic>
        <p:nvPicPr>
          <p:cNvPr id="71688" name="Picture 7"/>
          <p:cNvPicPr>
            <a:picLocks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2825" y="938214"/>
            <a:ext cx="3589338" cy="2473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pic>
      <p:pic>
        <p:nvPicPr>
          <p:cNvPr id="71689" name="Picture 8"/>
          <p:cNvPicPr>
            <a:picLocks noChangeArrowheads="1"/>
          </p:cNvPicPr>
          <p:nvPr/>
        </p:nvPicPr>
        <p:blipFill>
          <a:blip r:embed="rId4">
            <a:extLst>
              <a:ext uri="{28A0092B-C50C-407E-A947-70E740481C1C}">
                <a14:useLocalDpi xmlns:a14="http://schemas.microsoft.com/office/drawing/2010/main" val="0"/>
              </a:ext>
            </a:extLst>
          </a:blip>
          <a:srcRect l="5357" t="6688" r="5356" b="13055"/>
          <a:stretch>
            <a:fillRect/>
          </a:stretch>
        </p:blipFill>
        <p:spPr bwMode="auto">
          <a:xfrm>
            <a:off x="8283575" y="1071564"/>
            <a:ext cx="1563688" cy="1125537"/>
          </a:xfrm>
          <a:prstGeom prst="rect">
            <a:avLst/>
          </a:prstGeom>
          <a:noFill/>
          <a:ln w="19050">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71690" name="Picture 9"/>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46889" y="1874839"/>
            <a:ext cx="1857375" cy="1393825"/>
          </a:xfrm>
          <a:prstGeom prst="rect">
            <a:avLst/>
          </a:prstGeom>
          <a:noFill/>
          <a:ln w="25400">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71691" name="Picture 10"/>
          <p:cNvPicPr>
            <a:picLocks noChangeArrowheads="1"/>
          </p:cNvPicPr>
          <p:nvPr/>
        </p:nvPicPr>
        <p:blipFill>
          <a:blip r:embed="rId6">
            <a:extLst>
              <a:ext uri="{28A0092B-C50C-407E-A947-70E740481C1C}">
                <a14:useLocalDpi xmlns:a14="http://schemas.microsoft.com/office/drawing/2010/main" val="0"/>
              </a:ext>
            </a:extLst>
          </a:blip>
          <a:srcRect t="5087" b="26666"/>
          <a:stretch>
            <a:fillRect/>
          </a:stretch>
        </p:blipFill>
        <p:spPr bwMode="auto">
          <a:xfrm>
            <a:off x="2773363" y="4500564"/>
            <a:ext cx="1822450" cy="1431925"/>
          </a:xfrm>
          <a:prstGeom prst="rect">
            <a:avLst/>
          </a:prstGeom>
          <a:noFill/>
          <a:ln w="1905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92" name="Rectangle 11"/>
          <p:cNvSpPr>
            <a:spLocks/>
          </p:cNvSpPr>
          <p:nvPr/>
        </p:nvSpPr>
        <p:spPr bwMode="auto">
          <a:xfrm>
            <a:off x="4489451" y="3963989"/>
            <a:ext cx="500063" cy="223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HH-30</a:t>
            </a:r>
          </a:p>
        </p:txBody>
      </p:sp>
      <p:sp>
        <p:nvSpPr>
          <p:cNvPr id="71693" name="Rectangle 12"/>
          <p:cNvSpPr>
            <a:spLocks/>
          </p:cNvSpPr>
          <p:nvPr/>
        </p:nvSpPr>
        <p:spPr bwMode="auto">
          <a:xfrm>
            <a:off x="2895601" y="4641850"/>
            <a:ext cx="290513" cy="153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M-16</a:t>
            </a:r>
          </a:p>
        </p:txBody>
      </p:sp>
      <p:sp>
        <p:nvSpPr>
          <p:cNvPr id="71694" name="Rectangle 13"/>
          <p:cNvSpPr>
            <a:spLocks/>
          </p:cNvSpPr>
          <p:nvPr/>
        </p:nvSpPr>
        <p:spPr bwMode="auto">
          <a:xfrm>
            <a:off x="6953251" y="2946400"/>
            <a:ext cx="1027113" cy="2238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HST-UDF</a:t>
            </a:r>
          </a:p>
        </p:txBody>
      </p:sp>
      <p:sp>
        <p:nvSpPr>
          <p:cNvPr id="71695" name="Rectangle 14"/>
          <p:cNvSpPr>
            <a:spLocks/>
          </p:cNvSpPr>
          <p:nvPr/>
        </p:nvSpPr>
        <p:spPr bwMode="auto">
          <a:xfrm>
            <a:off x="9312276" y="1125538"/>
            <a:ext cx="500063" cy="222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M81</a:t>
            </a:r>
          </a:p>
        </p:txBody>
      </p:sp>
      <p:pic>
        <p:nvPicPr>
          <p:cNvPr id="71696" name="Picture 15"/>
          <p:cNvPicPr>
            <a:picLocks noChangeAspect="1" noChangeArrowheads="1"/>
          </p:cNvPicPr>
          <p:nvPr/>
        </p:nvPicPr>
        <p:blipFill>
          <a:blip r:embed="rId7">
            <a:extLst>
              <a:ext uri="{28A0092B-C50C-407E-A947-70E740481C1C}">
                <a14:useLocalDpi xmlns:a14="http://schemas.microsoft.com/office/drawing/2010/main" val="0"/>
              </a:ext>
            </a:extLst>
          </a:blip>
          <a:srcRect l="69701" t="7677" r="5711" b="29068"/>
          <a:stretch>
            <a:fillRect/>
          </a:stretch>
        </p:blipFill>
        <p:spPr bwMode="auto">
          <a:xfrm>
            <a:off x="7086600" y="4114801"/>
            <a:ext cx="2027238" cy="1876425"/>
          </a:xfrm>
          <a:prstGeom prst="rect">
            <a:avLst/>
          </a:prstGeom>
          <a:noFill/>
          <a:ln w="2540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97" name="ZoneTexte 1"/>
          <p:cNvSpPr txBox="1">
            <a:spLocks noChangeArrowheads="1"/>
          </p:cNvSpPr>
          <p:nvPr/>
        </p:nvSpPr>
        <p:spPr bwMode="auto">
          <a:xfrm>
            <a:off x="9191625" y="4579939"/>
            <a:ext cx="1479550" cy="11699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25%  of the time</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for exoplanets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At least from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GTO  and ERS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programs</a:t>
            </a:r>
            <a:endParaRPr kumimoji="0" lang="en-US" altLang="fr-FR" sz="1400" b="0" i="0" u="none" strike="noStrike" kern="1200" cap="none" spc="0" normalizeH="0" baseline="0" noProof="0">
              <a:ln>
                <a:noFill/>
              </a:ln>
              <a:solidFill>
                <a:srgbClr val="FF0000"/>
              </a:solidFill>
              <a:effectLst/>
              <a:uLnTx/>
              <a:uFillTx/>
              <a:latin typeface="Gill Sans"/>
            </a:endParaRPr>
          </a:p>
        </p:txBody>
      </p:sp>
      <p:sp>
        <p:nvSpPr>
          <p:cNvPr id="2" name="Rectangle 1"/>
          <p:cNvSpPr/>
          <p:nvPr/>
        </p:nvSpPr>
        <p:spPr bwMode="auto">
          <a:xfrm>
            <a:off x="0" y="6599238"/>
            <a:ext cx="12192000" cy="715962"/>
          </a:xfrm>
          <a:prstGeom prst="rect">
            <a:avLst/>
          </a:prstGeom>
          <a:solidFill>
            <a:schemeClr val="bg1"/>
          </a:solidFill>
          <a:ln w="25400"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fr-FR" sz="4200" b="0" i="0" u="none" strike="noStrike" kern="1200" cap="none" spc="0" normalizeH="0" baseline="0" noProof="0">
              <a:ln>
                <a:noFill/>
              </a:ln>
              <a:solidFill>
                <a:srgbClr val="FFFFFF"/>
              </a:solidFill>
              <a:effectLst/>
              <a:uLnTx/>
              <a:uFillTx/>
              <a:latin typeface="Gill Sans" charset="0"/>
              <a:ea typeface="ヒラギノ角ゴ ProN W3" charset="-128"/>
              <a:cs typeface="ヒラギノ角ゴ ProN W3" charset="-128"/>
              <a:sym typeface="Gill Sans" charset="0"/>
            </a:endParaRPr>
          </a:p>
        </p:txBody>
      </p:sp>
    </p:spTree>
    <p:extLst>
      <p:ext uri="{BB962C8B-B14F-4D97-AF65-F5344CB8AC3E}">
        <p14:creationId xmlns:p14="http://schemas.microsoft.com/office/powerpoint/2010/main" val="333964339"/>
      </p:ext>
    </p:extLst>
  </p:cSld>
  <p:clrMapOvr>
    <a:masterClrMapping/>
  </p:clrMapOvr>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26988"/>
            <a:ext cx="12192000" cy="6921501"/>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38</a:t>
            </a:fld>
            <a:endParaRPr lang="fr-FR"/>
          </a:p>
        </p:txBody>
      </p:sp>
      <p:pic>
        <p:nvPicPr>
          <p:cNvPr id="2" name="Image 1"/>
          <p:cNvPicPr>
            <a:picLocks noChangeAspect="1"/>
          </p:cNvPicPr>
          <p:nvPr/>
        </p:nvPicPr>
        <p:blipFill>
          <a:blip r:embed="rId2"/>
          <a:stretch>
            <a:fillRect/>
          </a:stretch>
        </p:blipFill>
        <p:spPr>
          <a:xfrm>
            <a:off x="2313628" y="637408"/>
            <a:ext cx="6881456" cy="800169"/>
          </a:xfrm>
          <a:prstGeom prst="rect">
            <a:avLst/>
          </a:prstGeom>
        </p:spPr>
      </p:pic>
      <p:pic>
        <p:nvPicPr>
          <p:cNvPr id="6" name="Image 5"/>
          <p:cNvPicPr>
            <a:picLocks noChangeAspect="1"/>
          </p:cNvPicPr>
          <p:nvPr/>
        </p:nvPicPr>
        <p:blipFill>
          <a:blip r:embed="rId3"/>
          <a:stretch>
            <a:fillRect/>
          </a:stretch>
        </p:blipFill>
        <p:spPr>
          <a:xfrm>
            <a:off x="2095861" y="1745169"/>
            <a:ext cx="8038739" cy="4290888"/>
          </a:xfrm>
          <a:prstGeom prst="rect">
            <a:avLst/>
          </a:prstGeom>
        </p:spPr>
      </p:pic>
    </p:spTree>
    <p:extLst>
      <p:ext uri="{BB962C8B-B14F-4D97-AF65-F5344CB8AC3E}">
        <p14:creationId xmlns:p14="http://schemas.microsoft.com/office/powerpoint/2010/main" val="3729651067"/>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ag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91546" y="-143298"/>
            <a:ext cx="8408908" cy="6858000"/>
          </a:xfrm>
          <a:prstGeom prst="rect">
            <a:avLst/>
          </a:prstGeom>
        </p:spPr>
      </p:pic>
      <p:sp>
        <p:nvSpPr>
          <p:cNvPr id="6" name="Rectangle 5"/>
          <p:cNvSpPr/>
          <p:nvPr/>
        </p:nvSpPr>
        <p:spPr>
          <a:xfrm>
            <a:off x="-2" y="0"/>
            <a:ext cx="880533" cy="880533"/>
          </a:xfrm>
          <a:prstGeom prst="rect">
            <a:avLst/>
          </a:prstGeom>
          <a:solidFill>
            <a:srgbClr val="000000"/>
          </a:solidFill>
          <a:ln>
            <a:noFill/>
          </a:ln>
        </p:spPr>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000000"/>
              </a:solidFill>
              <a:effectLst/>
              <a:uLnTx/>
              <a:uFillTx/>
              <a:latin typeface="Optima"/>
              <a:ea typeface="ＭＳ Ｐゴシック"/>
            </a:endParaRPr>
          </a:p>
        </p:txBody>
      </p:sp>
      <p:pic>
        <p:nvPicPr>
          <p:cNvPr id="7" name="Image 6"/>
          <p:cNvPicPr>
            <a:picLocks noChangeAspect="1"/>
          </p:cNvPicPr>
          <p:nvPr/>
        </p:nvPicPr>
        <p:blipFill rotWithShape="1">
          <a:blip r:embed="rId3"/>
          <a:srcRect t="2" r="81873" b="-204388"/>
          <a:stretch/>
        </p:blipFill>
        <p:spPr>
          <a:xfrm>
            <a:off x="2560731" y="6649304"/>
            <a:ext cx="1356513" cy="417539"/>
          </a:xfrm>
          <a:prstGeom prst="rect">
            <a:avLst/>
          </a:prstGeom>
        </p:spPr>
      </p:pic>
    </p:spTree>
    <p:extLst>
      <p:ext uri="{BB962C8B-B14F-4D97-AF65-F5344CB8AC3E}">
        <p14:creationId xmlns:p14="http://schemas.microsoft.com/office/powerpoint/2010/main" val="3370225530"/>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Left of center, a bright light source illuminates a surrounding disk colored dusky red. The disk is tilted from upper left to lower right, and has spiral features that are most prominent near the star. Small, rocky objects are scattered throughout the inner disk."/>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4684" y="1002838"/>
            <a:ext cx="11238271" cy="4361121"/>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2000863" y="318390"/>
            <a:ext cx="9399639" cy="369332"/>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FFFFFF"/>
                </a:solidFill>
                <a:effectLst/>
                <a:uLnTx/>
                <a:uFillTx/>
                <a:latin typeface="Optima"/>
                <a:ea typeface="ＭＳ Ｐゴシック"/>
              </a:rPr>
              <a:t>https://webbtelescope.org/contents/news-releases/2023/news-2023-130</a:t>
            </a:r>
          </a:p>
        </p:txBody>
      </p:sp>
      <p:pic>
        <p:nvPicPr>
          <p:cNvPr id="5" name="Image 4"/>
          <p:cNvPicPr>
            <a:picLocks noChangeAspect="1"/>
          </p:cNvPicPr>
          <p:nvPr/>
        </p:nvPicPr>
        <p:blipFill>
          <a:blip r:embed="rId3"/>
          <a:stretch>
            <a:fillRect/>
          </a:stretch>
        </p:blipFill>
        <p:spPr>
          <a:xfrm>
            <a:off x="7309859" y="1110343"/>
            <a:ext cx="4786660" cy="3730779"/>
          </a:xfrm>
          <a:prstGeom prst="rect">
            <a:avLst/>
          </a:prstGeom>
        </p:spPr>
      </p:pic>
      <p:pic>
        <p:nvPicPr>
          <p:cNvPr id="4" name="Image 3"/>
          <p:cNvPicPr>
            <a:picLocks noChangeAspect="1"/>
          </p:cNvPicPr>
          <p:nvPr/>
        </p:nvPicPr>
        <p:blipFill>
          <a:blip r:embed="rId4"/>
          <a:stretch>
            <a:fillRect/>
          </a:stretch>
        </p:blipFill>
        <p:spPr>
          <a:xfrm>
            <a:off x="604684" y="4441262"/>
            <a:ext cx="4412677" cy="2475625"/>
          </a:xfrm>
          <a:prstGeom prst="rect">
            <a:avLst/>
          </a:prstGeom>
        </p:spPr>
      </p:pic>
    </p:spTree>
    <p:extLst>
      <p:ext uri="{BB962C8B-B14F-4D97-AF65-F5344CB8AC3E}">
        <p14:creationId xmlns:p14="http://schemas.microsoft.com/office/powerpoint/2010/main" val="4248389392"/>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779638" y="451125"/>
            <a:ext cx="10412361" cy="369332"/>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a:ln>
                  <a:noFill/>
                </a:ln>
                <a:solidFill>
                  <a:srgbClr val="FFFFFF"/>
                </a:solidFill>
                <a:effectLst/>
                <a:uLnTx/>
                <a:uFillTx/>
                <a:latin typeface="Optima"/>
                <a:ea typeface="ＭＳ Ｐゴシック"/>
              </a:rPr>
              <a:t>https://www.cnrs.fr/en/james-webb-space-telescope-reveals-composition-protoplanetary-disc</a:t>
            </a:r>
          </a:p>
        </p:txBody>
      </p:sp>
      <p:pic>
        <p:nvPicPr>
          <p:cNvPr id="3" name="Image 2"/>
          <p:cNvPicPr>
            <a:picLocks noChangeAspect="1"/>
          </p:cNvPicPr>
          <p:nvPr/>
        </p:nvPicPr>
        <p:blipFill>
          <a:blip r:embed="rId2"/>
          <a:stretch>
            <a:fillRect/>
          </a:stretch>
        </p:blipFill>
        <p:spPr>
          <a:xfrm>
            <a:off x="485646" y="1009214"/>
            <a:ext cx="7209145" cy="4397121"/>
          </a:xfrm>
          <a:prstGeom prst="rect">
            <a:avLst/>
          </a:prstGeom>
        </p:spPr>
      </p:pic>
      <p:pic>
        <p:nvPicPr>
          <p:cNvPr id="5" name="Image 4"/>
          <p:cNvPicPr>
            <a:picLocks noChangeAspect="1"/>
          </p:cNvPicPr>
          <p:nvPr/>
        </p:nvPicPr>
        <p:blipFill>
          <a:blip r:embed="rId3"/>
          <a:stretch>
            <a:fillRect/>
          </a:stretch>
        </p:blipFill>
        <p:spPr>
          <a:xfrm>
            <a:off x="7964784" y="4419898"/>
            <a:ext cx="4227215" cy="2305366"/>
          </a:xfrm>
          <a:prstGeom prst="rect">
            <a:avLst/>
          </a:prstGeom>
        </p:spPr>
      </p:pic>
    </p:spTree>
    <p:extLst>
      <p:ext uri="{BB962C8B-B14F-4D97-AF65-F5344CB8AC3E}">
        <p14:creationId xmlns:p14="http://schemas.microsoft.com/office/powerpoint/2010/main" val="756789493"/>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Rectangle 1"/>
          <p:cNvSpPr>
            <a:spLocks noGrp="1" noChangeArrowheads="1"/>
          </p:cNvSpPr>
          <p:nvPr>
            <p:ph type="title"/>
          </p:nvPr>
        </p:nvSpPr>
        <p:spPr/>
        <p:txBody>
          <a:bodyPr/>
          <a:lstStyle/>
          <a:p>
            <a:pPr eaLnBrk="1" hangingPunct="1">
              <a:defRPr/>
            </a:pPr>
            <a:r>
              <a:rPr lang="en-US">
                <a:sym typeface="Helvetica" charset="0"/>
              </a:rPr>
              <a:t>JWST Science Themes</a:t>
            </a:r>
          </a:p>
        </p:txBody>
      </p:sp>
      <p:pic>
        <p:nvPicPr>
          <p:cNvPr id="71683" name="Picture 2"/>
          <p:cNvPicPr>
            <a:picLocks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435476" y="3911601"/>
            <a:ext cx="1338263" cy="1338263"/>
          </a:xfrm>
          <a:prstGeom prst="rect">
            <a:avLst/>
          </a:prstGeom>
          <a:noFill/>
          <a:ln w="3810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84" name="Rectangle 3"/>
          <p:cNvSpPr>
            <a:spLocks/>
          </p:cNvSpPr>
          <p:nvPr/>
        </p:nvSpPr>
        <p:spPr bwMode="auto">
          <a:xfrm>
            <a:off x="2711451" y="3373439"/>
            <a:ext cx="2733675" cy="261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First Light and Re-Ionization</a:t>
            </a:r>
          </a:p>
        </p:txBody>
      </p:sp>
      <p:sp>
        <p:nvSpPr>
          <p:cNvPr id="71685" name="Rectangle 4"/>
          <p:cNvSpPr>
            <a:spLocks/>
          </p:cNvSpPr>
          <p:nvPr/>
        </p:nvSpPr>
        <p:spPr bwMode="auto">
          <a:xfrm>
            <a:off x="6821489" y="3355975"/>
            <a:ext cx="2162175" cy="261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Assembly of  Galaxies</a:t>
            </a:r>
          </a:p>
        </p:txBody>
      </p:sp>
      <p:sp>
        <p:nvSpPr>
          <p:cNvPr id="71686" name="Rectangle 5"/>
          <p:cNvSpPr>
            <a:spLocks/>
          </p:cNvSpPr>
          <p:nvPr/>
        </p:nvSpPr>
        <p:spPr bwMode="auto">
          <a:xfrm>
            <a:off x="2881313" y="6051551"/>
            <a:ext cx="233045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Birth of stars and </a:t>
            </a:r>
            <a:b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b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proto-planetary systems</a:t>
            </a:r>
          </a:p>
        </p:txBody>
      </p:sp>
      <p:sp>
        <p:nvSpPr>
          <p:cNvPr id="71687" name="Rectangle 6"/>
          <p:cNvSpPr>
            <a:spLocks/>
          </p:cNvSpPr>
          <p:nvPr/>
        </p:nvSpPr>
        <p:spPr bwMode="auto">
          <a:xfrm>
            <a:off x="6891339" y="6076950"/>
            <a:ext cx="2574925" cy="522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Planetary systems and the</a:t>
            </a:r>
            <a:b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br>
            <a:r>
              <a:rPr kumimoji="0" lang="en-US" altLang="en-US" sz="17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 origin of life</a:t>
            </a:r>
          </a:p>
        </p:txBody>
      </p:sp>
      <p:pic>
        <p:nvPicPr>
          <p:cNvPr id="71688" name="Picture 7"/>
          <p:cNvPicPr>
            <a:picLocks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2825" y="938214"/>
            <a:ext cx="3589338" cy="2473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pic>
      <p:pic>
        <p:nvPicPr>
          <p:cNvPr id="71689" name="Picture 8"/>
          <p:cNvPicPr>
            <a:picLocks noChangeArrowheads="1"/>
          </p:cNvPicPr>
          <p:nvPr/>
        </p:nvPicPr>
        <p:blipFill>
          <a:blip r:embed="rId4">
            <a:extLst>
              <a:ext uri="{28A0092B-C50C-407E-A947-70E740481C1C}">
                <a14:useLocalDpi xmlns:a14="http://schemas.microsoft.com/office/drawing/2010/main" val="0"/>
              </a:ext>
            </a:extLst>
          </a:blip>
          <a:srcRect l="5357" t="6688" r="5356" b="13055"/>
          <a:stretch>
            <a:fillRect/>
          </a:stretch>
        </p:blipFill>
        <p:spPr bwMode="auto">
          <a:xfrm>
            <a:off x="8283575" y="1071564"/>
            <a:ext cx="1563688" cy="1125537"/>
          </a:xfrm>
          <a:prstGeom prst="rect">
            <a:avLst/>
          </a:prstGeom>
          <a:noFill/>
          <a:ln w="19050">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71690" name="Picture 9"/>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46889" y="1874839"/>
            <a:ext cx="1857375" cy="1393825"/>
          </a:xfrm>
          <a:prstGeom prst="rect">
            <a:avLst/>
          </a:prstGeom>
          <a:noFill/>
          <a:ln w="25400">
            <a:solidFill>
              <a:srgbClr val="FF0000"/>
            </a:solidFill>
            <a:miter lim="800000"/>
            <a:headEnd/>
            <a:tailEnd/>
          </a:ln>
          <a:extLst>
            <a:ext uri="{909E8E84-426E-40DD-AFC4-6F175D3DCCD1}">
              <a14:hiddenFill xmlns:a14="http://schemas.microsoft.com/office/drawing/2010/main">
                <a:solidFill>
                  <a:srgbClr val="FFFFFF"/>
                </a:solidFill>
              </a14:hiddenFill>
            </a:ext>
          </a:extLst>
        </p:spPr>
      </p:pic>
      <p:pic>
        <p:nvPicPr>
          <p:cNvPr id="71691" name="Picture 10"/>
          <p:cNvPicPr>
            <a:picLocks noChangeArrowheads="1"/>
          </p:cNvPicPr>
          <p:nvPr/>
        </p:nvPicPr>
        <p:blipFill>
          <a:blip r:embed="rId6">
            <a:extLst>
              <a:ext uri="{28A0092B-C50C-407E-A947-70E740481C1C}">
                <a14:useLocalDpi xmlns:a14="http://schemas.microsoft.com/office/drawing/2010/main" val="0"/>
              </a:ext>
            </a:extLst>
          </a:blip>
          <a:srcRect t="5087" b="26666"/>
          <a:stretch>
            <a:fillRect/>
          </a:stretch>
        </p:blipFill>
        <p:spPr bwMode="auto">
          <a:xfrm>
            <a:off x="2773363" y="4500564"/>
            <a:ext cx="1822450" cy="1431925"/>
          </a:xfrm>
          <a:prstGeom prst="rect">
            <a:avLst/>
          </a:prstGeom>
          <a:noFill/>
          <a:ln w="1905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92" name="Rectangle 11"/>
          <p:cNvSpPr>
            <a:spLocks/>
          </p:cNvSpPr>
          <p:nvPr/>
        </p:nvSpPr>
        <p:spPr bwMode="auto">
          <a:xfrm>
            <a:off x="4489451" y="3963989"/>
            <a:ext cx="500063" cy="223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HH-30</a:t>
            </a:r>
          </a:p>
        </p:txBody>
      </p:sp>
      <p:sp>
        <p:nvSpPr>
          <p:cNvPr id="71693" name="Rectangle 12"/>
          <p:cNvSpPr>
            <a:spLocks/>
          </p:cNvSpPr>
          <p:nvPr/>
        </p:nvSpPr>
        <p:spPr bwMode="auto">
          <a:xfrm>
            <a:off x="2895601" y="4641850"/>
            <a:ext cx="290513" cy="153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lIns="0" tIns="0" rIns="0" bIns="0" anchor="ct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M-16</a:t>
            </a:r>
          </a:p>
        </p:txBody>
      </p:sp>
      <p:sp>
        <p:nvSpPr>
          <p:cNvPr id="71694" name="Rectangle 13"/>
          <p:cNvSpPr>
            <a:spLocks/>
          </p:cNvSpPr>
          <p:nvPr/>
        </p:nvSpPr>
        <p:spPr bwMode="auto">
          <a:xfrm>
            <a:off x="6953251" y="2946400"/>
            <a:ext cx="1027113" cy="2238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HST-UDF</a:t>
            </a:r>
          </a:p>
        </p:txBody>
      </p:sp>
      <p:sp>
        <p:nvSpPr>
          <p:cNvPr id="71695" name="Rectangle 14"/>
          <p:cNvSpPr>
            <a:spLocks/>
          </p:cNvSpPr>
          <p:nvPr/>
        </p:nvSpPr>
        <p:spPr bwMode="auto">
          <a:xfrm>
            <a:off x="9312276" y="1125538"/>
            <a:ext cx="500063" cy="222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0" tIns="0" rIns="0" bIns="0"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1000" b="0" i="0" u="none" strike="noStrike" kern="1200" cap="none" spc="0" normalizeH="0" baseline="0" noProof="0">
                <a:ln>
                  <a:noFill/>
                </a:ln>
                <a:solidFill>
                  <a:srgbClr val="FFFFFF"/>
                </a:solidFill>
                <a:effectLst/>
                <a:uLnTx/>
                <a:uFillTx/>
                <a:latin typeface="Helvetica" panose="020B0604020202020204" pitchFamily="34" charset="0"/>
                <a:sym typeface="Helvetica" panose="020B0604020202020204" pitchFamily="34" charset="0"/>
              </a:rPr>
              <a:t>M81</a:t>
            </a:r>
          </a:p>
        </p:txBody>
      </p:sp>
      <p:pic>
        <p:nvPicPr>
          <p:cNvPr id="71696" name="Picture 15"/>
          <p:cNvPicPr>
            <a:picLocks noChangeAspect="1" noChangeArrowheads="1"/>
          </p:cNvPicPr>
          <p:nvPr/>
        </p:nvPicPr>
        <p:blipFill>
          <a:blip r:embed="rId7">
            <a:extLst>
              <a:ext uri="{28A0092B-C50C-407E-A947-70E740481C1C}">
                <a14:useLocalDpi xmlns:a14="http://schemas.microsoft.com/office/drawing/2010/main" val="0"/>
              </a:ext>
            </a:extLst>
          </a:blip>
          <a:srcRect l="69701" t="7677" r="5711" b="29068"/>
          <a:stretch>
            <a:fillRect/>
          </a:stretch>
        </p:blipFill>
        <p:spPr bwMode="auto">
          <a:xfrm>
            <a:off x="7086600" y="4114801"/>
            <a:ext cx="2027238" cy="1876425"/>
          </a:xfrm>
          <a:prstGeom prst="rect">
            <a:avLst/>
          </a:prstGeom>
          <a:noFill/>
          <a:ln w="25400">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71697" name="ZoneTexte 1"/>
          <p:cNvSpPr txBox="1">
            <a:spLocks noChangeArrowheads="1"/>
          </p:cNvSpPr>
          <p:nvPr/>
        </p:nvSpPr>
        <p:spPr bwMode="auto">
          <a:xfrm>
            <a:off x="9191625" y="4579939"/>
            <a:ext cx="1479550" cy="11699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25%  of the time</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for exoplanets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At least from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GTO  and ERS </a:t>
            </a:r>
          </a:p>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400" b="0" i="0" u="none" strike="noStrike" kern="1200" cap="none" spc="0" normalizeH="0" baseline="0" noProof="0">
                <a:ln>
                  <a:noFill/>
                </a:ln>
                <a:solidFill>
                  <a:srgbClr val="FF0000"/>
                </a:solidFill>
                <a:effectLst/>
                <a:uLnTx/>
                <a:uFillTx/>
                <a:latin typeface="Gill Sans"/>
              </a:rPr>
              <a:t>programs</a:t>
            </a:r>
            <a:endParaRPr kumimoji="0" lang="en-US" altLang="fr-FR" sz="1400" b="0" i="0" u="none" strike="noStrike" kern="1200" cap="none" spc="0" normalizeH="0" baseline="0" noProof="0">
              <a:ln>
                <a:noFill/>
              </a:ln>
              <a:solidFill>
                <a:srgbClr val="FF0000"/>
              </a:solidFill>
              <a:effectLst/>
              <a:uLnTx/>
              <a:uFillTx/>
              <a:latin typeface="Gill Sans"/>
            </a:endParaRPr>
          </a:p>
        </p:txBody>
      </p:sp>
      <p:sp>
        <p:nvSpPr>
          <p:cNvPr id="2" name="Rectangle 1"/>
          <p:cNvSpPr/>
          <p:nvPr/>
        </p:nvSpPr>
        <p:spPr bwMode="auto">
          <a:xfrm>
            <a:off x="0" y="6599238"/>
            <a:ext cx="12192000" cy="715962"/>
          </a:xfrm>
          <a:prstGeom prst="rect">
            <a:avLst/>
          </a:prstGeom>
          <a:solidFill>
            <a:schemeClr val="bg1"/>
          </a:solidFill>
          <a:ln w="25400"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lvl="0" indent="0" algn="ctr" defTabSz="914400" rtl="0" eaLnBrk="1" fontAlgn="base" latinLnBrk="0" hangingPunct="1">
              <a:lnSpc>
                <a:spcPct val="100000"/>
              </a:lnSpc>
              <a:spcBef>
                <a:spcPct val="0"/>
              </a:spcBef>
              <a:spcAft>
                <a:spcPct val="0"/>
              </a:spcAft>
              <a:buClrTx/>
              <a:buSzTx/>
              <a:buFontTx/>
              <a:buNone/>
              <a:tabLst/>
              <a:defRPr/>
            </a:pPr>
            <a:endParaRPr kumimoji="0" lang="fr-FR" sz="4200" b="0" i="0" u="none" strike="noStrike" kern="1200" cap="none" spc="0" normalizeH="0" baseline="0" noProof="0">
              <a:ln>
                <a:noFill/>
              </a:ln>
              <a:solidFill>
                <a:srgbClr val="FFFFFF"/>
              </a:solidFill>
              <a:effectLst/>
              <a:uLnTx/>
              <a:uFillTx/>
              <a:latin typeface="Gill Sans" charset="0"/>
              <a:ea typeface="ヒラギノ角ゴ ProN W3" charset="-128"/>
              <a:cs typeface="ヒラギノ角ゴ ProN W3" charset="-128"/>
              <a:sym typeface="Gill Sans" charset="0"/>
            </a:endParaRPr>
          </a:p>
        </p:txBody>
      </p:sp>
    </p:spTree>
    <p:extLst>
      <p:ext uri="{BB962C8B-B14F-4D97-AF65-F5344CB8AC3E}">
        <p14:creationId xmlns:p14="http://schemas.microsoft.com/office/powerpoint/2010/main" val="2168552758"/>
      </p:ext>
    </p:extLst>
  </p:cSld>
  <p:clrMapOvr>
    <a:masterClrMapping/>
  </p:clrMapOvr>
  <p:transition/>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43</a:t>
            </a:fld>
            <a:endParaRPr lang="fr-FR" altLang="en-GB" smtClean="0">
              <a:solidFill>
                <a:schemeClr val="bg1"/>
              </a:solidFill>
            </a:endParaRPr>
          </a:p>
        </p:txBody>
      </p:sp>
      <p:sp>
        <p:nvSpPr>
          <p:cNvPr id="67587" name="Rectangle 25"/>
          <p:cNvSpPr>
            <a:spLocks noChangeArrowheads="1"/>
          </p:cNvSpPr>
          <p:nvPr/>
        </p:nvSpPr>
        <p:spPr bwMode="auto">
          <a:xfrm>
            <a:off x="911225" y="24638"/>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3200">
                <a:solidFill>
                  <a:schemeClr val="bg1"/>
                </a:solidFill>
              </a:rPr>
              <a:t>	Exoplanet with MIRI  </a:t>
            </a:r>
            <a:endParaRPr lang="fr-FR" altLang="en-US" sz="3200" b="1">
              <a:solidFill>
                <a:schemeClr val="bg1"/>
              </a:solidFill>
            </a:endParaRPr>
          </a:p>
        </p:txBody>
      </p:sp>
      <p:sp>
        <p:nvSpPr>
          <p:cNvPr id="67589"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2400">
                <a:solidFill>
                  <a:schemeClr val="bg1"/>
                </a:solidFill>
              </a:rPr>
              <a:t>P.-O. Lagage </a:t>
            </a:r>
            <a:r>
              <a:rPr lang="fr-FR" altLang="en-US" sz="2000">
                <a:solidFill>
                  <a:schemeClr val="bg1"/>
                </a:solidFill>
              </a:rPr>
              <a:t>(CEA – Saclay</a:t>
            </a:r>
            <a:r>
              <a:rPr lang="fr-FR" altLang="en-US" sz="2400">
                <a:solidFill>
                  <a:schemeClr val="bg1"/>
                </a:solidFill>
              </a:rPr>
              <a:t>  </a:t>
            </a:r>
            <a:endParaRPr lang="fr-FR" altLang="en-US" sz="2400" b="1">
              <a:solidFill>
                <a:schemeClr val="bg1"/>
              </a:solidFill>
            </a:endParaRPr>
          </a:p>
        </p:txBody>
      </p:sp>
      <p:sp>
        <p:nvSpPr>
          <p:cNvPr id="67591" name="ZoneTexte 11"/>
          <p:cNvSpPr txBox="1">
            <a:spLocks noChangeArrowheads="1"/>
          </p:cNvSpPr>
          <p:nvPr/>
        </p:nvSpPr>
        <p:spPr bwMode="auto">
          <a:xfrm>
            <a:off x="3038476" y="32451"/>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sp>
        <p:nvSpPr>
          <p:cNvPr id="4" name="ZoneTexte 3"/>
          <p:cNvSpPr txBox="1"/>
          <p:nvPr/>
        </p:nvSpPr>
        <p:spPr>
          <a:xfrm>
            <a:off x="873079" y="289837"/>
            <a:ext cx="7419228" cy="461665"/>
          </a:xfrm>
          <a:prstGeom prst="rect">
            <a:avLst/>
          </a:prstGeom>
          <a:noFill/>
        </p:spPr>
        <p:txBody>
          <a:bodyPr wrap="square" rtlCol="0">
            <a:spAutoFit/>
          </a:bodyPr>
          <a:lstStyle/>
          <a:p>
            <a:r>
              <a:rPr lang="fr-FR" sz="2400" dirty="0"/>
              <a:t>A</a:t>
            </a:r>
            <a:r>
              <a:rPr lang="fr-FR" sz="2400" dirty="0" smtClean="0"/>
              <a:t>ujourd’hui prés de 6000 </a:t>
            </a:r>
            <a:r>
              <a:rPr lang="fr-FR" sz="2400" dirty="0" err="1" smtClean="0"/>
              <a:t>exoplanetes</a:t>
            </a:r>
            <a:r>
              <a:rPr lang="fr-FR" sz="2400" dirty="0" smtClean="0"/>
              <a:t> détectés</a:t>
            </a:r>
            <a:endParaRPr lang="fr-FR" sz="2400" dirty="0"/>
          </a:p>
        </p:txBody>
      </p:sp>
      <p:pic>
        <p:nvPicPr>
          <p:cNvPr id="1026" name="Picture 2" descr="https://exoplanetarchive.ipac.caltech.edu/exoplanetplots/exo_massperiod.png"/>
          <p:cNvPicPr>
            <a:picLocks noChangeAspect="1" noChangeArrowheads="1"/>
          </p:cNvPicPr>
          <p:nvPr/>
        </p:nvPicPr>
        <p:blipFill rotWithShape="1">
          <a:blip r:embed="rId3">
            <a:extLst>
              <a:ext uri="{28A0092B-C50C-407E-A947-70E740481C1C}">
                <a14:useLocalDpi xmlns:a14="http://schemas.microsoft.com/office/drawing/2010/main" val="0"/>
              </a:ext>
            </a:extLst>
          </a:blip>
          <a:srcRect t="5342"/>
          <a:stretch/>
        </p:blipFill>
        <p:spPr bwMode="auto">
          <a:xfrm>
            <a:off x="911225" y="880291"/>
            <a:ext cx="7584241" cy="5463359"/>
          </a:xfrm>
          <a:prstGeom prst="rect">
            <a:avLst/>
          </a:prstGeom>
          <a:noFill/>
          <a:extLst>
            <a:ext uri="{909E8E84-426E-40DD-AFC4-6F175D3DCCD1}">
              <a14:hiddenFill xmlns:a14="http://schemas.microsoft.com/office/drawing/2010/main">
                <a:solidFill>
                  <a:srgbClr val="FFFFFF"/>
                </a:solidFill>
              </a14:hiddenFill>
            </a:ext>
          </a:extLst>
        </p:spPr>
      </p:pic>
      <p:sp>
        <p:nvSpPr>
          <p:cNvPr id="9" name="ZoneTexte 8"/>
          <p:cNvSpPr txBox="1"/>
          <p:nvPr/>
        </p:nvSpPr>
        <p:spPr>
          <a:xfrm flipH="1">
            <a:off x="8830820" y="2661551"/>
            <a:ext cx="2408129" cy="1077218"/>
          </a:xfrm>
          <a:prstGeom prst="rect">
            <a:avLst/>
          </a:prstGeom>
          <a:noFill/>
        </p:spPr>
        <p:txBody>
          <a:bodyPr wrap="square" rtlCol="0">
            <a:spAutoFit/>
          </a:bodyPr>
          <a:lstStyle/>
          <a:p>
            <a:r>
              <a:rPr lang="fr-FR" sz="3200" dirty="0" smtClean="0">
                <a:solidFill>
                  <a:srgbClr val="FF0000"/>
                </a:solidFill>
              </a:rPr>
              <a:t>Diversité</a:t>
            </a:r>
          </a:p>
          <a:p>
            <a:r>
              <a:rPr lang="fr-FR" sz="3200" dirty="0" smtClean="0">
                <a:solidFill>
                  <a:srgbClr val="FF0000"/>
                </a:solidFill>
              </a:rPr>
              <a:t>Ubiquité</a:t>
            </a:r>
            <a:endParaRPr lang="fr-FR" sz="3200" dirty="0">
              <a:solidFill>
                <a:srgbClr val="FF0000"/>
              </a:solidFill>
            </a:endParaRPr>
          </a:p>
        </p:txBody>
      </p:sp>
      <p:sp>
        <p:nvSpPr>
          <p:cNvPr id="2" name="Ellipse 1"/>
          <p:cNvSpPr/>
          <p:nvPr/>
        </p:nvSpPr>
        <p:spPr>
          <a:xfrm>
            <a:off x="1866506" y="1524705"/>
            <a:ext cx="1857081" cy="1136846"/>
          </a:xfrm>
          <a:prstGeom prst="ellipse">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r>
              <a:rPr lang="fr-FR" dirty="0" smtClean="0">
                <a:solidFill>
                  <a:srgbClr val="000000"/>
                </a:solidFill>
              </a:rPr>
              <a:t>Jupiters chauds</a:t>
            </a:r>
          </a:p>
        </p:txBody>
      </p:sp>
      <p:sp>
        <p:nvSpPr>
          <p:cNvPr id="12" name="Ellipse 11"/>
          <p:cNvSpPr/>
          <p:nvPr/>
        </p:nvSpPr>
        <p:spPr>
          <a:xfrm>
            <a:off x="2273430" y="4005526"/>
            <a:ext cx="1857081" cy="1136846"/>
          </a:xfrm>
          <a:prstGeom prst="ellipse">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r>
              <a:rPr lang="fr-FR" dirty="0" err="1" smtClean="0">
                <a:solidFill>
                  <a:srgbClr val="000000"/>
                </a:solidFill>
              </a:rPr>
              <a:t>Planetes</a:t>
            </a:r>
            <a:r>
              <a:rPr lang="fr-FR" dirty="0" smtClean="0">
                <a:solidFill>
                  <a:srgbClr val="000000"/>
                </a:solidFill>
              </a:rPr>
              <a:t> rocheuse</a:t>
            </a:r>
          </a:p>
        </p:txBody>
      </p:sp>
    </p:spTree>
    <p:extLst>
      <p:ext uri="{BB962C8B-B14F-4D97-AF65-F5344CB8AC3E}">
        <p14:creationId xmlns:p14="http://schemas.microsoft.com/office/powerpoint/2010/main" val="2261447995"/>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44</a:t>
            </a:fld>
            <a:endParaRPr lang="fr-FR" altLang="en-GB" smtClean="0">
              <a:solidFill>
                <a:schemeClr val="bg1"/>
              </a:solidFill>
            </a:endParaRPr>
          </a:p>
        </p:txBody>
      </p:sp>
      <p:sp>
        <p:nvSpPr>
          <p:cNvPr id="67587" name="Rectangle 25"/>
          <p:cNvSpPr>
            <a:spLocks noChangeArrowheads="1"/>
          </p:cNvSpPr>
          <p:nvPr/>
        </p:nvSpPr>
        <p:spPr bwMode="auto">
          <a:xfrm>
            <a:off x="911225" y="24638"/>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3200">
                <a:solidFill>
                  <a:schemeClr val="bg1"/>
                </a:solidFill>
              </a:rPr>
              <a:t>	Exoplanet with MIRI  </a:t>
            </a:r>
            <a:endParaRPr lang="fr-FR" altLang="en-US" sz="3200" b="1">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sp>
        <p:nvSpPr>
          <p:cNvPr id="8" name="Titre 1">
            <a:extLst>
              <a:ext uri="{FF2B5EF4-FFF2-40B4-BE49-F238E27FC236}">
                <a16:creationId xmlns:a16="http://schemas.microsoft.com/office/drawing/2014/main" id="{EC829F44-1983-5C84-836C-29E0780A2BD4}"/>
              </a:ext>
            </a:extLst>
          </p:cNvPr>
          <p:cNvSpPr txBox="1">
            <a:spLocks/>
          </p:cNvSpPr>
          <p:nvPr/>
        </p:nvSpPr>
        <p:spPr>
          <a:xfrm>
            <a:off x="731836" y="62597"/>
            <a:ext cx="9372283" cy="1587501"/>
          </a:xfrm>
          <a:prstGeom prst="rect">
            <a:avLst/>
          </a:prstGeom>
        </p:spPr>
        <p:txBody>
          <a:bodyPr>
            <a:noAutofit/>
          </a:bodyPr>
          <a:lstStyle>
            <a:lvl1pPr algn="l" defTabSz="914400" rtl="0" eaLnBrk="1" latinLnBrk="0" hangingPunct="1">
              <a:lnSpc>
                <a:spcPct val="90000"/>
              </a:lnSpc>
              <a:spcBef>
                <a:spcPct val="0"/>
              </a:spcBef>
              <a:buNone/>
              <a:defRPr sz="3200" kern="1200">
                <a:solidFill>
                  <a:schemeClr val="tx2"/>
                </a:solidFill>
                <a:latin typeface="+mj-lt"/>
                <a:ea typeface="+mj-ea"/>
                <a:cs typeface="+mj-cs"/>
              </a:defRPr>
            </a:lvl1pPr>
          </a:lstStyle>
          <a:p>
            <a:pPr algn="just"/>
            <a:endParaRPr lang="fr-FR" dirty="0" smtClean="0">
              <a:solidFill>
                <a:srgbClr val="FF0000"/>
              </a:solidFill>
            </a:endParaRPr>
          </a:p>
          <a:p>
            <a:pPr algn="just"/>
            <a:r>
              <a:rPr lang="fr-FR" dirty="0" smtClean="0">
                <a:solidFill>
                  <a:srgbClr val="FF0000"/>
                </a:solidFill>
              </a:rPr>
              <a:t>La première détection a amené </a:t>
            </a:r>
          </a:p>
          <a:p>
            <a:pPr algn="just"/>
            <a:endParaRPr lang="fr-FR" dirty="0">
              <a:solidFill>
                <a:srgbClr val="FF0000"/>
              </a:solidFill>
            </a:endParaRPr>
          </a:p>
          <a:p>
            <a:pPr algn="just"/>
            <a:r>
              <a:rPr lang="fr-FR" dirty="0" smtClean="0">
                <a:solidFill>
                  <a:srgbClr val="FF0000"/>
                </a:solidFill>
              </a:rPr>
              <a:t>	une première surprise :</a:t>
            </a:r>
            <a:endParaRPr lang="fr-FR" dirty="0">
              <a:solidFill>
                <a:srgbClr val="FF0000"/>
              </a:solidFill>
            </a:endParaRPr>
          </a:p>
        </p:txBody>
      </p:sp>
      <p:sp>
        <p:nvSpPr>
          <p:cNvPr id="12" name="ZoneTexte 11"/>
          <p:cNvSpPr txBox="1"/>
          <p:nvPr/>
        </p:nvSpPr>
        <p:spPr>
          <a:xfrm>
            <a:off x="1578913" y="2041213"/>
            <a:ext cx="9615199" cy="1200329"/>
          </a:xfrm>
          <a:prstGeom prst="rect">
            <a:avLst/>
          </a:prstGeom>
          <a:noFill/>
        </p:spPr>
        <p:txBody>
          <a:bodyPr wrap="square" rtlCol="0">
            <a:spAutoFit/>
          </a:bodyPr>
          <a:lstStyle/>
          <a:p>
            <a:r>
              <a:rPr lang="fr-FR" sz="3600" dirty="0" smtClean="0"/>
              <a:t>	une exoplanète géante très proche de son étoile hôte (0.05 AU; Mercure : 0.4 UA)</a:t>
            </a:r>
            <a:endParaRPr lang="fr-FR" sz="2800" dirty="0"/>
          </a:p>
        </p:txBody>
      </p:sp>
      <p:sp>
        <p:nvSpPr>
          <p:cNvPr id="5" name="ZoneTexte 4"/>
          <p:cNvSpPr txBox="1"/>
          <p:nvPr/>
        </p:nvSpPr>
        <p:spPr>
          <a:xfrm>
            <a:off x="1237507" y="4114939"/>
            <a:ext cx="10213245" cy="2308324"/>
          </a:xfrm>
          <a:prstGeom prst="rect">
            <a:avLst/>
          </a:prstGeom>
          <a:noFill/>
        </p:spPr>
        <p:txBody>
          <a:bodyPr wrap="none" rtlCol="0">
            <a:spAutoFit/>
          </a:bodyPr>
          <a:lstStyle/>
          <a:p>
            <a:r>
              <a:rPr lang="fr-FR" sz="3600" dirty="0" smtClean="0"/>
              <a:t>L’un des objectifs de l’étude des exoplanètes est </a:t>
            </a:r>
          </a:p>
          <a:p>
            <a:r>
              <a:rPr lang="fr-FR" sz="3600" dirty="0" smtClean="0"/>
              <a:t>de mettre notre système solaire en </a:t>
            </a:r>
            <a:r>
              <a:rPr lang="fr-FR" sz="3600" dirty="0" smtClean="0"/>
              <a:t>contexte</a:t>
            </a:r>
          </a:p>
          <a:p>
            <a:endParaRPr lang="fr-FR" sz="3600" dirty="0"/>
          </a:p>
          <a:p>
            <a:r>
              <a:rPr lang="fr-FR" sz="3600" dirty="0" smtClean="0"/>
              <a:t>But ultime: trouver des </a:t>
            </a:r>
            <a:r>
              <a:rPr lang="fr-FR" sz="3600" dirty="0" err="1" smtClean="0"/>
              <a:t>biosignatures</a:t>
            </a:r>
            <a:r>
              <a:rPr lang="fr-FR" sz="3600" dirty="0" smtClean="0"/>
              <a:t>!</a:t>
            </a:r>
            <a:endParaRPr lang="fr-FR" sz="3600" dirty="0" smtClean="0"/>
          </a:p>
        </p:txBody>
      </p:sp>
    </p:spTree>
    <p:extLst>
      <p:ext uri="{BB962C8B-B14F-4D97-AF65-F5344CB8AC3E}">
        <p14:creationId xmlns:p14="http://schemas.microsoft.com/office/powerpoint/2010/main" val="1672658879"/>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45</a:t>
            </a:fld>
            <a:endParaRPr lang="fr-FR" altLang="en-GB" smtClean="0">
              <a:solidFill>
                <a:schemeClr val="bg1"/>
              </a:solidFill>
            </a:endParaRPr>
          </a:p>
        </p:txBody>
      </p:sp>
      <p:sp>
        <p:nvSpPr>
          <p:cNvPr id="67587" name="Rectangle 25"/>
          <p:cNvSpPr>
            <a:spLocks noChangeArrowheads="1"/>
          </p:cNvSpPr>
          <p:nvPr/>
        </p:nvSpPr>
        <p:spPr bwMode="auto">
          <a:xfrm>
            <a:off x="911225" y="24638"/>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3200">
                <a:solidFill>
                  <a:schemeClr val="bg1"/>
                </a:solidFill>
              </a:rPr>
              <a:t>	Exoplanet with MIRI  </a:t>
            </a:r>
            <a:endParaRPr lang="fr-FR" altLang="en-US" sz="3200" b="1">
              <a:solidFill>
                <a:schemeClr val="bg1"/>
              </a:solidFill>
            </a:endParaRPr>
          </a:p>
        </p:txBody>
      </p:sp>
      <p:sp>
        <p:nvSpPr>
          <p:cNvPr id="67589"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2400">
                <a:solidFill>
                  <a:schemeClr val="bg1"/>
                </a:solidFill>
              </a:rPr>
              <a:t>P.-O. Lagage </a:t>
            </a:r>
            <a:r>
              <a:rPr lang="fr-FR" altLang="en-US" sz="2000">
                <a:solidFill>
                  <a:schemeClr val="bg1"/>
                </a:solidFill>
              </a:rPr>
              <a:t>(CEA – Saclay</a:t>
            </a:r>
            <a:r>
              <a:rPr lang="fr-FR" altLang="en-US" sz="2400">
                <a:solidFill>
                  <a:schemeClr val="bg1"/>
                </a:solidFill>
              </a:rPr>
              <a:t>  </a:t>
            </a:r>
            <a:endParaRPr lang="fr-FR" altLang="en-US" sz="2400" b="1">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sp>
        <p:nvSpPr>
          <p:cNvPr id="8" name="Titre 1">
            <a:extLst>
              <a:ext uri="{FF2B5EF4-FFF2-40B4-BE49-F238E27FC236}">
                <a16:creationId xmlns:a16="http://schemas.microsoft.com/office/drawing/2014/main" id="{EC829F44-1983-5C84-836C-29E0780A2BD4}"/>
              </a:ext>
            </a:extLst>
          </p:cNvPr>
          <p:cNvSpPr txBox="1">
            <a:spLocks/>
          </p:cNvSpPr>
          <p:nvPr/>
        </p:nvSpPr>
        <p:spPr>
          <a:xfrm>
            <a:off x="731836" y="620713"/>
            <a:ext cx="8082979" cy="1587501"/>
          </a:xfrm>
          <a:prstGeom prst="rect">
            <a:avLst/>
          </a:prstGeom>
        </p:spPr>
        <p:txBody>
          <a:bodyPr>
            <a:normAutofit/>
          </a:bodyPr>
          <a:lstStyle>
            <a:lvl1pPr algn="l" defTabSz="914400" rtl="0" eaLnBrk="1" latinLnBrk="0" hangingPunct="1">
              <a:lnSpc>
                <a:spcPct val="90000"/>
              </a:lnSpc>
              <a:spcBef>
                <a:spcPct val="0"/>
              </a:spcBef>
              <a:buNone/>
              <a:defRPr sz="3200" kern="1200">
                <a:solidFill>
                  <a:schemeClr val="tx2"/>
                </a:solidFill>
                <a:latin typeface="+mj-lt"/>
                <a:ea typeface="+mj-ea"/>
                <a:cs typeface="+mj-cs"/>
              </a:defRPr>
            </a:lvl1pPr>
          </a:lstStyle>
          <a:p>
            <a:pPr algn="just"/>
            <a:r>
              <a:rPr lang="fr-FR" dirty="0" smtClean="0"/>
              <a:t>Première détection en 1995</a:t>
            </a:r>
            <a:endParaRPr lang="fr-FR" dirty="0"/>
          </a:p>
        </p:txBody>
      </p:sp>
      <p:pic>
        <p:nvPicPr>
          <p:cNvPr id="10" name="Picture 2" descr="Didier Queloz et Michel Mayor posent avec les médailles reçues à Stockholm."/>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60160" y="2350879"/>
            <a:ext cx="4903443" cy="3270559"/>
          </a:xfrm>
          <a:prstGeom prst="rect">
            <a:avLst/>
          </a:prstGeom>
          <a:noFill/>
          <a:extLst>
            <a:ext uri="{909E8E84-426E-40DD-AFC4-6F175D3DCCD1}">
              <a14:hiddenFill xmlns:a14="http://schemas.microsoft.com/office/drawing/2010/main">
                <a:solidFill>
                  <a:srgbClr val="FFFFFF"/>
                </a:solidFill>
              </a14:hiddenFill>
            </a:ext>
          </a:extLst>
        </p:spPr>
      </p:pic>
      <p:sp>
        <p:nvSpPr>
          <p:cNvPr id="11" name="ZoneTexte 10"/>
          <p:cNvSpPr txBox="1"/>
          <p:nvPr/>
        </p:nvSpPr>
        <p:spPr>
          <a:xfrm flipH="1">
            <a:off x="6977035" y="5943939"/>
            <a:ext cx="5082638" cy="646331"/>
          </a:xfrm>
          <a:prstGeom prst="rect">
            <a:avLst/>
          </a:prstGeom>
          <a:noFill/>
        </p:spPr>
        <p:txBody>
          <a:bodyPr wrap="square" rtlCol="0">
            <a:spAutoFit/>
          </a:bodyPr>
          <a:lstStyle/>
          <a:p>
            <a:pPr algn="ctr"/>
            <a:r>
              <a:rPr lang="fr-FR" dirty="0" smtClean="0"/>
              <a:t>Michel Mayor et Didier </a:t>
            </a:r>
            <a:r>
              <a:rPr lang="fr-FR" dirty="0" err="1" smtClean="0"/>
              <a:t>Queloz</a:t>
            </a:r>
            <a:endParaRPr lang="fr-FR" dirty="0" smtClean="0"/>
          </a:p>
          <a:p>
            <a:pPr algn="ctr"/>
            <a:r>
              <a:rPr lang="fr-FR" dirty="0" smtClean="0"/>
              <a:t>Prix Nobel de Physique 2019 </a:t>
            </a:r>
            <a:endParaRPr lang="fr-FR" dirty="0"/>
          </a:p>
        </p:txBody>
      </p:sp>
      <p:pic>
        <p:nvPicPr>
          <p:cNvPr id="2" name="Image 1"/>
          <p:cNvPicPr>
            <a:picLocks noChangeAspect="1"/>
          </p:cNvPicPr>
          <p:nvPr/>
        </p:nvPicPr>
        <p:blipFill>
          <a:blip r:embed="rId4"/>
          <a:stretch>
            <a:fillRect/>
          </a:stretch>
        </p:blipFill>
        <p:spPr>
          <a:xfrm>
            <a:off x="-318919" y="1486195"/>
            <a:ext cx="7379079" cy="2578233"/>
          </a:xfrm>
          <a:prstGeom prst="rect">
            <a:avLst/>
          </a:prstGeom>
        </p:spPr>
      </p:pic>
      <p:sp>
        <p:nvSpPr>
          <p:cNvPr id="3" name="ZoneTexte 2"/>
          <p:cNvSpPr txBox="1"/>
          <p:nvPr/>
        </p:nvSpPr>
        <p:spPr>
          <a:xfrm>
            <a:off x="2456873" y="4307444"/>
            <a:ext cx="3929640" cy="369332"/>
          </a:xfrm>
          <a:prstGeom prst="rect">
            <a:avLst/>
          </a:prstGeom>
          <a:noFill/>
        </p:spPr>
        <p:txBody>
          <a:bodyPr wrap="square" rtlCol="0">
            <a:spAutoFit/>
          </a:bodyPr>
          <a:lstStyle/>
          <a:p>
            <a:r>
              <a:rPr lang="fr-FR" dirty="0" smtClean="0"/>
              <a:t>Nature, 1995, </a:t>
            </a:r>
            <a:r>
              <a:rPr lang="fr-FR" b="1" dirty="0" smtClean="0"/>
              <a:t>378</a:t>
            </a:r>
            <a:r>
              <a:rPr lang="fr-FR" dirty="0"/>
              <a:t>, </a:t>
            </a:r>
            <a:r>
              <a:rPr lang="fr-FR" dirty="0" smtClean="0"/>
              <a:t>pages 355–359</a:t>
            </a:r>
            <a:r>
              <a:rPr lang="fr-FR" dirty="0"/>
              <a:t> </a:t>
            </a:r>
            <a:r>
              <a:rPr lang="fr-FR" dirty="0" smtClean="0"/>
              <a:t> </a:t>
            </a:r>
            <a:endParaRPr lang="fr-FR" dirty="0"/>
          </a:p>
        </p:txBody>
      </p:sp>
      <p:sp>
        <p:nvSpPr>
          <p:cNvPr id="4" name="Rectangle 3"/>
          <p:cNvSpPr/>
          <p:nvPr/>
        </p:nvSpPr>
        <p:spPr>
          <a:xfrm>
            <a:off x="8720206" y="5601033"/>
            <a:ext cx="3265638" cy="246221"/>
          </a:xfrm>
          <a:prstGeom prst="rect">
            <a:avLst/>
          </a:prstGeom>
        </p:spPr>
        <p:txBody>
          <a:bodyPr wrap="none">
            <a:spAutoFit/>
          </a:bodyPr>
          <a:lstStyle/>
          <a:p>
            <a:r>
              <a:rPr lang="fr-FR" sz="1000" dirty="0">
                <a:solidFill>
                  <a:schemeClr val="bg1">
                    <a:lumMod val="65000"/>
                  </a:schemeClr>
                </a:solidFill>
                <a:latin typeface="Arial" panose="020B0604020202020204" pitchFamily="34" charset="0"/>
              </a:rPr>
              <a:t>Créateur : MARTIAL TREZZINI | Crédits : KEYSTONE</a:t>
            </a:r>
            <a:endParaRPr lang="fr-FR" sz="1000" dirty="0">
              <a:solidFill>
                <a:schemeClr val="bg1">
                  <a:lumMod val="65000"/>
                </a:schemeClr>
              </a:solidFill>
            </a:endParaRPr>
          </a:p>
        </p:txBody>
      </p:sp>
    </p:spTree>
    <p:extLst>
      <p:ext uri="{BB962C8B-B14F-4D97-AF65-F5344CB8AC3E}">
        <p14:creationId xmlns:p14="http://schemas.microsoft.com/office/powerpoint/2010/main" val="3885559587"/>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0" y="0"/>
            <a:ext cx="12342019"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46</a:t>
            </a:fld>
            <a:endParaRPr lang="fr-FR" altLang="en-GB" smtClean="0">
              <a:solidFill>
                <a:schemeClr val="bg1"/>
              </a:solidFill>
            </a:endParaRPr>
          </a:p>
        </p:txBody>
      </p:sp>
      <p:pic>
        <p:nvPicPr>
          <p:cNvPr id="2" name="Imag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189824" y="1016701"/>
            <a:ext cx="5613585" cy="5613585"/>
          </a:xfrm>
          <a:prstGeom prst="rect">
            <a:avLst/>
          </a:prstGeom>
        </p:spPr>
      </p:pic>
      <p:sp>
        <p:nvSpPr>
          <p:cNvPr id="3" name="ZoneTexte 2"/>
          <p:cNvSpPr txBox="1"/>
          <p:nvPr/>
        </p:nvSpPr>
        <p:spPr>
          <a:xfrm>
            <a:off x="3189824" y="392750"/>
            <a:ext cx="7275408" cy="523220"/>
          </a:xfrm>
          <a:prstGeom prst="rect">
            <a:avLst/>
          </a:prstGeom>
          <a:noFill/>
        </p:spPr>
        <p:txBody>
          <a:bodyPr wrap="square" rtlCol="0">
            <a:spAutoFit/>
          </a:bodyPr>
          <a:lstStyle/>
          <a:p>
            <a:r>
              <a:rPr lang="fr-FR" sz="2800" b="1" dirty="0" smtClean="0">
                <a:solidFill>
                  <a:schemeClr val="bg1"/>
                </a:solidFill>
              </a:rPr>
              <a:t>Méthode dite des vitesses radiales</a:t>
            </a:r>
            <a:endParaRPr lang="fr-FR" sz="2800" b="1" dirty="0">
              <a:solidFill>
                <a:schemeClr val="bg1"/>
              </a:solidFill>
            </a:endParaRPr>
          </a:p>
        </p:txBody>
      </p:sp>
      <p:sp>
        <p:nvSpPr>
          <p:cNvPr id="4" name="Rectangle 3"/>
          <p:cNvSpPr/>
          <p:nvPr/>
        </p:nvSpPr>
        <p:spPr>
          <a:xfrm>
            <a:off x="7430909" y="6529850"/>
            <a:ext cx="3042821" cy="246221"/>
          </a:xfrm>
          <a:prstGeom prst="rect">
            <a:avLst/>
          </a:prstGeom>
        </p:spPr>
        <p:txBody>
          <a:bodyPr wrap="none">
            <a:spAutoFit/>
          </a:bodyPr>
          <a:lstStyle/>
          <a:p>
            <a:r>
              <a:rPr lang="fr-FR" sz="1000" dirty="0">
                <a:solidFill>
                  <a:schemeClr val="bg1">
                    <a:lumMod val="65000"/>
                  </a:schemeClr>
                </a:solidFill>
              </a:rPr>
              <a:t>https://en.wikipedia.org/wiki/Doppler_spectroscopy</a:t>
            </a:r>
          </a:p>
        </p:txBody>
      </p:sp>
    </p:spTree>
    <p:extLst>
      <p:ext uri="{BB962C8B-B14F-4D97-AF65-F5344CB8AC3E}">
        <p14:creationId xmlns:p14="http://schemas.microsoft.com/office/powerpoint/2010/main" val="2319009581"/>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err="1" smtClean="0">
                <a:ln>
                  <a:noFill/>
                </a:ln>
                <a:solidFill>
                  <a:prstClr val="white"/>
                </a:solidFill>
                <a:effectLst/>
                <a:uLnTx/>
                <a:uFillTx/>
                <a:latin typeface="Calibri" panose="020F0502020204030204"/>
                <a:ea typeface="+mn-ea"/>
                <a:cs typeface="+mn-cs"/>
              </a:rPr>
              <a:t>Movement</a:t>
            </a:r>
            <a:r>
              <a:rPr kumimoji="0" lang="fr-FR" sz="1800" b="0" i="0" u="none" strike="noStrike" kern="1200" cap="none" spc="0" normalizeH="0" baseline="0" noProof="0" dirty="0" smtClean="0">
                <a:ln>
                  <a:noFill/>
                </a:ln>
                <a:solidFill>
                  <a:prstClr val="white"/>
                </a:solidFill>
                <a:effectLst/>
                <a:uLnTx/>
                <a:uFillTx/>
                <a:latin typeface="Calibri" panose="020F0502020204030204"/>
                <a:ea typeface="+mn-ea"/>
                <a:cs typeface="+mn-cs"/>
              </a:rPr>
              <a:t> </a:t>
            </a: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47</a:t>
            </a:fld>
            <a:endParaRPr lang="fr-FR" altLang="en-GB" smtClean="0">
              <a:solidFill>
                <a:schemeClr val="bg1"/>
              </a:solidFill>
            </a:endParaRPr>
          </a:p>
        </p:txBody>
      </p:sp>
      <p:pic>
        <p:nvPicPr>
          <p:cNvPr id="7" name="Image 6"/>
          <p:cNvPicPr>
            <a:picLocks noChangeAspect="1"/>
          </p:cNvPicPr>
          <p:nvPr/>
        </p:nvPicPr>
        <p:blipFill>
          <a:blip r:embed="rId4"/>
          <a:stretch>
            <a:fillRect/>
          </a:stretch>
        </p:blipFill>
        <p:spPr>
          <a:xfrm>
            <a:off x="5593080" y="-457241"/>
            <a:ext cx="5942611" cy="4442052"/>
          </a:xfrm>
          <a:prstGeom prst="rect">
            <a:avLst/>
          </a:prstGeom>
        </p:spPr>
      </p:pic>
      <p:sp>
        <p:nvSpPr>
          <p:cNvPr id="4" name="ZoneTexte 3"/>
          <p:cNvSpPr txBox="1"/>
          <p:nvPr/>
        </p:nvSpPr>
        <p:spPr>
          <a:xfrm>
            <a:off x="152400" y="653662"/>
            <a:ext cx="7954652" cy="461665"/>
          </a:xfrm>
          <a:prstGeom prst="rect">
            <a:avLst/>
          </a:prstGeom>
          <a:noFill/>
        </p:spPr>
        <p:txBody>
          <a:bodyPr wrap="square" rtlCol="0">
            <a:spAutoFit/>
          </a:bodyPr>
          <a:lstStyle/>
          <a:p>
            <a:r>
              <a:rPr lang="fr-FR" sz="2400" dirty="0" smtClean="0">
                <a:solidFill>
                  <a:schemeClr val="bg1"/>
                </a:solidFill>
              </a:rPr>
              <a:t>Mouvement de l’étoile observé grâce à l’effet Doppler </a:t>
            </a:r>
          </a:p>
        </p:txBody>
      </p:sp>
      <p:pic>
        <p:nvPicPr>
          <p:cNvPr id="3" name="eso1035g">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rotWithShape="1">
          <a:blip r:embed="rId5"/>
          <a:srcRect t="65558"/>
          <a:stretch/>
        </p:blipFill>
        <p:spPr>
          <a:xfrm>
            <a:off x="152400" y="3947448"/>
            <a:ext cx="11847177" cy="2295237"/>
          </a:xfrm>
          <a:prstGeom prst="rect">
            <a:avLst/>
          </a:prstGeom>
        </p:spPr>
      </p:pic>
      <p:sp>
        <p:nvSpPr>
          <p:cNvPr id="2" name="ZoneTexte 1"/>
          <p:cNvSpPr txBox="1"/>
          <p:nvPr/>
        </p:nvSpPr>
        <p:spPr>
          <a:xfrm>
            <a:off x="7748832" y="-81821"/>
            <a:ext cx="1274708" cy="369332"/>
          </a:xfrm>
          <a:prstGeom prst="rect">
            <a:avLst/>
          </a:prstGeom>
          <a:solidFill>
            <a:srgbClr val="000000"/>
          </a:solidFill>
        </p:spPr>
        <p:txBody>
          <a:bodyPr wrap="none" rtlCol="0">
            <a:spAutoFit/>
          </a:bodyPr>
          <a:lstStyle/>
          <a:p>
            <a:r>
              <a:rPr lang="fr-FR" dirty="0" smtClean="0">
                <a:solidFill>
                  <a:schemeClr val="bg1"/>
                </a:solidFill>
              </a:rPr>
              <a:t>Etoile hôte</a:t>
            </a:r>
            <a:endParaRPr lang="fr-FR" dirty="0">
              <a:solidFill>
                <a:schemeClr val="bg1"/>
              </a:solidFill>
            </a:endParaRPr>
          </a:p>
        </p:txBody>
      </p:sp>
      <p:sp>
        <p:nvSpPr>
          <p:cNvPr id="9" name="ZoneTexte 8"/>
          <p:cNvSpPr txBox="1"/>
          <p:nvPr/>
        </p:nvSpPr>
        <p:spPr>
          <a:xfrm>
            <a:off x="9880863" y="2219890"/>
            <a:ext cx="1338828" cy="369332"/>
          </a:xfrm>
          <a:prstGeom prst="rect">
            <a:avLst/>
          </a:prstGeom>
          <a:solidFill>
            <a:srgbClr val="000000"/>
          </a:solidFill>
        </p:spPr>
        <p:txBody>
          <a:bodyPr wrap="none" rtlCol="0">
            <a:spAutoFit/>
          </a:bodyPr>
          <a:lstStyle/>
          <a:p>
            <a:r>
              <a:rPr lang="fr-FR" dirty="0" smtClean="0">
                <a:solidFill>
                  <a:schemeClr val="bg1"/>
                </a:solidFill>
              </a:rPr>
              <a:t>Exoplanète</a:t>
            </a:r>
            <a:endParaRPr lang="fr-FR" dirty="0">
              <a:solidFill>
                <a:schemeClr val="bg1"/>
              </a:solidFill>
            </a:endParaRPr>
          </a:p>
        </p:txBody>
      </p:sp>
      <p:sp>
        <p:nvSpPr>
          <p:cNvPr id="5" name="ZoneTexte 4"/>
          <p:cNvSpPr txBox="1"/>
          <p:nvPr/>
        </p:nvSpPr>
        <p:spPr>
          <a:xfrm rot="16200000">
            <a:off x="10357206" y="414176"/>
            <a:ext cx="1989056" cy="246221"/>
          </a:xfrm>
          <a:prstGeom prst="rect">
            <a:avLst/>
          </a:prstGeom>
          <a:noFill/>
        </p:spPr>
        <p:txBody>
          <a:bodyPr wrap="square" rtlCol="0">
            <a:spAutoFit/>
          </a:bodyPr>
          <a:lstStyle/>
          <a:p>
            <a:r>
              <a:rPr lang="fr-FR" sz="1000" dirty="0" smtClean="0">
                <a:solidFill>
                  <a:schemeClr val="bg1">
                    <a:lumMod val="65000"/>
                  </a:schemeClr>
                </a:solidFill>
              </a:rPr>
              <a:t>Crédit: ESO</a:t>
            </a:r>
            <a:endParaRPr lang="fr-FR" sz="1000" dirty="0">
              <a:solidFill>
                <a:schemeClr val="bg1">
                  <a:lumMod val="65000"/>
                </a:schemeClr>
              </a:solidFill>
            </a:endParaRPr>
          </a:p>
        </p:txBody>
      </p:sp>
      <p:sp>
        <p:nvSpPr>
          <p:cNvPr id="6" name="Rectangle 5"/>
          <p:cNvSpPr/>
          <p:nvPr/>
        </p:nvSpPr>
        <p:spPr>
          <a:xfrm>
            <a:off x="10728903" y="5902693"/>
            <a:ext cx="1098378" cy="246221"/>
          </a:xfrm>
          <a:prstGeom prst="rect">
            <a:avLst/>
          </a:prstGeom>
        </p:spPr>
        <p:txBody>
          <a:bodyPr wrap="none">
            <a:spAutoFit/>
          </a:bodyPr>
          <a:lstStyle/>
          <a:p>
            <a:r>
              <a:rPr lang="fr-FR" sz="1000" dirty="0">
                <a:solidFill>
                  <a:schemeClr val="bg1">
                    <a:lumMod val="65000"/>
                  </a:schemeClr>
                </a:solidFill>
                <a:latin typeface="Helvetica Neue LT ESO"/>
              </a:rPr>
              <a:t>ESO/L. </a:t>
            </a:r>
            <a:r>
              <a:rPr lang="fr-FR" sz="1000" dirty="0" err="1">
                <a:solidFill>
                  <a:schemeClr val="bg1">
                    <a:lumMod val="65000"/>
                  </a:schemeClr>
                </a:solidFill>
                <a:latin typeface="Helvetica Neue LT ESO"/>
              </a:rPr>
              <a:t>Calçada</a:t>
            </a:r>
            <a:endParaRPr lang="fr-FR" sz="1000" dirty="0">
              <a:solidFill>
                <a:schemeClr val="bg1">
                  <a:lumMod val="65000"/>
                </a:schemeClr>
              </a:solidFill>
            </a:endParaRPr>
          </a:p>
        </p:txBody>
      </p:sp>
    </p:spTree>
    <p:extLst>
      <p:ext uri="{BB962C8B-B14F-4D97-AF65-F5344CB8AC3E}">
        <p14:creationId xmlns:p14="http://schemas.microsoft.com/office/powerpoint/2010/main" val="72650170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48</a:t>
            </a:fld>
            <a:endParaRPr lang="fr-FR" altLang="en-GB" smtClean="0">
              <a:solidFill>
                <a:schemeClr val="bg1"/>
              </a:solidFill>
            </a:endParaRPr>
          </a:p>
        </p:txBody>
      </p:sp>
      <p:sp>
        <p:nvSpPr>
          <p:cNvPr id="67587" name="Rectangle 25"/>
          <p:cNvSpPr>
            <a:spLocks noChangeArrowheads="1"/>
          </p:cNvSpPr>
          <p:nvPr/>
        </p:nvSpPr>
        <p:spPr bwMode="auto">
          <a:xfrm>
            <a:off x="911225" y="24638"/>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3200">
                <a:solidFill>
                  <a:schemeClr val="bg1"/>
                </a:solidFill>
              </a:rPr>
              <a:t>	Exoplanet with MIRI  </a:t>
            </a:r>
            <a:endParaRPr lang="fr-FR" altLang="en-US" sz="3200" b="1">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sp>
        <p:nvSpPr>
          <p:cNvPr id="6" name="ZoneTexte 5"/>
          <p:cNvSpPr txBox="1"/>
          <p:nvPr/>
        </p:nvSpPr>
        <p:spPr>
          <a:xfrm>
            <a:off x="606425" y="608838"/>
            <a:ext cx="9703297" cy="2062103"/>
          </a:xfrm>
          <a:prstGeom prst="rect">
            <a:avLst/>
          </a:prstGeom>
          <a:noFill/>
        </p:spPr>
        <p:txBody>
          <a:bodyPr wrap="none" rtlCol="0">
            <a:spAutoFit/>
          </a:bodyPr>
          <a:lstStyle/>
          <a:p>
            <a:r>
              <a:rPr lang="fr-FR" sz="3200" dirty="0" smtClean="0"/>
              <a:t>Ce fut une telle surprise que </a:t>
            </a:r>
          </a:p>
          <a:p>
            <a:endParaRPr lang="fr-FR" sz="3200" dirty="0" smtClean="0"/>
          </a:p>
          <a:p>
            <a:r>
              <a:rPr lang="fr-FR" sz="3200" dirty="0" smtClean="0"/>
              <a:t>De nombreux débats sur la validité des observations</a:t>
            </a:r>
          </a:p>
          <a:p>
            <a:r>
              <a:rPr lang="fr-FR" sz="3200" dirty="0" smtClean="0"/>
              <a:t>en termes d’</a:t>
            </a:r>
            <a:r>
              <a:rPr lang="fr-FR" sz="3200" dirty="0" err="1" smtClean="0"/>
              <a:t>exoplanéte</a:t>
            </a:r>
            <a:endParaRPr lang="fr-FR" sz="3200" dirty="0" smtClean="0"/>
          </a:p>
        </p:txBody>
      </p:sp>
      <p:sp>
        <p:nvSpPr>
          <p:cNvPr id="9" name="ZoneTexte 8"/>
          <p:cNvSpPr txBox="1"/>
          <p:nvPr/>
        </p:nvSpPr>
        <p:spPr>
          <a:xfrm>
            <a:off x="451993" y="3183412"/>
            <a:ext cx="11910633" cy="1569660"/>
          </a:xfrm>
          <a:prstGeom prst="rect">
            <a:avLst/>
          </a:prstGeom>
          <a:noFill/>
        </p:spPr>
        <p:txBody>
          <a:bodyPr wrap="none" rtlCol="0">
            <a:spAutoFit/>
          </a:bodyPr>
          <a:lstStyle/>
          <a:p>
            <a:r>
              <a:rPr lang="fr-FR" sz="3200" dirty="0" smtClean="0"/>
              <a:t>D’autant plus que de plus en plus ‘d’</a:t>
            </a:r>
            <a:r>
              <a:rPr lang="fr-FR" sz="3200" dirty="0" err="1" smtClean="0"/>
              <a:t>exoplanétes</a:t>
            </a:r>
            <a:r>
              <a:rPr lang="fr-FR" sz="3200" dirty="0" smtClean="0"/>
              <a:t>’ étaient </a:t>
            </a:r>
          </a:p>
          <a:p>
            <a:r>
              <a:rPr lang="fr-FR" sz="3200" dirty="0" smtClean="0"/>
              <a:t>Détectées par la méthode des vitesses radiales et  </a:t>
            </a:r>
          </a:p>
          <a:p>
            <a:r>
              <a:rPr lang="fr-FR" sz="3200" dirty="0" smtClean="0"/>
              <a:t>C’était embarrassant de </a:t>
            </a:r>
            <a:r>
              <a:rPr lang="fr-FR" sz="3200" dirty="0" smtClean="0">
                <a:solidFill>
                  <a:srgbClr val="FF0000"/>
                </a:solidFill>
              </a:rPr>
              <a:t>ne pas détecter d’</a:t>
            </a:r>
            <a:r>
              <a:rPr lang="fr-FR" sz="3200" dirty="0" err="1" smtClean="0">
                <a:solidFill>
                  <a:srgbClr val="FF0000"/>
                </a:solidFill>
              </a:rPr>
              <a:t>exoplanétes</a:t>
            </a:r>
            <a:r>
              <a:rPr lang="fr-FR" sz="3200" dirty="0" smtClean="0">
                <a:solidFill>
                  <a:srgbClr val="FF0000"/>
                </a:solidFill>
              </a:rPr>
              <a:t> en transit</a:t>
            </a:r>
            <a:endParaRPr lang="fr-FR" sz="3200" dirty="0">
              <a:solidFill>
                <a:srgbClr val="FF0000"/>
              </a:solidFill>
            </a:endParaRPr>
          </a:p>
        </p:txBody>
      </p:sp>
    </p:spTree>
    <p:extLst>
      <p:ext uri="{BB962C8B-B14F-4D97-AF65-F5344CB8AC3E}">
        <p14:creationId xmlns:p14="http://schemas.microsoft.com/office/powerpoint/2010/main" val="24849942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49</a:t>
            </a:fld>
            <a:endParaRPr lang="fr-FR" altLang="en-GB" smtClean="0">
              <a:solidFill>
                <a:schemeClr val="bg1"/>
              </a:solidFill>
            </a:endParaRPr>
          </a:p>
        </p:txBody>
      </p:sp>
      <p:pic>
        <p:nvPicPr>
          <p:cNvPr id="2" name="Transit">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956788" y="1448365"/>
            <a:ext cx="8898412" cy="4895285"/>
          </a:xfrm>
          <a:prstGeom prst="rect">
            <a:avLst/>
          </a:prstGeom>
        </p:spPr>
      </p:pic>
    </p:spTree>
    <p:extLst>
      <p:ext uri="{BB962C8B-B14F-4D97-AF65-F5344CB8AC3E}">
        <p14:creationId xmlns:p14="http://schemas.microsoft.com/office/powerpoint/2010/main" val="420000621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0" y="0"/>
            <a:ext cx="12192000" cy="6985373"/>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2946" name="Espace réservé du pied de page 1"/>
          <p:cNvSpPr>
            <a:spLocks noGrp="1"/>
          </p:cNvSpPr>
          <p:nvPr>
            <p:ph type="ftr" sz="quarter" idx="4294967295"/>
          </p:nvPr>
        </p:nvSpPr>
        <p:spPr bwMode="auto">
          <a:xfrm>
            <a:off x="1524000" y="0"/>
            <a:ext cx="0" cy="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fr-FR" sz="1800" b="0" i="0"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82947" name="Espace réservé du numéro de diapositive 2"/>
          <p:cNvSpPr>
            <a:spLocks noGrp="1"/>
          </p:cNvSpPr>
          <p:nvPr>
            <p:ph type="sldNum" sz="quarter" idx="4294967295"/>
          </p:nvPr>
        </p:nvSpPr>
        <p:spPr bwMode="auto">
          <a:xfrm>
            <a:off x="1524000" y="0"/>
            <a:ext cx="0" cy="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fld id="{0CD4D70A-983D-40D3-AD7D-CE918F2D164E}" type="slidenum">
              <a:rPr kumimoji="0" lang="en-US" altLang="fr-FR" sz="1800" b="0" i="0" u="none" strike="noStrike" kern="1200" cap="none" spc="0" normalizeH="0" baseline="0" noProof="0">
                <a:ln>
                  <a:noFill/>
                </a:ln>
                <a:solidFill>
                  <a:srgbClr val="000000"/>
                </a:solidFill>
                <a:effectLst/>
                <a:uLnTx/>
                <a:uFillTx/>
                <a:latin typeface="Arial" panose="020B0604020202020204" pitchFamily="34" charset="0"/>
                <a:ea typeface="+mn-ea"/>
                <a:cs typeface="+mn-cs"/>
              </a:rPr>
              <a:pPr marL="0" marR="0" lvl="0" indent="0" algn="l" defTabSz="914400" rtl="0" eaLnBrk="0" fontAlgn="base" latinLnBrk="0" hangingPunct="0">
                <a:lnSpc>
                  <a:spcPct val="100000"/>
                </a:lnSpc>
                <a:spcBef>
                  <a:spcPct val="0"/>
                </a:spcBef>
                <a:spcAft>
                  <a:spcPct val="0"/>
                </a:spcAft>
                <a:buClrTx/>
                <a:buSzTx/>
                <a:buFontTx/>
                <a:buNone/>
                <a:tabLst/>
                <a:defRPr/>
              </a:pPr>
              <a:t>50</a:t>
            </a:fld>
            <a:endParaRPr kumimoji="0" lang="en-US" altLang="fr-FR" sz="1800" b="0" i="0"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82948" name="Espace réservé de la date 3"/>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r>
              <a:rPr kumimoji="0" lang="en-US" altLang="fr-FR"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t>7/25/22</a:t>
            </a:r>
          </a:p>
        </p:txBody>
      </p:sp>
      <p:pic>
        <p:nvPicPr>
          <p:cNvPr id="82949" name="Image 4"/>
          <p:cNvPicPr>
            <a:picLocks noChangeAspect="1"/>
          </p:cNvPicPr>
          <p:nvPr/>
        </p:nvPicPr>
        <p:blipFill rotWithShape="1">
          <a:blip r:embed="rId2">
            <a:extLst>
              <a:ext uri="{28A0092B-C50C-407E-A947-70E740481C1C}">
                <a14:useLocalDpi xmlns:a14="http://schemas.microsoft.com/office/drawing/2010/main" val="0"/>
              </a:ext>
            </a:extLst>
          </a:blip>
          <a:srcRect r="1587"/>
          <a:stretch/>
        </p:blipFill>
        <p:spPr bwMode="auto">
          <a:xfrm>
            <a:off x="1524000" y="-315913"/>
            <a:ext cx="8998857" cy="76327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2950" name="ZoneTexte 7"/>
          <p:cNvSpPr txBox="1">
            <a:spLocks noChangeArrowheads="1"/>
          </p:cNvSpPr>
          <p:nvPr/>
        </p:nvSpPr>
        <p:spPr bwMode="auto">
          <a:xfrm>
            <a:off x="4171951" y="1793875"/>
            <a:ext cx="2119313"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rPr>
              <a:t>HR 8799 b, c, d, e</a:t>
            </a:r>
          </a:p>
        </p:txBody>
      </p:sp>
      <p:sp>
        <p:nvSpPr>
          <p:cNvPr id="82951" name="ZoneTexte 8"/>
          <p:cNvSpPr txBox="1">
            <a:spLocks noChangeArrowheads="1"/>
          </p:cNvSpPr>
          <p:nvPr/>
        </p:nvSpPr>
        <p:spPr bwMode="auto">
          <a:xfrm>
            <a:off x="2844083" y="163862"/>
            <a:ext cx="7452311" cy="4154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1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Le premier système planétaire observé par le JWST</a:t>
            </a:r>
            <a:endParaRPr kumimoji="0" lang="fr-FR" altLang="fr-FR" sz="21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endParaRPr>
          </a:p>
        </p:txBody>
      </p:sp>
      <p:sp>
        <p:nvSpPr>
          <p:cNvPr id="11" name="ZoneTexte 10"/>
          <p:cNvSpPr txBox="1"/>
          <p:nvPr/>
        </p:nvSpPr>
        <p:spPr>
          <a:xfrm>
            <a:off x="6816726" y="5805488"/>
            <a:ext cx="4138613" cy="254000"/>
          </a:xfrm>
          <a:prstGeom prst="rect">
            <a:avLst/>
          </a:prstGeom>
          <a:noFill/>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sz="105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A. </a:t>
            </a:r>
            <a:r>
              <a:rPr kumimoji="0" lang="fr-FR" sz="1050" b="0" i="0" u="none" strike="noStrike" kern="1200" cap="none" spc="0" normalizeH="0" baseline="0" noProof="0" dirty="0" err="1">
                <a:ln>
                  <a:noFill/>
                </a:ln>
                <a:solidFill>
                  <a:srgbClr val="FFFFFF"/>
                </a:solidFill>
                <a:effectLst/>
                <a:uLnTx/>
                <a:uFillTx/>
                <a:latin typeface="Arial" panose="020B0604020202020204" pitchFamily="34" charset="0"/>
                <a:ea typeface="+mn-ea"/>
                <a:cs typeface="+mn-cs"/>
              </a:rPr>
              <a:t>Boccaletti</a:t>
            </a:r>
            <a:r>
              <a:rPr kumimoji="0" lang="fr-FR" sz="105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 et al. </a:t>
            </a:r>
          </a:p>
        </p:txBody>
      </p:sp>
    </p:spTree>
    <p:extLst>
      <p:ext uri="{BB962C8B-B14F-4D97-AF65-F5344CB8AC3E}">
        <p14:creationId xmlns:p14="http://schemas.microsoft.com/office/powerpoint/2010/main" val="1935918400"/>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132080"/>
            <a:ext cx="12192000" cy="6927249"/>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5" name="Espace réservé du numéro de diapositive 4">
            <a:extLst>
              <a:ext uri="{FF2B5EF4-FFF2-40B4-BE49-F238E27FC236}">
                <a16:creationId xmlns:a16="http://schemas.microsoft.com/office/drawing/2014/main" id="{20841486-34F4-844E-95CB-B8FA0C37632B}"/>
              </a:ext>
            </a:extLst>
          </p:cNvPr>
          <p:cNvSpPr>
            <a:spLocks noGrp="1"/>
          </p:cNvSpPr>
          <p:nvPr>
            <p:ph type="sldNum" sz="quarter" idx="4"/>
          </p:nvPr>
        </p:nvSpPr>
        <p:spPr>
          <a:xfrm>
            <a:off x="9574967" y="6788750"/>
            <a:ext cx="837259" cy="138499"/>
          </a:xfrm>
        </p:spPr>
        <p:txBody>
          <a:bodyPr/>
          <a:lstStyle/>
          <a:p>
            <a:pPr algn="ctr" defTabSz="638617">
              <a:defRPr/>
            </a:pPr>
            <a:fld id="{53F0B3ED-4F75-49BF-B028-1A262D3A6E64}" type="slidenum">
              <a:rPr lang="fr-FR">
                <a:solidFill>
                  <a:srgbClr val="FF0000"/>
                </a:solidFill>
                <a:latin typeface="Arial"/>
                <a:ea typeface="Arial" charset="0"/>
                <a:cs typeface="Arial" charset="0"/>
              </a:rPr>
              <a:pPr algn="ctr" defTabSz="638617">
                <a:defRPr/>
              </a:pPr>
              <a:t>51</a:t>
            </a:fld>
            <a:endParaRPr lang="fr-FR" dirty="0">
              <a:solidFill>
                <a:srgbClr val="FF0000"/>
              </a:solidFill>
              <a:latin typeface="Arial"/>
              <a:ea typeface="Arial" charset="0"/>
              <a:cs typeface="Arial" charset="0"/>
            </a:endParaRPr>
          </a:p>
        </p:txBody>
      </p:sp>
      <p:sp>
        <p:nvSpPr>
          <p:cNvPr id="12" name="Rectangle 11"/>
          <p:cNvSpPr/>
          <p:nvPr/>
        </p:nvSpPr>
        <p:spPr>
          <a:xfrm>
            <a:off x="5888014" y="3017520"/>
            <a:ext cx="1975826" cy="16256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14" name="Rectangle 13"/>
          <p:cNvSpPr/>
          <p:nvPr/>
        </p:nvSpPr>
        <p:spPr>
          <a:xfrm>
            <a:off x="5634014" y="4927600"/>
            <a:ext cx="1975826" cy="16256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15" name="Rectangle 14"/>
          <p:cNvSpPr/>
          <p:nvPr/>
        </p:nvSpPr>
        <p:spPr>
          <a:xfrm>
            <a:off x="694556" y="4135120"/>
            <a:ext cx="1022484" cy="57912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19" name="Rectangle 18"/>
          <p:cNvSpPr/>
          <p:nvPr/>
        </p:nvSpPr>
        <p:spPr>
          <a:xfrm>
            <a:off x="186556" y="5090160"/>
            <a:ext cx="1022484" cy="57912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2" name="ZoneTexte 1"/>
          <p:cNvSpPr txBox="1"/>
          <p:nvPr/>
        </p:nvSpPr>
        <p:spPr>
          <a:xfrm flipH="1">
            <a:off x="799283" y="387013"/>
            <a:ext cx="10748551" cy="523220"/>
          </a:xfrm>
          <a:prstGeom prst="rect">
            <a:avLst/>
          </a:prstGeom>
          <a:noFill/>
        </p:spPr>
        <p:txBody>
          <a:bodyPr wrap="square" rtlCol="0">
            <a:spAutoFit/>
          </a:bodyPr>
          <a:lstStyle/>
          <a:p>
            <a:r>
              <a:rPr lang="fr-FR" sz="2800" dirty="0" smtClean="0">
                <a:solidFill>
                  <a:schemeClr val="bg1"/>
                </a:solidFill>
              </a:rPr>
              <a:t>Pour les </a:t>
            </a:r>
            <a:r>
              <a:rPr lang="fr-FR" sz="2800" dirty="0" err="1" smtClean="0">
                <a:solidFill>
                  <a:schemeClr val="bg1"/>
                </a:solidFill>
              </a:rPr>
              <a:t>planetes</a:t>
            </a:r>
            <a:r>
              <a:rPr lang="fr-FR" sz="2800" dirty="0" smtClean="0">
                <a:solidFill>
                  <a:schemeClr val="bg1"/>
                </a:solidFill>
              </a:rPr>
              <a:t> rocheuses seulement la méthode des transits</a:t>
            </a:r>
            <a:endParaRPr lang="fr-FR" sz="2800" dirty="0">
              <a:solidFill>
                <a:schemeClr val="bg1"/>
              </a:solidFill>
            </a:endParaRPr>
          </a:p>
        </p:txBody>
      </p:sp>
      <p:pic>
        <p:nvPicPr>
          <p:cNvPr id="9" name="Picture 8"/>
          <p:cNvPicPr>
            <a:picLocks noChangeAspect="1" noChangeArrowheads="1"/>
          </p:cNvPicPr>
          <p:nvPr/>
        </p:nvPicPr>
        <p:blipFill rotWithShape="1">
          <a:blip r:embed="rId2">
            <a:extLst>
              <a:ext uri="{28A0092B-C50C-407E-A947-70E740481C1C}">
                <a14:useLocalDpi xmlns:a14="http://schemas.microsoft.com/office/drawing/2010/main" val="0"/>
              </a:ext>
            </a:extLst>
          </a:blip>
          <a:srcRect l="799" t="1865" r="2645" b="2428"/>
          <a:stretch/>
        </p:blipFill>
        <p:spPr bwMode="auto">
          <a:xfrm>
            <a:off x="3151346" y="1194713"/>
            <a:ext cx="5473336" cy="406057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083709241"/>
      </p:ext>
    </p:extLst>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6498" name="Image 5"/>
          <p:cNvPicPr>
            <a:picLocks noChangeAspect="1"/>
          </p:cNvPicPr>
          <p:nvPr/>
        </p:nvPicPr>
        <p:blipFill>
          <a:blip r:embed="rId2">
            <a:extLst>
              <a:ext uri="{28A0092B-C50C-407E-A947-70E740481C1C}">
                <a14:useLocalDpi xmlns:a14="http://schemas.microsoft.com/office/drawing/2010/main" val="0"/>
              </a:ext>
            </a:extLst>
          </a:blip>
          <a:srcRect t="25739" b="17924"/>
          <a:stretch>
            <a:fillRect/>
          </a:stretch>
        </p:blipFill>
        <p:spPr bwMode="auto">
          <a:xfrm>
            <a:off x="-121200" y="-95003"/>
            <a:ext cx="12313200" cy="69368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AutoShape 2" descr="File:Visualisation of LHS 3844 b.png - Wikimedia Commons"/>
          <p:cNvSpPr>
            <a:spLocks noChangeAspect="1" noChangeArrowheads="1"/>
          </p:cNvSpPr>
          <p:nvPr/>
        </p:nvSpPr>
        <p:spPr bwMode="auto">
          <a:xfrm>
            <a:off x="2782888" y="749300"/>
            <a:ext cx="228600" cy="228600"/>
          </a:xfrm>
          <a:prstGeom prst="rect">
            <a:avLst/>
          </a:prstGeom>
          <a:noFill/>
          <a:extLst>
            <a:ext uri="{909E8E84-426E-40DD-AFC4-6F175D3DCCD1}">
              <a14:hiddenFill xmlns:a14="http://schemas.microsoft.com/office/drawing/2010/main">
                <a:solidFill>
                  <a:srgbClr val="FFFFFF"/>
                </a:solidFill>
              </a14:hiddenFill>
            </a:ext>
          </a:extLst>
        </p:spPr>
        <p:txBody>
          <a:bodyPr lIns="68580" tIns="34290" rIns="68580" bIns="34290"/>
          <a:lstStyle/>
          <a:p>
            <a:pPr marL="0" marR="0" lvl="0" indent="0" algn="l" defTabSz="478963" rtl="0" eaLnBrk="1" fontAlgn="auto" latinLnBrk="0" hangingPunct="1">
              <a:lnSpc>
                <a:spcPct val="100000"/>
              </a:lnSpc>
              <a:spcBef>
                <a:spcPts val="0"/>
              </a:spcBef>
              <a:spcAft>
                <a:spcPts val="0"/>
              </a:spcAft>
              <a:buClrTx/>
              <a:buSzTx/>
              <a:buFontTx/>
              <a:buNone/>
              <a:tabLst/>
              <a:defRPr/>
            </a:pPr>
            <a:endParaRPr kumimoji="0" lang="fr-FR" sz="1875" b="0" i="0" u="none" strike="noStrike" kern="1200" cap="none" spc="0" normalizeH="0" baseline="0" noProof="0">
              <a:ln>
                <a:noFill/>
              </a:ln>
              <a:solidFill>
                <a:srgbClr val="000000"/>
              </a:solidFill>
              <a:effectLst/>
              <a:uLnTx/>
              <a:uFillTx/>
              <a:latin typeface="Optima"/>
              <a:ea typeface="+mn-ea"/>
              <a:cs typeface="+mn-cs"/>
            </a:endParaRPr>
          </a:p>
        </p:txBody>
      </p:sp>
      <p:pic>
        <p:nvPicPr>
          <p:cNvPr id="11" name="Picture 8"/>
          <p:cNvPicPr>
            <a:picLocks noChangeAspect="1" noChangeArrowheads="1"/>
          </p:cNvPicPr>
          <p:nvPr/>
        </p:nvPicPr>
        <p:blipFill rotWithShape="1">
          <a:blip r:embed="rId3">
            <a:extLst>
              <a:ext uri="{28A0092B-C50C-407E-A947-70E740481C1C}">
                <a14:useLocalDpi xmlns:a14="http://schemas.microsoft.com/office/drawing/2010/main" val="0"/>
              </a:ext>
            </a:extLst>
          </a:blip>
          <a:srcRect l="799" t="1865" r="2645" b="2428"/>
          <a:stretch/>
        </p:blipFill>
        <p:spPr bwMode="auto">
          <a:xfrm>
            <a:off x="492174" y="1851920"/>
            <a:ext cx="5195676" cy="38545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7" name="ZoneTexte 6"/>
          <p:cNvSpPr txBox="1"/>
          <p:nvPr/>
        </p:nvSpPr>
        <p:spPr>
          <a:xfrm flipH="1">
            <a:off x="829135" y="185961"/>
            <a:ext cx="10748551" cy="1384995"/>
          </a:xfrm>
          <a:prstGeom prst="rect">
            <a:avLst/>
          </a:prstGeom>
          <a:noFill/>
        </p:spPr>
        <p:txBody>
          <a:bodyPr wrap="square" rtlCol="0">
            <a:spAutoFit/>
          </a:bodyPr>
          <a:lstStyle/>
          <a:p>
            <a:r>
              <a:rPr lang="fr-FR" sz="2800" dirty="0" smtClean="0">
                <a:solidFill>
                  <a:schemeClr val="bg1"/>
                </a:solidFill>
              </a:rPr>
              <a:t>La première question qui se pose est : </a:t>
            </a:r>
          </a:p>
          <a:p>
            <a:r>
              <a:rPr lang="fr-FR" sz="2800" dirty="0">
                <a:solidFill>
                  <a:schemeClr val="bg1"/>
                </a:solidFill>
              </a:rPr>
              <a:t>	</a:t>
            </a:r>
            <a:r>
              <a:rPr lang="fr-FR" sz="2800" dirty="0" smtClean="0">
                <a:solidFill>
                  <a:schemeClr val="bg1"/>
                </a:solidFill>
              </a:rPr>
              <a:t>ces exoplanètes </a:t>
            </a:r>
            <a:r>
              <a:rPr lang="fr-FR" sz="2800" dirty="0" err="1" smtClean="0">
                <a:solidFill>
                  <a:schemeClr val="bg1"/>
                </a:solidFill>
              </a:rPr>
              <a:t>ont-elles</a:t>
            </a:r>
            <a:r>
              <a:rPr lang="fr-FR" sz="2800" dirty="0" smtClean="0">
                <a:solidFill>
                  <a:schemeClr val="bg1"/>
                </a:solidFill>
              </a:rPr>
              <a:t> une </a:t>
            </a:r>
            <a:r>
              <a:rPr lang="fr-FR" sz="2800" dirty="0" err="1" smtClean="0">
                <a:solidFill>
                  <a:schemeClr val="bg1"/>
                </a:solidFill>
              </a:rPr>
              <a:t>atmosphere</a:t>
            </a:r>
            <a:r>
              <a:rPr lang="fr-FR" sz="2800" dirty="0" smtClean="0">
                <a:solidFill>
                  <a:schemeClr val="bg1"/>
                </a:solidFill>
              </a:rPr>
              <a:t> ?</a:t>
            </a:r>
          </a:p>
          <a:p>
            <a:r>
              <a:rPr lang="fr-FR" sz="2800" dirty="0">
                <a:solidFill>
                  <a:schemeClr val="bg1"/>
                </a:solidFill>
              </a:rPr>
              <a:t>	</a:t>
            </a:r>
            <a:r>
              <a:rPr lang="fr-FR" sz="2800" dirty="0" smtClean="0">
                <a:solidFill>
                  <a:schemeClr val="bg1"/>
                </a:solidFill>
              </a:rPr>
              <a:t>	et si oui </a:t>
            </a:r>
            <a:r>
              <a:rPr lang="fr-FR" sz="2800" dirty="0" err="1" smtClean="0">
                <a:solidFill>
                  <a:schemeClr val="bg1"/>
                </a:solidFill>
              </a:rPr>
              <a:t>atmosphere</a:t>
            </a:r>
            <a:r>
              <a:rPr lang="fr-FR" sz="2800" dirty="0" smtClean="0">
                <a:solidFill>
                  <a:schemeClr val="bg1"/>
                </a:solidFill>
              </a:rPr>
              <a:t> primaire ou secondaire ?</a:t>
            </a:r>
            <a:endParaRPr lang="fr-FR" sz="2800" dirty="0">
              <a:solidFill>
                <a:schemeClr val="bg1"/>
              </a:solidFill>
            </a:endParaRPr>
          </a:p>
        </p:txBody>
      </p:sp>
      <p:sp>
        <p:nvSpPr>
          <p:cNvPr id="8" name="ZoneTexte 7"/>
          <p:cNvSpPr txBox="1"/>
          <p:nvPr/>
        </p:nvSpPr>
        <p:spPr>
          <a:xfrm flipH="1">
            <a:off x="6035400" y="2431111"/>
            <a:ext cx="10748551" cy="1384995"/>
          </a:xfrm>
          <a:prstGeom prst="rect">
            <a:avLst/>
          </a:prstGeom>
          <a:noFill/>
        </p:spPr>
        <p:txBody>
          <a:bodyPr wrap="square" rtlCol="0">
            <a:spAutoFit/>
          </a:bodyPr>
          <a:lstStyle/>
          <a:p>
            <a:r>
              <a:rPr lang="fr-FR" sz="2800" dirty="0" smtClean="0">
                <a:solidFill>
                  <a:schemeClr val="bg1"/>
                </a:solidFill>
              </a:rPr>
              <a:t>Pour répondre à cette question, </a:t>
            </a:r>
          </a:p>
          <a:p>
            <a:r>
              <a:rPr lang="fr-FR" sz="2800" dirty="0" smtClean="0">
                <a:solidFill>
                  <a:schemeClr val="bg1"/>
                </a:solidFill>
              </a:rPr>
              <a:t>Une voie est de mesurer la </a:t>
            </a:r>
          </a:p>
          <a:p>
            <a:r>
              <a:rPr lang="fr-FR" sz="2800" dirty="0" smtClean="0">
                <a:solidFill>
                  <a:schemeClr val="bg1"/>
                </a:solidFill>
              </a:rPr>
              <a:t>température de l’exoplanète</a:t>
            </a:r>
          </a:p>
        </p:txBody>
      </p:sp>
    </p:spTree>
    <p:extLst>
      <p:ext uri="{BB962C8B-B14F-4D97-AF65-F5344CB8AC3E}">
        <p14:creationId xmlns:p14="http://schemas.microsoft.com/office/powerpoint/2010/main" val="4231501604"/>
      </p:ext>
    </p:extLst>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7227"/>
            <a:ext cx="12192000" cy="6927249"/>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5" name="Espace réservé du numéro de diapositive 4">
            <a:extLst>
              <a:ext uri="{FF2B5EF4-FFF2-40B4-BE49-F238E27FC236}">
                <a16:creationId xmlns:a16="http://schemas.microsoft.com/office/drawing/2014/main" id="{20841486-34F4-844E-95CB-B8FA0C37632B}"/>
              </a:ext>
            </a:extLst>
          </p:cNvPr>
          <p:cNvSpPr>
            <a:spLocks noGrp="1"/>
          </p:cNvSpPr>
          <p:nvPr>
            <p:ph type="sldNum" sz="quarter" idx="4"/>
          </p:nvPr>
        </p:nvSpPr>
        <p:spPr>
          <a:xfrm>
            <a:off x="9574967" y="6788750"/>
            <a:ext cx="837259" cy="138499"/>
          </a:xfrm>
        </p:spPr>
        <p:txBody>
          <a:bodyPr/>
          <a:lstStyle/>
          <a:p>
            <a:pPr algn="ctr" defTabSz="638617">
              <a:defRPr/>
            </a:pPr>
            <a:fld id="{53F0B3ED-4F75-49BF-B028-1A262D3A6E64}" type="slidenum">
              <a:rPr lang="fr-FR">
                <a:solidFill>
                  <a:srgbClr val="FF0000"/>
                </a:solidFill>
                <a:latin typeface="Arial"/>
                <a:ea typeface="Arial" charset="0"/>
                <a:cs typeface="Arial" charset="0"/>
              </a:rPr>
              <a:pPr algn="ctr" defTabSz="638617">
                <a:defRPr/>
              </a:pPr>
              <a:t>53</a:t>
            </a:fld>
            <a:endParaRPr lang="fr-FR" dirty="0">
              <a:solidFill>
                <a:srgbClr val="FF0000"/>
              </a:solidFill>
              <a:latin typeface="Arial"/>
              <a:ea typeface="Arial" charset="0"/>
              <a:cs typeface="Arial" charset="0"/>
            </a:endParaRPr>
          </a:p>
        </p:txBody>
      </p:sp>
      <p:sp>
        <p:nvSpPr>
          <p:cNvPr id="12" name="Rectangle 11"/>
          <p:cNvSpPr/>
          <p:nvPr/>
        </p:nvSpPr>
        <p:spPr>
          <a:xfrm>
            <a:off x="5888014" y="3017520"/>
            <a:ext cx="1975826" cy="16256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14" name="Rectangle 13"/>
          <p:cNvSpPr/>
          <p:nvPr/>
        </p:nvSpPr>
        <p:spPr>
          <a:xfrm>
            <a:off x="5634014" y="4927600"/>
            <a:ext cx="1975826" cy="16256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13" name="ZoneTexte 12"/>
          <p:cNvSpPr txBox="1"/>
          <p:nvPr/>
        </p:nvSpPr>
        <p:spPr>
          <a:xfrm>
            <a:off x="681731" y="783120"/>
            <a:ext cx="3870960" cy="6063198"/>
          </a:xfrm>
          <a:prstGeom prst="rect">
            <a:avLst/>
          </a:prstGeom>
          <a:noFill/>
        </p:spPr>
        <p:txBody>
          <a:bodyPr wrap="square" rtlCol="0">
            <a:spAutoFit/>
          </a:bodyPr>
          <a:lstStyle/>
          <a:p>
            <a:r>
              <a:rPr lang="fr-FR" sz="2800" dirty="0" smtClean="0">
                <a:solidFill>
                  <a:schemeClr val="bg1"/>
                </a:solidFill>
              </a:rPr>
              <a:t>L’étoile </a:t>
            </a:r>
            <a:r>
              <a:rPr lang="fr-FR" sz="2800" dirty="0" err="1" smtClean="0">
                <a:solidFill>
                  <a:schemeClr val="bg1"/>
                </a:solidFill>
              </a:rPr>
              <a:t>Trappist</a:t>
            </a:r>
            <a:r>
              <a:rPr lang="fr-FR" sz="2800" dirty="0" smtClean="0">
                <a:solidFill>
                  <a:schemeClr val="bg1"/>
                </a:solidFill>
              </a:rPr>
              <a:t> 1 :</a:t>
            </a:r>
          </a:p>
          <a:p>
            <a:endParaRPr lang="fr-FR" sz="2400" dirty="0">
              <a:solidFill>
                <a:schemeClr val="bg1"/>
              </a:solidFill>
            </a:endParaRPr>
          </a:p>
          <a:p>
            <a:pPr marL="342900" indent="-342900">
              <a:buFont typeface="Arial" panose="020B0604020202020204" pitchFamily="34" charset="0"/>
              <a:buChar char="•"/>
            </a:pPr>
            <a:r>
              <a:rPr lang="fr-FR" sz="2400" dirty="0" smtClean="0">
                <a:solidFill>
                  <a:schemeClr val="bg1"/>
                </a:solidFill>
              </a:rPr>
              <a:t>Une toute petit étoile </a:t>
            </a:r>
          </a:p>
          <a:p>
            <a:r>
              <a:rPr lang="fr-FR" sz="2400" dirty="0" smtClean="0">
                <a:solidFill>
                  <a:schemeClr val="bg1"/>
                </a:solidFill>
              </a:rPr>
              <a:t>qui ‘ne paye pas de mine’ !</a:t>
            </a:r>
          </a:p>
          <a:p>
            <a:endParaRPr lang="fr-FR" sz="2400" dirty="0" smtClean="0">
              <a:solidFill>
                <a:schemeClr val="bg1"/>
              </a:solidFill>
            </a:endParaRPr>
          </a:p>
          <a:p>
            <a:pPr marL="342900" indent="-342900">
              <a:buFont typeface="Arial" panose="020B0604020202020204" pitchFamily="34" charset="0"/>
              <a:buChar char="•"/>
            </a:pPr>
            <a:r>
              <a:rPr lang="fr-FR" sz="2400" dirty="0">
                <a:solidFill>
                  <a:schemeClr val="bg1"/>
                </a:solidFill>
              </a:rPr>
              <a:t>très froide (2250°C; le soleil : 5500°C), </a:t>
            </a:r>
          </a:p>
          <a:p>
            <a:endParaRPr lang="fr-FR" sz="2400" dirty="0">
              <a:solidFill>
                <a:schemeClr val="bg1"/>
              </a:solidFill>
            </a:endParaRPr>
          </a:p>
          <a:p>
            <a:pPr marL="342900" indent="-342900">
              <a:buFont typeface="Arial" panose="020B0604020202020204" pitchFamily="34" charset="0"/>
              <a:buChar char="•"/>
            </a:pPr>
            <a:r>
              <a:rPr lang="fr-FR" sz="2400" dirty="0">
                <a:solidFill>
                  <a:schemeClr val="bg1"/>
                </a:solidFill>
              </a:rPr>
              <a:t>Rayon : 0.114 </a:t>
            </a:r>
            <a:r>
              <a:rPr lang="fr-FR" sz="2400" dirty="0" err="1">
                <a:solidFill>
                  <a:schemeClr val="bg1"/>
                </a:solidFill>
              </a:rPr>
              <a:t>R</a:t>
            </a:r>
            <a:r>
              <a:rPr lang="fr-FR" sz="2400" baseline="-25000" dirty="0" err="1">
                <a:solidFill>
                  <a:schemeClr val="bg1"/>
                </a:solidFill>
              </a:rPr>
              <a:t>soleil</a:t>
            </a:r>
            <a:endParaRPr lang="fr-FR" sz="2400" baseline="-25000" dirty="0">
              <a:solidFill>
                <a:schemeClr val="bg1"/>
              </a:solidFill>
            </a:endParaRPr>
          </a:p>
          <a:p>
            <a:endParaRPr lang="fr-FR" sz="2400" dirty="0">
              <a:solidFill>
                <a:schemeClr val="bg1"/>
              </a:solidFill>
            </a:endParaRPr>
          </a:p>
          <a:p>
            <a:pPr marL="342900" indent="-342900">
              <a:buFont typeface="Arial" panose="020B0604020202020204" pitchFamily="34" charset="0"/>
              <a:buChar char="•"/>
            </a:pPr>
            <a:r>
              <a:rPr lang="fr-FR" sz="2400" dirty="0">
                <a:solidFill>
                  <a:schemeClr val="bg1"/>
                </a:solidFill>
              </a:rPr>
              <a:t>Masse :0.08 </a:t>
            </a:r>
            <a:r>
              <a:rPr lang="fr-FR" sz="2400" dirty="0" err="1">
                <a:solidFill>
                  <a:schemeClr val="bg1"/>
                </a:solidFill>
              </a:rPr>
              <a:t>M</a:t>
            </a:r>
            <a:r>
              <a:rPr lang="fr-FR" sz="2400" baseline="-25000" dirty="0" err="1">
                <a:solidFill>
                  <a:schemeClr val="bg1"/>
                </a:solidFill>
              </a:rPr>
              <a:t>soleil</a:t>
            </a:r>
            <a:endParaRPr lang="fr-FR" sz="2400" dirty="0">
              <a:solidFill>
                <a:schemeClr val="bg1"/>
              </a:solidFill>
            </a:endParaRPr>
          </a:p>
          <a:p>
            <a:endParaRPr lang="fr-FR" sz="2400" dirty="0">
              <a:solidFill>
                <a:schemeClr val="bg1"/>
              </a:solidFill>
            </a:endParaRPr>
          </a:p>
          <a:p>
            <a:pPr marL="342900" indent="-342900">
              <a:buFont typeface="Arial" panose="020B0604020202020204" pitchFamily="34" charset="0"/>
              <a:buChar char="•"/>
            </a:pPr>
            <a:r>
              <a:rPr lang="fr-FR" sz="2400" dirty="0" smtClean="0">
                <a:solidFill>
                  <a:schemeClr val="bg1"/>
                </a:solidFill>
              </a:rPr>
              <a:t>Proche</a:t>
            </a:r>
            <a:r>
              <a:rPr lang="fr-FR" sz="2400" dirty="0">
                <a:solidFill>
                  <a:schemeClr val="bg1"/>
                </a:solidFill>
              </a:rPr>
              <a:t>: </a:t>
            </a:r>
            <a:r>
              <a:rPr lang="fr-FR" sz="2400" dirty="0" smtClean="0">
                <a:solidFill>
                  <a:schemeClr val="bg1"/>
                </a:solidFill>
              </a:rPr>
              <a:t>40 </a:t>
            </a:r>
            <a:r>
              <a:rPr lang="fr-FR" sz="2400" dirty="0">
                <a:solidFill>
                  <a:schemeClr val="bg1"/>
                </a:solidFill>
              </a:rPr>
              <a:t>années </a:t>
            </a:r>
            <a:r>
              <a:rPr lang="fr-FR" sz="2400" dirty="0" smtClean="0">
                <a:solidFill>
                  <a:schemeClr val="bg1"/>
                </a:solidFill>
              </a:rPr>
              <a:t>lumière</a:t>
            </a:r>
            <a:endParaRPr lang="fr-FR" sz="2400" dirty="0">
              <a:solidFill>
                <a:schemeClr val="bg1"/>
              </a:solidFill>
            </a:endParaRPr>
          </a:p>
          <a:p>
            <a:endParaRPr lang="fr-FR" sz="2400" dirty="0">
              <a:solidFill>
                <a:schemeClr val="bg1"/>
              </a:solidFill>
            </a:endParaRPr>
          </a:p>
          <a:p>
            <a:endParaRPr lang="fr-FR" sz="2400" dirty="0">
              <a:solidFill>
                <a:schemeClr val="bg1"/>
              </a:solidFill>
            </a:endParaRPr>
          </a:p>
        </p:txBody>
      </p:sp>
      <p:pic>
        <p:nvPicPr>
          <p:cNvPr id="5124" name="Picture 4" descr="L’étoile naine extrêmement froide TRAPPIST-1 dans la constellation du Verseau"/>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143689" y="3252247"/>
            <a:ext cx="3543968" cy="3300953"/>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2" descr="Comparison of the sizes of the TRAPPIST-1 planets with Solar System bodies"/>
          <p:cNvPicPr>
            <a:picLocks noChangeAspect="1" noChangeArrowheads="1"/>
          </p:cNvPicPr>
          <p:nvPr/>
        </p:nvPicPr>
        <p:blipFill rotWithShape="1">
          <a:blip r:embed="rId3" cstate="hqprint">
            <a:extLst>
              <a:ext uri="{28A0092B-C50C-407E-A947-70E740481C1C}">
                <a14:useLocalDpi xmlns:a14="http://schemas.microsoft.com/office/drawing/2010/main" val="0"/>
              </a:ext>
            </a:extLst>
          </a:blip>
          <a:srcRect l="26401" t="21481"/>
          <a:stretch/>
        </p:blipFill>
        <p:spPr bwMode="auto">
          <a:xfrm>
            <a:off x="5234422" y="649656"/>
            <a:ext cx="2489084" cy="2757136"/>
          </a:xfrm>
          <a:prstGeom prst="rect">
            <a:avLst/>
          </a:prstGeom>
          <a:noFill/>
          <a:extLst>
            <a:ext uri="{909E8E84-426E-40DD-AFC4-6F175D3DCCD1}">
              <a14:hiddenFill xmlns:a14="http://schemas.microsoft.com/office/drawing/2010/main">
                <a:solidFill>
                  <a:srgbClr val="FFFFFF"/>
                </a:solidFill>
              </a14:hiddenFill>
            </a:ext>
          </a:extLst>
        </p:spPr>
      </p:pic>
      <p:sp>
        <p:nvSpPr>
          <p:cNvPr id="16" name="ZoneTexte 15"/>
          <p:cNvSpPr txBox="1"/>
          <p:nvPr/>
        </p:nvSpPr>
        <p:spPr>
          <a:xfrm>
            <a:off x="7272762" y="6301643"/>
            <a:ext cx="3874831" cy="369332"/>
          </a:xfrm>
          <a:prstGeom prst="rect">
            <a:avLst/>
          </a:prstGeom>
          <a:noFill/>
        </p:spPr>
        <p:txBody>
          <a:bodyPr wrap="square" rtlCol="0">
            <a:spAutoFit/>
          </a:bodyPr>
          <a:lstStyle/>
          <a:p>
            <a:r>
              <a:rPr lang="fr-FR" dirty="0" smtClean="0">
                <a:solidFill>
                  <a:schemeClr val="bg1"/>
                </a:solidFill>
              </a:rPr>
              <a:t>Constellation du verseau</a:t>
            </a:r>
            <a:endParaRPr lang="fr-FR" dirty="0">
              <a:solidFill>
                <a:schemeClr val="bg1"/>
              </a:solidFill>
            </a:endParaRPr>
          </a:p>
        </p:txBody>
      </p:sp>
      <p:sp>
        <p:nvSpPr>
          <p:cNvPr id="2" name="Rectangle 1"/>
          <p:cNvSpPr/>
          <p:nvPr/>
        </p:nvSpPr>
        <p:spPr>
          <a:xfrm>
            <a:off x="5234422" y="1913641"/>
            <a:ext cx="653592" cy="1338606"/>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val="953329926"/>
      </p:ext>
    </p:extLst>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4294967295"/>
          </p:nvPr>
        </p:nvSpPr>
        <p:spPr/>
        <p:txBody>
          <a:bodyPr/>
          <a:lstStyle/>
          <a:p>
            <a:fld id="{E6D409EB-E96A-4DFC-BF18-8901C25E531B}"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4294967295"/>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4294967295"/>
          </p:nvPr>
        </p:nvSpPr>
        <p:spPr/>
        <p:txBody>
          <a:bodyPr/>
          <a:lstStyle/>
          <a:p>
            <a:fld id="{0CBC77A0-1F4E-42FF-9FFC-F45C3A64AF90}" type="slidenum">
              <a:rPr lang="fr-FR" smtClean="0"/>
              <a:t>54</a:t>
            </a:fld>
            <a:endParaRPr lang="fr-FR"/>
          </a:p>
        </p:txBody>
      </p:sp>
      <p:sp>
        <p:nvSpPr>
          <p:cNvPr id="8" name="Titre 7">
            <a:extLst>
              <a:ext uri="{FF2B5EF4-FFF2-40B4-BE49-F238E27FC236}">
                <a16:creationId xmlns:a16="http://schemas.microsoft.com/office/drawing/2014/main" id="{706145B9-044A-E9D6-2BA3-350CFE188652}"/>
              </a:ext>
            </a:extLst>
          </p:cNvPr>
          <p:cNvSpPr>
            <a:spLocks noGrp="1"/>
          </p:cNvSpPr>
          <p:nvPr>
            <p:ph type="title"/>
          </p:nvPr>
        </p:nvSpPr>
        <p:spPr/>
        <p:txBody>
          <a:bodyPr>
            <a:normAutofit/>
          </a:bodyPr>
          <a:lstStyle/>
          <a:p>
            <a:r>
              <a:rPr lang="fr-FR" dirty="0" smtClean="0"/>
              <a:t>Le système </a:t>
            </a:r>
            <a:r>
              <a:rPr lang="fr-FR" dirty="0" err="1" smtClean="0"/>
              <a:t>Trappist</a:t>
            </a:r>
            <a:r>
              <a:rPr lang="fr-FR" dirty="0" smtClean="0"/>
              <a:t> 1 </a:t>
            </a:r>
            <a:endParaRPr lang="fr-FR" dirty="0"/>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7" name="ZoneTexte 6"/>
          <p:cNvSpPr txBox="1"/>
          <p:nvPr/>
        </p:nvSpPr>
        <p:spPr>
          <a:xfrm>
            <a:off x="676762" y="1296848"/>
            <a:ext cx="6571621" cy="2031325"/>
          </a:xfrm>
          <a:prstGeom prst="rect">
            <a:avLst/>
          </a:prstGeom>
          <a:noFill/>
        </p:spPr>
        <p:txBody>
          <a:bodyPr wrap="square" rtlCol="0">
            <a:spAutoFit/>
          </a:bodyPr>
          <a:lstStyle/>
          <a:p>
            <a:endParaRPr lang="fr-FR" b="1" dirty="0" smtClean="0"/>
          </a:p>
          <a:p>
            <a:r>
              <a:rPr lang="fr-FR" b="1" dirty="0" smtClean="0"/>
              <a:t>Elle est entourée de 7 exoplanètes </a:t>
            </a:r>
            <a:endParaRPr lang="fr-FR" b="1" dirty="0"/>
          </a:p>
          <a:p>
            <a:r>
              <a:rPr lang="fr-FR" b="1" dirty="0" smtClean="0"/>
              <a:t>	(M. Gillon et al. Nature 2017)</a:t>
            </a:r>
          </a:p>
          <a:p>
            <a:endParaRPr lang="fr-FR" b="1" dirty="0" smtClean="0"/>
          </a:p>
          <a:p>
            <a:r>
              <a:rPr lang="fr-FR" b="1" dirty="0"/>
              <a:t>d</a:t>
            </a:r>
            <a:r>
              <a:rPr lang="fr-FR" b="1" dirty="0" smtClean="0"/>
              <a:t>étectées par la méthode dite du transit </a:t>
            </a:r>
          </a:p>
          <a:p>
            <a:endParaRPr lang="fr-FR" b="1" dirty="0"/>
          </a:p>
          <a:p>
            <a:endParaRPr lang="fr-FR" b="1" dirty="0" smtClean="0"/>
          </a:p>
        </p:txBody>
      </p:sp>
      <p:sp>
        <p:nvSpPr>
          <p:cNvPr id="11" name="Espace réservé pour une image  10"/>
          <p:cNvSpPr>
            <a:spLocks noGrp="1"/>
          </p:cNvSpPr>
          <p:nvPr>
            <p:ph type="pic" sz="quarter" idx="13"/>
          </p:nvPr>
        </p:nvSpPr>
        <p:spPr/>
      </p:sp>
      <p:pic>
        <p:nvPicPr>
          <p:cNvPr id="1026" name="Picture 2" descr="https://media.springernature.com/w300/springer-static/image/art%3A10.1038%2Fs41550-017-0104/MediaObjects/41550_2017_Article_BFs415500170104_Figa_HTML.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072137" y="-90310"/>
            <a:ext cx="5972726" cy="6928852"/>
          </a:xfrm>
          <a:prstGeom prst="rect">
            <a:avLst/>
          </a:prstGeom>
          <a:noFill/>
          <a:extLst>
            <a:ext uri="{909E8E84-426E-40DD-AFC4-6F175D3DCCD1}">
              <a14:hiddenFill xmlns:a14="http://schemas.microsoft.com/office/drawing/2010/main">
                <a:solidFill>
                  <a:srgbClr val="FFFFFF"/>
                </a:solidFill>
              </a14:hiddenFill>
            </a:ext>
          </a:extLst>
        </p:spPr>
      </p:pic>
      <p:sp>
        <p:nvSpPr>
          <p:cNvPr id="12" name="Rectangle 11"/>
          <p:cNvSpPr/>
          <p:nvPr/>
        </p:nvSpPr>
        <p:spPr>
          <a:xfrm>
            <a:off x="7238805" y="6473928"/>
            <a:ext cx="3307124" cy="276999"/>
          </a:xfrm>
          <a:prstGeom prst="rect">
            <a:avLst/>
          </a:prstGeom>
        </p:spPr>
        <p:txBody>
          <a:bodyPr wrap="none">
            <a:spAutoFit/>
          </a:bodyPr>
          <a:lstStyle/>
          <a:p>
            <a:r>
              <a:rPr lang="fr-FR" sz="1200" dirty="0" err="1">
                <a:solidFill>
                  <a:schemeClr val="bg1"/>
                </a:solidFill>
                <a:latin typeface="-apple-system"/>
              </a:rPr>
              <a:t>Credit</a:t>
            </a:r>
            <a:r>
              <a:rPr lang="fr-FR" sz="1200" dirty="0">
                <a:solidFill>
                  <a:schemeClr val="bg1"/>
                </a:solidFill>
                <a:latin typeface="-apple-system"/>
              </a:rPr>
              <a:t>: NASA/JPL-Caltech/Robert </a:t>
            </a:r>
            <a:r>
              <a:rPr lang="fr-FR" sz="1200" dirty="0" err="1">
                <a:solidFill>
                  <a:schemeClr val="bg1"/>
                </a:solidFill>
                <a:latin typeface="-apple-system"/>
              </a:rPr>
              <a:t>Hurt</a:t>
            </a:r>
            <a:r>
              <a:rPr lang="fr-FR" sz="1200" dirty="0">
                <a:solidFill>
                  <a:schemeClr val="bg1"/>
                </a:solidFill>
                <a:latin typeface="-apple-system"/>
              </a:rPr>
              <a:t> (IPAC)</a:t>
            </a:r>
            <a:endParaRPr lang="fr-FR" sz="1200" dirty="0">
              <a:solidFill>
                <a:schemeClr val="bg1"/>
              </a:solidFill>
            </a:endParaRPr>
          </a:p>
        </p:txBody>
      </p:sp>
      <p:sp>
        <p:nvSpPr>
          <p:cNvPr id="3" name="Rectangle 2"/>
          <p:cNvSpPr/>
          <p:nvPr/>
        </p:nvSpPr>
        <p:spPr>
          <a:xfrm>
            <a:off x="1515534" y="6381750"/>
            <a:ext cx="5556603" cy="54695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4" name="ZoneTexte 13"/>
          <p:cNvSpPr txBox="1"/>
          <p:nvPr/>
        </p:nvSpPr>
        <p:spPr>
          <a:xfrm>
            <a:off x="536807" y="2902849"/>
            <a:ext cx="6332310" cy="2862322"/>
          </a:xfrm>
          <a:prstGeom prst="rect">
            <a:avLst/>
          </a:prstGeom>
          <a:noFill/>
        </p:spPr>
        <p:txBody>
          <a:bodyPr wrap="square" rtlCol="0">
            <a:spAutoFit/>
          </a:bodyPr>
          <a:lstStyle/>
          <a:p>
            <a:r>
              <a:rPr lang="fr-FR" b="1" dirty="0" smtClean="0"/>
              <a:t>Rayons entre </a:t>
            </a:r>
            <a:r>
              <a:rPr lang="fr-FR" b="1" dirty="0"/>
              <a:t>0,75 et 1,15 rayons </a:t>
            </a:r>
            <a:r>
              <a:rPr lang="fr-FR" b="1" dirty="0" smtClean="0"/>
              <a:t>terrestres et masses </a:t>
            </a:r>
          </a:p>
          <a:p>
            <a:r>
              <a:rPr lang="fr-FR" b="1" dirty="0" smtClean="0"/>
              <a:t>Entre 0.24 et 1.34 masses terrestres</a:t>
            </a:r>
          </a:p>
          <a:p>
            <a:r>
              <a:rPr lang="fr-FR" b="1" dirty="0" smtClean="0"/>
              <a:t> </a:t>
            </a:r>
          </a:p>
          <a:p>
            <a:r>
              <a:rPr lang="fr-FR" b="1" dirty="0" smtClean="0">
                <a:sym typeface="Wingdings" panose="05000000000000000000" pitchFamily="2" charset="2"/>
              </a:rPr>
              <a:t> densité 4 g/cm3 pour 1b (comme Mars)</a:t>
            </a:r>
          </a:p>
          <a:p>
            <a:endParaRPr lang="fr-FR" b="1" dirty="0">
              <a:sym typeface="Wingdings" panose="05000000000000000000" pitchFamily="2" charset="2"/>
            </a:endParaRPr>
          </a:p>
          <a:p>
            <a:endParaRPr lang="fr-FR" b="1" dirty="0" smtClean="0">
              <a:sym typeface="Wingdings" panose="05000000000000000000" pitchFamily="2" charset="2"/>
            </a:endParaRPr>
          </a:p>
          <a:p>
            <a:r>
              <a:rPr lang="fr-FR" b="1" dirty="0" smtClean="0">
                <a:sym typeface="Wingdings" panose="05000000000000000000" pitchFamily="2" charset="2"/>
              </a:rPr>
              <a:t>Les planètes sont donc des planètes rocheuses </a:t>
            </a:r>
          </a:p>
          <a:p>
            <a:endParaRPr lang="fr-FR" b="1" dirty="0" smtClean="0">
              <a:sym typeface="Wingdings" panose="05000000000000000000" pitchFamily="2" charset="2"/>
            </a:endParaRPr>
          </a:p>
          <a:p>
            <a:r>
              <a:rPr lang="fr-FR" b="1" dirty="0"/>
              <a:t>et leurs périodes orbitales vont de 1,5 à 19 jours</a:t>
            </a:r>
          </a:p>
          <a:p>
            <a:endParaRPr lang="fr-FR" b="1" dirty="0">
              <a:sym typeface="Wingdings" panose="05000000000000000000" pitchFamily="2" charset="2"/>
            </a:endParaRPr>
          </a:p>
        </p:txBody>
      </p:sp>
    </p:spTree>
    <p:extLst>
      <p:ext uri="{BB962C8B-B14F-4D97-AF65-F5344CB8AC3E}">
        <p14:creationId xmlns:p14="http://schemas.microsoft.com/office/powerpoint/2010/main" val="599385734"/>
      </p:ext>
    </p:extLst>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11"/>
          <p:cNvSpPr/>
          <p:nvPr/>
        </p:nvSpPr>
        <p:spPr>
          <a:xfrm>
            <a:off x="0" y="-188686"/>
            <a:ext cx="12192000" cy="7061434"/>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5298"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fld id="{6A5A3F6D-68DF-4ADA-B36F-92708445A4C9}" type="slidenum">
              <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t>55</a:t>
            </a:fld>
            <a:endPar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pic>
        <p:nvPicPr>
          <p:cNvPr id="55299"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40914" y="6092825"/>
            <a:ext cx="708025" cy="685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5300"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55301" name="ZoneTexte 2"/>
          <p:cNvSpPr txBox="1">
            <a:spLocks noChangeArrowheads="1"/>
          </p:cNvSpPr>
          <p:nvPr/>
        </p:nvSpPr>
        <p:spPr bwMode="auto">
          <a:xfrm>
            <a:off x="2290764" y="1646238"/>
            <a:ext cx="76660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3600" b="0" i="0" u="none" strike="noStrike" kern="1200" cap="none" spc="0" normalizeH="0" baseline="0" noProof="0">
                <a:ln>
                  <a:noFill/>
                </a:ln>
                <a:solidFill>
                  <a:srgbClr val="FFFFFF"/>
                </a:solidFill>
                <a:effectLst/>
                <a:uLnTx/>
                <a:uFillTx/>
                <a:latin typeface="Arial" panose="020B0604020202020204" pitchFamily="34" charset="0"/>
                <a:ea typeface="+mn-ea"/>
                <a:cs typeface="+mn-cs"/>
              </a:rPr>
              <a:t>Un télescope exceptionnel : le Webb</a:t>
            </a:r>
          </a:p>
        </p:txBody>
      </p:sp>
      <p:sp>
        <p:nvSpPr>
          <p:cNvPr id="55302" name="ZoneTexte 3"/>
          <p:cNvSpPr txBox="1">
            <a:spLocks noChangeArrowheads="1"/>
          </p:cNvSpPr>
          <p:nvPr/>
        </p:nvSpPr>
        <p:spPr bwMode="auto">
          <a:xfrm>
            <a:off x="6296025" y="5421313"/>
            <a:ext cx="4084638"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Pierre-Olivier Lagage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Paris-Saclay</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Co-PI of the MIRI instrument</a:t>
            </a:r>
          </a:p>
        </p:txBody>
      </p:sp>
      <p:sp>
        <p:nvSpPr>
          <p:cNvPr id="2" name="Rectangle 1"/>
          <p:cNvSpPr/>
          <p:nvPr/>
        </p:nvSpPr>
        <p:spPr>
          <a:xfrm>
            <a:off x="1524000" y="-242888"/>
            <a:ext cx="9144000" cy="7100888"/>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55304" name="ZoneTexte 2"/>
          <p:cNvSpPr txBox="1">
            <a:spLocks noChangeArrowheads="1"/>
          </p:cNvSpPr>
          <p:nvPr/>
        </p:nvSpPr>
        <p:spPr bwMode="auto">
          <a:xfrm>
            <a:off x="1487488" y="-417513"/>
            <a:ext cx="9180513" cy="954088"/>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Why around  M dwarfs</a:t>
            </a:r>
          </a:p>
        </p:txBody>
      </p:sp>
      <p:sp>
        <p:nvSpPr>
          <p:cNvPr id="55305" name="Rectangle 13"/>
          <p:cNvSpPr>
            <a:spLocks noChangeArrowheads="1"/>
          </p:cNvSpPr>
          <p:nvPr/>
        </p:nvSpPr>
        <p:spPr bwMode="auto">
          <a:xfrm>
            <a:off x="1919289" y="5613400"/>
            <a:ext cx="8485187"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fr-FR" sz="1800" b="0" i="0" u="none" strike="noStrike" kern="1200" cap="none" spc="0" normalizeH="0" baseline="0" noProof="0" dirty="0">
                <a:ln>
                  <a:noFill/>
                </a:ln>
                <a:solidFill>
                  <a:srgbClr val="FFFFFF"/>
                </a:solidFill>
                <a:effectLst/>
                <a:uLnTx/>
                <a:uFillTx/>
                <a:latin typeface="ArialMT"/>
                <a:ea typeface="+mn-ea"/>
                <a:cs typeface="+mn-cs"/>
              </a:rPr>
              <a:t>‘</a:t>
            </a:r>
            <a:r>
              <a:rPr kumimoji="0" lang="en-US" altLang="fr-FR" sz="1800" b="0" i="1" u="none" strike="noStrike" kern="1200" cap="none" spc="0" normalizeH="0" baseline="0" noProof="0" dirty="0">
                <a:ln>
                  <a:noFill/>
                </a:ln>
                <a:solidFill>
                  <a:srgbClr val="FFFFFF"/>
                </a:solidFill>
                <a:effectLst/>
                <a:uLnTx/>
                <a:uFillTx/>
                <a:latin typeface="Arial-ItalicMT"/>
                <a:ea typeface="+mn-ea"/>
                <a:cs typeface="+mn-cs"/>
              </a:rPr>
              <a:t>JWST </a:t>
            </a:r>
            <a:r>
              <a:rPr kumimoji="0" lang="en-US" altLang="fr-FR" sz="1800" b="0" i="0" u="none" strike="noStrike" kern="1200" cap="none" spc="0" normalizeH="0" baseline="0" noProof="0" dirty="0">
                <a:ln>
                  <a:noFill/>
                </a:ln>
                <a:solidFill>
                  <a:srgbClr val="FFFFFF"/>
                </a:solidFill>
                <a:effectLst/>
                <a:uLnTx/>
                <a:uFillTx/>
                <a:latin typeface="ArialMT"/>
                <a:ea typeface="+mn-ea"/>
                <a:cs typeface="+mn-cs"/>
              </a:rPr>
              <a:t>is uniquely suited to characterize the atmospheres of these planets in both transit and eclipse </a:t>
            </a:r>
            <a:r>
              <a:rPr kumimoji="0" lang="en-US" altLang="fr-FR" sz="1800" b="0" i="0" u="none" strike="noStrike" kern="1200" cap="none" spc="0" normalizeH="0" baseline="0" noProof="0" dirty="0" smtClean="0">
                <a:ln>
                  <a:noFill/>
                </a:ln>
                <a:solidFill>
                  <a:srgbClr val="FFFFFF"/>
                </a:solidFill>
                <a:effectLst/>
                <a:uLnTx/>
                <a:uFillTx/>
                <a:latin typeface="ArialMT"/>
                <a:ea typeface="+mn-ea"/>
                <a:cs typeface="+mn-cs"/>
              </a:rPr>
              <a:t>geometry.’</a:t>
            </a:r>
            <a:endParaRPr kumimoji="0" lang="fr-FR" altLang="fr-FR" sz="18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endParaRPr>
          </a:p>
        </p:txBody>
      </p:sp>
      <p:pic>
        <p:nvPicPr>
          <p:cNvPr id="55306" name="Image 3"/>
          <p:cNvPicPr>
            <a:picLocks noChangeAspect="1"/>
          </p:cNvPicPr>
          <p:nvPr/>
        </p:nvPicPr>
        <p:blipFill>
          <a:blip r:embed="rId4">
            <a:extLst>
              <a:ext uri="{28A0092B-C50C-407E-A947-70E740481C1C}">
                <a14:useLocalDpi xmlns:a14="http://schemas.microsoft.com/office/drawing/2010/main" val="0"/>
              </a:ext>
            </a:extLst>
          </a:blip>
          <a:srcRect t="4237" r="1295" b="475"/>
          <a:stretch>
            <a:fillRect/>
          </a:stretch>
        </p:blipFill>
        <p:spPr bwMode="auto">
          <a:xfrm>
            <a:off x="3900488" y="768350"/>
            <a:ext cx="6443662" cy="4687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Rectangle 4"/>
          <p:cNvSpPr/>
          <p:nvPr/>
        </p:nvSpPr>
        <p:spPr>
          <a:xfrm>
            <a:off x="3668714" y="4610100"/>
            <a:ext cx="663575" cy="528638"/>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4010029739"/>
      </p:ext>
    </p:extLst>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4294967295"/>
          </p:nvPr>
        </p:nvSpPr>
        <p:spPr/>
        <p:txBody>
          <a:bodyPr/>
          <a:lstStyle/>
          <a:p>
            <a:fld id="{E6D409EB-E96A-4DFC-BF18-8901C25E531B}"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4294967295"/>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4294967295"/>
          </p:nvPr>
        </p:nvSpPr>
        <p:spPr/>
        <p:txBody>
          <a:bodyPr/>
          <a:lstStyle/>
          <a:p>
            <a:fld id="{0CBC77A0-1F4E-42FF-9FFC-F45C3A64AF90}" type="slidenum">
              <a:rPr lang="fr-FR" smtClean="0"/>
              <a:t>56</a:t>
            </a:fld>
            <a:endParaRPr lang="fr-FR"/>
          </a:p>
        </p:txBody>
      </p:sp>
      <p:sp>
        <p:nvSpPr>
          <p:cNvPr id="8" name="Titre 7">
            <a:extLst>
              <a:ext uri="{FF2B5EF4-FFF2-40B4-BE49-F238E27FC236}">
                <a16:creationId xmlns:a16="http://schemas.microsoft.com/office/drawing/2014/main" id="{706145B9-044A-E9D6-2BA3-350CFE188652}"/>
              </a:ext>
            </a:extLst>
          </p:cNvPr>
          <p:cNvSpPr>
            <a:spLocks noGrp="1"/>
          </p:cNvSpPr>
          <p:nvPr>
            <p:ph type="title"/>
          </p:nvPr>
        </p:nvSpPr>
        <p:spPr>
          <a:xfrm>
            <a:off x="731840" y="50089"/>
            <a:ext cx="6118656" cy="871827"/>
          </a:xfrm>
        </p:spPr>
        <p:txBody>
          <a:bodyPr>
            <a:normAutofit/>
          </a:bodyPr>
          <a:lstStyle/>
          <a:p>
            <a:r>
              <a:rPr lang="fr-FR" sz="3600" dirty="0" smtClean="0"/>
              <a:t>Le système </a:t>
            </a:r>
            <a:r>
              <a:rPr lang="fr-FR" sz="3600" dirty="0" err="1" smtClean="0"/>
              <a:t>Trappist</a:t>
            </a:r>
            <a:r>
              <a:rPr lang="fr-FR" sz="3600" dirty="0" smtClean="0"/>
              <a:t> 1 </a:t>
            </a:r>
            <a:endParaRPr lang="fr-FR" sz="3600" dirty="0"/>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7" name="ZoneTexte 6"/>
          <p:cNvSpPr txBox="1"/>
          <p:nvPr/>
        </p:nvSpPr>
        <p:spPr>
          <a:xfrm>
            <a:off x="120580" y="1004617"/>
            <a:ext cx="6571621" cy="646331"/>
          </a:xfrm>
          <a:prstGeom prst="rect">
            <a:avLst/>
          </a:prstGeom>
          <a:noFill/>
        </p:spPr>
        <p:txBody>
          <a:bodyPr wrap="square" rtlCol="0">
            <a:spAutoFit/>
          </a:bodyPr>
          <a:lstStyle/>
          <a:p>
            <a:endParaRPr lang="fr-FR" dirty="0"/>
          </a:p>
          <a:p>
            <a:endParaRPr lang="fr-FR" dirty="0" smtClean="0"/>
          </a:p>
        </p:txBody>
      </p:sp>
      <p:sp>
        <p:nvSpPr>
          <p:cNvPr id="11" name="Espace réservé pour une image  10"/>
          <p:cNvSpPr>
            <a:spLocks noGrp="1"/>
          </p:cNvSpPr>
          <p:nvPr>
            <p:ph type="pic" sz="quarter" idx="13"/>
          </p:nvPr>
        </p:nvSpPr>
        <p:spPr/>
      </p:sp>
      <p:sp>
        <p:nvSpPr>
          <p:cNvPr id="12" name="Rectangle 11"/>
          <p:cNvSpPr/>
          <p:nvPr/>
        </p:nvSpPr>
        <p:spPr>
          <a:xfrm>
            <a:off x="7238805" y="6473928"/>
            <a:ext cx="3307124" cy="276999"/>
          </a:xfrm>
          <a:prstGeom prst="rect">
            <a:avLst/>
          </a:prstGeom>
        </p:spPr>
        <p:txBody>
          <a:bodyPr wrap="none">
            <a:spAutoFit/>
          </a:bodyPr>
          <a:lstStyle/>
          <a:p>
            <a:r>
              <a:rPr lang="fr-FR" sz="1200" dirty="0" err="1">
                <a:solidFill>
                  <a:schemeClr val="bg1"/>
                </a:solidFill>
                <a:latin typeface="-apple-system"/>
              </a:rPr>
              <a:t>Credit</a:t>
            </a:r>
            <a:r>
              <a:rPr lang="fr-FR" sz="1200" dirty="0">
                <a:solidFill>
                  <a:schemeClr val="bg1"/>
                </a:solidFill>
                <a:latin typeface="-apple-system"/>
              </a:rPr>
              <a:t>: NASA/JPL-Caltech/Robert </a:t>
            </a:r>
            <a:r>
              <a:rPr lang="fr-FR" sz="1200" dirty="0" err="1">
                <a:solidFill>
                  <a:schemeClr val="bg1"/>
                </a:solidFill>
                <a:latin typeface="-apple-system"/>
              </a:rPr>
              <a:t>Hurt</a:t>
            </a:r>
            <a:r>
              <a:rPr lang="fr-FR" sz="1200" dirty="0">
                <a:solidFill>
                  <a:schemeClr val="bg1"/>
                </a:solidFill>
                <a:latin typeface="-apple-system"/>
              </a:rPr>
              <a:t> (IPAC)</a:t>
            </a:r>
            <a:endParaRPr lang="fr-FR" sz="1200" dirty="0">
              <a:solidFill>
                <a:schemeClr val="bg1"/>
              </a:solidFill>
            </a:endParaRPr>
          </a:p>
        </p:txBody>
      </p:sp>
      <p:sp>
        <p:nvSpPr>
          <p:cNvPr id="9" name="ZoneTexte 8"/>
          <p:cNvSpPr txBox="1"/>
          <p:nvPr/>
        </p:nvSpPr>
        <p:spPr>
          <a:xfrm>
            <a:off x="352321" y="2605107"/>
            <a:ext cx="6725813" cy="1477328"/>
          </a:xfrm>
          <a:prstGeom prst="rect">
            <a:avLst/>
          </a:prstGeom>
          <a:noFill/>
        </p:spPr>
        <p:txBody>
          <a:bodyPr wrap="square" rtlCol="0">
            <a:spAutoFit/>
          </a:bodyPr>
          <a:lstStyle/>
          <a:p>
            <a:r>
              <a:rPr lang="fr-FR" b="1" dirty="0" smtClean="0"/>
              <a:t>Les planètes sont chauffées par l’étoile, </a:t>
            </a:r>
          </a:p>
          <a:p>
            <a:r>
              <a:rPr lang="fr-FR" b="1" dirty="0" smtClean="0"/>
              <a:t>rayonnent </a:t>
            </a:r>
            <a:r>
              <a:rPr lang="fr-FR" b="1" dirty="0" smtClean="0"/>
              <a:t>thermiquement et </a:t>
            </a:r>
            <a:endParaRPr lang="fr-FR" b="1" dirty="0"/>
          </a:p>
          <a:p>
            <a:r>
              <a:rPr lang="fr-FR" b="1" dirty="0" smtClean="0"/>
              <a:t>atteignent </a:t>
            </a:r>
            <a:r>
              <a:rPr lang="fr-FR" b="1" dirty="0" smtClean="0"/>
              <a:t>une température </a:t>
            </a:r>
            <a:r>
              <a:rPr lang="fr-FR" b="1" dirty="0" smtClean="0">
                <a:solidFill>
                  <a:srgbClr val="FF0000"/>
                </a:solidFill>
              </a:rPr>
              <a:t>d’équilibre autour 400 K!</a:t>
            </a:r>
          </a:p>
          <a:p>
            <a:r>
              <a:rPr lang="fr-FR" b="1" dirty="0">
                <a:solidFill>
                  <a:srgbClr val="FF0000"/>
                </a:solidFill>
              </a:rPr>
              <a:t>	</a:t>
            </a:r>
            <a:endParaRPr lang="fr-FR" b="1" dirty="0" smtClean="0">
              <a:solidFill>
                <a:srgbClr val="FF0000"/>
              </a:solidFill>
            </a:endParaRPr>
          </a:p>
          <a:p>
            <a:r>
              <a:rPr lang="fr-FR" b="1" dirty="0" smtClean="0"/>
              <a:t> </a:t>
            </a:r>
            <a:endParaRPr lang="fr-FR" b="1" dirty="0"/>
          </a:p>
        </p:txBody>
      </p:sp>
      <p:sp>
        <p:nvSpPr>
          <p:cNvPr id="17" name="Rectangle 16"/>
          <p:cNvSpPr/>
          <p:nvPr/>
        </p:nvSpPr>
        <p:spPr>
          <a:xfrm>
            <a:off x="6621980" y="0"/>
            <a:ext cx="6322505" cy="7022811"/>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lIns="144000" tIns="108000" rIns="144000" bIns="144000" rtlCol="0" anchor="ctr">
            <a:spAutoFit/>
          </a:bodyPr>
          <a:lstStyle/>
          <a:p>
            <a:pPr algn="ctr"/>
            <a:endParaRPr lang="fr-FR" dirty="0" smtClean="0"/>
          </a:p>
        </p:txBody>
      </p:sp>
      <p:pic>
        <p:nvPicPr>
          <p:cNvPr id="18" name="Picture 2" descr="http://farm6.staticflickr.com/5448/7203961392_488357f30a_b.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472950" y="1019411"/>
            <a:ext cx="4751388" cy="4751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72950" y="1833798"/>
            <a:ext cx="4752975" cy="28876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371971808"/>
      </p:ext>
    </p:extLst>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0"/>
            <a:ext cx="12972906"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4294967295"/>
          </p:nvPr>
        </p:nvSpPr>
        <p:spPr/>
        <p:txBody>
          <a:bodyPr/>
          <a:lstStyle/>
          <a:p>
            <a:fld id="{29FACD5F-04C1-403C-AA32-94506B5014CD}" type="datetime1">
              <a:rPr lang="fr-FR" smtClean="0"/>
              <a:t>14/05/2025</a:t>
            </a:fld>
            <a:endParaRPr lang="fr-FR"/>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4294967295"/>
          </p:nvPr>
        </p:nvSpPr>
        <p:spPr/>
        <p:txBody>
          <a:bodyPr/>
          <a:lstStyle/>
          <a:p>
            <a:fld id="{0CBC77A0-1F4E-42FF-9FFC-F45C3A64AF90}" type="slidenum">
              <a:rPr lang="fr-FR" smtClean="0"/>
              <a:t>57</a:t>
            </a:fld>
            <a:endParaRPr lang="fr-FR"/>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pour une image  2"/>
          <p:cNvSpPr>
            <a:spLocks noGrp="1"/>
          </p:cNvSpPr>
          <p:nvPr>
            <p:ph type="pic" sz="quarter" idx="13"/>
          </p:nvPr>
        </p:nvSpPr>
        <p:spPr/>
      </p:sp>
      <p:sp>
        <p:nvSpPr>
          <p:cNvPr id="12" name="Rectangle 11"/>
          <p:cNvSpPr/>
          <p:nvPr/>
        </p:nvSpPr>
        <p:spPr>
          <a:xfrm>
            <a:off x="0" y="0"/>
            <a:ext cx="12972906"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FR"/>
          </a:p>
        </p:txBody>
      </p:sp>
      <p:pic>
        <p:nvPicPr>
          <p:cNvPr id="3074" name="Picture 2" descr="Rocky exoplanet TRAPPIST-1 b (secondary eclipse light curv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46755" y="10048"/>
            <a:ext cx="9274212" cy="6825240"/>
          </a:xfrm>
          <a:prstGeom prst="rect">
            <a:avLst/>
          </a:prstGeom>
          <a:solidFill>
            <a:schemeClr val="tx1"/>
          </a:solidFill>
        </p:spPr>
      </p:pic>
    </p:spTree>
    <p:extLst>
      <p:ext uri="{BB962C8B-B14F-4D97-AF65-F5344CB8AC3E}">
        <p14:creationId xmlns:p14="http://schemas.microsoft.com/office/powerpoint/2010/main" val="3045021805"/>
      </p:ext>
    </p:extLst>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4294967295"/>
          </p:nvPr>
        </p:nvSpPr>
        <p:spPr/>
        <p:txBody>
          <a:bodyPr/>
          <a:lstStyle/>
          <a:p>
            <a:fld id="{29FACD5F-04C1-403C-AA32-94506B5014CD}"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4294967295"/>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4294967295"/>
          </p:nvPr>
        </p:nvSpPr>
        <p:spPr/>
        <p:txBody>
          <a:bodyPr/>
          <a:lstStyle/>
          <a:p>
            <a:fld id="{0CBC77A0-1F4E-42FF-9FFC-F45C3A64AF90}" type="slidenum">
              <a:rPr lang="fr-FR" smtClean="0"/>
              <a:t>58</a:t>
            </a:fld>
            <a:endParaRPr lang="fr-FR"/>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pour une image  2"/>
          <p:cNvSpPr>
            <a:spLocks noGrp="1"/>
          </p:cNvSpPr>
          <p:nvPr>
            <p:ph type="pic" sz="quarter" idx="13"/>
          </p:nvPr>
        </p:nvSpPr>
        <p:spPr/>
      </p:sp>
      <p:sp>
        <p:nvSpPr>
          <p:cNvPr id="9" name="Titre 8"/>
          <p:cNvSpPr>
            <a:spLocks noGrp="1"/>
          </p:cNvSpPr>
          <p:nvPr>
            <p:ph type="title"/>
          </p:nvPr>
        </p:nvSpPr>
        <p:spPr/>
        <p:txBody>
          <a:bodyPr/>
          <a:lstStyle/>
          <a:p>
            <a:endParaRPr lang="fr-FR"/>
          </a:p>
        </p:txBody>
      </p:sp>
      <p:sp>
        <p:nvSpPr>
          <p:cNvPr id="10" name="Rectangle 9"/>
          <p:cNvSpPr/>
          <p:nvPr/>
        </p:nvSpPr>
        <p:spPr>
          <a:xfrm>
            <a:off x="-120580" y="-2541"/>
            <a:ext cx="13080554" cy="6915454"/>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FR"/>
          </a:p>
        </p:txBody>
      </p:sp>
      <p:pic>
        <p:nvPicPr>
          <p:cNvPr id="2050" name="Picture 2" descr="https://exoplanets.nasa.gov/rails/active_storage/blobs/eyJfcmFpbHMiOnsibWVzc2FnZSI6IkJBaHBBajBiIiwiZXhwIjpudWxsLCJwdXIiOiJibG9iX2lkIn19--de7a8e3ef5cca946b5bc6d14394b131d087efed7/TRAPPIST-1_b_spectrum_.jpeg"/>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1764292" y="-2541"/>
            <a:ext cx="9325474" cy="686053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72350401"/>
      </p:ext>
    </p:extLst>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4294967295"/>
          </p:nvPr>
        </p:nvSpPr>
        <p:spPr/>
        <p:txBody>
          <a:bodyPr/>
          <a:lstStyle/>
          <a:p>
            <a:fld id="{29FACD5F-04C1-403C-AA32-94506B5014CD}" type="datetime1">
              <a:rPr lang="fr-FR" smtClean="0"/>
              <a:t>14/05/2025</a:t>
            </a:fld>
            <a:endParaRPr lang="fr-FR"/>
          </a:p>
        </p:txBody>
      </p:sp>
      <p:sp>
        <p:nvSpPr>
          <p:cNvPr id="5" name="Espace réservé du pied de page 4">
            <a:extLst>
              <a:ext uri="{FF2B5EF4-FFF2-40B4-BE49-F238E27FC236}">
                <a16:creationId xmlns:a16="http://schemas.microsoft.com/office/drawing/2014/main" id="{1944E053-5005-6940-8832-C1430B379597}"/>
              </a:ext>
            </a:extLst>
          </p:cNvPr>
          <p:cNvSpPr>
            <a:spLocks noGrp="1"/>
          </p:cNvSpPr>
          <p:nvPr>
            <p:ph type="ftr" sz="quarter" idx="4294967295"/>
          </p:nvPr>
        </p:nvSpPr>
        <p:spPr/>
        <p:txBody>
          <a:bodyPr/>
          <a:lstStyle/>
          <a:p>
            <a:endParaRPr lang="fr-FR" dirty="0"/>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4294967295"/>
          </p:nvPr>
        </p:nvSpPr>
        <p:spPr/>
        <p:txBody>
          <a:bodyPr/>
          <a:lstStyle/>
          <a:p>
            <a:fld id="{0CBC77A0-1F4E-42FF-9FFC-F45C3A64AF90}" type="slidenum">
              <a:rPr lang="fr-FR" smtClean="0"/>
              <a:t>59</a:t>
            </a:fld>
            <a:endParaRPr lang="fr-FR"/>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pour une image  2"/>
          <p:cNvSpPr>
            <a:spLocks noGrp="1"/>
          </p:cNvSpPr>
          <p:nvPr>
            <p:ph type="pic" sz="quarter" idx="13"/>
          </p:nvPr>
        </p:nvSpPr>
        <p:spPr/>
      </p:sp>
      <p:sp>
        <p:nvSpPr>
          <p:cNvPr id="11" name="ZoneTexte 10"/>
          <p:cNvSpPr txBox="1"/>
          <p:nvPr/>
        </p:nvSpPr>
        <p:spPr>
          <a:xfrm>
            <a:off x="303958" y="2427856"/>
            <a:ext cx="6332310" cy="2031325"/>
          </a:xfrm>
          <a:prstGeom prst="rect">
            <a:avLst/>
          </a:prstGeom>
          <a:noFill/>
        </p:spPr>
        <p:txBody>
          <a:bodyPr wrap="square" rtlCol="0">
            <a:spAutoFit/>
          </a:bodyPr>
          <a:lstStyle/>
          <a:p>
            <a:r>
              <a:rPr lang="fr-FR" b="1" dirty="0" smtClean="0"/>
              <a:t>Les planètes Trappist1 sont en rotation synchrone</a:t>
            </a:r>
          </a:p>
          <a:p>
            <a:endParaRPr lang="fr-FR" b="1" dirty="0"/>
          </a:p>
          <a:p>
            <a:endParaRPr lang="fr-FR" b="1" dirty="0" smtClean="0"/>
          </a:p>
          <a:p>
            <a:pPr marL="285750" indent="-285750">
              <a:buFont typeface="Wingdings" panose="05000000000000000000" pitchFamily="2" charset="2"/>
              <a:buChar char="à"/>
            </a:pPr>
            <a:r>
              <a:rPr lang="fr-FR" b="1" dirty="0" smtClean="0">
                <a:sym typeface="Wingdings" panose="05000000000000000000" pitchFamily="2" charset="2"/>
              </a:rPr>
              <a:t>Une face toujours éclairée et une face nuit</a:t>
            </a:r>
          </a:p>
          <a:p>
            <a:pPr marL="285750" indent="-285750">
              <a:buFont typeface="Wingdings" panose="05000000000000000000" pitchFamily="2" charset="2"/>
              <a:buChar char="à"/>
            </a:pPr>
            <a:endParaRPr lang="fr-FR" b="1" dirty="0">
              <a:sym typeface="Wingdings" panose="05000000000000000000" pitchFamily="2" charset="2"/>
            </a:endParaRPr>
          </a:p>
          <a:p>
            <a:endParaRPr lang="fr-FR" b="1" dirty="0" smtClean="0">
              <a:sym typeface="Wingdings" panose="05000000000000000000" pitchFamily="2" charset="2"/>
            </a:endParaRPr>
          </a:p>
          <a:p>
            <a:r>
              <a:rPr lang="fr-FR" b="1" dirty="0" smtClean="0">
                <a:sym typeface="Wingdings" panose="05000000000000000000" pitchFamily="2" charset="2"/>
              </a:rPr>
              <a:t>Comme la lune et la terre</a:t>
            </a:r>
            <a:endParaRPr lang="fr-FR" b="1" dirty="0" smtClean="0"/>
          </a:p>
        </p:txBody>
      </p:sp>
      <p:sp>
        <p:nvSpPr>
          <p:cNvPr id="13" name="Rectangle 12"/>
          <p:cNvSpPr/>
          <p:nvPr/>
        </p:nvSpPr>
        <p:spPr>
          <a:xfrm>
            <a:off x="3014662" y="6020484"/>
            <a:ext cx="9701213" cy="646331"/>
          </a:xfrm>
          <a:prstGeom prst="rect">
            <a:avLst/>
          </a:prstGeom>
        </p:spPr>
        <p:txBody>
          <a:bodyPr wrap="square">
            <a:spAutoFit/>
          </a:bodyPr>
          <a:lstStyle/>
          <a:p>
            <a:r>
              <a:rPr lang="fr-FR" dirty="0"/>
              <a:t>https://www.assistancescolaire.com/eleve/1re/enseignement-scientifique/reviser-le-cours/1_sci_25/print?print=1&amp;printSheet=1</a:t>
            </a:r>
          </a:p>
        </p:txBody>
      </p:sp>
      <p:sp>
        <p:nvSpPr>
          <p:cNvPr id="14" name="Rectangle 13"/>
          <p:cNvSpPr/>
          <p:nvPr/>
        </p:nvSpPr>
        <p:spPr>
          <a:xfrm>
            <a:off x="7470760" y="0"/>
            <a:ext cx="5373703" cy="6858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pic>
        <p:nvPicPr>
          <p:cNvPr id="7" name="Image 6"/>
          <p:cNvPicPr>
            <a:picLocks noChangeAspect="1"/>
          </p:cNvPicPr>
          <p:nvPr/>
        </p:nvPicPr>
        <p:blipFill>
          <a:blip r:embed="rId2"/>
          <a:stretch>
            <a:fillRect/>
          </a:stretch>
        </p:blipFill>
        <p:spPr>
          <a:xfrm>
            <a:off x="6014697" y="1099932"/>
            <a:ext cx="7849280" cy="4801016"/>
          </a:xfrm>
          <a:prstGeom prst="rect">
            <a:avLst/>
          </a:prstGeom>
        </p:spPr>
      </p:pic>
      <p:sp>
        <p:nvSpPr>
          <p:cNvPr id="9" name="Titre 8"/>
          <p:cNvSpPr>
            <a:spLocks noGrp="1"/>
          </p:cNvSpPr>
          <p:nvPr>
            <p:ph type="title"/>
          </p:nvPr>
        </p:nvSpPr>
        <p:spPr>
          <a:xfrm>
            <a:off x="760120" y="-44185"/>
            <a:ext cx="9977010" cy="871827"/>
          </a:xfrm>
        </p:spPr>
        <p:txBody>
          <a:bodyPr>
            <a:noAutofit/>
          </a:bodyPr>
          <a:lstStyle/>
          <a:p>
            <a:r>
              <a:rPr lang="fr-FR" sz="2800" dirty="0" smtClean="0"/>
              <a:t>Pourquoi la température est plus élevée que la température calculée à l’équilibre?</a:t>
            </a:r>
            <a:endParaRPr lang="fr-FR" sz="2800" dirty="0"/>
          </a:p>
        </p:txBody>
      </p:sp>
    </p:spTree>
    <p:extLst>
      <p:ext uri="{BB962C8B-B14F-4D97-AF65-F5344CB8AC3E}">
        <p14:creationId xmlns:p14="http://schemas.microsoft.com/office/powerpoint/2010/main" val="3563993634"/>
      </p:ext>
    </p:extLst>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13208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60</a:t>
            </a:fld>
            <a:endParaRPr lang="fr-FR" altLang="en-GB" smtClean="0">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pic>
        <p:nvPicPr>
          <p:cNvPr id="2" name="Image 1"/>
          <p:cNvPicPr>
            <a:picLocks noChangeAspect="1"/>
          </p:cNvPicPr>
          <p:nvPr/>
        </p:nvPicPr>
        <p:blipFill rotWithShape="1">
          <a:blip r:embed="rId2"/>
          <a:srcRect r="73446"/>
          <a:stretch/>
        </p:blipFill>
        <p:spPr>
          <a:xfrm>
            <a:off x="514200" y="1961699"/>
            <a:ext cx="2142064" cy="3199581"/>
          </a:xfrm>
          <a:prstGeom prst="rect">
            <a:avLst/>
          </a:prstGeom>
        </p:spPr>
      </p:pic>
      <p:pic>
        <p:nvPicPr>
          <p:cNvPr id="6" name="Image 5"/>
          <p:cNvPicPr>
            <a:picLocks noChangeAspect="1"/>
          </p:cNvPicPr>
          <p:nvPr/>
        </p:nvPicPr>
        <p:blipFill rotWithShape="1">
          <a:blip r:embed="rId2"/>
          <a:srcRect l="47102"/>
          <a:stretch/>
        </p:blipFill>
        <p:spPr>
          <a:xfrm>
            <a:off x="2438400" y="1961699"/>
            <a:ext cx="4267200" cy="3199581"/>
          </a:xfrm>
          <a:prstGeom prst="rect">
            <a:avLst/>
          </a:prstGeom>
        </p:spPr>
      </p:pic>
      <p:sp>
        <p:nvSpPr>
          <p:cNvPr id="3" name="ZoneTexte 2"/>
          <p:cNvSpPr txBox="1"/>
          <p:nvPr/>
        </p:nvSpPr>
        <p:spPr>
          <a:xfrm>
            <a:off x="1330960" y="284163"/>
            <a:ext cx="7914640" cy="523220"/>
          </a:xfrm>
          <a:prstGeom prst="rect">
            <a:avLst/>
          </a:prstGeom>
          <a:noFill/>
        </p:spPr>
        <p:txBody>
          <a:bodyPr wrap="square" rtlCol="0">
            <a:spAutoFit/>
          </a:bodyPr>
          <a:lstStyle/>
          <a:p>
            <a:r>
              <a:rPr lang="fr-FR" sz="2800" b="1" dirty="0" smtClean="0">
                <a:solidFill>
                  <a:schemeClr val="bg1"/>
                </a:solidFill>
              </a:rPr>
              <a:t>55 </a:t>
            </a:r>
            <a:r>
              <a:rPr lang="fr-FR" sz="2800" b="1" dirty="0" err="1" smtClean="0">
                <a:solidFill>
                  <a:schemeClr val="bg1"/>
                </a:solidFill>
              </a:rPr>
              <a:t>Cancri</a:t>
            </a:r>
            <a:r>
              <a:rPr lang="fr-FR" sz="2800" b="1" dirty="0" smtClean="0">
                <a:solidFill>
                  <a:schemeClr val="bg1"/>
                </a:solidFill>
              </a:rPr>
              <a:t> e dans la constellation du cancer</a:t>
            </a:r>
            <a:endParaRPr lang="fr-FR" sz="2800" b="1" dirty="0">
              <a:solidFill>
                <a:schemeClr val="bg1"/>
              </a:solidFill>
            </a:endParaRPr>
          </a:p>
        </p:txBody>
      </p:sp>
      <p:pic>
        <p:nvPicPr>
          <p:cNvPr id="9" name="Image 8"/>
          <p:cNvPicPr>
            <a:picLocks noChangeAspect="1"/>
          </p:cNvPicPr>
          <p:nvPr/>
        </p:nvPicPr>
        <p:blipFill>
          <a:blip r:embed="rId3"/>
          <a:stretch>
            <a:fillRect/>
          </a:stretch>
        </p:blipFill>
        <p:spPr>
          <a:xfrm>
            <a:off x="7932349" y="1109479"/>
            <a:ext cx="3824748" cy="3877382"/>
          </a:xfrm>
          <a:prstGeom prst="rect">
            <a:avLst/>
          </a:prstGeom>
        </p:spPr>
      </p:pic>
      <p:pic>
        <p:nvPicPr>
          <p:cNvPr id="10" name="Image 9"/>
          <p:cNvPicPr>
            <a:picLocks noChangeAspect="1"/>
          </p:cNvPicPr>
          <p:nvPr/>
        </p:nvPicPr>
        <p:blipFill rotWithShape="1">
          <a:blip r:embed="rId2"/>
          <a:srcRect l="47102" t="55862" r="34761"/>
          <a:stretch/>
        </p:blipFill>
        <p:spPr>
          <a:xfrm>
            <a:off x="2432015" y="3724635"/>
            <a:ext cx="3068320" cy="2961781"/>
          </a:xfrm>
          <a:prstGeom prst="rect">
            <a:avLst/>
          </a:prstGeom>
        </p:spPr>
      </p:pic>
      <p:pic>
        <p:nvPicPr>
          <p:cNvPr id="4" name="Image 3"/>
          <p:cNvPicPr>
            <a:picLocks noChangeAspect="1"/>
          </p:cNvPicPr>
          <p:nvPr/>
        </p:nvPicPr>
        <p:blipFill>
          <a:blip r:embed="rId4"/>
          <a:stretch>
            <a:fillRect/>
          </a:stretch>
        </p:blipFill>
        <p:spPr>
          <a:xfrm>
            <a:off x="8428937" y="5205525"/>
            <a:ext cx="3101675" cy="321515"/>
          </a:xfrm>
          <a:prstGeom prst="rect">
            <a:avLst/>
          </a:prstGeom>
        </p:spPr>
      </p:pic>
    </p:spTree>
    <p:extLst>
      <p:ext uri="{BB962C8B-B14F-4D97-AF65-F5344CB8AC3E}">
        <p14:creationId xmlns:p14="http://schemas.microsoft.com/office/powerpoint/2010/main" val="396595784"/>
      </p:ext>
    </p:extLst>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62921"/>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61</a:t>
            </a:fld>
            <a:endParaRPr lang="fr-FR" altLang="en-GB" smtClean="0">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pic>
        <p:nvPicPr>
          <p:cNvPr id="4" name="Image 3"/>
          <p:cNvPicPr>
            <a:picLocks noChangeAspect="1"/>
          </p:cNvPicPr>
          <p:nvPr/>
        </p:nvPicPr>
        <p:blipFill rotWithShape="1">
          <a:blip r:embed="rId2"/>
          <a:srcRect t="2456" r="896"/>
          <a:stretch/>
        </p:blipFill>
        <p:spPr>
          <a:xfrm>
            <a:off x="4483723" y="436563"/>
            <a:ext cx="8876677" cy="4901188"/>
          </a:xfrm>
          <a:prstGeom prst="rect">
            <a:avLst/>
          </a:prstGeom>
        </p:spPr>
      </p:pic>
      <p:sp>
        <p:nvSpPr>
          <p:cNvPr id="5" name="ZoneTexte 4"/>
          <p:cNvSpPr txBox="1"/>
          <p:nvPr/>
        </p:nvSpPr>
        <p:spPr>
          <a:xfrm>
            <a:off x="234316" y="2694047"/>
            <a:ext cx="6126480" cy="1938992"/>
          </a:xfrm>
          <a:prstGeom prst="rect">
            <a:avLst/>
          </a:prstGeom>
          <a:noFill/>
        </p:spPr>
        <p:txBody>
          <a:bodyPr wrap="square" rtlCol="0">
            <a:spAutoFit/>
          </a:bodyPr>
          <a:lstStyle/>
          <a:p>
            <a:r>
              <a:rPr lang="fr-FR" sz="2400" dirty="0" smtClean="0">
                <a:solidFill>
                  <a:schemeClr val="bg1"/>
                </a:solidFill>
              </a:rPr>
              <a:t>T mesurée : 1500°C ; </a:t>
            </a:r>
          </a:p>
          <a:p>
            <a:r>
              <a:rPr lang="fr-FR" sz="2400" dirty="0">
                <a:solidFill>
                  <a:schemeClr val="bg1"/>
                </a:solidFill>
              </a:rPr>
              <a:t>P</a:t>
            </a:r>
            <a:r>
              <a:rPr lang="fr-FR" sz="2400" dirty="0" smtClean="0">
                <a:solidFill>
                  <a:schemeClr val="bg1"/>
                </a:solidFill>
              </a:rPr>
              <a:t>rédit sans atmosphère : 2240°C </a:t>
            </a:r>
          </a:p>
          <a:p>
            <a:endParaRPr lang="fr-FR" sz="2400" dirty="0">
              <a:solidFill>
                <a:schemeClr val="bg1"/>
              </a:solidFill>
            </a:endParaRPr>
          </a:p>
          <a:p>
            <a:endParaRPr lang="fr-FR" sz="2400" dirty="0" smtClean="0">
              <a:solidFill>
                <a:schemeClr val="bg1"/>
              </a:solidFill>
            </a:endParaRPr>
          </a:p>
          <a:p>
            <a:r>
              <a:rPr lang="fr-FR" sz="2400" dirty="0" smtClean="0">
                <a:solidFill>
                  <a:schemeClr val="bg1"/>
                </a:solidFill>
                <a:sym typeface="Wingdings" panose="05000000000000000000" pitchFamily="2" charset="2"/>
              </a:rPr>
              <a:t>      Présence d’une atmosphère</a:t>
            </a:r>
            <a:r>
              <a:rPr lang="fr-FR" sz="2400" dirty="0" smtClean="0">
                <a:solidFill>
                  <a:schemeClr val="bg1"/>
                </a:solidFill>
              </a:rPr>
              <a:t> </a:t>
            </a:r>
            <a:endParaRPr lang="fr-FR" sz="2400" dirty="0">
              <a:solidFill>
                <a:schemeClr val="bg1"/>
              </a:solidFill>
            </a:endParaRPr>
          </a:p>
        </p:txBody>
      </p:sp>
      <p:sp>
        <p:nvSpPr>
          <p:cNvPr id="7" name="ZoneTexte 6"/>
          <p:cNvSpPr txBox="1"/>
          <p:nvPr/>
        </p:nvSpPr>
        <p:spPr>
          <a:xfrm>
            <a:off x="6492240" y="6158984"/>
            <a:ext cx="3403600" cy="369332"/>
          </a:xfrm>
          <a:prstGeom prst="rect">
            <a:avLst/>
          </a:prstGeom>
          <a:noFill/>
        </p:spPr>
        <p:txBody>
          <a:bodyPr wrap="square" rtlCol="0">
            <a:spAutoFit/>
          </a:bodyPr>
          <a:lstStyle/>
          <a:p>
            <a:r>
              <a:rPr lang="fr-FR" dirty="0" smtClean="0">
                <a:solidFill>
                  <a:schemeClr val="bg1"/>
                </a:solidFill>
              </a:rPr>
              <a:t>R. Hu et al. Nature 2024 </a:t>
            </a:r>
            <a:endParaRPr lang="fr-FR" dirty="0">
              <a:solidFill>
                <a:schemeClr val="bg1"/>
              </a:solidFill>
            </a:endParaRPr>
          </a:p>
        </p:txBody>
      </p:sp>
    </p:spTree>
    <p:extLst>
      <p:ext uri="{BB962C8B-B14F-4D97-AF65-F5344CB8AC3E}">
        <p14:creationId xmlns:p14="http://schemas.microsoft.com/office/powerpoint/2010/main" val="1175426905"/>
      </p:ext>
    </p:extLst>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10160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62</a:t>
            </a:fld>
            <a:endParaRPr lang="fr-FR" altLang="en-GB" smtClean="0">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sp>
        <p:nvSpPr>
          <p:cNvPr id="2" name="ZoneTexte 1"/>
          <p:cNvSpPr txBox="1"/>
          <p:nvPr/>
        </p:nvSpPr>
        <p:spPr>
          <a:xfrm>
            <a:off x="3688080" y="205362"/>
            <a:ext cx="6624320" cy="523220"/>
          </a:xfrm>
          <a:prstGeom prst="rect">
            <a:avLst/>
          </a:prstGeom>
          <a:noFill/>
        </p:spPr>
        <p:txBody>
          <a:bodyPr wrap="square" rtlCol="0">
            <a:spAutoFit/>
          </a:bodyPr>
          <a:lstStyle/>
          <a:p>
            <a:r>
              <a:rPr lang="fr-FR" sz="2800" dirty="0" smtClean="0">
                <a:solidFill>
                  <a:schemeClr val="bg1"/>
                </a:solidFill>
              </a:rPr>
              <a:t>De quoi serait faite cette </a:t>
            </a:r>
            <a:r>
              <a:rPr lang="fr-FR" sz="2800" dirty="0" err="1" smtClean="0">
                <a:solidFill>
                  <a:schemeClr val="bg1"/>
                </a:solidFill>
              </a:rPr>
              <a:t>atmosphere</a:t>
            </a:r>
            <a:r>
              <a:rPr lang="fr-FR" sz="2800" dirty="0" smtClean="0">
                <a:solidFill>
                  <a:schemeClr val="bg1"/>
                </a:solidFill>
              </a:rPr>
              <a:t> ?</a:t>
            </a:r>
            <a:endParaRPr lang="fr-FR" sz="2800" dirty="0">
              <a:solidFill>
                <a:schemeClr val="bg1"/>
              </a:solidFill>
            </a:endParaRPr>
          </a:p>
        </p:txBody>
      </p:sp>
      <p:sp>
        <p:nvSpPr>
          <p:cNvPr id="3" name="ZoneTexte 2"/>
          <p:cNvSpPr txBox="1"/>
          <p:nvPr/>
        </p:nvSpPr>
        <p:spPr>
          <a:xfrm>
            <a:off x="1849120" y="1033613"/>
            <a:ext cx="9469120" cy="830997"/>
          </a:xfrm>
          <a:prstGeom prst="rect">
            <a:avLst/>
          </a:prstGeom>
          <a:noFill/>
        </p:spPr>
        <p:txBody>
          <a:bodyPr wrap="square" rtlCol="0">
            <a:spAutoFit/>
          </a:bodyPr>
          <a:lstStyle/>
          <a:p>
            <a:r>
              <a:rPr lang="fr-FR" sz="2400" dirty="0" smtClean="0">
                <a:solidFill>
                  <a:schemeClr val="bg1"/>
                </a:solidFill>
              </a:rPr>
              <a:t>Indications préliminaires d’une </a:t>
            </a:r>
            <a:r>
              <a:rPr lang="fr-FR" sz="2400" dirty="0" err="1" smtClean="0">
                <a:solidFill>
                  <a:schemeClr val="bg1"/>
                </a:solidFill>
              </a:rPr>
              <a:t>Atmosphere</a:t>
            </a:r>
            <a:r>
              <a:rPr lang="fr-FR" sz="2400" dirty="0" smtClean="0">
                <a:solidFill>
                  <a:schemeClr val="bg1"/>
                </a:solidFill>
              </a:rPr>
              <a:t> secondaire de CO2, </a:t>
            </a:r>
          </a:p>
          <a:p>
            <a:r>
              <a:rPr lang="fr-FR" sz="2400" dirty="0" smtClean="0">
                <a:solidFill>
                  <a:schemeClr val="bg1"/>
                </a:solidFill>
              </a:rPr>
              <a:t>venant d’un océan de magma de roche fondue </a:t>
            </a:r>
            <a:endParaRPr lang="fr-FR" sz="2400" dirty="0">
              <a:solidFill>
                <a:schemeClr val="bg1"/>
              </a:solidFill>
            </a:endParaRPr>
          </a:p>
        </p:txBody>
      </p:sp>
      <p:sp>
        <p:nvSpPr>
          <p:cNvPr id="7" name="ZoneTexte 6"/>
          <p:cNvSpPr txBox="1"/>
          <p:nvPr/>
        </p:nvSpPr>
        <p:spPr>
          <a:xfrm>
            <a:off x="6492240" y="6158984"/>
            <a:ext cx="3403600" cy="369332"/>
          </a:xfrm>
          <a:prstGeom prst="rect">
            <a:avLst/>
          </a:prstGeom>
          <a:noFill/>
        </p:spPr>
        <p:txBody>
          <a:bodyPr wrap="square" rtlCol="0">
            <a:spAutoFit/>
          </a:bodyPr>
          <a:lstStyle/>
          <a:p>
            <a:r>
              <a:rPr lang="fr-FR" dirty="0" smtClean="0">
                <a:solidFill>
                  <a:schemeClr val="bg1"/>
                </a:solidFill>
              </a:rPr>
              <a:t>R. Hu et al. Nature 2024 </a:t>
            </a:r>
            <a:endParaRPr lang="fr-FR" dirty="0">
              <a:solidFill>
                <a:schemeClr val="bg1"/>
              </a:solidFill>
            </a:endParaRPr>
          </a:p>
        </p:txBody>
      </p:sp>
      <p:pic>
        <p:nvPicPr>
          <p:cNvPr id="4" name="Image 3"/>
          <p:cNvPicPr>
            <a:picLocks noChangeAspect="1"/>
          </p:cNvPicPr>
          <p:nvPr/>
        </p:nvPicPr>
        <p:blipFill rotWithShape="1">
          <a:blip r:embed="rId2"/>
          <a:srcRect t="2720"/>
          <a:stretch/>
        </p:blipFill>
        <p:spPr>
          <a:xfrm>
            <a:off x="3628216" y="2326640"/>
            <a:ext cx="6744047" cy="3712702"/>
          </a:xfrm>
          <a:prstGeom prst="rect">
            <a:avLst/>
          </a:prstGeom>
        </p:spPr>
      </p:pic>
    </p:spTree>
    <p:extLst>
      <p:ext uri="{BB962C8B-B14F-4D97-AF65-F5344CB8AC3E}">
        <p14:creationId xmlns:p14="http://schemas.microsoft.com/office/powerpoint/2010/main" val="2064151196"/>
      </p:ext>
    </p:extLst>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188686"/>
            <a:ext cx="12192000" cy="7061434"/>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7" name="Rectangle 6"/>
          <p:cNvSpPr/>
          <p:nvPr/>
        </p:nvSpPr>
        <p:spPr>
          <a:xfrm>
            <a:off x="1524002" y="3721378"/>
            <a:ext cx="9143999" cy="369330"/>
          </a:xfrm>
          <a:prstGeom prst="rect">
            <a:avLst/>
          </a:prstGeom>
          <a:solidFill>
            <a:schemeClr val="tx1"/>
          </a:solidFill>
          <a:ln w="25400" cap="flat">
            <a:noFill/>
            <a:prstDash val="solid"/>
            <a:round/>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45719" tIns="45719" rIns="45719" bIns="45719" numCol="1" spcCol="38100" rtlCol="0" anchor="ctr">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fr-FR" sz="1800" b="0" i="0" u="none" strike="noStrike" kern="0" cap="none" spc="0" normalizeH="0" baseline="0" noProof="0">
              <a:ln>
                <a:noFill/>
              </a:ln>
              <a:solidFill>
                <a:srgbClr val="000000"/>
              </a:solidFill>
              <a:effectLst/>
              <a:uLnTx/>
              <a:uFillTx/>
              <a:latin typeface="Arial"/>
              <a:ea typeface="Arial"/>
              <a:cs typeface="Arial"/>
              <a:sym typeface="Arial"/>
            </a:endParaRPr>
          </a:p>
        </p:txBody>
      </p:sp>
      <p:sp>
        <p:nvSpPr>
          <p:cNvPr id="2" name="Titre 1"/>
          <p:cNvSpPr>
            <a:spLocks noGrp="1"/>
          </p:cNvSpPr>
          <p:nvPr>
            <p:ph type="title"/>
          </p:nvPr>
        </p:nvSpPr>
        <p:spPr>
          <a:xfrm>
            <a:off x="2887616" y="52752"/>
            <a:ext cx="6734611" cy="908722"/>
          </a:xfrm>
        </p:spPr>
        <p:txBody>
          <a:bodyPr/>
          <a:lstStyle/>
          <a:p>
            <a:r>
              <a:rPr lang="fr-FR" dirty="0" smtClean="0"/>
              <a:t>HATP-P-12 </a:t>
            </a:r>
            <a:r>
              <a:rPr lang="fr-FR" cap="none" dirty="0" smtClean="0"/>
              <a:t>b</a:t>
            </a:r>
            <a:r>
              <a:rPr lang="fr-FR" dirty="0" smtClean="0"/>
              <a:t> </a:t>
            </a:r>
            <a:endParaRPr lang="fr-FR" dirty="0"/>
          </a:p>
        </p:txBody>
      </p:sp>
      <p:sp>
        <p:nvSpPr>
          <p:cNvPr id="4" name="ZoneTexte 3"/>
          <p:cNvSpPr txBox="1"/>
          <p:nvPr/>
        </p:nvSpPr>
        <p:spPr>
          <a:xfrm>
            <a:off x="5958188" y="3563082"/>
            <a:ext cx="6042678" cy="1754324"/>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none" lIns="45719" tIns="45719" rIns="45719" bIns="45719" numCol="1" spcCol="38100" rtlCol="0" anchor="t">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WASP-107 b a </a:t>
            </a:r>
            <a:r>
              <a:rPr lang="fr-FR" kern="0" dirty="0" smtClean="0">
                <a:solidFill>
                  <a:srgbClr val="FFFFFF"/>
                </a:solidFill>
                <a:latin typeface="Arial"/>
                <a:ea typeface="Arial"/>
                <a:cs typeface="Arial"/>
                <a:sym typeface="Arial"/>
              </a:rPr>
              <a:t>un </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rayon similaire à celui de Jupiter (94%) </a:t>
            </a:r>
          </a:p>
          <a:p>
            <a:pPr marL="0" marR="0" lvl="0" indent="0" algn="l" defTabSz="457200" rtl="0" eaLnBrk="1" fontAlgn="auto" latinLnBrk="0" hangingPunct="0">
              <a:lnSpc>
                <a:spcPct val="100000"/>
              </a:lnSpc>
              <a:spcBef>
                <a:spcPts val="0"/>
              </a:spcBef>
              <a:spcAft>
                <a:spcPts val="0"/>
              </a:spcAft>
              <a:buClrTx/>
              <a:buSzTx/>
              <a:buFontTx/>
              <a:buNone/>
              <a:tabLst/>
              <a:defRPr/>
            </a:pPr>
            <a:r>
              <a:rPr lang="fr-FR" kern="0" dirty="0" smtClean="0">
                <a:solidFill>
                  <a:srgbClr val="FFFFFF"/>
                </a:solidFill>
                <a:latin typeface="Arial"/>
                <a:ea typeface="Arial"/>
                <a:cs typeface="Arial"/>
                <a:sym typeface="Arial"/>
              </a:rPr>
              <a:t>mais</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 </a:t>
            </a:r>
            <a:r>
              <a:rPr lang="fr-FR" kern="0" dirty="0" smtClean="0">
                <a:solidFill>
                  <a:srgbClr val="FFFFFF"/>
                </a:solidFill>
                <a:latin typeface="Arial"/>
                <a:ea typeface="Arial"/>
                <a:cs typeface="Arial"/>
                <a:sym typeface="Arial"/>
              </a:rPr>
              <a:t>une</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 masse similaire  à</a:t>
            </a:r>
            <a:r>
              <a:rPr kumimoji="0" lang="fr-FR" sz="1800" b="0" i="0" u="none" strike="noStrike" kern="0" cap="none" spc="0" normalizeH="0" noProof="0" dirty="0" smtClean="0">
                <a:ln>
                  <a:noFill/>
                </a:ln>
                <a:solidFill>
                  <a:srgbClr val="FFFFFF"/>
                </a:solidFill>
                <a:effectLst/>
                <a:uLnTx/>
                <a:uFillTx/>
                <a:latin typeface="Arial"/>
                <a:ea typeface="Arial"/>
                <a:cs typeface="Arial"/>
                <a:sym typeface="Arial"/>
              </a:rPr>
              <a:t> celle de</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 Neptune, </a:t>
            </a:r>
          </a:p>
          <a:p>
            <a:pPr marL="0" marR="0" lvl="0" indent="0" algn="l" defTabSz="457200" rtl="0" eaLnBrk="1" fontAlgn="auto" latinLnBrk="0" hangingPunct="0">
              <a:lnSpc>
                <a:spcPct val="100000"/>
              </a:lnSpc>
              <a:spcBef>
                <a:spcPts val="0"/>
              </a:spcBef>
              <a:spcAft>
                <a:spcPts val="0"/>
              </a:spcAft>
              <a:buClrTx/>
              <a:buSzTx/>
              <a:buFontTx/>
              <a:buNone/>
              <a:tabLst/>
              <a:defRPr/>
            </a:pP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Wingdings" panose="05000000000000000000" pitchFamily="2" charset="2"/>
              </a:rPr>
              <a:t> l’</a:t>
            </a:r>
            <a:r>
              <a:rPr kumimoji="0" lang="fr-FR" sz="1800" b="0" i="0" u="none" strike="noStrike" kern="0" cap="none" spc="0" normalizeH="0" baseline="0" noProof="0" dirty="0" err="1" smtClean="0">
                <a:ln>
                  <a:noFill/>
                </a:ln>
                <a:solidFill>
                  <a:srgbClr val="FFFFFF"/>
                </a:solidFill>
                <a:effectLst/>
                <a:uLnTx/>
                <a:uFillTx/>
                <a:latin typeface="Arial"/>
                <a:ea typeface="Arial"/>
                <a:cs typeface="Arial"/>
                <a:sym typeface="Wingdings" panose="05000000000000000000" pitchFamily="2" charset="2"/>
              </a:rPr>
              <a:t>exoplanete</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Wingdings" panose="05000000000000000000" pitchFamily="2" charset="2"/>
              </a:rPr>
              <a:t> ‘barbe à papa’</a:t>
            </a:r>
            <a:endParaRPr kumimoji="0" lang="fr-FR" sz="1800" b="0" i="0" u="none" strike="noStrike" kern="0" cap="none" spc="0" normalizeH="0" baseline="0" noProof="0" dirty="0">
              <a:ln>
                <a:noFill/>
              </a:ln>
              <a:solidFill>
                <a:srgbClr val="FFFFFF"/>
              </a:solidFill>
              <a:effectLst/>
              <a:uLnTx/>
              <a:uFillTx/>
              <a:latin typeface="Arial"/>
              <a:ea typeface="Arial"/>
              <a:cs typeface="Arial"/>
              <a:sym typeface="Arial"/>
            </a:endParaRPr>
          </a:p>
          <a:p>
            <a:pPr marL="0" marR="0" lvl="0" indent="0" algn="l" defTabSz="457200" rtl="0" eaLnBrk="1" fontAlgn="auto" latinLnBrk="0" hangingPunct="0">
              <a:lnSpc>
                <a:spcPct val="100000"/>
              </a:lnSpc>
              <a:spcBef>
                <a:spcPts val="0"/>
              </a:spcBef>
              <a:spcAft>
                <a:spcPts val="0"/>
              </a:spcAft>
              <a:buClrTx/>
              <a:buSzTx/>
              <a:buFontTx/>
              <a:buNone/>
              <a:tabLst/>
              <a:defRPr/>
            </a:pPr>
            <a:r>
              <a:rPr lang="fr-FR" kern="0" dirty="0" smtClean="0">
                <a:solidFill>
                  <a:srgbClr val="FFFFFF"/>
                </a:solidFill>
                <a:latin typeface="Arial"/>
                <a:cs typeface="Arial"/>
                <a:sym typeface="Arial"/>
              </a:rPr>
              <a:t>Une</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 </a:t>
            </a:r>
            <a:r>
              <a:rPr kumimoji="0" lang="fr-FR" sz="1800" b="0" i="0" u="none" strike="noStrike" kern="0" cap="none" spc="0" normalizeH="0" baseline="0" noProof="0" dirty="0" err="1" smtClean="0">
                <a:ln>
                  <a:noFill/>
                </a:ln>
                <a:solidFill>
                  <a:srgbClr val="FFFFFF"/>
                </a:solidFill>
                <a:effectLst/>
                <a:uLnTx/>
                <a:uFillTx/>
                <a:latin typeface="Arial"/>
                <a:ea typeface="+mn-ea"/>
                <a:cs typeface="Arial"/>
                <a:sym typeface="Arial"/>
              </a:rPr>
              <a:t>temperature</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 </a:t>
            </a:r>
            <a:r>
              <a:rPr lang="fr-FR" kern="0" dirty="0" smtClean="0">
                <a:solidFill>
                  <a:srgbClr val="FFFFFF"/>
                </a:solidFill>
                <a:latin typeface="Arial"/>
                <a:cs typeface="Arial"/>
                <a:sym typeface="Arial"/>
              </a:rPr>
              <a:t>de</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 </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800</a:t>
            </a:r>
            <a:r>
              <a:rPr kumimoji="0" lang="fr-FR" sz="1800" b="0" i="0" u="none" strike="noStrike" kern="0" cap="none" spc="0" normalizeH="0" baseline="0" noProof="0" dirty="0" smtClean="0">
                <a:ln>
                  <a:noFill/>
                </a:ln>
                <a:solidFill>
                  <a:srgbClr val="FFFFFF"/>
                </a:solidFill>
                <a:effectLst/>
                <a:uLnTx/>
                <a:uFillTx/>
                <a:latin typeface="Arial"/>
                <a:ea typeface="Arial"/>
                <a:cs typeface="Arial"/>
                <a:sym typeface="Arial"/>
              </a:rPr>
              <a:t>°K</a:t>
            </a:r>
            <a:endParaRPr kumimoji="0" lang="fr-FR" sz="1800" b="0" i="0" u="none" strike="noStrike" kern="0" cap="none" spc="0" normalizeH="0" baseline="0" noProof="0" dirty="0">
              <a:ln>
                <a:noFill/>
              </a:ln>
              <a:solidFill>
                <a:srgbClr val="FFFFFF"/>
              </a:solidFill>
              <a:effectLst/>
              <a:uLnTx/>
              <a:uFillTx/>
              <a:latin typeface="Arial"/>
              <a:ea typeface="Arial"/>
              <a:cs typeface="Arial"/>
              <a:sym typeface="Arial"/>
            </a:endParaRPr>
          </a:p>
          <a:p>
            <a:pPr marL="0" marR="0" lvl="0" indent="0" algn="l" defTabSz="457200" rtl="0" eaLnBrk="1" fontAlgn="auto" latinLnBrk="0" hangingPunct="0">
              <a:lnSpc>
                <a:spcPct val="100000"/>
              </a:lnSpc>
              <a:spcBef>
                <a:spcPts val="0"/>
              </a:spcBef>
              <a:spcAft>
                <a:spcPts val="0"/>
              </a:spcAft>
              <a:buClrTx/>
              <a:buSzTx/>
              <a:buFontTx/>
              <a:buNone/>
              <a:tabLst/>
              <a:defRPr/>
            </a:pP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Une </a:t>
            </a:r>
            <a:r>
              <a:rPr lang="fr-FR" kern="0" dirty="0" err="1" smtClean="0">
                <a:solidFill>
                  <a:srgbClr val="FFFFFF"/>
                </a:solidFill>
                <a:latin typeface="Arial"/>
                <a:cs typeface="Arial"/>
                <a:sym typeface="Arial"/>
              </a:rPr>
              <a:t>pé</a:t>
            </a:r>
            <a:r>
              <a:rPr kumimoji="0" lang="fr-FR" sz="1800" b="0" i="0" u="none" strike="noStrike" kern="0" cap="none" spc="0" normalizeH="0" baseline="0" noProof="0" dirty="0" err="1" smtClean="0">
                <a:ln>
                  <a:noFill/>
                </a:ln>
                <a:solidFill>
                  <a:srgbClr val="FFFFFF"/>
                </a:solidFill>
                <a:effectLst/>
                <a:uLnTx/>
                <a:uFillTx/>
                <a:latin typeface="Arial"/>
                <a:ea typeface="+mn-ea"/>
                <a:cs typeface="Arial"/>
                <a:sym typeface="Arial"/>
              </a:rPr>
              <a:t>riode</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 de 5.7 </a:t>
            </a:r>
            <a:r>
              <a:rPr lang="fr-FR" kern="0" dirty="0" smtClean="0">
                <a:solidFill>
                  <a:srgbClr val="FFFFFF"/>
                </a:solidFill>
                <a:latin typeface="Arial"/>
                <a:cs typeface="Arial"/>
                <a:sym typeface="Arial"/>
              </a:rPr>
              <a:t>jour</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s </a:t>
            </a:r>
            <a:endParaRPr kumimoji="0" lang="fr-FR" sz="1800" b="0" i="0" u="none" strike="noStrike" kern="0" cap="none" spc="0" normalizeH="0" baseline="0" noProof="0" dirty="0">
              <a:ln>
                <a:noFill/>
              </a:ln>
              <a:solidFill>
                <a:srgbClr val="FFFFFF"/>
              </a:solidFill>
              <a:effectLst/>
              <a:uLnTx/>
              <a:uFillTx/>
              <a:latin typeface="Arial"/>
              <a:ea typeface="+mn-ea"/>
              <a:cs typeface="Arial"/>
              <a:sym typeface="Arial"/>
            </a:endParaRPr>
          </a:p>
          <a:p>
            <a:pPr marL="0" marR="0" lvl="0" indent="0" algn="l" defTabSz="457200" rtl="0" eaLnBrk="1" fontAlgn="auto" latinLnBrk="0" hangingPunct="0">
              <a:lnSpc>
                <a:spcPct val="100000"/>
              </a:lnSpc>
              <a:spcBef>
                <a:spcPts val="0"/>
              </a:spcBef>
              <a:spcAft>
                <a:spcPts val="0"/>
              </a:spcAft>
              <a:buClrTx/>
              <a:buSzTx/>
              <a:buFontTx/>
              <a:buNone/>
              <a:tabLst/>
              <a:defRPr/>
            </a:pPr>
            <a:r>
              <a:rPr lang="fr-FR" kern="0" dirty="0" smtClean="0">
                <a:solidFill>
                  <a:srgbClr val="FFFFFF"/>
                </a:solidFill>
                <a:latin typeface="Arial"/>
                <a:cs typeface="Arial"/>
                <a:sym typeface="Arial"/>
              </a:rPr>
              <a:t>S</a:t>
            </a:r>
            <a:r>
              <a:rPr kumimoji="0" lang="fr-FR" sz="1800" b="0" i="0" u="none" strike="noStrike" kern="0" cap="none" spc="0" normalizeH="0" baseline="0" noProof="0" dirty="0" err="1" smtClean="0">
                <a:ln>
                  <a:noFill/>
                </a:ln>
                <a:solidFill>
                  <a:srgbClr val="FFFFFF"/>
                </a:solidFill>
                <a:effectLst/>
                <a:uLnTx/>
                <a:uFillTx/>
                <a:latin typeface="Arial"/>
                <a:ea typeface="+mn-ea"/>
                <a:cs typeface="Arial"/>
                <a:sym typeface="Arial"/>
              </a:rPr>
              <a:t>itué</a:t>
            </a:r>
            <a:r>
              <a:rPr lang="fr-FR" kern="0" dirty="0" smtClean="0">
                <a:solidFill>
                  <a:srgbClr val="FFFFFF"/>
                </a:solidFill>
                <a:latin typeface="Arial"/>
                <a:cs typeface="Arial"/>
                <a:sym typeface="Arial"/>
              </a:rPr>
              <a:t>e </a:t>
            </a:r>
            <a:r>
              <a:rPr kumimoji="0" lang="fr-FR" sz="1800" b="0" i="0" u="none" strike="noStrike" kern="0" cap="none" spc="0" normalizeH="0" baseline="0" noProof="0" dirty="0" err="1" smtClean="0">
                <a:ln>
                  <a:noFill/>
                </a:ln>
                <a:solidFill>
                  <a:srgbClr val="FFFFFF"/>
                </a:solidFill>
                <a:effectLst/>
                <a:uLnTx/>
                <a:uFillTx/>
                <a:latin typeface="Arial"/>
                <a:ea typeface="+mn-ea"/>
                <a:cs typeface="Arial"/>
                <a:sym typeface="Arial"/>
              </a:rPr>
              <a:t>ocated</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 à 200 années</a:t>
            </a:r>
            <a:r>
              <a:rPr kumimoji="0" lang="fr-FR" sz="1800" b="0" i="0" u="none" strike="noStrike" kern="0" cap="none" spc="0" normalizeH="0" noProof="0" dirty="0" smtClean="0">
                <a:ln>
                  <a:noFill/>
                </a:ln>
                <a:solidFill>
                  <a:srgbClr val="FFFFFF"/>
                </a:solidFill>
                <a:effectLst/>
                <a:uLnTx/>
                <a:uFillTx/>
                <a:latin typeface="Arial"/>
                <a:ea typeface="+mn-ea"/>
                <a:cs typeface="Arial"/>
                <a:sym typeface="Arial"/>
              </a:rPr>
              <a:t> lumière de nous</a:t>
            </a:r>
            <a:r>
              <a:rPr kumimoji="0" lang="fr-FR" sz="1800" b="0" i="0" u="none" strike="noStrike" kern="0" cap="none" spc="0" normalizeH="0" baseline="0" noProof="0" dirty="0" smtClean="0">
                <a:ln>
                  <a:noFill/>
                </a:ln>
                <a:solidFill>
                  <a:srgbClr val="FFFFFF"/>
                </a:solidFill>
                <a:effectLst/>
                <a:uLnTx/>
                <a:uFillTx/>
                <a:latin typeface="Arial"/>
                <a:ea typeface="+mn-ea"/>
                <a:cs typeface="Arial"/>
                <a:sym typeface="Arial"/>
              </a:rPr>
              <a:t> </a:t>
            </a:r>
            <a:endParaRPr kumimoji="0" lang="fr-FR" sz="1800" b="0" i="0" u="none" strike="noStrike" kern="0" cap="none" spc="0" normalizeH="0" baseline="0" noProof="0" dirty="0">
              <a:ln>
                <a:noFill/>
              </a:ln>
              <a:solidFill>
                <a:srgbClr val="FFFFFF"/>
              </a:solidFill>
              <a:effectLst/>
              <a:uLnTx/>
              <a:uFillTx/>
              <a:latin typeface="Arial"/>
              <a:ea typeface="+mn-ea"/>
              <a:cs typeface="Arial"/>
              <a:sym typeface="Arial"/>
            </a:endParaRPr>
          </a:p>
        </p:txBody>
      </p:sp>
      <p:sp>
        <p:nvSpPr>
          <p:cNvPr id="3" name="Rectangle 2"/>
          <p:cNvSpPr/>
          <p:nvPr/>
        </p:nvSpPr>
        <p:spPr>
          <a:xfrm>
            <a:off x="3352800" y="3808215"/>
            <a:ext cx="2062480" cy="369330"/>
          </a:xfrm>
          <a:prstGeom prst="rect">
            <a:avLst/>
          </a:prstGeom>
          <a:solidFill>
            <a:schemeClr val="tx1">
              <a:lumMod val="95000"/>
              <a:lumOff val="5000"/>
            </a:schemeClr>
          </a:solidFill>
          <a:ln w="25400" cap="flat">
            <a:noFill/>
            <a:prstDash val="solid"/>
            <a:round/>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45719" tIns="45719" rIns="45719" bIns="45719" numCol="1" spcCol="38100" rtlCol="0" anchor="ctr">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fr-FR" sz="1800" b="0" i="0" u="none" strike="noStrike" kern="0" cap="none" spc="0" normalizeH="0" baseline="0" noProof="0">
              <a:ln>
                <a:noFill/>
              </a:ln>
              <a:solidFill>
                <a:srgbClr val="000000"/>
              </a:solidFill>
              <a:effectLst/>
              <a:uLnTx/>
              <a:uFillTx/>
              <a:latin typeface="Arial"/>
              <a:ea typeface="Arial"/>
              <a:cs typeface="Arial"/>
              <a:sym typeface="Arial"/>
            </a:endParaRPr>
          </a:p>
        </p:txBody>
      </p:sp>
      <p:sp>
        <p:nvSpPr>
          <p:cNvPr id="14" name="Rectangle 13"/>
          <p:cNvSpPr/>
          <p:nvPr/>
        </p:nvSpPr>
        <p:spPr>
          <a:xfrm>
            <a:off x="1828800" y="3535680"/>
            <a:ext cx="2062480" cy="914400"/>
          </a:xfrm>
          <a:prstGeom prst="rect">
            <a:avLst/>
          </a:prstGeom>
          <a:solidFill>
            <a:schemeClr val="tx1">
              <a:lumMod val="95000"/>
              <a:lumOff val="5000"/>
            </a:schemeClr>
          </a:solidFill>
          <a:ln w="25400" cap="flat">
            <a:noFill/>
            <a:prstDash val="solid"/>
            <a:round/>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45719" tIns="45719" rIns="45719" bIns="45719" numCol="1" spcCol="38100" rtlCol="0" anchor="ctr">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000000"/>
              </a:solidFill>
              <a:effectLst/>
              <a:uLnTx/>
              <a:uFillTx/>
              <a:latin typeface="Arial"/>
              <a:ea typeface="Arial"/>
              <a:cs typeface="Arial"/>
              <a:sym typeface="Arial"/>
            </a:endParaRPr>
          </a:p>
        </p:txBody>
      </p:sp>
      <p:pic>
        <p:nvPicPr>
          <p:cNvPr id="8" name="Image 7"/>
          <p:cNvPicPr>
            <a:picLocks noChangeAspect="1"/>
          </p:cNvPicPr>
          <p:nvPr/>
        </p:nvPicPr>
        <p:blipFill>
          <a:blip r:embed="rId2"/>
          <a:stretch>
            <a:fillRect/>
          </a:stretch>
        </p:blipFill>
        <p:spPr>
          <a:xfrm>
            <a:off x="1539240" y="362524"/>
            <a:ext cx="4846320" cy="3293012"/>
          </a:xfrm>
          <a:prstGeom prst="rect">
            <a:avLst/>
          </a:prstGeom>
        </p:spPr>
      </p:pic>
      <p:pic>
        <p:nvPicPr>
          <p:cNvPr id="6" name="Image 5"/>
          <p:cNvPicPr>
            <a:picLocks noChangeAspect="1"/>
          </p:cNvPicPr>
          <p:nvPr/>
        </p:nvPicPr>
        <p:blipFill rotWithShape="1">
          <a:blip r:embed="rId3"/>
          <a:srcRect l="66297" t="30922" b="25523"/>
          <a:stretch/>
        </p:blipFill>
        <p:spPr>
          <a:xfrm>
            <a:off x="2137231" y="3070733"/>
            <a:ext cx="1215569" cy="853440"/>
          </a:xfrm>
          <a:prstGeom prst="rect">
            <a:avLst/>
          </a:prstGeom>
        </p:spPr>
      </p:pic>
      <p:sp>
        <p:nvSpPr>
          <p:cNvPr id="15" name="ZoneTexte 14"/>
          <p:cNvSpPr txBox="1"/>
          <p:nvPr/>
        </p:nvSpPr>
        <p:spPr>
          <a:xfrm>
            <a:off x="2011680" y="3932413"/>
            <a:ext cx="1590747"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srgbClr val="FFC000"/>
                </a:solidFill>
                <a:effectLst/>
                <a:uLnTx/>
                <a:uFillTx/>
                <a:latin typeface="Calibri" panose="020F0502020204030204"/>
                <a:ea typeface="+mn-ea"/>
                <a:cs typeface="+mn-cs"/>
              </a:rPr>
              <a:t>Neptune</a:t>
            </a:r>
            <a:endParaRPr kumimoji="0" lang="fr-FR" sz="1800" b="0" i="0" u="none" strike="noStrike" kern="1200" cap="none" spc="0" normalizeH="0" baseline="0" noProof="0" dirty="0">
              <a:ln>
                <a:noFill/>
              </a:ln>
              <a:solidFill>
                <a:srgbClr val="FFC000"/>
              </a:solidFill>
              <a:effectLst/>
              <a:uLnTx/>
              <a:uFillTx/>
              <a:latin typeface="Calibri" panose="020F0502020204030204"/>
              <a:ea typeface="+mn-ea"/>
              <a:cs typeface="+mn-cs"/>
            </a:endParaRPr>
          </a:p>
        </p:txBody>
      </p:sp>
      <p:sp>
        <p:nvSpPr>
          <p:cNvPr id="16" name="ZoneTexte 15"/>
          <p:cNvSpPr txBox="1"/>
          <p:nvPr/>
        </p:nvSpPr>
        <p:spPr>
          <a:xfrm>
            <a:off x="7453911" y="504096"/>
            <a:ext cx="2317132"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prstClr val="white"/>
                </a:solidFill>
                <a:effectLst/>
                <a:uLnTx/>
                <a:uFillTx/>
                <a:latin typeface="Calibri" panose="020F0502020204030204"/>
                <a:ea typeface="+mn-ea"/>
                <a:cs typeface="+mn-cs"/>
              </a:rPr>
              <a:t>WASP-107b</a:t>
            </a:r>
            <a:endParaRPr kumimoji="0" lang="fr-FR" sz="2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05026955"/>
      </p:ext>
    </p:extLst>
  </p:cSld>
  <p:clrMapOvr>
    <a:masterClrMapping/>
  </p:clrMapOvr>
  <p:transition spd="med"/>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0"/>
            <a:ext cx="12302836"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95236" name="Rectangle 12"/>
          <p:cNvSpPr>
            <a:spLocks noChangeArrowheads="1"/>
          </p:cNvSpPr>
          <p:nvPr/>
        </p:nvSpPr>
        <p:spPr bwMode="auto">
          <a:xfrm>
            <a:off x="1776413" y="2249488"/>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5237" name="Rectangle 14"/>
          <p:cNvSpPr>
            <a:spLocks noChangeArrowheads="1"/>
          </p:cNvSpPr>
          <p:nvPr/>
        </p:nvSpPr>
        <p:spPr bwMode="auto">
          <a:xfrm>
            <a:off x="1776413" y="3492500"/>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5238" name="Rectangle 17"/>
          <p:cNvSpPr>
            <a:spLocks noChangeArrowheads="1"/>
          </p:cNvSpPr>
          <p:nvPr/>
        </p:nvSpPr>
        <p:spPr bwMode="auto">
          <a:xfrm>
            <a:off x="1776413" y="4848225"/>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5239" name="Rectangle 19"/>
          <p:cNvSpPr>
            <a:spLocks noChangeArrowheads="1"/>
          </p:cNvSpPr>
          <p:nvPr/>
        </p:nvSpPr>
        <p:spPr bwMode="auto">
          <a:xfrm>
            <a:off x="1776413" y="5922963"/>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95241" name="Rectangle 5"/>
          <p:cNvSpPr>
            <a:spLocks noChangeArrowheads="1"/>
          </p:cNvSpPr>
          <p:nvPr/>
        </p:nvSpPr>
        <p:spPr bwMode="auto">
          <a:xfrm>
            <a:off x="-6743" y="6281739"/>
            <a:ext cx="8512175"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200" b="1" i="0" u="none" strike="noStrike" kern="1200" cap="none" spc="0" normalizeH="0" baseline="0" noProof="0" dirty="0" err="1">
                <a:ln>
                  <a:noFill/>
                </a:ln>
                <a:solidFill>
                  <a:srgbClr val="7F7F7F"/>
                </a:solidFill>
                <a:effectLst/>
                <a:uLnTx/>
                <a:uFillTx/>
                <a:latin typeface="Acrobat"/>
                <a:ea typeface="+mn-ea"/>
                <a:cs typeface="+mn-cs"/>
              </a:rPr>
              <a:t>Credits:</a:t>
            </a:r>
            <a:r>
              <a:rPr kumimoji="0" lang="fr-FR" altLang="fr-FR" sz="1200" b="0" i="0" u="none" strike="noStrike" kern="1200" cap="none" spc="0" normalizeH="0" baseline="0" noProof="0" dirty="0" err="1">
                <a:ln>
                  <a:noFill/>
                </a:ln>
                <a:solidFill>
                  <a:srgbClr val="7F7F7F"/>
                </a:solidFill>
                <a:effectLst/>
                <a:uLnTx/>
                <a:uFillTx/>
                <a:latin typeface="Acrobat"/>
                <a:ea typeface="+mn-ea"/>
                <a:cs typeface="+mn-cs"/>
              </a:rPr>
              <a:t>IMAGE</a:t>
            </a:r>
            <a:r>
              <a:rPr kumimoji="0" lang="fr-FR" altLang="fr-FR" sz="1200" b="0" i="0" u="none" strike="noStrike" kern="1200" cap="none" spc="0" normalizeH="0" baseline="0" noProof="0" dirty="0">
                <a:ln>
                  <a:noFill/>
                </a:ln>
                <a:solidFill>
                  <a:srgbClr val="7F7F7F"/>
                </a:solidFill>
                <a:effectLst/>
                <a:uLnTx/>
                <a:uFillTx/>
                <a:latin typeface="Acrobat"/>
                <a:ea typeface="+mn-ea"/>
                <a:cs typeface="+mn-cs"/>
              </a:rPr>
              <a:t>: NASA, ESA, CSA, </a:t>
            </a:r>
            <a:r>
              <a:rPr kumimoji="0" lang="fr-FR" altLang="fr-FR" sz="1200" b="0" i="0" u="none" strike="noStrike" kern="1200" cap="none" spc="0" normalizeH="0" baseline="0" noProof="0" dirty="0" err="1">
                <a:ln>
                  <a:noFill/>
                </a:ln>
                <a:solidFill>
                  <a:srgbClr val="7F7F7F"/>
                </a:solidFill>
                <a:effectLst/>
                <a:uLnTx/>
                <a:uFillTx/>
                <a:latin typeface="Acrobat"/>
                <a:ea typeface="+mn-ea"/>
                <a:cs typeface="+mn-cs"/>
              </a:rPr>
              <a:t>STScI</a:t>
            </a:r>
            <a:r>
              <a:rPr kumimoji="0" lang="fr-FR" altLang="fr-FR" sz="1200" b="0" i="0" u="none" strike="noStrike" kern="1200" cap="none" spc="0" normalizeH="0" baseline="0" noProof="0" dirty="0">
                <a:ln>
                  <a:noFill/>
                </a:ln>
                <a:solidFill>
                  <a:srgbClr val="7F7F7F"/>
                </a:solidFill>
                <a:effectLst/>
                <a:uLnTx/>
                <a:uFillTx/>
                <a:latin typeface="Acrobat"/>
                <a:ea typeface="+mn-ea"/>
                <a:cs typeface="+mn-cs"/>
              </a:rPr>
              <a:t>, Webb ERO Production Team</a:t>
            </a:r>
          </a:p>
        </p:txBody>
      </p:sp>
      <p:pic>
        <p:nvPicPr>
          <p:cNvPr id="93186" name="Picture 2" descr="Des jets projetés par les jeunes étoiles illuminent des gaz interstellaires environnants de cette pouponnière d'étoil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34883" y="0"/>
            <a:ext cx="7183376" cy="67270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2196506"/>
      </p:ext>
    </p:extLst>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3"/>
            <a:ext cx="12284364" cy="6881091"/>
          </a:xfrm>
          <a:prstGeom prst="rect">
            <a:avLst/>
          </a:prstGeom>
          <a:solidFill>
            <a:srgbClr val="0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Rectangle 2"/>
          <p:cNvSpPr/>
          <p:nvPr/>
        </p:nvSpPr>
        <p:spPr>
          <a:xfrm>
            <a:off x="1501776" y="0"/>
            <a:ext cx="9166225"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05475"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7A2293A2-0518-457C-9F37-D2221EF79DE3}"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65</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5476" name="Rectangle 12"/>
          <p:cNvSpPr>
            <a:spLocks noChangeArrowheads="1"/>
          </p:cNvSpPr>
          <p:nvPr/>
        </p:nvSpPr>
        <p:spPr bwMode="auto">
          <a:xfrm>
            <a:off x="1776413" y="2249488"/>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5477" name="Rectangle 14"/>
          <p:cNvSpPr>
            <a:spLocks noChangeArrowheads="1"/>
          </p:cNvSpPr>
          <p:nvPr/>
        </p:nvSpPr>
        <p:spPr bwMode="auto">
          <a:xfrm>
            <a:off x="1776413" y="3492500"/>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5478" name="Rectangle 17"/>
          <p:cNvSpPr>
            <a:spLocks noChangeArrowheads="1"/>
          </p:cNvSpPr>
          <p:nvPr/>
        </p:nvSpPr>
        <p:spPr bwMode="auto">
          <a:xfrm>
            <a:off x="1776413" y="4848225"/>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5479" name="Rectangle 19"/>
          <p:cNvSpPr>
            <a:spLocks noChangeArrowheads="1"/>
          </p:cNvSpPr>
          <p:nvPr/>
        </p:nvSpPr>
        <p:spPr bwMode="auto">
          <a:xfrm>
            <a:off x="1776413" y="5922963"/>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5480" name="Rectangle 9"/>
          <p:cNvSpPr>
            <a:spLocks noChangeArrowheads="1"/>
          </p:cNvSpPr>
          <p:nvPr/>
        </p:nvSpPr>
        <p:spPr bwMode="auto">
          <a:xfrm>
            <a:off x="2732089" y="6392864"/>
            <a:ext cx="8836025" cy="276225"/>
          </a:xfrm>
          <a:prstGeom prst="rect">
            <a:avLst/>
          </a:prstGeom>
          <a:solidFill>
            <a:schemeClr val="tx1"/>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200" b="0" i="1" u="none" strike="noStrike" kern="1200" cap="none" spc="0" normalizeH="0" baseline="0" noProof="0">
                <a:ln>
                  <a:noFill/>
                </a:ln>
                <a:solidFill>
                  <a:srgbClr val="7F7F7F"/>
                </a:solidFill>
                <a:effectLst/>
                <a:uLnTx/>
                <a:uFillTx/>
                <a:latin typeface="Arial" panose="020B0604020202020204" pitchFamily="34" charset="0"/>
                <a:ea typeface="+mn-ea"/>
                <a:cs typeface="+mn-cs"/>
              </a:rPr>
              <a:t>Credit: NASA, ESA, CSA, STScI</a:t>
            </a:r>
            <a:endParaRPr kumimoji="0" lang="fr-FR" altLang="fr-FR" sz="1200" b="0" i="0" u="none" strike="noStrike" kern="1200" cap="none" spc="0" normalizeH="0" baseline="0" noProof="0">
              <a:ln>
                <a:noFill/>
              </a:ln>
              <a:solidFill>
                <a:srgbClr val="7F7F7F"/>
              </a:solidFill>
              <a:effectLst/>
              <a:uLnTx/>
              <a:uFillTx/>
              <a:latin typeface="Arial" panose="020B0604020202020204" pitchFamily="34" charset="0"/>
              <a:ea typeface="+mn-ea"/>
              <a:cs typeface="+mn-cs"/>
            </a:endParaRPr>
          </a:p>
        </p:txBody>
      </p:sp>
      <p:pic>
        <p:nvPicPr>
          <p:cNvPr id="105481" name="Image 5"/>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781050"/>
            <a:ext cx="9144000" cy="529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5482" name="ZoneTexte 13"/>
          <p:cNvSpPr txBox="1">
            <a:spLocks noChangeArrowheads="1"/>
          </p:cNvSpPr>
          <p:nvPr/>
        </p:nvSpPr>
        <p:spPr bwMode="auto">
          <a:xfrm>
            <a:off x="1584009" y="159385"/>
            <a:ext cx="9216071"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La nébuleuse de la </a:t>
            </a:r>
            <a:r>
              <a:rPr kumimoji="0" lang="fr-FR" altLang="fr-FR" sz="2400" b="0" i="0" u="none" strike="noStrike" kern="1200" cap="none" spc="0" normalizeH="0" baseline="0" noProof="0" dirty="0" smtClean="0">
                <a:ln>
                  <a:noFill/>
                </a:ln>
                <a:solidFill>
                  <a:srgbClr val="FFFFFF"/>
                </a:solidFill>
                <a:effectLst/>
                <a:uLnTx/>
                <a:uFillTx/>
                <a:latin typeface="Arial" panose="020B0604020202020204" pitchFamily="34" charset="0"/>
                <a:ea typeface="+mn-ea"/>
                <a:cs typeface="+mn-cs"/>
              </a:rPr>
              <a:t>Carène ; formation des étoiles et des planètes</a:t>
            </a:r>
            <a:endParaRPr kumimoji="0" lang="fr-FR" altLang="fr-FR" sz="24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4011131330"/>
      </p:ext>
    </p:extLst>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ag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460170" y="0"/>
            <a:ext cx="7304315" cy="6840492"/>
          </a:xfrm>
          <a:prstGeom prst="rect">
            <a:avLst/>
          </a:prstGeom>
        </p:spPr>
      </p:pic>
      <p:pic>
        <p:nvPicPr>
          <p:cNvPr id="3" name="Image 2"/>
          <p:cNvPicPr>
            <a:picLocks noChangeAspect="1"/>
          </p:cNvPicPr>
          <p:nvPr/>
        </p:nvPicPr>
        <p:blipFill rotWithShape="1">
          <a:blip r:embed="rId3">
            <a:extLst>
              <a:ext uri="{28A0092B-C50C-407E-A947-70E740481C1C}">
                <a14:useLocalDpi xmlns:a14="http://schemas.microsoft.com/office/drawing/2010/main" val="0"/>
              </a:ext>
            </a:extLst>
          </a:blip>
          <a:srcRect t="97364" r="65156" b="-38"/>
          <a:stretch/>
        </p:blipFill>
        <p:spPr>
          <a:xfrm>
            <a:off x="5670913" y="6688091"/>
            <a:ext cx="3353344" cy="152401"/>
          </a:xfrm>
          <a:prstGeom prst="rect">
            <a:avLst/>
          </a:prstGeom>
        </p:spPr>
      </p:pic>
    </p:spTree>
    <p:extLst>
      <p:ext uri="{BB962C8B-B14F-4D97-AF65-F5344CB8AC3E}">
        <p14:creationId xmlns:p14="http://schemas.microsoft.com/office/powerpoint/2010/main" val="4033891010"/>
      </p:ext>
    </p:extLst>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0"/>
            <a:ext cx="12192000" cy="6858000"/>
          </a:xfrm>
          <a:prstGeom prst="rect">
            <a:avLst/>
          </a:prstGeom>
          <a:solidFill>
            <a:schemeClr val="tx2">
              <a:lumMod val="95000"/>
              <a:lumOff val="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Rectangle 2"/>
          <p:cNvSpPr/>
          <p:nvPr/>
        </p:nvSpPr>
        <p:spPr>
          <a:xfrm>
            <a:off x="1501776" y="0"/>
            <a:ext cx="9166225"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03427"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AC2C7AEC-7556-4BCD-A2BF-C92FB80C45AB}"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67</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3428" name="Rectangle 12"/>
          <p:cNvSpPr>
            <a:spLocks noChangeArrowheads="1"/>
          </p:cNvSpPr>
          <p:nvPr/>
        </p:nvSpPr>
        <p:spPr bwMode="auto">
          <a:xfrm>
            <a:off x="1776413" y="2249488"/>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3429" name="Rectangle 14"/>
          <p:cNvSpPr>
            <a:spLocks noChangeArrowheads="1"/>
          </p:cNvSpPr>
          <p:nvPr/>
        </p:nvSpPr>
        <p:spPr bwMode="auto">
          <a:xfrm>
            <a:off x="1776413" y="3492500"/>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3430" name="Rectangle 17"/>
          <p:cNvSpPr>
            <a:spLocks noChangeArrowheads="1"/>
          </p:cNvSpPr>
          <p:nvPr/>
        </p:nvSpPr>
        <p:spPr bwMode="auto">
          <a:xfrm>
            <a:off x="1776413" y="4848225"/>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03431" name="Rectangle 19"/>
          <p:cNvSpPr>
            <a:spLocks noChangeArrowheads="1"/>
          </p:cNvSpPr>
          <p:nvPr/>
        </p:nvSpPr>
        <p:spPr bwMode="auto">
          <a:xfrm>
            <a:off x="1776413" y="5922963"/>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pic>
        <p:nvPicPr>
          <p:cNvPr id="103432" name="Imag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785814"/>
            <a:ext cx="9144000" cy="5286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3433" name="Rectangle 5"/>
          <p:cNvSpPr>
            <a:spLocks noChangeArrowheads="1"/>
          </p:cNvSpPr>
          <p:nvPr/>
        </p:nvSpPr>
        <p:spPr bwMode="auto">
          <a:xfrm>
            <a:off x="1976439" y="6281739"/>
            <a:ext cx="8512175"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200" b="1" i="0" u="none" strike="noStrike" kern="1200" cap="none" spc="0" normalizeH="0" baseline="0" noProof="0">
                <a:ln>
                  <a:noFill/>
                </a:ln>
                <a:solidFill>
                  <a:srgbClr val="7F7F7F"/>
                </a:solidFill>
                <a:effectLst/>
                <a:uLnTx/>
                <a:uFillTx/>
                <a:latin typeface="Acrobat"/>
                <a:ea typeface="+mn-ea"/>
                <a:cs typeface="+mn-cs"/>
              </a:rPr>
              <a:t>Credits:</a:t>
            </a:r>
            <a:r>
              <a:rPr kumimoji="0" lang="fr-FR" altLang="fr-FR" sz="1200" b="0" i="0" u="none" strike="noStrike" kern="1200" cap="none" spc="0" normalizeH="0" baseline="0" noProof="0">
                <a:ln>
                  <a:noFill/>
                </a:ln>
                <a:solidFill>
                  <a:srgbClr val="7F7F7F"/>
                </a:solidFill>
                <a:effectLst/>
                <a:uLnTx/>
                <a:uFillTx/>
                <a:latin typeface="Acrobat"/>
                <a:ea typeface="+mn-ea"/>
                <a:cs typeface="+mn-cs"/>
              </a:rPr>
              <a:t>IMAGE: NASA, ESA, CSA, STScI, Webb ERO Production Team</a:t>
            </a:r>
          </a:p>
        </p:txBody>
      </p:sp>
      <p:sp>
        <p:nvSpPr>
          <p:cNvPr id="103434" name="ZoneTexte 6"/>
          <p:cNvSpPr txBox="1">
            <a:spLocks noChangeArrowheads="1"/>
          </p:cNvSpPr>
          <p:nvPr/>
        </p:nvSpPr>
        <p:spPr bwMode="auto">
          <a:xfrm>
            <a:off x="1919289" y="250825"/>
            <a:ext cx="432117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rPr>
              <a:t>La nébuleuse de la Tarentule</a:t>
            </a:r>
          </a:p>
        </p:txBody>
      </p:sp>
    </p:spTree>
    <p:extLst>
      <p:ext uri="{BB962C8B-B14F-4D97-AF65-F5344CB8AC3E}">
        <p14:creationId xmlns:p14="http://schemas.microsoft.com/office/powerpoint/2010/main" val="4199969288"/>
      </p:ext>
    </p:extLst>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0"/>
            <a:ext cx="12192000" cy="6858000"/>
          </a:xfrm>
          <a:prstGeom prst="rect">
            <a:avLst/>
          </a:prstGeom>
          <a:solidFill>
            <a:schemeClr val="tx2">
              <a:lumMod val="95000"/>
              <a:lumOff val="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Rectangle 2"/>
          <p:cNvSpPr/>
          <p:nvPr/>
        </p:nvSpPr>
        <p:spPr>
          <a:xfrm>
            <a:off x="1501776" y="0"/>
            <a:ext cx="9166225"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57347"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CEBADA5A-B019-4F6B-B6E0-4BBF4FD551BE}"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68</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57348" name="Rectangle 12"/>
          <p:cNvSpPr>
            <a:spLocks noChangeArrowheads="1"/>
          </p:cNvSpPr>
          <p:nvPr/>
        </p:nvSpPr>
        <p:spPr bwMode="auto">
          <a:xfrm>
            <a:off x="1776413" y="2249488"/>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57349" name="Rectangle 14"/>
          <p:cNvSpPr>
            <a:spLocks noChangeArrowheads="1"/>
          </p:cNvSpPr>
          <p:nvPr/>
        </p:nvSpPr>
        <p:spPr bwMode="auto">
          <a:xfrm>
            <a:off x="1776413" y="3492500"/>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57350" name="Rectangle 17"/>
          <p:cNvSpPr>
            <a:spLocks noChangeArrowheads="1"/>
          </p:cNvSpPr>
          <p:nvPr/>
        </p:nvSpPr>
        <p:spPr bwMode="auto">
          <a:xfrm>
            <a:off x="1776413" y="4848225"/>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57351" name="Rectangle 19"/>
          <p:cNvSpPr>
            <a:spLocks noChangeArrowheads="1"/>
          </p:cNvSpPr>
          <p:nvPr/>
        </p:nvSpPr>
        <p:spPr bwMode="auto">
          <a:xfrm>
            <a:off x="1776413" y="5922963"/>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2" name="Rectangle 1"/>
          <p:cNvSpPr/>
          <p:nvPr/>
        </p:nvSpPr>
        <p:spPr>
          <a:xfrm>
            <a:off x="2732089" y="6535738"/>
            <a:ext cx="8836025" cy="277812"/>
          </a:xfrm>
          <a:prstGeom prst="rect">
            <a:avLst/>
          </a:prstGeom>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sz="1200" b="0" i="1" u="none" strike="noStrike" kern="1200" cap="none" spc="0" normalizeH="0" baseline="0" noProof="0" dirty="0" err="1">
                <a:ln>
                  <a:noFill/>
                </a:ln>
                <a:solidFill>
                  <a:srgbClr val="FFFFFF">
                    <a:lumMod val="50000"/>
                  </a:srgbClr>
                </a:solidFill>
                <a:effectLst/>
                <a:uLnTx/>
                <a:uFillTx/>
                <a:latin typeface="Arial" panose="020B0604020202020204" pitchFamily="34" charset="0"/>
                <a:ea typeface="+mn-ea"/>
                <a:cs typeface="+mn-cs"/>
              </a:rPr>
              <a:t>Credit</a:t>
            </a:r>
            <a:r>
              <a:rPr kumimoji="0" lang="fr-FR" sz="1200" b="0" i="1" u="none" strike="noStrike" kern="1200" cap="none" spc="0" normalizeH="0" baseline="0" noProof="0" dirty="0">
                <a:ln>
                  <a:noFill/>
                </a:ln>
                <a:solidFill>
                  <a:srgbClr val="FFFFFF">
                    <a:lumMod val="50000"/>
                  </a:srgbClr>
                </a:solidFill>
                <a:effectLst/>
                <a:uLnTx/>
                <a:uFillTx/>
                <a:latin typeface="Arial" panose="020B0604020202020204" pitchFamily="34" charset="0"/>
                <a:ea typeface="+mn-ea"/>
                <a:cs typeface="+mn-cs"/>
              </a:rPr>
              <a:t>: NASA, ESA, CSA, Jupiter ERS Team; image </a:t>
            </a:r>
            <a:r>
              <a:rPr kumimoji="0" lang="fr-FR" sz="1200" b="0" i="1" u="none" strike="noStrike" kern="1200" cap="none" spc="0" normalizeH="0" baseline="0" noProof="0" dirty="0" err="1">
                <a:ln>
                  <a:noFill/>
                </a:ln>
                <a:solidFill>
                  <a:srgbClr val="FFFFFF">
                    <a:lumMod val="50000"/>
                  </a:srgbClr>
                </a:solidFill>
                <a:effectLst/>
                <a:uLnTx/>
                <a:uFillTx/>
                <a:latin typeface="Arial" panose="020B0604020202020204" pitchFamily="34" charset="0"/>
                <a:ea typeface="+mn-ea"/>
                <a:cs typeface="+mn-cs"/>
              </a:rPr>
              <a:t>processing</a:t>
            </a:r>
            <a:r>
              <a:rPr kumimoji="0" lang="fr-FR" sz="1200" b="0" i="1" u="none" strike="noStrike" kern="1200" cap="none" spc="0" normalizeH="0" baseline="0" noProof="0" dirty="0">
                <a:ln>
                  <a:noFill/>
                </a:ln>
                <a:solidFill>
                  <a:srgbClr val="FFFFFF">
                    <a:lumMod val="50000"/>
                  </a:srgbClr>
                </a:solidFill>
                <a:effectLst/>
                <a:uLnTx/>
                <a:uFillTx/>
                <a:latin typeface="Arial" panose="020B0604020202020204" pitchFamily="34" charset="0"/>
                <a:ea typeface="+mn-ea"/>
                <a:cs typeface="+mn-cs"/>
              </a:rPr>
              <a:t> by Judy Schmidt</a:t>
            </a:r>
            <a:endParaRPr kumimoji="0" lang="fr-FR" sz="1200" b="0" i="0" u="none" strike="noStrike" kern="1200" cap="none" spc="0" normalizeH="0" baseline="0" noProof="0" dirty="0">
              <a:ln>
                <a:noFill/>
              </a:ln>
              <a:solidFill>
                <a:srgbClr val="FFFFFF">
                  <a:lumMod val="50000"/>
                </a:srgbClr>
              </a:solidFill>
              <a:effectLst/>
              <a:uLnTx/>
              <a:uFillTx/>
              <a:latin typeface="Arial" panose="020B0604020202020204" pitchFamily="34" charset="0"/>
              <a:ea typeface="+mn-ea"/>
              <a:cs typeface="+mn-cs"/>
            </a:endParaRPr>
          </a:p>
        </p:txBody>
      </p:sp>
      <p:pic>
        <p:nvPicPr>
          <p:cNvPr id="57353" name="Image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927350" y="180976"/>
            <a:ext cx="6654800" cy="6310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7354" name="ZoneTexte 8"/>
          <p:cNvSpPr txBox="1">
            <a:spLocks noChangeArrowheads="1"/>
          </p:cNvSpPr>
          <p:nvPr/>
        </p:nvSpPr>
        <p:spPr bwMode="auto">
          <a:xfrm>
            <a:off x="2782889" y="188913"/>
            <a:ext cx="4321175"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rPr>
              <a:t>Jupiter</a:t>
            </a:r>
          </a:p>
        </p:txBody>
      </p:sp>
    </p:spTree>
    <p:extLst>
      <p:ext uri="{BB962C8B-B14F-4D97-AF65-F5344CB8AC3E}">
        <p14:creationId xmlns:p14="http://schemas.microsoft.com/office/powerpoint/2010/main" val="542886009"/>
      </p:ext>
    </p:extLst>
  </p:cSld>
  <p:clrMapOvr>
    <a:masterClrMapping/>
  </p:clrMapOvr>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1314"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fld id="{E4478EA5-C17E-4883-B808-F3F4A2149C10}" type="slidenum">
              <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t>69</a:t>
            </a:fld>
            <a:endPar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sp>
        <p:nvSpPr>
          <p:cNvPr id="141315" name="Rectangle 25"/>
          <p:cNvSpPr>
            <a:spLocks noChangeArrowheads="1"/>
          </p:cNvSpPr>
          <p:nvPr/>
        </p:nvSpPr>
        <p:spPr bwMode="auto">
          <a:xfrm>
            <a:off x="911225" y="36513"/>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32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Exoplanet with MIRI  </a:t>
            </a:r>
            <a:endParaRPr kumimoji="0" lang="fr-FR" altLang="en-US" sz="3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41317"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41319" name="Rectangle 12"/>
          <p:cNvSpPr>
            <a:spLocks noChangeArrowheads="1"/>
          </p:cNvSpPr>
          <p:nvPr/>
        </p:nvSpPr>
        <p:spPr bwMode="auto">
          <a:xfrm>
            <a:off x="1776413" y="2249488"/>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41320" name="Rectangle 14"/>
          <p:cNvSpPr>
            <a:spLocks noChangeArrowheads="1"/>
          </p:cNvSpPr>
          <p:nvPr/>
        </p:nvSpPr>
        <p:spPr bwMode="auto">
          <a:xfrm>
            <a:off x="1776413" y="3492500"/>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41321" name="Rectangle 17"/>
          <p:cNvSpPr>
            <a:spLocks noChangeArrowheads="1"/>
          </p:cNvSpPr>
          <p:nvPr/>
        </p:nvSpPr>
        <p:spPr bwMode="auto">
          <a:xfrm>
            <a:off x="1776413" y="4848225"/>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41322" name="Rectangle 19"/>
          <p:cNvSpPr>
            <a:spLocks noChangeArrowheads="1"/>
          </p:cNvSpPr>
          <p:nvPr/>
        </p:nvSpPr>
        <p:spPr bwMode="auto">
          <a:xfrm>
            <a:off x="1776413" y="5922963"/>
            <a:ext cx="184150" cy="368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altLang="fr-FR" sz="1800" b="0" i="0" u="none" strike="noStrike" kern="1200" cap="none" spc="0" normalizeH="0" baseline="0" noProof="0">
              <a:ln>
                <a:noFill/>
              </a:ln>
              <a:solidFill>
                <a:srgbClr val="FFFFFF"/>
              </a:solidFill>
              <a:effectLst/>
              <a:uLnTx/>
              <a:uFillTx/>
              <a:latin typeface="Arial"/>
              <a:ea typeface="+mn-ea"/>
              <a:cs typeface="+mn-cs"/>
            </a:endParaRPr>
          </a:p>
        </p:txBody>
      </p:sp>
      <p:pic>
        <p:nvPicPr>
          <p:cNvPr id="141323"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2712" y="-213763"/>
            <a:ext cx="12254712" cy="623178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Rectangle 1"/>
          <p:cNvSpPr/>
          <p:nvPr/>
        </p:nvSpPr>
        <p:spPr>
          <a:xfrm>
            <a:off x="0" y="6107113"/>
            <a:ext cx="12192000" cy="750887"/>
          </a:xfrm>
          <a:prstGeom prst="rect">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3" name="ZoneTexte 2"/>
          <p:cNvSpPr txBox="1"/>
          <p:nvPr/>
        </p:nvSpPr>
        <p:spPr>
          <a:xfrm>
            <a:off x="6096000" y="4686549"/>
            <a:ext cx="2872046" cy="400110"/>
          </a:xfrm>
          <a:prstGeom prst="rect">
            <a:avLst/>
          </a:prstGeom>
          <a:solidFill>
            <a:schemeClr val="bg1">
              <a:lumMod val="95000"/>
            </a:schemeClr>
          </a:solid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000" b="0" i="0" u="none" strike="noStrike" kern="1200" cap="none" spc="0" normalizeH="0" baseline="0" noProof="0" dirty="0" smtClean="0">
                <a:ln>
                  <a:noFill/>
                </a:ln>
                <a:solidFill>
                  <a:srgbClr val="000000"/>
                </a:solidFill>
                <a:effectLst/>
                <a:uLnTx/>
                <a:uFillTx/>
                <a:latin typeface="Arial"/>
                <a:ea typeface="+mn-ea"/>
                <a:cs typeface="+mn-cs"/>
              </a:rPr>
              <a:t>+ NASA + CSA + JAXA</a:t>
            </a:r>
            <a:endParaRPr kumimoji="0" lang="fr-FR" sz="2000" b="0" i="0" u="none" strike="noStrike" kern="1200" cap="none" spc="0" normalizeH="0" baseline="0" noProof="0" dirty="0">
              <a:ln>
                <a:noFill/>
              </a:ln>
              <a:solidFill>
                <a:srgbClr val="000000"/>
              </a:solidFill>
              <a:effectLst/>
              <a:uLnTx/>
              <a:uFillTx/>
              <a:latin typeface="Arial"/>
              <a:ea typeface="+mn-ea"/>
              <a:cs typeface="+mn-cs"/>
            </a:endParaRPr>
          </a:p>
        </p:txBody>
      </p:sp>
      <p:sp>
        <p:nvSpPr>
          <p:cNvPr id="4" name="ZoneTexte 3"/>
          <p:cNvSpPr txBox="1"/>
          <p:nvPr/>
        </p:nvSpPr>
        <p:spPr>
          <a:xfrm>
            <a:off x="6604000" y="145143"/>
            <a:ext cx="902876"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srgbClr val="000000"/>
                </a:solidFill>
                <a:effectLst/>
                <a:uLnTx/>
                <a:uFillTx/>
                <a:latin typeface="Arial"/>
                <a:ea typeface="+mn-ea"/>
                <a:cs typeface="+mn-cs"/>
              </a:rPr>
              <a:t>NEXT: </a:t>
            </a:r>
            <a:endParaRPr kumimoji="0" lang="fr-FR" sz="1800" b="0" i="0" u="none" strike="noStrike" kern="1200" cap="none" spc="0" normalizeH="0" baseline="0" noProof="0" dirty="0">
              <a:ln>
                <a:noFill/>
              </a:ln>
              <a:solidFill>
                <a:srgbClr val="000000"/>
              </a:solidFill>
              <a:effectLst/>
              <a:uLnTx/>
              <a:uFillTx/>
              <a:latin typeface="Arial"/>
              <a:ea typeface="+mn-ea"/>
              <a:cs typeface="+mn-cs"/>
            </a:endParaRPr>
          </a:p>
        </p:txBody>
      </p:sp>
      <p:sp>
        <p:nvSpPr>
          <p:cNvPr id="5" name="ZoneTexte 4"/>
          <p:cNvSpPr txBox="1"/>
          <p:nvPr/>
        </p:nvSpPr>
        <p:spPr>
          <a:xfrm>
            <a:off x="2960553" y="986971"/>
            <a:ext cx="2919548"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srgbClr val="FF0000"/>
                </a:solidFill>
                <a:effectLst/>
                <a:uLnTx/>
                <a:uFillTx/>
                <a:latin typeface="Arial"/>
                <a:ea typeface="+mn-ea"/>
                <a:cs typeface="+mn-cs"/>
              </a:rPr>
              <a:t>PI : G. </a:t>
            </a:r>
            <a:r>
              <a:rPr kumimoji="0" lang="fr-FR" sz="1800" b="0" i="0" u="none" strike="noStrike" kern="1200" cap="none" spc="0" normalizeH="0" baseline="0" noProof="0" dirty="0" err="1" smtClean="0">
                <a:ln>
                  <a:noFill/>
                </a:ln>
                <a:solidFill>
                  <a:srgbClr val="FF0000"/>
                </a:solidFill>
                <a:effectLst/>
                <a:uLnTx/>
                <a:uFillTx/>
                <a:latin typeface="Arial"/>
                <a:ea typeface="+mn-ea"/>
                <a:cs typeface="+mn-cs"/>
              </a:rPr>
              <a:t>Tinetti</a:t>
            </a:r>
            <a:r>
              <a:rPr kumimoji="0" lang="fr-FR" sz="1800" b="0" i="0" u="none" strike="noStrike" kern="1200" cap="none" spc="0" normalizeH="0" baseline="0" noProof="0" dirty="0" smtClean="0">
                <a:ln>
                  <a:noFill/>
                </a:ln>
                <a:solidFill>
                  <a:srgbClr val="FF0000"/>
                </a:solidFill>
                <a:effectLst/>
                <a:uLnTx/>
                <a:uFillTx/>
                <a:latin typeface="Arial"/>
                <a:ea typeface="+mn-ea"/>
                <a:cs typeface="+mn-cs"/>
              </a:rPr>
              <a:t>, UCL</a:t>
            </a:r>
            <a:endParaRPr kumimoji="0" lang="fr-FR" sz="1800" b="0" i="0" u="none" strike="noStrike" kern="1200" cap="none" spc="0" normalizeH="0" baseline="0" noProof="0" dirty="0">
              <a:ln>
                <a:noFill/>
              </a:ln>
              <a:solidFill>
                <a:srgbClr val="FF0000"/>
              </a:solidFill>
              <a:effectLst/>
              <a:uLnTx/>
              <a:uFillTx/>
              <a:latin typeface="Arial"/>
              <a:ea typeface="+mn-ea"/>
              <a:cs typeface="+mn-cs"/>
            </a:endParaRPr>
          </a:p>
        </p:txBody>
      </p:sp>
    </p:spTree>
    <p:extLst>
      <p:ext uri="{BB962C8B-B14F-4D97-AF65-F5344CB8AC3E}">
        <p14:creationId xmlns:p14="http://schemas.microsoft.com/office/powerpoint/2010/main" val="1718725091"/>
      </p:ext>
    </p:extLst>
  </p:cSld>
  <p:clrMapOvr>
    <a:masterClrMapping/>
  </p:clrMapOvr>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14748"/>
            <a:ext cx="12192000"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58370"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CB8880CF-9EF6-45B3-89ED-5CC540BFA821}" type="slidenum">
              <a:rPr kumimoji="0" lang="fr-FR" altLang="en-GB" sz="1200" b="0"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70</a:t>
            </a:fld>
            <a:endParaRPr kumimoji="0" lang="fr-FR" altLang="en-GB" sz="1200" b="0"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sp>
        <p:nvSpPr>
          <p:cNvPr id="58373"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pic>
        <p:nvPicPr>
          <p:cNvPr id="2" name="Image 1"/>
          <p:cNvPicPr>
            <a:picLocks noChangeAspect="1"/>
          </p:cNvPicPr>
          <p:nvPr/>
        </p:nvPicPr>
        <p:blipFill>
          <a:blip r:embed="rId2"/>
          <a:stretch>
            <a:fillRect/>
          </a:stretch>
        </p:blipFill>
        <p:spPr>
          <a:xfrm>
            <a:off x="11875" y="676892"/>
            <a:ext cx="12796724" cy="5464842"/>
          </a:xfrm>
          <a:prstGeom prst="rect">
            <a:avLst/>
          </a:prstGeom>
        </p:spPr>
      </p:pic>
      <p:pic>
        <p:nvPicPr>
          <p:cNvPr id="3" name="Image 2"/>
          <p:cNvPicPr>
            <a:picLocks noChangeAspect="1"/>
          </p:cNvPicPr>
          <p:nvPr/>
        </p:nvPicPr>
        <p:blipFill>
          <a:blip r:embed="rId3"/>
          <a:stretch>
            <a:fillRect/>
          </a:stretch>
        </p:blipFill>
        <p:spPr>
          <a:xfrm>
            <a:off x="1722521" y="147933"/>
            <a:ext cx="1103805" cy="971727"/>
          </a:xfrm>
          <a:prstGeom prst="rect">
            <a:avLst/>
          </a:prstGeom>
        </p:spPr>
      </p:pic>
    </p:spTree>
    <p:extLst>
      <p:ext uri="{BB962C8B-B14F-4D97-AF65-F5344CB8AC3E}">
        <p14:creationId xmlns:p14="http://schemas.microsoft.com/office/powerpoint/2010/main" val="2950080699"/>
      </p:ext>
    </p:extLst>
  </p:cSld>
  <p:clrMapOvr>
    <a:masterClrMapping/>
  </p:clrMapOvr>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100483" y="0"/>
            <a:ext cx="12192000" cy="7061434"/>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578"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fld id="{4FD08B3F-6BAF-43FA-9A41-872D2EEC4516}" type="slidenum">
              <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t>71</a:t>
            </a:fld>
            <a:endPar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pic>
        <p:nvPicPr>
          <p:cNvPr id="6146" name="Picture 2" descr="https://elt.eso.org/public/archive_webcams/armazonespano/public/POI/preset_100.jpg"/>
          <p:cNvPicPr>
            <a:picLocks noChangeAspect="1" noChangeArrowheads="1"/>
          </p:cNvPicPr>
          <p:nvPr/>
        </p:nvPicPr>
        <p:blipFill rotWithShape="1">
          <a:blip r:embed="rId3" cstate="hqprint">
            <a:extLst>
              <a:ext uri="{28A0092B-C50C-407E-A947-70E740481C1C}">
                <a14:useLocalDpi xmlns:a14="http://schemas.microsoft.com/office/drawing/2010/main" val="0"/>
              </a:ext>
            </a:extLst>
          </a:blip>
          <a:srcRect l="30781"/>
          <a:stretch/>
        </p:blipFill>
        <p:spPr bwMode="auto">
          <a:xfrm>
            <a:off x="-771254" y="0"/>
            <a:ext cx="13235550" cy="706143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10865365"/>
      </p:ext>
    </p:extLst>
  </p:cSld>
  <p:clrMapOvr>
    <a:masterClrMapping/>
  </p:clrMapOvr>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0" y="-10160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72</a:t>
            </a:fld>
            <a:endParaRPr lang="fr-FR" altLang="en-GB" smtClean="0">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sp>
        <p:nvSpPr>
          <p:cNvPr id="5" name="ZoneTexte 4"/>
          <p:cNvSpPr txBox="1"/>
          <p:nvPr/>
        </p:nvSpPr>
        <p:spPr>
          <a:xfrm>
            <a:off x="4472940" y="304483"/>
            <a:ext cx="4660900" cy="523220"/>
          </a:xfrm>
          <a:prstGeom prst="rect">
            <a:avLst/>
          </a:prstGeom>
          <a:noFill/>
        </p:spPr>
        <p:txBody>
          <a:bodyPr wrap="square" rtlCol="0">
            <a:spAutoFit/>
          </a:bodyPr>
          <a:lstStyle/>
          <a:p>
            <a:r>
              <a:rPr lang="fr-FR" sz="2800" dirty="0" smtClean="0">
                <a:solidFill>
                  <a:schemeClr val="bg1"/>
                </a:solidFill>
              </a:rPr>
              <a:t>Ce n’est qu’un début …</a:t>
            </a:r>
            <a:endParaRPr lang="fr-FR" sz="2800" dirty="0">
              <a:solidFill>
                <a:schemeClr val="bg1"/>
              </a:solidFill>
            </a:endParaRPr>
          </a:p>
        </p:txBody>
      </p:sp>
      <p:pic>
        <p:nvPicPr>
          <p:cNvPr id="10" name="Image 10"/>
          <p:cNvPicPr>
            <a:picLocks noChangeAspect="1"/>
          </p:cNvPicPr>
          <p:nvPr/>
        </p:nvPicPr>
        <p:blipFill>
          <a:blip r:embed="rId2">
            <a:extLst>
              <a:ext uri="{28A0092B-C50C-407E-A947-70E740481C1C}">
                <a14:useLocalDpi xmlns:a14="http://schemas.microsoft.com/office/drawing/2010/main" val="0"/>
              </a:ext>
            </a:extLst>
          </a:blip>
          <a:srcRect l="50792" t="10741" r="5046" b="32756"/>
          <a:stretch>
            <a:fillRect/>
          </a:stretch>
        </p:blipFill>
        <p:spPr bwMode="auto">
          <a:xfrm>
            <a:off x="3810000" y="1165225"/>
            <a:ext cx="5319714" cy="53197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620802805"/>
      </p:ext>
    </p:extLst>
  </p:cSld>
  <p:clrMapOvr>
    <a:masterClrMapping/>
  </p:clrMapOvr>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7">
            <a:extLst>
              <a:ext uri="{FF2B5EF4-FFF2-40B4-BE49-F238E27FC236}">
                <a16:creationId xmlns:a16="http://schemas.microsoft.com/office/drawing/2014/main" id="{42A4FC2C-047E-45A5-965D-8E1E3BF09BC6}"/>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extfeld 2">
            <a:extLst>
              <a:ext uri="{FF2B5EF4-FFF2-40B4-BE49-F238E27FC236}">
                <a16:creationId xmlns:a16="http://schemas.microsoft.com/office/drawing/2014/main" id="{ECD16244-28B3-88E3-1A9D-FD915722A1BF}"/>
              </a:ext>
            </a:extLst>
          </p:cNvPr>
          <p:cNvSpPr txBox="1"/>
          <p:nvPr/>
        </p:nvSpPr>
        <p:spPr>
          <a:xfrm>
            <a:off x="169058" y="8721138"/>
            <a:ext cx="8536193" cy="307777"/>
          </a:xfrm>
          <a:prstGeom prst="rect">
            <a:avLst/>
          </a:prstGeom>
          <a:noFill/>
        </p:spPr>
        <p:txBody>
          <a:bodyPr wrap="square">
            <a:spAutoFit/>
          </a:bodyPr>
          <a:lstStyle/>
          <a:p>
            <a:pPr marL="0" marR="0" lvl="0" indent="0" algn="l" defTabSz="914400" rtl="0" eaLnBrk="1" fontAlgn="auto" latinLnBrk="0" hangingPunct="1">
              <a:lnSpc>
                <a:spcPct val="100000"/>
              </a:lnSpc>
              <a:spcBef>
                <a:spcPts val="600"/>
              </a:spcBef>
              <a:spcAft>
                <a:spcPts val="600"/>
              </a:spcAft>
              <a:buClrTx/>
              <a:buSzTx/>
              <a:buFontTx/>
              <a:buNone/>
              <a:tabLst/>
              <a:defRPr/>
            </a:pPr>
            <a:r>
              <a:rPr kumimoji="0" lang="en-US" sz="1400" b="0" i="0" u="none" strike="noStrike" kern="1200" cap="none" spc="0" normalizeH="0" baseline="0" noProof="0" dirty="0">
                <a:ln>
                  <a:noFill/>
                </a:ln>
                <a:solidFill>
                  <a:prstClr val="white"/>
                </a:solidFill>
                <a:effectLst/>
                <a:uLnTx/>
                <a:uFillTx/>
                <a:latin typeface="Helvetica" pitchFamily="2" charset="0"/>
                <a:ea typeface="+mn-ea"/>
                <a:cs typeface="+mn-cs"/>
              </a:rPr>
              <a:t>NASA Exoplanet Archive; </a:t>
            </a:r>
            <a:r>
              <a:rPr kumimoji="0" lang="en-US" sz="1400" b="0" i="0" u="none" strike="noStrike" kern="1200" cap="none" spc="0" normalizeH="0" baseline="0" noProof="0" dirty="0" err="1">
                <a:ln>
                  <a:noFill/>
                </a:ln>
                <a:solidFill>
                  <a:prstClr val="white"/>
                </a:solidFill>
                <a:effectLst/>
                <a:uLnTx/>
                <a:uFillTx/>
                <a:latin typeface="Helvetica" pitchFamily="2" charset="0"/>
                <a:ea typeface="+mn-ea"/>
                <a:cs typeface="+mn-cs"/>
              </a:rPr>
              <a:t>exoplanetarchive.ipac.caltech.edu</a:t>
            </a:r>
            <a:r>
              <a:rPr kumimoji="0" lang="en-US" sz="1400" b="0" i="0" u="none" strike="noStrike" kern="1200" cap="none" spc="0" normalizeH="0" baseline="0" noProof="0" dirty="0">
                <a:ln>
                  <a:noFill/>
                </a:ln>
                <a:solidFill>
                  <a:prstClr val="white"/>
                </a:solidFill>
                <a:effectLst/>
                <a:uLnTx/>
                <a:uFillTx/>
                <a:latin typeface="Helvetica" pitchFamily="2" charset="0"/>
                <a:ea typeface="+mn-ea"/>
                <a:cs typeface="+mn-cs"/>
              </a:rPr>
              <a:t> accessed April 07, 2024</a:t>
            </a:r>
          </a:p>
        </p:txBody>
      </p:sp>
      <p:pic>
        <p:nvPicPr>
          <p:cNvPr id="2" name="Image 1"/>
          <p:cNvPicPr>
            <a:picLocks noChangeAspect="1"/>
          </p:cNvPicPr>
          <p:nvPr/>
        </p:nvPicPr>
        <p:blipFill>
          <a:blip r:embed="rId3"/>
          <a:stretch>
            <a:fillRect/>
          </a:stretch>
        </p:blipFill>
        <p:spPr>
          <a:xfrm>
            <a:off x="26558" y="23750"/>
            <a:ext cx="12485272" cy="6561986"/>
          </a:xfrm>
          <a:prstGeom prst="rect">
            <a:avLst/>
          </a:prstGeom>
        </p:spPr>
      </p:pic>
    </p:spTree>
    <p:extLst>
      <p:ext uri="{BB962C8B-B14F-4D97-AF65-F5344CB8AC3E}">
        <p14:creationId xmlns:p14="http://schemas.microsoft.com/office/powerpoint/2010/main" val="214328370"/>
      </p:ext>
    </p:extLst>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0" y="14748"/>
            <a:ext cx="121920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2467" name="ZoneTexte 3"/>
          <p:cNvSpPr txBox="1">
            <a:spLocks noChangeArrowheads="1"/>
          </p:cNvSpPr>
          <p:nvPr/>
        </p:nvSpPr>
        <p:spPr bwMode="auto">
          <a:xfrm>
            <a:off x="7958139" y="4332288"/>
            <a:ext cx="20653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Including disk ;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direct imaging</a:t>
            </a:r>
          </a:p>
        </p:txBody>
      </p:sp>
      <p:sp>
        <p:nvSpPr>
          <p:cNvPr id="62472" name="ZoneTexte 4"/>
          <p:cNvSpPr txBox="1">
            <a:spLocks noChangeArrowheads="1"/>
          </p:cNvSpPr>
          <p:nvPr/>
        </p:nvSpPr>
        <p:spPr bwMode="auto">
          <a:xfrm>
            <a:off x="7104063" y="3221039"/>
            <a:ext cx="1352550"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Two words:</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    Diversity</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    Ubiquity</a:t>
            </a:r>
          </a:p>
        </p:txBody>
      </p:sp>
      <p:sp>
        <p:nvSpPr>
          <p:cNvPr id="11" name="Rectangle 7">
            <a:extLst>
              <a:ext uri="{FF2B5EF4-FFF2-40B4-BE49-F238E27FC236}">
                <a16:creationId xmlns:a16="http://schemas.microsoft.com/office/drawing/2014/main" id="{42A4FC2C-047E-45A5-965D-8E1E3BF09BC6}"/>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2" name="Textfeld 2">
            <a:extLst>
              <a:ext uri="{FF2B5EF4-FFF2-40B4-BE49-F238E27FC236}">
                <a16:creationId xmlns:a16="http://schemas.microsoft.com/office/drawing/2014/main" id="{ECD16244-28B3-88E3-1A9D-FD915722A1BF}"/>
              </a:ext>
            </a:extLst>
          </p:cNvPr>
          <p:cNvSpPr txBox="1"/>
          <p:nvPr/>
        </p:nvSpPr>
        <p:spPr>
          <a:xfrm>
            <a:off x="169058" y="8721138"/>
            <a:ext cx="8536193" cy="307777"/>
          </a:xfrm>
          <a:prstGeom prst="rect">
            <a:avLst/>
          </a:prstGeom>
          <a:noFill/>
        </p:spPr>
        <p:txBody>
          <a:bodyPr wrap="square">
            <a:spAutoFit/>
          </a:bodyPr>
          <a:lstStyle/>
          <a:p>
            <a:pPr marL="0" marR="0" lvl="0" indent="0" algn="l" defTabSz="914400" rtl="0" eaLnBrk="1" fontAlgn="auto" latinLnBrk="0" hangingPunct="1">
              <a:lnSpc>
                <a:spcPct val="100000"/>
              </a:lnSpc>
              <a:spcBef>
                <a:spcPts val="600"/>
              </a:spcBef>
              <a:spcAft>
                <a:spcPts val="600"/>
              </a:spcAft>
              <a:buClrTx/>
              <a:buSzTx/>
              <a:buFontTx/>
              <a:buNone/>
              <a:tabLst/>
              <a:defRPr/>
            </a:pPr>
            <a:r>
              <a:rPr kumimoji="0" lang="en-US" sz="1400" b="0" i="0" u="none" strike="noStrike" kern="1200" cap="none" spc="0" normalizeH="0" baseline="0" noProof="0" dirty="0">
                <a:ln>
                  <a:noFill/>
                </a:ln>
                <a:solidFill>
                  <a:prstClr val="white"/>
                </a:solidFill>
                <a:effectLst/>
                <a:uLnTx/>
                <a:uFillTx/>
                <a:latin typeface="Helvetica" pitchFamily="2" charset="0"/>
                <a:ea typeface="+mn-ea"/>
                <a:cs typeface="+mn-cs"/>
              </a:rPr>
              <a:t>NASA Exoplanet Archive; </a:t>
            </a:r>
            <a:r>
              <a:rPr kumimoji="0" lang="en-US" sz="1400" b="0" i="0" u="none" strike="noStrike" kern="1200" cap="none" spc="0" normalizeH="0" baseline="0" noProof="0" dirty="0" err="1">
                <a:ln>
                  <a:noFill/>
                </a:ln>
                <a:solidFill>
                  <a:prstClr val="white"/>
                </a:solidFill>
                <a:effectLst/>
                <a:uLnTx/>
                <a:uFillTx/>
                <a:latin typeface="Helvetica" pitchFamily="2" charset="0"/>
                <a:ea typeface="+mn-ea"/>
                <a:cs typeface="+mn-cs"/>
              </a:rPr>
              <a:t>exoplanetarchive.ipac.caltech.edu</a:t>
            </a:r>
            <a:r>
              <a:rPr kumimoji="0" lang="en-US" sz="1400" b="0" i="0" u="none" strike="noStrike" kern="1200" cap="none" spc="0" normalizeH="0" baseline="0" noProof="0" dirty="0">
                <a:ln>
                  <a:noFill/>
                </a:ln>
                <a:solidFill>
                  <a:prstClr val="white"/>
                </a:solidFill>
                <a:effectLst/>
                <a:uLnTx/>
                <a:uFillTx/>
                <a:latin typeface="Helvetica" pitchFamily="2" charset="0"/>
                <a:ea typeface="+mn-ea"/>
                <a:cs typeface="+mn-cs"/>
              </a:rPr>
              <a:t> accessed April 07, 2024</a:t>
            </a:r>
          </a:p>
        </p:txBody>
      </p:sp>
      <p:pic>
        <p:nvPicPr>
          <p:cNvPr id="2" name="Image 1"/>
          <p:cNvPicPr>
            <a:picLocks noChangeAspect="1"/>
          </p:cNvPicPr>
          <p:nvPr/>
        </p:nvPicPr>
        <p:blipFill>
          <a:blip r:embed="rId3"/>
          <a:stretch>
            <a:fillRect/>
          </a:stretch>
        </p:blipFill>
        <p:spPr>
          <a:xfrm>
            <a:off x="0" y="-95003"/>
            <a:ext cx="12371997" cy="6953003"/>
          </a:xfrm>
          <a:prstGeom prst="rect">
            <a:avLst/>
          </a:prstGeom>
        </p:spPr>
      </p:pic>
    </p:spTree>
    <p:extLst>
      <p:ext uri="{BB962C8B-B14F-4D97-AF65-F5344CB8AC3E}">
        <p14:creationId xmlns:p14="http://schemas.microsoft.com/office/powerpoint/2010/main" val="357950555"/>
      </p:ext>
    </p:extLst>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858000"/>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9458" name="Espace réservé de la date 3"/>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65774766-DE1E-485C-B37C-98ED7BE00207}"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75</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9459" name="Rectangle 8"/>
          <p:cNvSpPr>
            <a:spLocks noChangeArrowheads="1"/>
          </p:cNvSpPr>
          <p:nvPr/>
        </p:nvSpPr>
        <p:spPr bwMode="auto">
          <a:xfrm>
            <a:off x="2640013" y="5376864"/>
            <a:ext cx="80645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altLang="en-US" sz="1600" b="1" i="0" u="none" strike="noStrike" kern="1200" cap="none" spc="0" normalizeH="0" baseline="0" noProof="0">
              <a:ln>
                <a:noFill/>
              </a:ln>
              <a:solidFill>
                <a:srgbClr val="333399"/>
              </a:solidFill>
              <a:effectLst/>
              <a:uLnTx/>
              <a:uFillTx/>
              <a:latin typeface="Arial" panose="020B0604020202020204" pitchFamily="34" charset="0"/>
              <a:ea typeface="+mn-ea"/>
              <a:cs typeface="+mn-cs"/>
            </a:endParaRPr>
          </a:p>
        </p:txBody>
      </p:sp>
      <p:sp>
        <p:nvSpPr>
          <p:cNvPr id="2" name="Rectangle 1"/>
          <p:cNvSpPr/>
          <p:nvPr/>
        </p:nvSpPr>
        <p:spPr>
          <a:xfrm>
            <a:off x="3719513" y="6453188"/>
            <a:ext cx="5905500" cy="4048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pic>
        <p:nvPicPr>
          <p:cNvPr id="19462" name="Image 3"/>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23838" y="-206971"/>
            <a:ext cx="6991350" cy="185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64" name="ZoneTexte 5"/>
          <p:cNvSpPr txBox="1">
            <a:spLocks noChangeArrowheads="1"/>
          </p:cNvSpPr>
          <p:nvPr/>
        </p:nvSpPr>
        <p:spPr bwMode="auto">
          <a:xfrm>
            <a:off x="5087938" y="6042026"/>
            <a:ext cx="4392612" cy="33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6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rPr>
              <a:t>A. </a:t>
            </a:r>
            <a:r>
              <a:rPr kumimoji="0" lang="fr-FR" altLang="fr-FR" sz="1600" b="0" i="0" u="none" strike="noStrike" kern="1200" cap="none" spc="0" normalizeH="0" baseline="0" noProof="0" dirty="0" err="1">
                <a:ln>
                  <a:noFill/>
                </a:ln>
                <a:solidFill>
                  <a:srgbClr val="000000"/>
                </a:solidFill>
                <a:effectLst/>
                <a:uLnTx/>
                <a:uFillTx/>
                <a:latin typeface="Arial" panose="020B0604020202020204" pitchFamily="34" charset="0"/>
                <a:ea typeface="+mn-ea"/>
                <a:cs typeface="+mn-cs"/>
              </a:rPr>
              <a:t>Dyrek</a:t>
            </a:r>
            <a:r>
              <a:rPr kumimoji="0" lang="fr-FR" altLang="fr-FR" sz="16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rPr>
              <a:t>, M. Min, L. </a:t>
            </a:r>
            <a:r>
              <a:rPr kumimoji="0" lang="fr-FR" altLang="fr-FR" sz="1600" b="0" i="0" u="none" strike="noStrike" kern="1200" cap="none" spc="0" normalizeH="0" baseline="0" noProof="0" dirty="0" err="1">
                <a:ln>
                  <a:noFill/>
                </a:ln>
                <a:solidFill>
                  <a:srgbClr val="000000"/>
                </a:solidFill>
                <a:effectLst/>
                <a:uLnTx/>
                <a:uFillTx/>
                <a:latin typeface="Arial" panose="020B0604020202020204" pitchFamily="34" charset="0"/>
                <a:ea typeface="+mn-ea"/>
                <a:cs typeface="+mn-cs"/>
              </a:rPr>
              <a:t>Decin</a:t>
            </a:r>
            <a:r>
              <a:rPr kumimoji="0" lang="fr-FR" altLang="fr-FR" sz="16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rPr>
              <a:t> et al. 2023 </a:t>
            </a:r>
            <a:r>
              <a:rPr kumimoji="0" lang="fr-FR" altLang="fr-FR" sz="1600" b="0" i="0" u="none" strike="noStrike" kern="1200" cap="none" spc="0" normalizeH="0" baseline="0" noProof="0" dirty="0" smtClean="0">
                <a:ln>
                  <a:noFill/>
                </a:ln>
                <a:solidFill>
                  <a:srgbClr val="000000"/>
                </a:solidFill>
                <a:effectLst/>
                <a:uLnTx/>
                <a:uFillTx/>
                <a:latin typeface="Arial" panose="020B0604020202020204" pitchFamily="34" charset="0"/>
                <a:ea typeface="+mn-ea"/>
                <a:cs typeface="+mn-cs"/>
              </a:rPr>
              <a:t>, Nature</a:t>
            </a:r>
            <a:endParaRPr kumimoji="0" lang="fr-FR" altLang="fr-FR" sz="16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p:txBody>
      </p:sp>
      <p:sp>
        <p:nvSpPr>
          <p:cNvPr id="19465" name="ZoneTexte 6"/>
          <p:cNvSpPr txBox="1">
            <a:spLocks noChangeArrowheads="1"/>
          </p:cNvSpPr>
          <p:nvPr/>
        </p:nvSpPr>
        <p:spPr bwMode="auto">
          <a:xfrm>
            <a:off x="5502275" y="260350"/>
            <a:ext cx="161925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1" i="0" u="none" strike="noStrike" kern="1200" cap="none" spc="0" normalizeH="0" baseline="0" noProof="0">
                <a:ln>
                  <a:noFill/>
                </a:ln>
                <a:solidFill>
                  <a:srgbClr val="000000"/>
                </a:solidFill>
                <a:effectLst/>
                <a:uLnTx/>
                <a:uFillTx/>
                <a:latin typeface="Arial" panose="020B0604020202020204" pitchFamily="34" charset="0"/>
                <a:ea typeface="+mn-ea"/>
                <a:cs typeface="+mn-cs"/>
              </a:rPr>
              <a:t>WASP 107 b</a:t>
            </a:r>
          </a:p>
        </p:txBody>
      </p:sp>
      <p:pic>
        <p:nvPicPr>
          <p:cNvPr id="11" name="Image 2"/>
          <p:cNvPicPr>
            <a:picLocks noChangeAspect="1"/>
          </p:cNvPicPr>
          <p:nvPr/>
        </p:nvPicPr>
        <p:blipFill rotWithShape="1">
          <a:blip r:embed="rId3">
            <a:extLst>
              <a:ext uri="{28A0092B-C50C-407E-A947-70E740481C1C}">
                <a14:useLocalDpi xmlns:a14="http://schemas.microsoft.com/office/drawing/2010/main" val="0"/>
              </a:ext>
            </a:extLst>
          </a:blip>
          <a:srcRect t="43138" r="84483"/>
          <a:stretch/>
        </p:blipFill>
        <p:spPr bwMode="auto">
          <a:xfrm>
            <a:off x="1754347" y="2615822"/>
            <a:ext cx="1645920" cy="3273584"/>
          </a:xfrm>
          <a:prstGeom prst="rect">
            <a:avLst/>
          </a:prstGeom>
          <a:noFill/>
          <a:ln w="9525">
            <a:noFill/>
            <a:miter lim="800000"/>
            <a:headEnd/>
            <a:tailEnd/>
          </a:ln>
          <a:extLst>
            <a:ext uri="{909E8E84-426E-40DD-AFC4-6F175D3DCCD1}">
              <a14:hiddenFill xmlns:a14="http://schemas.microsoft.com/office/drawing/2010/main">
                <a:solidFill>
                  <a:srgbClr val="FFFFFF"/>
                </a:solidFill>
              </a14:hiddenFill>
            </a:ext>
          </a:extLst>
        </p:spPr>
      </p:pic>
      <p:pic>
        <p:nvPicPr>
          <p:cNvPr id="12" name="Image 2"/>
          <p:cNvPicPr>
            <a:picLocks noChangeAspect="1"/>
          </p:cNvPicPr>
          <p:nvPr/>
        </p:nvPicPr>
        <p:blipFill rotWithShape="1">
          <a:blip r:embed="rId3">
            <a:extLst>
              <a:ext uri="{28A0092B-C50C-407E-A947-70E740481C1C}">
                <a14:useLocalDpi xmlns:a14="http://schemas.microsoft.com/office/drawing/2010/main" val="0"/>
              </a:ext>
            </a:extLst>
          </a:blip>
          <a:srcRect l="59322" t="12259" b="76288"/>
          <a:stretch/>
        </p:blipFill>
        <p:spPr bwMode="auto">
          <a:xfrm>
            <a:off x="5666687" y="1160384"/>
            <a:ext cx="6334990"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 name="Image 2"/>
          <p:cNvPicPr>
            <a:picLocks noChangeAspect="1"/>
          </p:cNvPicPr>
          <p:nvPr/>
        </p:nvPicPr>
        <p:blipFill rotWithShape="1">
          <a:blip r:embed="rId3">
            <a:extLst>
              <a:ext uri="{28A0092B-C50C-407E-A947-70E740481C1C}">
                <a14:useLocalDpi xmlns:a14="http://schemas.microsoft.com/office/drawing/2010/main" val="0"/>
              </a:ext>
            </a:extLst>
          </a:blip>
          <a:srcRect l="47845" t="43138"/>
          <a:stretch/>
        </p:blipFill>
        <p:spPr bwMode="auto">
          <a:xfrm>
            <a:off x="3352800" y="2685970"/>
            <a:ext cx="5532120" cy="32735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p:cNvSpPr/>
          <p:nvPr/>
        </p:nvSpPr>
        <p:spPr>
          <a:xfrm>
            <a:off x="7721600" y="2409371"/>
            <a:ext cx="1045029" cy="108857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4" name="Rectangle 3"/>
          <p:cNvSpPr/>
          <p:nvPr/>
        </p:nvSpPr>
        <p:spPr>
          <a:xfrm>
            <a:off x="2496457" y="2423886"/>
            <a:ext cx="711200" cy="26208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2272336499"/>
      </p:ext>
    </p:extLst>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858000"/>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9458" name="Espace réservé de la date 3"/>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65774766-DE1E-485C-B37C-98ED7BE00207}"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76</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9459" name="Rectangle 8"/>
          <p:cNvSpPr>
            <a:spLocks noChangeArrowheads="1"/>
          </p:cNvSpPr>
          <p:nvPr/>
        </p:nvSpPr>
        <p:spPr bwMode="auto">
          <a:xfrm>
            <a:off x="2640013" y="5376864"/>
            <a:ext cx="80645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altLang="en-US" sz="1600" b="1" i="0" u="none" strike="noStrike" kern="1200" cap="none" spc="0" normalizeH="0" baseline="0" noProof="0">
              <a:ln>
                <a:noFill/>
              </a:ln>
              <a:solidFill>
                <a:srgbClr val="333399"/>
              </a:solidFill>
              <a:effectLst/>
              <a:uLnTx/>
              <a:uFillTx/>
              <a:latin typeface="Arial" panose="020B0604020202020204" pitchFamily="34" charset="0"/>
              <a:ea typeface="+mn-ea"/>
              <a:cs typeface="+mn-cs"/>
            </a:endParaRPr>
          </a:p>
        </p:txBody>
      </p:sp>
      <p:sp>
        <p:nvSpPr>
          <p:cNvPr id="2" name="Rectangle 1"/>
          <p:cNvSpPr/>
          <p:nvPr/>
        </p:nvSpPr>
        <p:spPr>
          <a:xfrm>
            <a:off x="3719513" y="6453188"/>
            <a:ext cx="5905500" cy="4048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9464" name="ZoneTexte 5"/>
          <p:cNvSpPr txBox="1">
            <a:spLocks noChangeArrowheads="1"/>
          </p:cNvSpPr>
          <p:nvPr/>
        </p:nvSpPr>
        <p:spPr bwMode="auto">
          <a:xfrm>
            <a:off x="5087938" y="6042026"/>
            <a:ext cx="4392612" cy="33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600" b="0" i="0" u="none" strike="noStrike" kern="1200" cap="none" spc="0" normalizeH="0" baseline="0" noProof="0" dirty="0" smtClean="0">
                <a:ln>
                  <a:noFill/>
                </a:ln>
                <a:solidFill>
                  <a:srgbClr val="000000"/>
                </a:solidFill>
                <a:effectLst/>
                <a:uLnTx/>
                <a:uFillTx/>
                <a:latin typeface="Arial" panose="020B0604020202020204" pitchFamily="34" charset="0"/>
                <a:ea typeface="+mn-ea"/>
                <a:cs typeface="+mn-cs"/>
              </a:rPr>
              <a:t>L. </a:t>
            </a:r>
            <a:r>
              <a:rPr kumimoji="0" lang="fr-FR" altLang="fr-FR" sz="1600" b="0" i="0" u="none" strike="noStrike" kern="1200" cap="none" spc="0" normalizeH="0" baseline="0" noProof="0" dirty="0" err="1" smtClean="0">
                <a:ln>
                  <a:noFill/>
                </a:ln>
                <a:solidFill>
                  <a:srgbClr val="000000"/>
                </a:solidFill>
                <a:effectLst/>
                <a:uLnTx/>
                <a:uFillTx/>
                <a:latin typeface="Arial" panose="020B0604020202020204" pitchFamily="34" charset="0"/>
                <a:ea typeface="+mn-ea"/>
                <a:cs typeface="+mn-cs"/>
              </a:rPr>
              <a:t>Welbanks</a:t>
            </a:r>
            <a:r>
              <a:rPr kumimoji="0" lang="fr-FR" altLang="fr-FR" sz="1600" b="0" i="0" u="none" strike="noStrike" kern="1200" cap="none" spc="0" normalizeH="0" baseline="0" noProof="0" dirty="0" smtClean="0">
                <a:ln>
                  <a:noFill/>
                </a:ln>
                <a:solidFill>
                  <a:srgbClr val="000000"/>
                </a:solidFill>
                <a:effectLst/>
                <a:uLnTx/>
                <a:uFillTx/>
                <a:latin typeface="Arial" panose="020B0604020202020204" pitchFamily="34" charset="0"/>
                <a:ea typeface="+mn-ea"/>
                <a:cs typeface="+mn-cs"/>
              </a:rPr>
              <a:t> </a:t>
            </a:r>
            <a:r>
              <a:rPr kumimoji="0" lang="fr-FR" altLang="fr-FR" sz="16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rPr>
              <a:t>et al. </a:t>
            </a:r>
            <a:r>
              <a:rPr kumimoji="0" lang="fr-FR" altLang="fr-FR" sz="1600" b="0" i="0" u="none" strike="noStrike" kern="1200" cap="none" spc="0" normalizeH="0" baseline="0" noProof="0" dirty="0" smtClean="0">
                <a:ln>
                  <a:noFill/>
                </a:ln>
                <a:solidFill>
                  <a:srgbClr val="000000"/>
                </a:solidFill>
                <a:effectLst/>
                <a:uLnTx/>
                <a:uFillTx/>
                <a:latin typeface="Arial" panose="020B0604020202020204" pitchFamily="34" charset="0"/>
                <a:ea typeface="+mn-ea"/>
                <a:cs typeface="+mn-cs"/>
              </a:rPr>
              <a:t>2023, Nature  </a:t>
            </a:r>
            <a:endParaRPr kumimoji="0" lang="fr-FR" altLang="fr-FR" sz="1600" b="0" i="0" u="none" strike="noStrike" kern="1200" cap="none" spc="0" normalizeH="0" baseline="0" noProof="0" dirty="0">
              <a:ln>
                <a:noFill/>
              </a:ln>
              <a:solidFill>
                <a:srgbClr val="000000"/>
              </a:solidFill>
              <a:effectLst/>
              <a:uLnTx/>
              <a:uFillTx/>
              <a:latin typeface="Arial" panose="020B0604020202020204" pitchFamily="34" charset="0"/>
              <a:ea typeface="+mn-ea"/>
              <a:cs typeface="+mn-cs"/>
            </a:endParaRPr>
          </a:p>
        </p:txBody>
      </p:sp>
      <p:sp>
        <p:nvSpPr>
          <p:cNvPr id="19465" name="ZoneTexte 6"/>
          <p:cNvSpPr txBox="1">
            <a:spLocks noChangeArrowheads="1"/>
          </p:cNvSpPr>
          <p:nvPr/>
        </p:nvSpPr>
        <p:spPr bwMode="auto">
          <a:xfrm>
            <a:off x="5502275" y="260350"/>
            <a:ext cx="161925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1" i="0" u="none" strike="noStrike" kern="1200" cap="none" spc="0" normalizeH="0" baseline="0" noProof="0">
                <a:ln>
                  <a:noFill/>
                </a:ln>
                <a:solidFill>
                  <a:srgbClr val="000000"/>
                </a:solidFill>
                <a:effectLst/>
                <a:uLnTx/>
                <a:uFillTx/>
                <a:latin typeface="Arial" panose="020B0604020202020204" pitchFamily="34" charset="0"/>
                <a:ea typeface="+mn-ea"/>
                <a:cs typeface="+mn-cs"/>
              </a:rPr>
              <a:t>WASP 107 b</a:t>
            </a:r>
          </a:p>
        </p:txBody>
      </p:sp>
      <p:pic>
        <p:nvPicPr>
          <p:cNvPr id="3" name="Image 2"/>
          <p:cNvPicPr>
            <a:picLocks noChangeAspect="1"/>
          </p:cNvPicPr>
          <p:nvPr/>
        </p:nvPicPr>
        <p:blipFill rotWithShape="1">
          <a:blip r:embed="rId2"/>
          <a:srcRect t="58703"/>
          <a:stretch/>
        </p:blipFill>
        <p:spPr>
          <a:xfrm>
            <a:off x="-676921" y="2914650"/>
            <a:ext cx="12685676" cy="2800351"/>
          </a:xfrm>
          <a:prstGeom prst="rect">
            <a:avLst/>
          </a:prstGeom>
        </p:spPr>
      </p:pic>
      <p:pic>
        <p:nvPicPr>
          <p:cNvPr id="14" name="Image 13"/>
          <p:cNvPicPr>
            <a:picLocks noChangeAspect="1"/>
          </p:cNvPicPr>
          <p:nvPr/>
        </p:nvPicPr>
        <p:blipFill rotWithShape="1">
          <a:blip r:embed="rId2"/>
          <a:srcRect t="6824" b="82674"/>
          <a:stretch/>
        </p:blipFill>
        <p:spPr>
          <a:xfrm>
            <a:off x="579119" y="1371600"/>
            <a:ext cx="17917433" cy="1005840"/>
          </a:xfrm>
          <a:prstGeom prst="rect">
            <a:avLst/>
          </a:prstGeom>
        </p:spPr>
      </p:pic>
      <p:pic>
        <p:nvPicPr>
          <p:cNvPr id="15" name="Image 14"/>
          <p:cNvPicPr>
            <a:picLocks noChangeAspect="1"/>
          </p:cNvPicPr>
          <p:nvPr/>
        </p:nvPicPr>
        <p:blipFill rotWithShape="1">
          <a:blip r:embed="rId2"/>
          <a:srcRect t="6824" b="82674"/>
          <a:stretch/>
        </p:blipFill>
        <p:spPr>
          <a:xfrm>
            <a:off x="-6318704" y="1539717"/>
            <a:ext cx="17917433" cy="1005840"/>
          </a:xfrm>
          <a:prstGeom prst="rect">
            <a:avLst/>
          </a:prstGeom>
        </p:spPr>
      </p:pic>
    </p:spTree>
    <p:extLst>
      <p:ext uri="{BB962C8B-B14F-4D97-AF65-F5344CB8AC3E}">
        <p14:creationId xmlns:p14="http://schemas.microsoft.com/office/powerpoint/2010/main" val="2371346583"/>
      </p:ext>
    </p:extLst>
  </p:cSld>
  <p:clrMapOvr>
    <a:masterClrMapping/>
  </p:clrMapOvr>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858000"/>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19458" name="Espace réservé de la date 3"/>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65774766-DE1E-485C-B37C-98ED7BE00207}"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77</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19459" name="Rectangle 8"/>
          <p:cNvSpPr>
            <a:spLocks noChangeArrowheads="1"/>
          </p:cNvSpPr>
          <p:nvPr/>
        </p:nvSpPr>
        <p:spPr bwMode="auto">
          <a:xfrm>
            <a:off x="2640013" y="5376864"/>
            <a:ext cx="8064500" cy="33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altLang="en-US" sz="1600" b="1" i="0" u="none" strike="noStrike" kern="1200" cap="none" spc="0" normalizeH="0" baseline="0" noProof="0">
              <a:ln>
                <a:noFill/>
              </a:ln>
              <a:solidFill>
                <a:srgbClr val="333399"/>
              </a:solidFill>
              <a:effectLst/>
              <a:uLnTx/>
              <a:uFillTx/>
              <a:latin typeface="Arial" panose="020B0604020202020204" pitchFamily="34" charset="0"/>
              <a:ea typeface="+mn-ea"/>
              <a:cs typeface="+mn-cs"/>
            </a:endParaRPr>
          </a:p>
        </p:txBody>
      </p:sp>
      <p:sp>
        <p:nvSpPr>
          <p:cNvPr id="2" name="Rectangle 1"/>
          <p:cNvSpPr/>
          <p:nvPr/>
        </p:nvSpPr>
        <p:spPr>
          <a:xfrm>
            <a:off x="3719513" y="6453188"/>
            <a:ext cx="5905500" cy="40481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pic>
        <p:nvPicPr>
          <p:cNvPr id="4" name="Image 3"/>
          <p:cNvPicPr>
            <a:picLocks noChangeAspect="1"/>
          </p:cNvPicPr>
          <p:nvPr/>
        </p:nvPicPr>
        <p:blipFill>
          <a:blip r:embed="rId2"/>
          <a:stretch>
            <a:fillRect/>
          </a:stretch>
        </p:blipFill>
        <p:spPr>
          <a:xfrm>
            <a:off x="719879" y="817379"/>
            <a:ext cx="8503743" cy="5838215"/>
          </a:xfrm>
          <a:prstGeom prst="rect">
            <a:avLst/>
          </a:prstGeom>
        </p:spPr>
      </p:pic>
      <p:sp>
        <p:nvSpPr>
          <p:cNvPr id="5" name="ZoneTexte 4"/>
          <p:cNvSpPr txBox="1"/>
          <p:nvPr/>
        </p:nvSpPr>
        <p:spPr>
          <a:xfrm>
            <a:off x="719879" y="271768"/>
            <a:ext cx="8685378"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1800" b="0" i="0" u="none" strike="noStrike" kern="1200" cap="none" spc="0" normalizeH="0" baseline="0" noProof="0" dirty="0" smtClean="0">
                <a:ln>
                  <a:noFill/>
                </a:ln>
                <a:solidFill>
                  <a:srgbClr val="000000"/>
                </a:solidFill>
                <a:effectLst/>
                <a:uLnTx/>
                <a:uFillTx/>
                <a:latin typeface="Arial"/>
                <a:ea typeface="+mn-ea"/>
                <a:cs typeface="+mn-cs"/>
              </a:rPr>
              <a:t>To </a:t>
            </a:r>
            <a:r>
              <a:rPr kumimoji="0" lang="fr-FR" sz="1800" b="0" i="0" u="none" strike="noStrike" kern="1200" cap="none" spc="0" normalizeH="0" baseline="0" noProof="0" dirty="0" err="1" smtClean="0">
                <a:ln>
                  <a:noFill/>
                </a:ln>
                <a:solidFill>
                  <a:srgbClr val="000000"/>
                </a:solidFill>
                <a:effectLst/>
                <a:uLnTx/>
                <a:uFillTx/>
                <a:latin typeface="Arial"/>
                <a:ea typeface="+mn-ea"/>
                <a:cs typeface="+mn-cs"/>
              </a:rPr>
              <a:t>explain</a:t>
            </a:r>
            <a:r>
              <a:rPr kumimoji="0" lang="fr-FR" sz="1800" b="0" i="0" u="none" strike="noStrike" kern="1200" cap="none" spc="0" normalizeH="0" baseline="0" noProof="0" dirty="0" smtClean="0">
                <a:ln>
                  <a:noFill/>
                </a:ln>
                <a:solidFill>
                  <a:srgbClr val="000000"/>
                </a:solidFill>
                <a:effectLst/>
                <a:uLnTx/>
                <a:uFillTx/>
                <a:latin typeface="Arial"/>
                <a:ea typeface="+mn-ea"/>
                <a:cs typeface="+mn-cs"/>
              </a:rPr>
              <a:t> the observations </a:t>
            </a:r>
            <a:r>
              <a:rPr kumimoji="0" lang="fr-FR" sz="1800" b="0" i="0" u="none" strike="noStrike" kern="1200" cap="none" spc="0" normalizeH="0" baseline="0" noProof="0" dirty="0" err="1" smtClean="0">
                <a:ln>
                  <a:noFill/>
                </a:ln>
                <a:solidFill>
                  <a:srgbClr val="000000"/>
                </a:solidFill>
                <a:effectLst/>
                <a:uLnTx/>
                <a:uFillTx/>
                <a:latin typeface="Arial"/>
                <a:ea typeface="+mn-ea"/>
                <a:cs typeface="+mn-cs"/>
              </a:rPr>
              <a:t>need</a:t>
            </a:r>
            <a:r>
              <a:rPr kumimoji="0" lang="fr-FR" sz="1800" b="0" i="0" u="none" strike="noStrike" kern="1200" cap="none" spc="0" normalizeH="0" baseline="0" noProof="0" dirty="0" smtClean="0">
                <a:ln>
                  <a:noFill/>
                </a:ln>
                <a:solidFill>
                  <a:srgbClr val="000000"/>
                </a:solidFill>
                <a:effectLst/>
                <a:uLnTx/>
                <a:uFillTx/>
                <a:latin typeface="Arial"/>
                <a:ea typeface="+mn-ea"/>
                <a:cs typeface="+mn-cs"/>
              </a:rPr>
              <a:t> to </a:t>
            </a:r>
            <a:r>
              <a:rPr kumimoji="0" lang="fr-FR" sz="1800" b="0" i="0" u="none" strike="noStrike" kern="1200" cap="none" spc="0" normalizeH="0" baseline="0" noProof="0" dirty="0" err="1" smtClean="0">
                <a:ln>
                  <a:noFill/>
                </a:ln>
                <a:solidFill>
                  <a:srgbClr val="000000"/>
                </a:solidFill>
                <a:effectLst/>
                <a:uLnTx/>
                <a:uFillTx/>
                <a:latin typeface="Arial"/>
                <a:ea typeface="+mn-ea"/>
                <a:cs typeface="+mn-cs"/>
              </a:rPr>
              <a:t>add</a:t>
            </a:r>
            <a:r>
              <a:rPr kumimoji="0" lang="fr-FR" sz="1800" b="0" i="0" u="none" strike="noStrike" kern="1200" cap="none" spc="0" normalizeH="0" baseline="0" noProof="0" dirty="0" smtClean="0">
                <a:ln>
                  <a:noFill/>
                </a:ln>
                <a:solidFill>
                  <a:srgbClr val="000000"/>
                </a:solidFill>
                <a:effectLst/>
                <a:uLnTx/>
                <a:uFillTx/>
                <a:latin typeface="Arial"/>
                <a:ea typeface="+mn-ea"/>
                <a:cs typeface="+mn-cs"/>
              </a:rPr>
              <a:t> </a:t>
            </a:r>
            <a:r>
              <a:rPr kumimoji="0" lang="fr-FR" sz="1800" b="0" i="0" u="none" strike="noStrike" kern="1200" cap="none" spc="0" normalizeH="0" baseline="0" noProof="0" dirty="0" err="1" smtClean="0">
                <a:ln>
                  <a:noFill/>
                </a:ln>
                <a:solidFill>
                  <a:srgbClr val="000000"/>
                </a:solidFill>
                <a:effectLst/>
                <a:uLnTx/>
                <a:uFillTx/>
                <a:latin typeface="Arial"/>
                <a:ea typeface="+mn-ea"/>
                <a:cs typeface="+mn-cs"/>
              </a:rPr>
              <a:t>Photochemistry</a:t>
            </a:r>
            <a:endParaRPr kumimoji="0" lang="fr-FR" sz="1800" b="0" i="0" u="none" strike="noStrike" kern="1200" cap="none" spc="0" normalizeH="0" baseline="0" noProof="0" dirty="0">
              <a:ln>
                <a:noFill/>
              </a:ln>
              <a:solidFill>
                <a:srgbClr val="000000"/>
              </a:solidFill>
              <a:effectLst/>
              <a:uLnTx/>
              <a:uFillTx/>
              <a:latin typeface="Arial"/>
              <a:ea typeface="+mn-ea"/>
              <a:cs typeface="+mn-cs"/>
            </a:endParaRPr>
          </a:p>
        </p:txBody>
      </p:sp>
    </p:spTree>
    <p:extLst>
      <p:ext uri="{BB962C8B-B14F-4D97-AF65-F5344CB8AC3E}">
        <p14:creationId xmlns:p14="http://schemas.microsoft.com/office/powerpoint/2010/main" val="2148905652"/>
      </p:ext>
    </p:extLst>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fld id="{0C68A2E6-D17A-43F3-A452-6899D4E5A5C7}" type="slidenum">
              <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t>78</a:t>
            </a:fld>
            <a:endPar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pic>
        <p:nvPicPr>
          <p:cNvPr id="68611"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40914" y="6092825"/>
            <a:ext cx="708025" cy="685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8612"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68613" name="ZoneTexte 2"/>
          <p:cNvSpPr txBox="1">
            <a:spLocks noChangeArrowheads="1"/>
          </p:cNvSpPr>
          <p:nvPr/>
        </p:nvSpPr>
        <p:spPr bwMode="auto">
          <a:xfrm>
            <a:off x="2618783" y="1646239"/>
            <a:ext cx="7009996"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3600" b="0" i="0" u="none" strike="noStrike" kern="1200" cap="none" spc="0" normalizeH="0" baseline="0" noProof="0">
                <a:ln>
                  <a:noFill/>
                </a:ln>
                <a:solidFill>
                  <a:srgbClr val="FFFFFF"/>
                </a:solidFill>
                <a:effectLst/>
                <a:uLnTx/>
                <a:uFillTx/>
                <a:latin typeface="Arial"/>
                <a:ea typeface="+mn-ea"/>
                <a:cs typeface="+mn-cs"/>
              </a:rPr>
              <a:t>Un télescope exceptionnel : le Webb</a:t>
            </a:r>
          </a:p>
        </p:txBody>
      </p:sp>
      <p:sp>
        <p:nvSpPr>
          <p:cNvPr id="68614" name="ZoneTexte 3"/>
          <p:cNvSpPr txBox="1">
            <a:spLocks noChangeArrowheads="1"/>
          </p:cNvSpPr>
          <p:nvPr/>
        </p:nvSpPr>
        <p:spPr bwMode="auto">
          <a:xfrm>
            <a:off x="6460234" y="5421314"/>
            <a:ext cx="3756221"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a:ea typeface="+mn-ea"/>
                <a:cs typeface="+mn-cs"/>
              </a:rPr>
              <a:t>Pierre-Olivier Lagage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a:ea typeface="+mn-ea"/>
                <a:cs typeface="+mn-cs"/>
              </a:rPr>
              <a:t>CEA Paris-Saclay</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a:ea typeface="+mn-ea"/>
                <a:cs typeface="+mn-cs"/>
              </a:rPr>
              <a:t>Co-PI of the MIRI instrument</a:t>
            </a:r>
          </a:p>
        </p:txBody>
      </p:sp>
      <p:sp>
        <p:nvSpPr>
          <p:cNvPr id="2" name="Rectangle 1"/>
          <p:cNvSpPr/>
          <p:nvPr/>
        </p:nvSpPr>
        <p:spPr>
          <a:xfrm>
            <a:off x="0" y="-242888"/>
            <a:ext cx="12279086" cy="7100888"/>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4" name="ZoneTexte 3"/>
          <p:cNvSpPr txBox="1"/>
          <p:nvPr/>
        </p:nvSpPr>
        <p:spPr>
          <a:xfrm>
            <a:off x="812802" y="519807"/>
            <a:ext cx="10856684" cy="526297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srgbClr val="FFFFFF"/>
                </a:solidFill>
                <a:effectLst/>
                <a:uLnTx/>
                <a:uFillTx/>
                <a:latin typeface="Arial"/>
                <a:ea typeface="+mn-ea"/>
                <a:cs typeface="+mn-cs"/>
              </a:rPr>
              <a:t>Perspectives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JWST : 5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years</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nominal,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could</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be</a:t>
            </a:r>
            <a:r>
              <a:rPr kumimoji="0" lang="fr-FR" sz="2800" b="0" i="0" u="none" strike="noStrike" kern="1200" cap="none" spc="0" normalizeH="0" baseline="0" noProof="0" dirty="0">
                <a:ln>
                  <a:noFill/>
                </a:ln>
                <a:solidFill>
                  <a:srgbClr val="FFFFFF"/>
                </a:solidFill>
                <a:effectLst/>
                <a:uLnTx/>
                <a:uFillTx/>
                <a:latin typeface="Arial"/>
                <a:ea typeface="+mn-ea"/>
                <a:cs typeface="+mn-cs"/>
              </a:rPr>
              <a:t>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operational</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a:ln>
                  <a:noFill/>
                </a:ln>
                <a:solidFill>
                  <a:srgbClr val="FFFFFF"/>
                </a:solidFill>
                <a:effectLst/>
                <a:uLnTx/>
                <a:uFillTx/>
                <a:latin typeface="Arial"/>
                <a:ea typeface="+mn-ea"/>
                <a:cs typeface="+mn-cs"/>
              </a:rPr>
              <a:t>	</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during</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25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years</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Ariel ESA Mission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dedicated</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to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exoplanet</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to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be</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launched</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in 2029</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Habitable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Words</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Observatory</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NASA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flagship</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mission, to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be</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launched</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in the 2040’s </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a:t>
            </a: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2265284876"/>
      </p:ext>
    </p:extLst>
  </p:cSld>
  <p:clrMapOvr>
    <a:masterClrMapping/>
  </p:clrMapOvr>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14748"/>
            <a:ext cx="12192000"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sz="6000" b="0" i="0" u="none" strike="noStrike" kern="1200" cap="none" spc="0" normalizeH="0" baseline="0" noProof="0" dirty="0" smtClean="0">
                <a:ln>
                  <a:noFill/>
                </a:ln>
                <a:solidFill>
                  <a:prstClr val="white"/>
                </a:solidFill>
                <a:effectLst/>
                <a:uLnTx/>
                <a:uFillTx/>
                <a:latin typeface="Calibri" panose="020F0502020204030204"/>
                <a:ea typeface="+mn-ea"/>
                <a:cs typeface="+mn-cs"/>
              </a:rPr>
              <a:t>Fin</a:t>
            </a:r>
            <a:endParaRPr kumimoji="0" lang="fr-FR" sz="60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8370"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auto" latinLnBrk="0" hangingPunct="1">
              <a:lnSpc>
                <a:spcPct val="100000"/>
              </a:lnSpc>
              <a:spcBef>
                <a:spcPts val="0"/>
              </a:spcBef>
              <a:spcAft>
                <a:spcPts val="0"/>
              </a:spcAft>
              <a:buClrTx/>
              <a:buSzTx/>
              <a:buFontTx/>
              <a:buNone/>
              <a:tabLst/>
              <a:defRPr/>
            </a:pPr>
            <a:fld id="{CB8880CF-9EF6-45B3-89ED-5CC540BFA821}" type="slidenum">
              <a:rPr kumimoji="0" lang="fr-FR" altLang="en-GB" sz="1200" b="0"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79</a:t>
            </a:fld>
            <a:endParaRPr kumimoji="0" lang="fr-FR" altLang="en-GB" sz="1200" b="0"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4203367311"/>
      </p:ext>
    </p:extLst>
  </p:cSld>
  <p:clrMapOvr>
    <a:masterClrMapping/>
  </p:clrMapOvr>
  <p:timing>
    <p:tnLst>
      <p:par>
        <p:cTn id="1" dur="indefinite" restart="never" nodeType="tmRoot"/>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 name="Image 21"/>
          <p:cNvPicPr>
            <a:picLocks noChangeAspect="1"/>
          </p:cNvPicPr>
          <p:nvPr/>
        </p:nvPicPr>
        <p:blipFill rotWithShape="1">
          <a:blip r:embed="rId2">
            <a:extLst>
              <a:ext uri="{28A0092B-C50C-407E-A947-70E740481C1C}">
                <a14:useLocalDpi xmlns:a14="http://schemas.microsoft.com/office/drawing/2010/main" val="0"/>
              </a:ext>
            </a:extLst>
          </a:blip>
          <a:srcRect t="25739" b="17504"/>
          <a:stretch/>
        </p:blipFill>
        <p:spPr>
          <a:xfrm>
            <a:off x="-15182" y="-57052"/>
            <a:ext cx="12207182" cy="6928362"/>
          </a:xfrm>
          <a:prstGeom prst="rect">
            <a:avLst/>
          </a:prstGeom>
        </p:spPr>
      </p:pic>
      <p:sp>
        <p:nvSpPr>
          <p:cNvPr id="5" name="Espace réservé du numéro de diapositive 4">
            <a:extLst>
              <a:ext uri="{FF2B5EF4-FFF2-40B4-BE49-F238E27FC236}">
                <a16:creationId xmlns:a16="http://schemas.microsoft.com/office/drawing/2014/main" id="{20841486-34F4-844E-95CB-B8FA0C37632B}"/>
              </a:ext>
            </a:extLst>
          </p:cNvPr>
          <p:cNvSpPr>
            <a:spLocks noGrp="1"/>
          </p:cNvSpPr>
          <p:nvPr>
            <p:ph type="sldNum" sz="quarter" idx="4"/>
          </p:nvPr>
        </p:nvSpPr>
        <p:spPr/>
        <p:txBody>
          <a:bodyPr/>
          <a:lstStyle/>
          <a:p>
            <a:pPr algn="ctr" defTabSz="638617">
              <a:defRPr/>
            </a:pPr>
            <a:fld id="{53F0B3ED-4F75-49BF-B028-1A262D3A6E64}" type="slidenum">
              <a:rPr lang="fr-FR">
                <a:solidFill>
                  <a:srgbClr val="FF0000"/>
                </a:solidFill>
                <a:latin typeface="Arial"/>
                <a:ea typeface="Arial" charset="0"/>
                <a:cs typeface="Arial" charset="0"/>
              </a:rPr>
              <a:pPr algn="ctr" defTabSz="638617">
                <a:defRPr/>
              </a:pPr>
              <a:t>80</a:t>
            </a:fld>
            <a:endParaRPr lang="fr-FR" dirty="0">
              <a:solidFill>
                <a:srgbClr val="FF0000"/>
              </a:solidFill>
              <a:latin typeface="Arial"/>
              <a:ea typeface="Arial" charset="0"/>
              <a:cs typeface="Arial" charset="0"/>
            </a:endParaRPr>
          </a:p>
        </p:txBody>
      </p:sp>
      <p:sp>
        <p:nvSpPr>
          <p:cNvPr id="2" name="ZoneTexte 1"/>
          <p:cNvSpPr txBox="1"/>
          <p:nvPr/>
        </p:nvSpPr>
        <p:spPr>
          <a:xfrm>
            <a:off x="2236154" y="95184"/>
            <a:ext cx="7648687" cy="1200329"/>
          </a:xfrm>
          <a:prstGeom prst="rect">
            <a:avLst/>
          </a:prstGeom>
          <a:noFill/>
        </p:spPr>
        <p:txBody>
          <a:bodyPr wrap="square" rtlCol="0">
            <a:spAutoFit/>
          </a:bodyPr>
          <a:lstStyle/>
          <a:p>
            <a:pPr algn="ctr"/>
            <a:r>
              <a:rPr lang="fr-FR" sz="3600" dirty="0" smtClean="0">
                <a:solidFill>
                  <a:schemeClr val="bg1"/>
                </a:solidFill>
              </a:rPr>
              <a:t>Autres raisons d’observer le ciel dans l’</a:t>
            </a:r>
            <a:r>
              <a:rPr lang="fr-FR" sz="3600" dirty="0" smtClean="0">
                <a:solidFill>
                  <a:srgbClr val="FF0000"/>
                </a:solidFill>
              </a:rPr>
              <a:t>Infrarouge</a:t>
            </a:r>
            <a:r>
              <a:rPr lang="fr-FR" sz="3600" dirty="0" smtClean="0">
                <a:solidFill>
                  <a:schemeClr val="bg1"/>
                </a:solidFill>
              </a:rPr>
              <a:t> ?</a:t>
            </a:r>
            <a:endParaRPr lang="fr-FR" sz="3600" dirty="0">
              <a:solidFill>
                <a:schemeClr val="bg1"/>
              </a:solidFill>
            </a:endParaRPr>
          </a:p>
        </p:txBody>
      </p:sp>
      <p:sp>
        <p:nvSpPr>
          <p:cNvPr id="9" name="ZoneTexte 8"/>
          <p:cNvSpPr txBox="1"/>
          <p:nvPr/>
        </p:nvSpPr>
        <p:spPr>
          <a:xfrm flipH="1">
            <a:off x="470963" y="1638989"/>
            <a:ext cx="5061673" cy="954107"/>
          </a:xfrm>
          <a:prstGeom prst="rect">
            <a:avLst/>
          </a:prstGeom>
          <a:noFill/>
        </p:spPr>
        <p:txBody>
          <a:bodyPr wrap="square" rtlCol="0">
            <a:spAutoFit/>
          </a:bodyPr>
          <a:lstStyle/>
          <a:p>
            <a:endParaRPr lang="fr-FR" sz="2800" dirty="0" smtClean="0">
              <a:solidFill>
                <a:schemeClr val="bg1"/>
              </a:solidFill>
            </a:endParaRPr>
          </a:p>
          <a:p>
            <a:r>
              <a:rPr lang="fr-FR" sz="2800" dirty="0" smtClean="0">
                <a:solidFill>
                  <a:schemeClr val="bg1"/>
                </a:solidFill>
              </a:rPr>
              <a:t>	Voir à travers les nuages</a:t>
            </a:r>
            <a:endParaRPr lang="fr-FR" sz="2800" dirty="0">
              <a:solidFill>
                <a:schemeClr val="bg1"/>
              </a:solidFill>
            </a:endParaRPr>
          </a:p>
        </p:txBody>
      </p:sp>
      <p:pic>
        <p:nvPicPr>
          <p:cNvPr id="10" name="Picture 2" descr="http://astro.swarthmore.edu/ir/bok_glob_vis_nir_edit.jpg"/>
          <p:cNvPicPr>
            <a:picLocks noChangeAspect="1" noChangeArrowheads="1"/>
          </p:cNvPicPr>
          <p:nvPr/>
        </p:nvPicPr>
        <p:blipFill rotWithShape="1">
          <a:blip r:embed="rId3">
            <a:extLst>
              <a:ext uri="{28A0092B-C50C-407E-A947-70E740481C1C}">
                <a14:useLocalDpi xmlns:a14="http://schemas.microsoft.com/office/drawing/2010/main" val="0"/>
              </a:ext>
            </a:extLst>
          </a:blip>
          <a:srcRect l="51390" t="4357" r="2498" b="6397"/>
          <a:stretch/>
        </p:blipFill>
        <p:spPr bwMode="auto">
          <a:xfrm>
            <a:off x="7386320" y="1686337"/>
            <a:ext cx="1578826" cy="1596175"/>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2" descr="http://astro.swarthmore.edu/ir/bok_glob_vis_nir_edit.jpg"/>
          <p:cNvPicPr>
            <a:picLocks noChangeAspect="1" noChangeArrowheads="1"/>
          </p:cNvPicPr>
          <p:nvPr/>
        </p:nvPicPr>
        <p:blipFill rotWithShape="1">
          <a:blip r:embed="rId3">
            <a:extLst>
              <a:ext uri="{28A0092B-C50C-407E-A947-70E740481C1C}">
                <a14:useLocalDpi xmlns:a14="http://schemas.microsoft.com/office/drawing/2010/main" val="0"/>
              </a:ext>
            </a:extLst>
          </a:blip>
          <a:srcRect l="9113" t="15938" r="57693" b="20056"/>
          <a:stretch/>
        </p:blipFill>
        <p:spPr bwMode="auto">
          <a:xfrm>
            <a:off x="5769256" y="1730643"/>
            <a:ext cx="1479298" cy="1490077"/>
          </a:xfrm>
          <a:prstGeom prst="rect">
            <a:avLst/>
          </a:prstGeom>
          <a:noFill/>
          <a:extLst>
            <a:ext uri="{909E8E84-426E-40DD-AFC4-6F175D3DCCD1}">
              <a14:hiddenFill xmlns:a14="http://schemas.microsoft.com/office/drawing/2010/main">
                <a:solidFill>
                  <a:srgbClr val="FFFFFF"/>
                </a:solidFill>
              </a14:hiddenFill>
            </a:ext>
          </a:extLst>
        </p:spPr>
      </p:pic>
      <p:grpSp>
        <p:nvGrpSpPr>
          <p:cNvPr id="12" name="Groupe 4"/>
          <p:cNvGrpSpPr>
            <a:grpSpLocks/>
          </p:cNvGrpSpPr>
          <p:nvPr/>
        </p:nvGrpSpPr>
        <p:grpSpPr bwMode="auto">
          <a:xfrm>
            <a:off x="1494474" y="3272352"/>
            <a:ext cx="3019144" cy="2210366"/>
            <a:chOff x="2161703" y="738117"/>
            <a:chExt cx="4268740" cy="3240087"/>
          </a:xfrm>
        </p:grpSpPr>
        <p:grpSp>
          <p:nvGrpSpPr>
            <p:cNvPr id="13" name="Groupe 2"/>
            <p:cNvGrpSpPr>
              <a:grpSpLocks/>
            </p:cNvGrpSpPr>
            <p:nvPr/>
          </p:nvGrpSpPr>
          <p:grpSpPr bwMode="auto">
            <a:xfrm>
              <a:off x="2161703" y="738117"/>
              <a:ext cx="4268740" cy="3240087"/>
              <a:chOff x="4322315" y="738117"/>
              <a:chExt cx="4268740" cy="3240087"/>
            </a:xfrm>
          </p:grpSpPr>
          <p:pic>
            <p:nvPicPr>
              <p:cNvPr id="15" name="Picture 3"/>
              <p:cNvPicPr>
                <a:picLocks noChangeAspect="1" noChangeArrowheads="1"/>
              </p:cNvPicPr>
              <p:nvPr/>
            </p:nvPicPr>
            <p:blipFill>
              <a:blip r:embed="rId4">
                <a:extLst>
                  <a:ext uri="{28A0092B-C50C-407E-A947-70E740481C1C}">
                    <a14:useLocalDpi xmlns:a14="http://schemas.microsoft.com/office/drawing/2010/main" val="0"/>
                  </a:ext>
                </a:extLst>
              </a:blip>
              <a:srcRect l="6085" r="17665"/>
              <a:stretch>
                <a:fillRect/>
              </a:stretch>
            </p:blipFill>
            <p:spPr bwMode="auto">
              <a:xfrm>
                <a:off x="4322315" y="738117"/>
                <a:ext cx="4066481" cy="32400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6" name="ZoneTexte 6"/>
              <p:cNvSpPr txBox="1">
                <a:spLocks noChangeArrowheads="1"/>
              </p:cNvSpPr>
              <p:nvPr/>
            </p:nvSpPr>
            <p:spPr bwMode="auto">
              <a:xfrm rot="16200000">
                <a:off x="7921734" y="2730146"/>
                <a:ext cx="1150239" cy="1884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fontAlgn="base" hangingPunct="1">
                  <a:spcBef>
                    <a:spcPct val="0"/>
                  </a:spcBef>
                  <a:spcAft>
                    <a:spcPct val="0"/>
                  </a:spcAft>
                  <a:defRPr/>
                </a:pPr>
                <a:r>
                  <a:rPr lang="fr-FR" altLang="fr-FR" sz="800" dirty="0" err="1">
                    <a:solidFill>
                      <a:srgbClr val="FFFFFF">
                        <a:lumMod val="75000"/>
                      </a:srgbClr>
                    </a:solidFill>
                  </a:rPr>
                  <a:t>From</a:t>
                </a:r>
                <a:r>
                  <a:rPr lang="fr-FR" altLang="fr-FR" sz="800" dirty="0">
                    <a:solidFill>
                      <a:srgbClr val="FFFFFF">
                        <a:lumMod val="75000"/>
                      </a:srgbClr>
                    </a:solidFill>
                  </a:rPr>
                  <a:t> </a:t>
                </a:r>
                <a:r>
                  <a:rPr lang="fr-FR" altLang="fr-FR" sz="800" dirty="0" err="1">
                    <a:solidFill>
                      <a:srgbClr val="FFFFFF">
                        <a:lumMod val="75000"/>
                      </a:srgbClr>
                    </a:solidFill>
                  </a:rPr>
                  <a:t>G.Tinetti</a:t>
                </a:r>
                <a:r>
                  <a:rPr lang="fr-FR" altLang="fr-FR" sz="800" dirty="0">
                    <a:solidFill>
                      <a:srgbClr val="FFFFFF">
                        <a:lumMod val="75000"/>
                      </a:srgbClr>
                    </a:solidFill>
                  </a:rPr>
                  <a:t> et al. 2013</a:t>
                </a:r>
              </a:p>
            </p:txBody>
          </p:sp>
        </p:grpSp>
        <p:pic>
          <p:nvPicPr>
            <p:cNvPr id="14" name="Picture 2" descr="http://farm6.staticflickr.com/5448/7203961392_488357f30a_b.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219551" y="1484784"/>
              <a:ext cx="936625" cy="936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7" name="ZoneTexte 16"/>
          <p:cNvSpPr txBox="1"/>
          <p:nvPr/>
        </p:nvSpPr>
        <p:spPr>
          <a:xfrm>
            <a:off x="4806395" y="3489513"/>
            <a:ext cx="8230335" cy="954107"/>
          </a:xfrm>
          <a:prstGeom prst="rect">
            <a:avLst/>
          </a:prstGeom>
          <a:noFill/>
        </p:spPr>
        <p:txBody>
          <a:bodyPr wrap="square" rtlCol="0">
            <a:spAutoFit/>
          </a:bodyPr>
          <a:lstStyle/>
          <a:p>
            <a:r>
              <a:rPr lang="fr-FR" sz="2800" dirty="0" smtClean="0">
                <a:solidFill>
                  <a:schemeClr val="bg1"/>
                </a:solidFill>
              </a:rPr>
              <a:t>‘Voir’ des </a:t>
            </a:r>
            <a:r>
              <a:rPr lang="fr-FR" sz="2400" dirty="0" smtClean="0">
                <a:solidFill>
                  <a:schemeClr val="bg1"/>
                </a:solidFill>
              </a:rPr>
              <a:t>objets</a:t>
            </a:r>
            <a:r>
              <a:rPr lang="fr-FR" sz="2800" dirty="0" smtClean="0">
                <a:solidFill>
                  <a:schemeClr val="bg1"/>
                </a:solidFill>
              </a:rPr>
              <a:t> tièdes-froids </a:t>
            </a:r>
          </a:p>
          <a:p>
            <a:r>
              <a:rPr lang="fr-FR" sz="2800" dirty="0">
                <a:solidFill>
                  <a:schemeClr val="bg1"/>
                </a:solidFill>
              </a:rPr>
              <a:t>e</a:t>
            </a:r>
            <a:r>
              <a:rPr lang="fr-FR" sz="2800" dirty="0" smtClean="0">
                <a:solidFill>
                  <a:schemeClr val="bg1"/>
                </a:solidFill>
              </a:rPr>
              <a:t>t mesurer leur température </a:t>
            </a:r>
            <a:endParaRPr lang="fr-FR" sz="2800" dirty="0">
              <a:solidFill>
                <a:schemeClr val="bg1"/>
              </a:solidFill>
            </a:endParaRPr>
          </a:p>
        </p:txBody>
      </p:sp>
      <p:sp>
        <p:nvSpPr>
          <p:cNvPr id="3" name="ZoneTexte 2"/>
          <p:cNvSpPr txBox="1"/>
          <p:nvPr/>
        </p:nvSpPr>
        <p:spPr>
          <a:xfrm>
            <a:off x="6320234" y="4994527"/>
            <a:ext cx="5302805" cy="523220"/>
          </a:xfrm>
          <a:prstGeom prst="rect">
            <a:avLst/>
          </a:prstGeom>
          <a:noFill/>
        </p:spPr>
        <p:txBody>
          <a:bodyPr wrap="square" rtlCol="0">
            <a:spAutoFit/>
          </a:bodyPr>
          <a:lstStyle/>
          <a:p>
            <a:r>
              <a:rPr lang="fr-FR" sz="2800" dirty="0" smtClean="0">
                <a:solidFill>
                  <a:schemeClr val="bg1"/>
                </a:solidFill>
              </a:rPr>
              <a:t>Signatures moléculaires  </a:t>
            </a:r>
            <a:endParaRPr lang="fr-FR" sz="2800" dirty="0">
              <a:solidFill>
                <a:schemeClr val="bg1"/>
              </a:solidFill>
            </a:endParaRPr>
          </a:p>
        </p:txBody>
      </p:sp>
      <p:sp>
        <p:nvSpPr>
          <p:cNvPr id="18" name="ZoneTexte 17"/>
          <p:cNvSpPr txBox="1"/>
          <p:nvPr/>
        </p:nvSpPr>
        <p:spPr>
          <a:xfrm>
            <a:off x="924560" y="5961228"/>
            <a:ext cx="11470640" cy="523220"/>
          </a:xfrm>
          <a:prstGeom prst="rect">
            <a:avLst/>
          </a:prstGeom>
          <a:noFill/>
        </p:spPr>
        <p:txBody>
          <a:bodyPr wrap="square" rtlCol="0">
            <a:spAutoFit/>
          </a:bodyPr>
          <a:lstStyle/>
          <a:p>
            <a:r>
              <a:rPr lang="fr-FR" sz="2800" dirty="0" smtClean="0">
                <a:solidFill>
                  <a:schemeClr val="bg1"/>
                </a:solidFill>
              </a:rPr>
              <a:t>Décalage vers le rouge de lumière émise par des objets très lointains   </a:t>
            </a:r>
            <a:endParaRPr lang="fr-FR" sz="2800" dirty="0">
              <a:solidFill>
                <a:schemeClr val="bg1"/>
              </a:solidFill>
            </a:endParaRPr>
          </a:p>
        </p:txBody>
      </p:sp>
    </p:spTree>
    <p:extLst>
      <p:ext uri="{BB962C8B-B14F-4D97-AF65-F5344CB8AC3E}">
        <p14:creationId xmlns:p14="http://schemas.microsoft.com/office/powerpoint/2010/main" val="156495863"/>
      </p:ext>
    </p:extLst>
  </p:cSld>
  <p:clrMapOvr>
    <a:masterClrMapping/>
  </p:clrMapOvr>
  <p:timing>
    <p:tnLst>
      <p:par>
        <p:cTn id="1" dur="indefinite" restart="never" nodeType="tmRoot"/>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fld id="{56D001BD-1B4A-4F3C-AA41-86E4E49531CE}" type="slidenum">
              <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rPr>
              <a:pPr marL="0" marR="0" lvl="0" indent="0" algn="ctr" defTabSz="914400" rtl="0" eaLnBrk="0" fontAlgn="base" latinLnBrk="0" hangingPunct="0">
                <a:lnSpc>
                  <a:spcPct val="100000"/>
                </a:lnSpc>
                <a:spcBef>
                  <a:spcPct val="0"/>
                </a:spcBef>
                <a:spcAft>
                  <a:spcPct val="0"/>
                </a:spcAft>
                <a:buClrTx/>
                <a:buSzTx/>
                <a:buFont typeface="§ZapfDingbats BT" charset="2"/>
                <a:buNone/>
                <a:tabLst/>
                <a:defRPr/>
              </a:pPr>
              <a:t>81</a:t>
            </a:fld>
            <a:endParaRPr kumimoji="0" lang="fr-FR" altLang="en-GB" sz="12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pic>
        <p:nvPicPr>
          <p:cNvPr id="53251"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40914" y="6092825"/>
            <a:ext cx="708025" cy="685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3252"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53253" name="ZoneTexte 2"/>
          <p:cNvSpPr txBox="1">
            <a:spLocks noChangeArrowheads="1"/>
          </p:cNvSpPr>
          <p:nvPr/>
        </p:nvSpPr>
        <p:spPr bwMode="auto">
          <a:xfrm>
            <a:off x="2290764" y="1646238"/>
            <a:ext cx="76660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fr-FR" altLang="fr-FR" sz="3600" b="0" i="0" u="none" strike="noStrike" kern="1200" cap="none" spc="0" normalizeH="0" baseline="0" noProof="0">
                <a:ln>
                  <a:noFill/>
                </a:ln>
                <a:solidFill>
                  <a:srgbClr val="FFFFFF"/>
                </a:solidFill>
                <a:effectLst/>
                <a:uLnTx/>
                <a:uFillTx/>
                <a:latin typeface="Arial" panose="020B0604020202020204" pitchFamily="34" charset="0"/>
                <a:ea typeface="+mn-ea"/>
                <a:cs typeface="+mn-cs"/>
              </a:rPr>
              <a:t>Un télescope exceptionnel : le Webb</a:t>
            </a:r>
          </a:p>
        </p:txBody>
      </p:sp>
      <p:sp>
        <p:nvSpPr>
          <p:cNvPr id="53254" name="ZoneTexte 3"/>
          <p:cNvSpPr txBox="1">
            <a:spLocks noChangeArrowheads="1"/>
          </p:cNvSpPr>
          <p:nvPr/>
        </p:nvSpPr>
        <p:spPr bwMode="auto">
          <a:xfrm>
            <a:off x="6296025" y="5421313"/>
            <a:ext cx="4084638"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Pierre-Olivier Lagage </a:t>
            </a:r>
          </a:p>
          <a:p>
            <a:pPr marL="0" marR="0" lvl="0" indent="0" algn="ctr" defTabSz="914400" rtl="0" eaLnBrk="1" fontAlgn="base" latinLnBrk="0" hangingPunct="1">
              <a:lnSpc>
                <a:spcPct val="100000"/>
              </a:lnSpc>
              <a:spcBef>
                <a:spcPct val="0"/>
              </a:spcBef>
              <a:spcAft>
                <a:spcPct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Paris-Saclay</a:t>
            </a:r>
          </a:p>
          <a:p>
            <a:pPr marL="0" marR="0" lvl="0" indent="0" algn="ctr" defTabSz="914400" rtl="0" eaLnBrk="1" fontAlgn="base" latinLnBrk="0" hangingPunct="1">
              <a:lnSpc>
                <a:spcPct val="100000"/>
              </a:lnSpc>
              <a:spcBef>
                <a:spcPct val="0"/>
              </a:spcBef>
              <a:spcAft>
                <a:spcPct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Co-PI of the MIRI instrument</a:t>
            </a:r>
          </a:p>
        </p:txBody>
      </p:sp>
      <p:sp>
        <p:nvSpPr>
          <p:cNvPr id="2" name="Rectangle 1"/>
          <p:cNvSpPr/>
          <p:nvPr/>
        </p:nvSpPr>
        <p:spPr>
          <a:xfrm>
            <a:off x="1497013" y="-100013"/>
            <a:ext cx="9351963" cy="7102476"/>
          </a:xfrm>
          <a:prstGeom prst="rect">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srgbClr val="FFFFFF"/>
              </a:solidFill>
              <a:effectLst/>
              <a:uLnTx/>
              <a:uFillTx/>
              <a:latin typeface="Arial"/>
              <a:ea typeface="+mn-ea"/>
              <a:cs typeface="+mn-cs"/>
            </a:endParaRPr>
          </a:p>
        </p:txBody>
      </p:sp>
      <p:sp>
        <p:nvSpPr>
          <p:cNvPr id="53256" name="ZoneTexte 2"/>
          <p:cNvSpPr txBox="1">
            <a:spLocks noChangeArrowheads="1"/>
          </p:cNvSpPr>
          <p:nvPr/>
        </p:nvSpPr>
        <p:spPr bwMode="auto">
          <a:xfrm>
            <a:off x="1524001" y="-26988"/>
            <a:ext cx="9180513" cy="954088"/>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General recommandations </a:t>
            </a:r>
          </a:p>
          <a:p>
            <a:pPr marL="0" marR="0" lvl="0" indent="0" algn="ctr" defTabSz="914400" rtl="0" eaLnBrk="0" fontAlgn="base" latinLnBrk="0" hangingPunct="0">
              <a:lnSpc>
                <a:spcPct val="100000"/>
              </a:lnSpc>
              <a:spcBef>
                <a:spcPct val="0"/>
              </a:spcBef>
              <a:spcAft>
                <a:spcPct val="0"/>
              </a:spcAft>
              <a:buClrTx/>
              <a:buSzTx/>
              <a:buFontTx/>
              <a:buNone/>
              <a:tabLst/>
              <a:defRPr/>
            </a:pPr>
            <a:r>
              <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in terms of key science</a:t>
            </a:r>
          </a:p>
        </p:txBody>
      </p:sp>
      <p:sp>
        <p:nvSpPr>
          <p:cNvPr id="53257" name="ZoneTexte 3"/>
          <p:cNvSpPr txBox="1">
            <a:spLocks noChangeArrowheads="1"/>
          </p:cNvSpPr>
          <p:nvPr/>
        </p:nvSpPr>
        <p:spPr bwMode="auto">
          <a:xfrm>
            <a:off x="1627189" y="1346201"/>
            <a:ext cx="9221787" cy="4894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The first is to understand the prevalence and diversity of atmospheres on </a:t>
            </a:r>
            <a:r>
              <a:rPr kumimoji="0" lang="fr-FR" altLang="fr-FR" sz="2400" b="1" i="0" u="none" strike="noStrike" kern="1200" cap="none" spc="0" normalizeH="0" baseline="0" noProof="0">
                <a:ln>
                  <a:noFill/>
                </a:ln>
                <a:solidFill>
                  <a:srgbClr val="FF0000"/>
                </a:solidFill>
                <a:effectLst/>
                <a:uLnTx/>
                <a:uFillTx/>
                <a:latin typeface="Arial" panose="020B0604020202020204" pitchFamily="34" charset="0"/>
                <a:ea typeface="+mn-ea"/>
                <a:cs typeface="+mn-cs"/>
              </a:rPr>
              <a:t>rocky-M dwarf worlds</a:t>
            </a: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The second key science theme is to understand </a:t>
            </a:r>
            <a:r>
              <a:rPr kumimoji="0" lang="en-US" altLang="fr-FR" sz="2400" b="1" i="0" u="none" strike="noStrike" kern="1200" cap="none" spc="0" normalizeH="0" baseline="0" noProof="0">
                <a:ln>
                  <a:noFill/>
                </a:ln>
                <a:solidFill>
                  <a:srgbClr val="FF0000"/>
                </a:solidFill>
                <a:effectLst/>
                <a:uLnTx/>
                <a:uFillTx/>
                <a:latin typeface="Arial" panose="020B0604020202020204" pitchFamily="34" charset="0"/>
                <a:ea typeface="+mn-ea"/>
                <a:cs typeface="+mn-cs"/>
              </a:rPr>
              <a:t>population-level</a:t>
            </a:r>
            <a:r>
              <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trends of exoplanet atmospheres from </a:t>
            </a:r>
            <a:r>
              <a:rPr kumimoji="0" lang="en-US" altLang="fr-FR" sz="2400" b="1" i="0" u="none" strike="noStrike" kern="1200" cap="none" spc="0" normalizeH="0" baseline="0" noProof="0">
                <a:ln>
                  <a:noFill/>
                </a:ln>
                <a:solidFill>
                  <a:srgbClr val="FF0000"/>
                </a:solidFill>
                <a:effectLst/>
                <a:uLnTx/>
                <a:uFillTx/>
                <a:latin typeface="Arial" panose="020B0604020202020204" pitchFamily="34" charset="0"/>
                <a:ea typeface="+mn-ea"/>
                <a:cs typeface="+mn-cs"/>
              </a:rPr>
              <a:t>sub-Neptunes to gas giants</a:t>
            </a:r>
            <a:r>
              <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a:t>
            </a: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The third key science theme is to understand exoplanets </a:t>
            </a:r>
            <a:r>
              <a:rPr kumimoji="0" lang="en-US" altLang="fr-FR" sz="2400" b="1" i="0" u="none" strike="noStrike" kern="1200" cap="none" spc="0" normalizeH="0" baseline="0" noProof="0">
                <a:ln>
                  <a:noFill/>
                </a:ln>
                <a:solidFill>
                  <a:srgbClr val="FF0000"/>
                </a:solidFill>
                <a:effectLst/>
                <a:uLnTx/>
                <a:uFillTx/>
                <a:latin typeface="Arial" panose="020B0604020202020204" pitchFamily="34" charset="0"/>
                <a:ea typeface="+mn-ea"/>
                <a:cs typeface="+mn-cs"/>
              </a:rPr>
              <a:t>in the context of their stellar environments</a:t>
            </a:r>
            <a:r>
              <a:rPr kumimoji="0" lang="en-US"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This theme highlights the holistic approach that is necessary to understand exoplanets and address pathways to </a:t>
            </a: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habitability.</a:t>
            </a:r>
          </a:p>
        </p:txBody>
      </p:sp>
    </p:spTree>
    <p:extLst>
      <p:ext uri="{BB962C8B-B14F-4D97-AF65-F5344CB8AC3E}">
        <p14:creationId xmlns:p14="http://schemas.microsoft.com/office/powerpoint/2010/main" val="2658135436"/>
      </p:ext>
    </p:extLst>
  </p:cSld>
  <p:clrMapOvr>
    <a:masterClrMapping/>
  </p:clrMapOvr>
  <p:timing>
    <p:tnLst>
      <p:par>
        <p:cTn id="1" dur="indefinite" restart="never" nodeType="tmRoot"/>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136187"/>
            <a:ext cx="12192000" cy="6958013"/>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68611" name="Imag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511137" y="303922"/>
            <a:ext cx="10811861" cy="62408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1"/>
          <p:cNvSpPr/>
          <p:nvPr/>
        </p:nvSpPr>
        <p:spPr bwMode="auto">
          <a:xfrm>
            <a:off x="2611120" y="5791200"/>
            <a:ext cx="6868160" cy="894080"/>
          </a:xfrm>
          <a:prstGeom prst="rect">
            <a:avLst/>
          </a:prstGeom>
          <a:solidFill>
            <a:schemeClr val="tx1"/>
          </a:solidFill>
          <a:ln w="9525" cap="flat" cmpd="sng" algn="ctr">
            <a:solidFill>
              <a:schemeClr val="tx1"/>
            </a:solidFill>
            <a:prstDash val="solid"/>
            <a:round/>
            <a:headEnd type="none" w="med" len="med"/>
            <a:tailEnd type="none" w="med" len="med"/>
          </a:ln>
          <a:effectLst/>
          <a:ex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fr-FR" sz="1400" b="0" i="1" u="none" strike="noStrike" cap="none" normalizeH="0" baseline="0" smtClean="0">
              <a:ln>
                <a:noFill/>
              </a:ln>
              <a:solidFill>
                <a:schemeClr val="tx1"/>
              </a:solidFill>
              <a:effectLst/>
              <a:latin typeface="Arial" charset="0"/>
            </a:endParaRPr>
          </a:p>
        </p:txBody>
      </p:sp>
    </p:spTree>
    <p:extLst>
      <p:ext uri="{BB962C8B-B14F-4D97-AF65-F5344CB8AC3E}">
        <p14:creationId xmlns:p14="http://schemas.microsoft.com/office/powerpoint/2010/main" val="2049010144"/>
      </p:ext>
    </p:extLst>
  </p:cSld>
  <p:clrMapOvr>
    <a:masterClrMapping/>
  </p:clrMapOvr>
  <p:transition spd="med">
    <p:fade/>
  </p:transition>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914" name="Picture 3" descr="113_c4d9783ef7d8261df0d4651e372d827a"/>
          <p:cNvPicPr>
            <a:picLocks noChangeAspect="1" noChangeArrowheads="1"/>
          </p:cNvPicPr>
          <p:nvPr/>
        </p:nvPicPr>
        <p:blipFill>
          <a:blip r:embed="rId2">
            <a:extLst>
              <a:ext uri="{28A0092B-C50C-407E-A947-70E740481C1C}">
                <a14:useLocalDpi xmlns:a14="http://schemas.microsoft.com/office/drawing/2010/main" val="0"/>
              </a:ext>
            </a:extLst>
          </a:blip>
          <a:srcRect l="25223" t="20222" r="19333" b="19333"/>
          <a:stretch>
            <a:fillRect/>
          </a:stretch>
        </p:blipFill>
        <p:spPr bwMode="auto">
          <a:xfrm>
            <a:off x="7464425" y="2205038"/>
            <a:ext cx="990600" cy="1079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5" name="Picture 5" descr="su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34089" y="1341439"/>
            <a:ext cx="1285875" cy="13033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6" name="Picture 6" descr="terre2"/>
          <p:cNvPicPr>
            <a:picLocks noChangeAspect="1" noChangeArrowheads="1"/>
          </p:cNvPicPr>
          <p:nvPr/>
        </p:nvPicPr>
        <p:blipFill>
          <a:blip r:embed="rId4" cstate="hqprint">
            <a:extLst>
              <a:ext uri="{28A0092B-C50C-407E-A947-70E740481C1C}">
                <a14:useLocalDpi xmlns:a14="http://schemas.microsoft.com/office/drawing/2010/main" val="0"/>
              </a:ext>
            </a:extLst>
          </a:blip>
          <a:srcRect/>
          <a:stretch>
            <a:fillRect/>
          </a:stretch>
        </p:blipFill>
        <p:spPr bwMode="auto">
          <a:xfrm>
            <a:off x="1744664" y="3349625"/>
            <a:ext cx="1182687" cy="101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7" name="Picture 7" descr="moon-20day-284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079876" y="1268413"/>
            <a:ext cx="1033463" cy="1263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18" name="Line 8"/>
          <p:cNvSpPr>
            <a:spLocks noChangeShapeType="1"/>
          </p:cNvSpPr>
          <p:nvPr/>
        </p:nvSpPr>
        <p:spPr bwMode="auto">
          <a:xfrm flipH="1">
            <a:off x="3000376" y="3141664"/>
            <a:ext cx="4608513" cy="719137"/>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19" name="Line 9"/>
          <p:cNvSpPr>
            <a:spLocks noChangeShapeType="1"/>
          </p:cNvSpPr>
          <p:nvPr/>
        </p:nvSpPr>
        <p:spPr bwMode="auto">
          <a:xfrm flipH="1">
            <a:off x="2855913" y="2420938"/>
            <a:ext cx="1295400" cy="1008062"/>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20" name="Line 10"/>
          <p:cNvSpPr>
            <a:spLocks noChangeShapeType="1"/>
          </p:cNvSpPr>
          <p:nvPr/>
        </p:nvSpPr>
        <p:spPr bwMode="auto">
          <a:xfrm flipH="1">
            <a:off x="2927350" y="2492376"/>
            <a:ext cx="3240088" cy="1223963"/>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pic>
        <p:nvPicPr>
          <p:cNvPr id="38921" name="Picture 11" descr="m3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270750" y="4797426"/>
            <a:ext cx="2065338" cy="16557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22" name="Picture 1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896225" y="3429001"/>
            <a:ext cx="2535238" cy="1268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23" name="Line 13"/>
          <p:cNvSpPr>
            <a:spLocks noChangeShapeType="1"/>
          </p:cNvSpPr>
          <p:nvPr/>
        </p:nvSpPr>
        <p:spPr bwMode="auto">
          <a:xfrm flipH="1" flipV="1">
            <a:off x="3000376" y="4076700"/>
            <a:ext cx="6048375" cy="0"/>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24" name="Line 14"/>
          <p:cNvSpPr>
            <a:spLocks noChangeShapeType="1"/>
          </p:cNvSpPr>
          <p:nvPr/>
        </p:nvSpPr>
        <p:spPr bwMode="auto">
          <a:xfrm flipH="1" flipV="1">
            <a:off x="2927350" y="4221163"/>
            <a:ext cx="4464050" cy="863600"/>
          </a:xfrm>
          <a:prstGeom prst="line">
            <a:avLst/>
          </a:prstGeom>
          <a:noFill/>
          <a:ln w="50800">
            <a:solidFill>
              <a:schemeClr val="bg1"/>
            </a:solidFill>
            <a:round/>
            <a:headEnd/>
            <a:tailEnd type="stealth" w="lg" len="lg"/>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algn="l" defTabSz="914400" rtl="0" eaLnBrk="1" fontAlgn="base" latinLnBrk="0" hangingPunct="1">
              <a:lnSpc>
                <a:spcPct val="100000"/>
              </a:lnSpc>
              <a:spcBef>
                <a:spcPct val="0"/>
              </a:spcBef>
              <a:spcAft>
                <a:spcPct val="0"/>
              </a:spcAft>
              <a:buClrTx/>
              <a:buSzTx/>
              <a:buFontTx/>
              <a:buNone/>
              <a:tabLst/>
              <a:defRPr/>
            </a:pPr>
            <a:endParaRPr kumimoji="0" lang="fr-FR" sz="1400" b="0" i="1" u="none" strike="noStrike" kern="1200" cap="none" spc="0" normalizeH="0" baseline="0" noProof="0">
              <a:ln>
                <a:noFill/>
              </a:ln>
              <a:solidFill>
                <a:srgbClr val="000000"/>
              </a:solidFill>
              <a:effectLst/>
              <a:uLnTx/>
              <a:uFillTx/>
              <a:latin typeface="Arial" panose="020B0604020202020204" pitchFamily="34" charset="0"/>
              <a:ea typeface="+mn-ea"/>
              <a:cs typeface="+mn-cs"/>
            </a:endParaRPr>
          </a:p>
        </p:txBody>
      </p:sp>
      <p:sp>
        <p:nvSpPr>
          <p:cNvPr id="38925" name="Text Box 15"/>
          <p:cNvSpPr txBox="1">
            <a:spLocks noChangeArrowheads="1"/>
          </p:cNvSpPr>
          <p:nvPr/>
        </p:nvSpPr>
        <p:spPr bwMode="auto">
          <a:xfrm rot="19388059">
            <a:off x="2711450" y="2414588"/>
            <a:ext cx="1944688"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1 seconde</a:t>
            </a:r>
          </a:p>
        </p:txBody>
      </p:sp>
      <p:sp>
        <p:nvSpPr>
          <p:cNvPr id="38926" name="Text Box 16"/>
          <p:cNvSpPr txBox="1">
            <a:spLocks noChangeArrowheads="1"/>
          </p:cNvSpPr>
          <p:nvPr/>
        </p:nvSpPr>
        <p:spPr bwMode="auto">
          <a:xfrm rot="20299654">
            <a:off x="3648075" y="2708276"/>
            <a:ext cx="1944688"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8 minutes</a:t>
            </a:r>
          </a:p>
        </p:txBody>
      </p:sp>
      <p:sp>
        <p:nvSpPr>
          <p:cNvPr id="38927" name="Text Box 17"/>
          <p:cNvSpPr txBox="1">
            <a:spLocks noChangeArrowheads="1"/>
          </p:cNvSpPr>
          <p:nvPr/>
        </p:nvSpPr>
        <p:spPr bwMode="auto">
          <a:xfrm rot="21158436">
            <a:off x="4727575" y="3062288"/>
            <a:ext cx="1944688"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4.2 ans</a:t>
            </a:r>
          </a:p>
        </p:txBody>
      </p:sp>
      <p:sp>
        <p:nvSpPr>
          <p:cNvPr id="38928" name="Text Box 18"/>
          <p:cNvSpPr txBox="1">
            <a:spLocks noChangeArrowheads="1"/>
          </p:cNvSpPr>
          <p:nvPr/>
        </p:nvSpPr>
        <p:spPr bwMode="auto">
          <a:xfrm>
            <a:off x="5087939" y="3716338"/>
            <a:ext cx="1944687"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26 mille ans</a:t>
            </a:r>
          </a:p>
        </p:txBody>
      </p:sp>
      <p:sp>
        <p:nvSpPr>
          <p:cNvPr id="38929" name="Text Box 19"/>
          <p:cNvSpPr txBox="1">
            <a:spLocks noChangeArrowheads="1"/>
          </p:cNvSpPr>
          <p:nvPr/>
        </p:nvSpPr>
        <p:spPr bwMode="auto">
          <a:xfrm rot="685193">
            <a:off x="4006850" y="4357688"/>
            <a:ext cx="273685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50000"/>
              </a:spcBef>
              <a:spcAft>
                <a:spcPct val="0"/>
              </a:spcAft>
              <a:buClrTx/>
              <a:buSzTx/>
              <a:buFontTx/>
              <a:buNone/>
              <a:tabLst/>
              <a:defRPr/>
            </a:pPr>
            <a:r>
              <a:rPr kumimoji="0" lang="fr-FR" altLang="fr-FR" sz="1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2.3 millions d’années</a:t>
            </a:r>
          </a:p>
        </p:txBody>
      </p:sp>
      <p:sp>
        <p:nvSpPr>
          <p:cNvPr id="38930" name="Text Box 23"/>
          <p:cNvSpPr txBox="1">
            <a:spLocks noChangeArrowheads="1"/>
          </p:cNvSpPr>
          <p:nvPr/>
        </p:nvSpPr>
        <p:spPr bwMode="auto">
          <a:xfrm>
            <a:off x="1744664" y="736630"/>
            <a:ext cx="8686993" cy="369332"/>
          </a:xfrm>
          <a:prstGeom prst="rect">
            <a:avLst/>
          </a:prstGeom>
          <a:solidFill>
            <a:srgbClr val="FFFFCC"/>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fr-FR" altLang="fr-FR" sz="1800" b="1" i="1" u="none" strike="noStrike" kern="1200" cap="none" spc="0" normalizeH="0" baseline="0" noProof="0" dirty="0" smtClean="0">
                <a:ln>
                  <a:noFill/>
                </a:ln>
                <a:solidFill>
                  <a:srgbClr val="333399"/>
                </a:solidFill>
                <a:effectLst/>
                <a:uLnTx/>
                <a:uFillTx/>
                <a:latin typeface="Arial" panose="020B0604020202020204" pitchFamily="34" charset="0"/>
                <a:ea typeface="+mn-ea"/>
                <a:cs typeface="+mn-cs"/>
              </a:rPr>
              <a:t>La lumière se propage avec une vitesse très grande mais finie (300 000 km/s) </a:t>
            </a:r>
            <a:endParaRPr kumimoji="0" lang="fr-FR" altLang="fr-FR" sz="1800" b="1" i="1" u="none" strike="noStrike" kern="1200" cap="none" spc="0" normalizeH="0" baseline="0" noProof="0" dirty="0">
              <a:ln>
                <a:noFill/>
              </a:ln>
              <a:solidFill>
                <a:srgbClr val="333399"/>
              </a:solidFill>
              <a:effectLst/>
              <a:uLnTx/>
              <a:uFillTx/>
              <a:latin typeface="Arial" panose="020B0604020202020204" pitchFamily="34" charset="0"/>
              <a:ea typeface="+mn-ea"/>
              <a:cs typeface="+mn-cs"/>
            </a:endParaRPr>
          </a:p>
        </p:txBody>
      </p:sp>
      <p:sp>
        <p:nvSpPr>
          <p:cNvPr id="2" name="ZoneTexte 1"/>
          <p:cNvSpPr txBox="1"/>
          <p:nvPr/>
        </p:nvSpPr>
        <p:spPr>
          <a:xfrm>
            <a:off x="203868" y="155963"/>
            <a:ext cx="5482560"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sz="2800" b="0" i="0" u="none" strike="noStrike" kern="1200" cap="none" spc="0" normalizeH="0" baseline="0" noProof="0" dirty="0">
                <a:ln>
                  <a:noFill/>
                </a:ln>
                <a:solidFill>
                  <a:srgbClr val="FFFFFF"/>
                </a:solidFill>
                <a:effectLst/>
                <a:uLnTx/>
                <a:uFillTx/>
                <a:latin typeface="Arial"/>
                <a:ea typeface="+mn-ea"/>
                <a:cs typeface="+mn-cs"/>
              </a:rPr>
              <a:t>R</a:t>
            </a:r>
            <a:r>
              <a:rPr kumimoji="0" lang="fr-FR" sz="2800" b="0" i="0" u="none" strike="noStrike" kern="1200" cap="none" spc="0" normalizeH="0" baseline="0" noProof="0" dirty="0" err="1" smtClean="0">
                <a:ln>
                  <a:noFill/>
                </a:ln>
                <a:solidFill>
                  <a:srgbClr val="FFFFFF"/>
                </a:solidFill>
                <a:effectLst/>
                <a:uLnTx/>
                <a:uFillTx/>
                <a:latin typeface="Arial"/>
                <a:ea typeface="+mn-ea"/>
                <a:cs typeface="+mn-cs"/>
              </a:rPr>
              <a:t>egarder</a:t>
            </a:r>
            <a:r>
              <a:rPr kumimoji="0" lang="fr-FR" sz="2800" b="0" i="0" u="none" strike="noStrike" kern="1200" cap="none" spc="0" normalizeH="0" baseline="0" noProof="0" dirty="0" smtClean="0">
                <a:ln>
                  <a:noFill/>
                </a:ln>
                <a:solidFill>
                  <a:srgbClr val="FFFFFF"/>
                </a:solidFill>
                <a:effectLst/>
                <a:uLnTx/>
                <a:uFillTx/>
                <a:latin typeface="Arial"/>
                <a:ea typeface="+mn-ea"/>
                <a:cs typeface="+mn-cs"/>
              </a:rPr>
              <a:t> loin = regarder tôt </a:t>
            </a:r>
            <a:endParaRPr kumimoji="0" lang="fr-FR" sz="2800" b="0" i="0" u="none" strike="noStrike" kern="1200" cap="none" spc="0" normalizeH="0" baseline="0" noProof="0" dirty="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27848225"/>
      </p:ext>
    </p:extLst>
  </p:cSld>
  <p:clrMapOvr>
    <a:masterClrMapping/>
  </p:clrMapOvr>
  <p:timing>
    <p:tnLst>
      <p:par>
        <p:cTn id="1" dur="indefinite" restart="never" nodeType="tmRoot"/>
      </p:par>
    </p:tn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0"/>
            <a:ext cx="12972906"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2" name="Espace réservé de la date 1">
            <a:extLst>
              <a:ext uri="{FF2B5EF4-FFF2-40B4-BE49-F238E27FC236}">
                <a16:creationId xmlns:a16="http://schemas.microsoft.com/office/drawing/2014/main" id="{AE80BCC1-1872-AEBE-C4CF-A6490EA63EA2}"/>
              </a:ext>
            </a:extLst>
          </p:cNvPr>
          <p:cNvSpPr>
            <a:spLocks noGrp="1"/>
          </p:cNvSpPr>
          <p:nvPr>
            <p:ph type="dt" sz="half" idx="10"/>
          </p:nvPr>
        </p:nvSpPr>
        <p:spPr/>
        <p:txBody>
          <a:bodyPr/>
          <a:lstStyle/>
          <a:p>
            <a:fld id="{29FACD5F-04C1-403C-AA32-94506B5014CD}" type="datetime1">
              <a:rPr lang="fr-FR" smtClean="0"/>
              <a:t>14/05/2025</a:t>
            </a:fld>
            <a:endParaRPr lang="fr-FR"/>
          </a:p>
        </p:txBody>
      </p:sp>
      <p:sp>
        <p:nvSpPr>
          <p:cNvPr id="6" name="Espace réservé du numéro de diapositive 5">
            <a:extLst>
              <a:ext uri="{FF2B5EF4-FFF2-40B4-BE49-F238E27FC236}">
                <a16:creationId xmlns:a16="http://schemas.microsoft.com/office/drawing/2014/main" id="{9125E284-8713-DEE1-3D9C-A1D6D3FAD53E}"/>
              </a:ext>
            </a:extLst>
          </p:cNvPr>
          <p:cNvSpPr>
            <a:spLocks noGrp="1"/>
          </p:cNvSpPr>
          <p:nvPr>
            <p:ph type="sldNum" sz="quarter" idx="12"/>
          </p:nvPr>
        </p:nvSpPr>
        <p:spPr/>
        <p:txBody>
          <a:bodyPr/>
          <a:lstStyle/>
          <a:p>
            <a:fld id="{0CBC77A0-1F4E-42FF-9FFC-F45C3A64AF90}" type="slidenum">
              <a:rPr lang="fr-FR" smtClean="0"/>
              <a:t>84</a:t>
            </a:fld>
            <a:endParaRPr lang="fr-FR"/>
          </a:p>
        </p:txBody>
      </p:sp>
      <p:sp>
        <p:nvSpPr>
          <p:cNvPr id="4" name="Rectangle 3"/>
          <p:cNvSpPr/>
          <p:nvPr/>
        </p:nvSpPr>
        <p:spPr>
          <a:xfrm>
            <a:off x="6850496" y="4732256"/>
            <a:ext cx="455277" cy="7635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pour une image  2"/>
          <p:cNvSpPr>
            <a:spLocks noGrp="1"/>
          </p:cNvSpPr>
          <p:nvPr>
            <p:ph type="pic" sz="quarter" idx="13"/>
          </p:nvPr>
        </p:nvSpPr>
        <p:spPr/>
      </p:sp>
      <p:sp>
        <p:nvSpPr>
          <p:cNvPr id="12" name="Rectangle 11"/>
          <p:cNvSpPr/>
          <p:nvPr/>
        </p:nvSpPr>
        <p:spPr>
          <a:xfrm>
            <a:off x="0" y="0"/>
            <a:ext cx="12972906" cy="6858000"/>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FR"/>
          </a:p>
        </p:txBody>
      </p:sp>
      <p:pic>
        <p:nvPicPr>
          <p:cNvPr id="5" name="Image 4"/>
          <p:cNvPicPr>
            <a:picLocks noChangeAspect="1"/>
          </p:cNvPicPr>
          <p:nvPr/>
        </p:nvPicPr>
        <p:blipFill>
          <a:blip r:embed="rId2"/>
          <a:stretch>
            <a:fillRect/>
          </a:stretch>
        </p:blipFill>
        <p:spPr>
          <a:xfrm>
            <a:off x="919445" y="1168401"/>
            <a:ext cx="10933329" cy="4798846"/>
          </a:xfrm>
          <a:prstGeom prst="rect">
            <a:avLst/>
          </a:prstGeom>
        </p:spPr>
      </p:pic>
    </p:spTree>
    <p:extLst>
      <p:ext uri="{BB962C8B-B14F-4D97-AF65-F5344CB8AC3E}">
        <p14:creationId xmlns:p14="http://schemas.microsoft.com/office/powerpoint/2010/main" val="146897455"/>
      </p:ext>
    </p:extLst>
  </p:cSld>
  <p:clrMapOvr>
    <a:masterClrMapping/>
  </p:clrMapOvr>
  <p:timing>
    <p:tnLst>
      <p:par>
        <p:cTn id="1" dur="indefinite" restart="never" nodeType="tmRoot"/>
      </p:par>
    </p:tn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0" y="14748"/>
            <a:ext cx="121920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62467" name="ZoneTexte 3"/>
          <p:cNvSpPr txBox="1">
            <a:spLocks noChangeArrowheads="1"/>
          </p:cNvSpPr>
          <p:nvPr/>
        </p:nvSpPr>
        <p:spPr bwMode="auto">
          <a:xfrm>
            <a:off x="7958139" y="4332288"/>
            <a:ext cx="20653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Including disk ;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direct imaging</a:t>
            </a:r>
          </a:p>
        </p:txBody>
      </p:sp>
      <p:sp>
        <p:nvSpPr>
          <p:cNvPr id="62472" name="ZoneTexte 4"/>
          <p:cNvSpPr txBox="1">
            <a:spLocks noChangeArrowheads="1"/>
          </p:cNvSpPr>
          <p:nvPr/>
        </p:nvSpPr>
        <p:spPr bwMode="auto">
          <a:xfrm>
            <a:off x="7104063" y="3221039"/>
            <a:ext cx="1352550" cy="923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Two words:</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    Diversity</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    Ubiquity</a:t>
            </a:r>
          </a:p>
        </p:txBody>
      </p:sp>
      <p:pic>
        <p:nvPicPr>
          <p:cNvPr id="10" name="Grafik 3">
            <a:extLst>
              <a:ext uri="{FF2B5EF4-FFF2-40B4-BE49-F238E27FC236}">
                <a16:creationId xmlns:a16="http://schemas.microsoft.com/office/drawing/2014/main" id="{1386CA72-1343-1166-C872-0C50C154223E}"/>
              </a:ext>
            </a:extLst>
          </p:cNvPr>
          <p:cNvPicPr>
            <a:picLocks noChangeAspect="1"/>
          </p:cNvPicPr>
          <p:nvPr/>
        </p:nvPicPr>
        <p:blipFill rotWithShape="1">
          <a:blip r:embed="rId3">
            <a:extLst>
              <a:ext uri="{28A0092B-C50C-407E-A947-70E740481C1C}">
                <a14:useLocalDpi xmlns:a14="http://schemas.microsoft.com/office/drawing/2010/main" val="0"/>
              </a:ext>
            </a:extLst>
          </a:blip>
          <a:srcRect l="11321" t="17767" r="14746" b="8500"/>
          <a:stretch/>
        </p:blipFill>
        <p:spPr>
          <a:xfrm>
            <a:off x="1270000" y="1031457"/>
            <a:ext cx="9938060" cy="5575010"/>
          </a:xfrm>
          <a:prstGeom prst="rect">
            <a:avLst/>
          </a:prstGeom>
        </p:spPr>
      </p:pic>
      <p:sp>
        <p:nvSpPr>
          <p:cNvPr id="11" name="Rectangle 7">
            <a:extLst>
              <a:ext uri="{FF2B5EF4-FFF2-40B4-BE49-F238E27FC236}">
                <a16:creationId xmlns:a16="http://schemas.microsoft.com/office/drawing/2014/main" id="{42A4FC2C-047E-45A5-965D-8E1E3BF09BC6}"/>
              </a:ext>
              <a:ext uri="{C183D7F6-B498-43B3-948B-1728B52AA6E4}">
                <adec:decorative xmlns=""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12" name="Textfeld 2">
            <a:extLst>
              <a:ext uri="{FF2B5EF4-FFF2-40B4-BE49-F238E27FC236}">
                <a16:creationId xmlns:a16="http://schemas.microsoft.com/office/drawing/2014/main" id="{ECD16244-28B3-88E3-1A9D-FD915722A1BF}"/>
              </a:ext>
            </a:extLst>
          </p:cNvPr>
          <p:cNvSpPr txBox="1"/>
          <p:nvPr/>
        </p:nvSpPr>
        <p:spPr>
          <a:xfrm>
            <a:off x="169058" y="8721138"/>
            <a:ext cx="8536193" cy="307777"/>
          </a:xfrm>
          <a:prstGeom prst="rect">
            <a:avLst/>
          </a:prstGeom>
          <a:noFill/>
        </p:spPr>
        <p:txBody>
          <a:bodyPr wrap="square">
            <a:spAutoFit/>
          </a:bodyPr>
          <a:lstStyle/>
          <a:p>
            <a:pPr>
              <a:spcBef>
                <a:spcPts val="600"/>
              </a:spcBef>
              <a:spcAft>
                <a:spcPts val="600"/>
              </a:spcAft>
            </a:pPr>
            <a:r>
              <a:rPr lang="en-US" sz="1400" dirty="0">
                <a:solidFill>
                  <a:schemeClr val="bg1"/>
                </a:solidFill>
                <a:latin typeface="Helvetica" pitchFamily="2" charset="0"/>
              </a:rPr>
              <a:t>NASA Exoplanet Archive; </a:t>
            </a:r>
            <a:r>
              <a:rPr lang="en-US" sz="1400" dirty="0" err="1">
                <a:solidFill>
                  <a:schemeClr val="bg1"/>
                </a:solidFill>
                <a:latin typeface="Helvetica" pitchFamily="2" charset="0"/>
              </a:rPr>
              <a:t>exoplanetarchive.ipac.caltech.edu</a:t>
            </a:r>
            <a:r>
              <a:rPr lang="en-US" sz="1400" dirty="0">
                <a:solidFill>
                  <a:schemeClr val="bg1"/>
                </a:solidFill>
                <a:latin typeface="Helvetica" pitchFamily="2" charset="0"/>
              </a:rPr>
              <a:t> accessed April 07, 2024</a:t>
            </a:r>
            <a:endParaRPr lang="en-US" sz="1400" dirty="0">
              <a:solidFill>
                <a:schemeClr val="bg1"/>
              </a:solidFill>
              <a:effectLst/>
              <a:latin typeface="Helvetica" pitchFamily="2" charset="0"/>
            </a:endParaRPr>
          </a:p>
        </p:txBody>
      </p:sp>
      <p:sp>
        <p:nvSpPr>
          <p:cNvPr id="2" name="ZoneTexte 1"/>
          <p:cNvSpPr txBox="1"/>
          <p:nvPr/>
        </p:nvSpPr>
        <p:spPr>
          <a:xfrm>
            <a:off x="2281465" y="217449"/>
            <a:ext cx="2532153" cy="523220"/>
          </a:xfrm>
          <a:prstGeom prst="rect">
            <a:avLst/>
          </a:prstGeom>
          <a:noFill/>
        </p:spPr>
        <p:txBody>
          <a:bodyPr wrap="square" rtlCol="0">
            <a:spAutoFit/>
          </a:bodyPr>
          <a:lstStyle/>
          <a:p>
            <a:r>
              <a:rPr lang="fr-FR" sz="2800" b="1" dirty="0" smtClean="0">
                <a:solidFill>
                  <a:schemeClr val="bg1"/>
                </a:solidFill>
              </a:rPr>
              <a:t>Exoplanètes</a:t>
            </a:r>
            <a:endParaRPr lang="fr-FR" sz="2800" b="1" dirty="0">
              <a:solidFill>
                <a:schemeClr val="bg1"/>
              </a:solidFill>
            </a:endParaRPr>
          </a:p>
        </p:txBody>
      </p:sp>
      <p:sp>
        <p:nvSpPr>
          <p:cNvPr id="3" name="Rectangle 2"/>
          <p:cNvSpPr/>
          <p:nvPr/>
        </p:nvSpPr>
        <p:spPr>
          <a:xfrm>
            <a:off x="4815198" y="258089"/>
            <a:ext cx="6939922" cy="461665"/>
          </a:xfrm>
          <a:prstGeom prst="rect">
            <a:avLst/>
          </a:prstGeom>
        </p:spPr>
        <p:txBody>
          <a:bodyPr wrap="square">
            <a:spAutoFit/>
          </a:bodyPr>
          <a:lstStyle/>
          <a:p>
            <a:pPr defTabSz="514350">
              <a:defRPr/>
            </a:pPr>
            <a:r>
              <a:rPr lang="fr-FR" sz="2400" b="1" dirty="0">
                <a:solidFill>
                  <a:schemeClr val="bg1"/>
                </a:solidFill>
                <a:sym typeface="Wingdings" panose="05000000000000000000" pitchFamily="2" charset="2"/>
              </a:rPr>
              <a:t>Plus de 5600 exoplanètes détectées </a:t>
            </a:r>
            <a:r>
              <a:rPr lang="fr-FR" sz="2400" b="1" dirty="0" smtClean="0">
                <a:solidFill>
                  <a:schemeClr val="bg1"/>
                </a:solidFill>
                <a:sym typeface="Wingdings" panose="05000000000000000000" pitchFamily="2" charset="2"/>
              </a:rPr>
              <a:t>à </a:t>
            </a:r>
            <a:r>
              <a:rPr lang="fr-FR" sz="2400" b="1" dirty="0">
                <a:solidFill>
                  <a:schemeClr val="bg1"/>
                </a:solidFill>
                <a:sym typeface="Wingdings" panose="05000000000000000000" pitchFamily="2" charset="2"/>
              </a:rPr>
              <a:t>ce jour</a:t>
            </a:r>
          </a:p>
        </p:txBody>
      </p:sp>
    </p:spTree>
    <p:extLst>
      <p:ext uri="{BB962C8B-B14F-4D97-AF65-F5344CB8AC3E}">
        <p14:creationId xmlns:p14="http://schemas.microsoft.com/office/powerpoint/2010/main" val="2036592889"/>
      </p:ext>
    </p:extLst>
  </p:cSld>
  <p:clrMapOvr>
    <a:masterClrMapping/>
  </p:clrMapOvr>
  <p:timing>
    <p:tnLst>
      <p:par>
        <p:cTn id="1" dur="indefinite" restart="never" nodeType="tmRoot"/>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p:cNvSpPr/>
          <p:nvPr/>
        </p:nvSpPr>
        <p:spPr>
          <a:xfrm>
            <a:off x="0" y="-480088"/>
            <a:ext cx="12192000" cy="7061434"/>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4578"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fld id="{4FD08B3F-6BAF-43FA-9A41-872D2EEC4516}" type="slidenum">
              <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ctr" defTabSz="914400" rtl="0" eaLnBrk="0" fontAlgn="auto" latinLnBrk="0" hangingPunct="0">
                <a:lnSpc>
                  <a:spcPct val="100000"/>
                </a:lnSpc>
                <a:spcBef>
                  <a:spcPts val="0"/>
                </a:spcBef>
                <a:spcAft>
                  <a:spcPts val="0"/>
                </a:spcAft>
                <a:buClrTx/>
                <a:buSzTx/>
                <a:buFont typeface="§ZapfDingbats BT" charset="2"/>
                <a:buNone/>
                <a:tabLst/>
                <a:defRPr/>
              </a:pPr>
              <a:t>86</a:t>
            </a:fld>
            <a:endParaRPr kumimoji="0" lang="fr-FR" altLang="en-GB" sz="1200" b="1" i="0" u="none" strike="noStrike" kern="1200" cap="none" spc="0" normalizeH="0" baseline="0" noProof="0" smtClean="0">
              <a:ln>
                <a:noFill/>
              </a:ln>
              <a:solidFill>
                <a:srgbClr val="FFFFFF"/>
              </a:solidFill>
              <a:effectLst/>
              <a:uLnTx/>
              <a:uFillTx/>
              <a:latin typeface="Arial" panose="020B0604020202020204" pitchFamily="34" charset="0"/>
              <a:ea typeface="+mn-ea"/>
              <a:cs typeface="+mn-cs"/>
            </a:endParaRPr>
          </a:p>
        </p:txBody>
      </p:sp>
      <p:pic>
        <p:nvPicPr>
          <p:cNvPr id="24579"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40914" y="6092825"/>
            <a:ext cx="708025" cy="685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4580"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P.-O. Lagage </a:t>
            </a:r>
            <a:r>
              <a:rPr kumimoji="0" lang="fr-FR" altLang="en-US" sz="20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 Saclay</a:t>
            </a:r>
            <a:r>
              <a:rPr kumimoji="0" lang="fr-FR" altLang="en-US"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a:t>
            </a:r>
            <a:endParaRPr kumimoji="0" lang="fr-FR" altLang="en-US" sz="24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p:txBody>
      </p:sp>
      <p:sp>
        <p:nvSpPr>
          <p:cNvPr id="24581" name="ZoneTexte 2"/>
          <p:cNvSpPr txBox="1">
            <a:spLocks noChangeArrowheads="1"/>
          </p:cNvSpPr>
          <p:nvPr/>
        </p:nvSpPr>
        <p:spPr bwMode="auto">
          <a:xfrm>
            <a:off x="2290764" y="1646238"/>
            <a:ext cx="76660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3600" b="0" i="0" u="none" strike="noStrike" kern="1200" cap="none" spc="0" normalizeH="0" baseline="0" noProof="0">
                <a:ln>
                  <a:noFill/>
                </a:ln>
                <a:solidFill>
                  <a:srgbClr val="FFFFFF"/>
                </a:solidFill>
                <a:effectLst/>
                <a:uLnTx/>
                <a:uFillTx/>
                <a:latin typeface="Arial" panose="020B0604020202020204" pitchFamily="34" charset="0"/>
                <a:ea typeface="+mn-ea"/>
                <a:cs typeface="+mn-cs"/>
              </a:rPr>
              <a:t>Un télescope exceptionnel : le Webb</a:t>
            </a:r>
          </a:p>
        </p:txBody>
      </p:sp>
      <p:sp>
        <p:nvSpPr>
          <p:cNvPr id="24582" name="ZoneTexte 3"/>
          <p:cNvSpPr txBox="1">
            <a:spLocks noChangeArrowheads="1"/>
          </p:cNvSpPr>
          <p:nvPr/>
        </p:nvSpPr>
        <p:spPr bwMode="auto">
          <a:xfrm>
            <a:off x="6296025" y="5421313"/>
            <a:ext cx="4084638"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Pierre-Olivier Lagage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CEA Paris-Saclay</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fr-FR" altLang="fr-FR" sz="2400" b="0" i="0" u="none" strike="noStrike" kern="1200" cap="none" spc="0" normalizeH="0" baseline="0" noProof="0">
                <a:ln>
                  <a:noFill/>
                </a:ln>
                <a:solidFill>
                  <a:srgbClr val="FFFFFF"/>
                </a:solidFill>
                <a:effectLst/>
                <a:uLnTx/>
                <a:uFillTx/>
                <a:latin typeface="Arial" panose="020B0604020202020204" pitchFamily="34" charset="0"/>
                <a:ea typeface="+mn-ea"/>
                <a:cs typeface="+mn-cs"/>
              </a:rPr>
              <a:t>Co-PI of the MIRI instrument</a:t>
            </a:r>
          </a:p>
        </p:txBody>
      </p:sp>
      <p:sp>
        <p:nvSpPr>
          <p:cNvPr id="2" name="Rectangle 1"/>
          <p:cNvSpPr/>
          <p:nvPr/>
        </p:nvSpPr>
        <p:spPr>
          <a:xfrm>
            <a:off x="1524000" y="-115888"/>
            <a:ext cx="9144000" cy="7100888"/>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srgbClr val="FFFFFF"/>
              </a:solidFill>
              <a:effectLst/>
              <a:uLnTx/>
              <a:uFillTx/>
              <a:latin typeface="Arial"/>
              <a:ea typeface="+mn-ea"/>
              <a:cs typeface="+mn-cs"/>
            </a:endParaRPr>
          </a:p>
        </p:txBody>
      </p:sp>
      <p:sp>
        <p:nvSpPr>
          <p:cNvPr id="24584" name="ZoneTexte 2"/>
          <p:cNvSpPr txBox="1">
            <a:spLocks noChangeArrowheads="1"/>
          </p:cNvSpPr>
          <p:nvPr/>
        </p:nvSpPr>
        <p:spPr bwMode="auto">
          <a:xfrm>
            <a:off x="1524001" y="-115888"/>
            <a:ext cx="9180513" cy="1384301"/>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endParaRP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Committee Recommandation </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altLang="fr-FR" sz="2800" b="1" i="0" u="none" strike="noStrike" kern="1200" cap="none" spc="0" normalizeH="0" baseline="0" noProof="0">
                <a:ln>
                  <a:noFill/>
                </a:ln>
                <a:solidFill>
                  <a:srgbClr val="FFFFFF"/>
                </a:solidFill>
                <a:effectLst/>
                <a:uLnTx/>
                <a:uFillTx/>
                <a:latin typeface="Arial" panose="020B0604020202020204" pitchFamily="34" charset="0"/>
                <a:ea typeface="+mn-ea"/>
                <a:cs typeface="+mn-cs"/>
              </a:rPr>
              <a:t>for the 500 h of Discretionary Director Time*</a:t>
            </a:r>
          </a:p>
        </p:txBody>
      </p:sp>
      <p:sp>
        <p:nvSpPr>
          <p:cNvPr id="24585" name="Rectangle 12"/>
          <p:cNvSpPr>
            <a:spLocks noChangeArrowheads="1"/>
          </p:cNvSpPr>
          <p:nvPr/>
        </p:nvSpPr>
        <p:spPr bwMode="auto">
          <a:xfrm>
            <a:off x="2435225" y="2476500"/>
            <a:ext cx="8485188" cy="1384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altLang="fr-FR" sz="2800" b="1" i="0" u="none" strike="noStrike" kern="1200" cap="none" spc="0" normalizeH="0" baseline="0" noProof="0">
                <a:ln>
                  <a:noFill/>
                </a:ln>
                <a:solidFill>
                  <a:srgbClr val="FF0000"/>
                </a:solidFill>
                <a:effectLst/>
                <a:uLnTx/>
                <a:uFillTx/>
                <a:latin typeface="Arial-BoldMT"/>
                <a:ea typeface="+mn-ea"/>
                <a:cs typeface="+mn-cs"/>
              </a:rPr>
              <a:t>Understanding the prevalence of detectable atmospheres on rocky-M-dwarf planets</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altLang="fr-FR" sz="2800" b="1" i="0" u="none" strike="noStrike" kern="1200" cap="none" spc="0" normalizeH="0" baseline="0" noProof="0">
              <a:ln>
                <a:noFill/>
              </a:ln>
              <a:solidFill>
                <a:srgbClr val="FFFFFF"/>
              </a:solidFill>
              <a:effectLst/>
              <a:uLnTx/>
              <a:uFillTx/>
              <a:latin typeface="Arial-BoldMT"/>
              <a:ea typeface="+mn-ea"/>
              <a:cs typeface="+mn-cs"/>
            </a:endParaRPr>
          </a:p>
        </p:txBody>
      </p:sp>
      <p:sp>
        <p:nvSpPr>
          <p:cNvPr id="24586" name="ZoneTexte 6"/>
          <p:cNvSpPr txBox="1">
            <a:spLocks noChangeArrowheads="1"/>
          </p:cNvSpPr>
          <p:nvPr/>
        </p:nvSpPr>
        <p:spPr bwMode="auto">
          <a:xfrm flipH="1">
            <a:off x="1668463" y="5614989"/>
            <a:ext cx="2843212"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fr-FR" altLang="fr-FR" sz="1800" b="0" i="0" u="none" strike="noStrike" kern="1200" cap="none" spc="0" normalizeH="0" baseline="0" noProof="0">
                <a:ln>
                  <a:noFill/>
                </a:ln>
                <a:solidFill>
                  <a:srgbClr val="FFFFFF"/>
                </a:solidFill>
                <a:effectLst/>
                <a:uLnTx/>
                <a:uFillTx/>
                <a:latin typeface="Arial" panose="020B0604020202020204" pitchFamily="34" charset="0"/>
                <a:ea typeface="+mn-ea"/>
                <a:cs typeface="+mn-cs"/>
              </a:rPr>
              <a:t>* Data immediately public</a:t>
            </a:r>
          </a:p>
        </p:txBody>
      </p:sp>
    </p:spTree>
    <p:extLst>
      <p:ext uri="{BB962C8B-B14F-4D97-AF65-F5344CB8AC3E}">
        <p14:creationId xmlns:p14="http://schemas.microsoft.com/office/powerpoint/2010/main" val="4009044463"/>
      </p:ext>
    </p:extLst>
  </p:cSld>
  <p:clrMapOvr>
    <a:masterClrMapping/>
  </p:clrMapOvr>
  <p:timing>
    <p:tnLst>
      <p:par>
        <p:cTn id="1" dur="indefinite" restart="never" nodeType="tmRoot"/>
      </p:par>
    </p:tnLst>
  </p:timing>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12192000" cy="6953459"/>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lIns="144000" tIns="108000" rIns="144000" bIns="144000" rtlCol="0" anchor="ctr">
            <a:spAutoFit/>
          </a:bodyPr>
          <a:lstStyle/>
          <a:p>
            <a:pPr algn="ctr"/>
            <a:endParaRPr lang="fr-FR" dirty="0" smtClean="0"/>
          </a:p>
        </p:txBody>
      </p:sp>
      <p:sp>
        <p:nvSpPr>
          <p:cNvPr id="3" name="Espace réservé de la date 2"/>
          <p:cNvSpPr>
            <a:spLocks noGrp="1"/>
          </p:cNvSpPr>
          <p:nvPr>
            <p:ph type="dt" sz="half" idx="10"/>
          </p:nvPr>
        </p:nvSpPr>
        <p:spPr/>
        <p:txBody>
          <a:bodyPr/>
          <a:lstStyle/>
          <a:p>
            <a:fld id="{72F8A025-0210-4600-84EC-6CF190CED632}" type="datetime1">
              <a:rPr lang="fr-FR" smtClean="0"/>
              <a:t>15/05/2025</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0CBC77A0-1F4E-42FF-9FFC-F45C3A64AF90}" type="slidenum">
              <a:rPr lang="fr-FR" smtClean="0"/>
              <a:t>87</a:t>
            </a:fld>
            <a:endParaRPr lang="fr-FR"/>
          </a:p>
        </p:txBody>
      </p:sp>
      <p:pic>
        <p:nvPicPr>
          <p:cNvPr id="9" name="Image 8"/>
          <p:cNvPicPr>
            <a:picLocks noChangeAspect="1"/>
          </p:cNvPicPr>
          <p:nvPr/>
        </p:nvPicPr>
        <p:blipFill>
          <a:blip r:embed="rId2"/>
          <a:stretch>
            <a:fillRect/>
          </a:stretch>
        </p:blipFill>
        <p:spPr>
          <a:xfrm>
            <a:off x="4613772" y="1728317"/>
            <a:ext cx="7479412" cy="4297040"/>
          </a:xfrm>
          <a:prstGeom prst="rect">
            <a:avLst/>
          </a:prstGeom>
        </p:spPr>
      </p:pic>
      <p:pic>
        <p:nvPicPr>
          <p:cNvPr id="7170" name="Picture 2" descr="ESA - Planck"/>
          <p:cNvPicPr>
            <a:picLocks noChangeAspect="1" noChangeArrowheads="1"/>
          </p:cNvPicPr>
          <p:nvPr/>
        </p:nvPicPr>
        <p:blipFill>
          <a:blip r:embed="rId3" cstate="hqprint">
            <a:extLst>
              <a:ext uri="{28A0092B-C50C-407E-A947-70E740481C1C}">
                <a14:useLocalDpi xmlns:a14="http://schemas.microsoft.com/office/drawing/2010/main" val="0"/>
              </a:ext>
            </a:extLst>
          </a:blip>
          <a:srcRect/>
          <a:stretch>
            <a:fillRect/>
          </a:stretch>
        </p:blipFill>
        <p:spPr bwMode="auto">
          <a:xfrm>
            <a:off x="413734" y="280375"/>
            <a:ext cx="3480013" cy="3480014"/>
          </a:xfrm>
          <a:prstGeom prst="rect">
            <a:avLst/>
          </a:prstGeom>
          <a:noFill/>
          <a:extLst>
            <a:ext uri="{909E8E84-426E-40DD-AFC4-6F175D3DCCD1}">
              <a14:hiddenFill xmlns:a14="http://schemas.microsoft.com/office/drawing/2010/main">
                <a:solidFill>
                  <a:srgbClr val="FFFFFF"/>
                </a:solidFill>
              </a14:hiddenFill>
            </a:ext>
          </a:extLst>
        </p:spPr>
      </p:pic>
      <p:sp>
        <p:nvSpPr>
          <p:cNvPr id="11" name="ZoneTexte 10"/>
          <p:cNvSpPr txBox="1"/>
          <p:nvPr/>
        </p:nvSpPr>
        <p:spPr>
          <a:xfrm>
            <a:off x="2913582" y="3292063"/>
            <a:ext cx="789297" cy="369332"/>
          </a:xfrm>
          <a:prstGeom prst="rect">
            <a:avLst/>
          </a:prstGeom>
          <a:noFill/>
        </p:spPr>
        <p:txBody>
          <a:bodyPr wrap="square" rtlCol="0">
            <a:spAutoFit/>
          </a:bodyPr>
          <a:lstStyle/>
          <a:p>
            <a:r>
              <a:rPr lang="fr-FR" dirty="0" smtClean="0">
                <a:solidFill>
                  <a:schemeClr val="bg1"/>
                </a:solidFill>
              </a:rPr>
              <a:t>ESA</a:t>
            </a:r>
            <a:endParaRPr lang="fr-FR" dirty="0">
              <a:solidFill>
                <a:schemeClr val="bg1"/>
              </a:solidFill>
            </a:endParaRPr>
          </a:p>
        </p:txBody>
      </p:sp>
      <p:sp>
        <p:nvSpPr>
          <p:cNvPr id="13" name="ZoneTexte 12"/>
          <p:cNvSpPr txBox="1"/>
          <p:nvPr/>
        </p:nvSpPr>
        <p:spPr>
          <a:xfrm>
            <a:off x="623301" y="280375"/>
            <a:ext cx="1205500" cy="461665"/>
          </a:xfrm>
          <a:prstGeom prst="rect">
            <a:avLst/>
          </a:prstGeom>
          <a:noFill/>
        </p:spPr>
        <p:txBody>
          <a:bodyPr wrap="square" rtlCol="0">
            <a:spAutoFit/>
          </a:bodyPr>
          <a:lstStyle/>
          <a:p>
            <a:r>
              <a:rPr lang="fr-FR" sz="2400" dirty="0" smtClean="0">
                <a:solidFill>
                  <a:schemeClr val="bg1"/>
                </a:solidFill>
              </a:rPr>
              <a:t>Planck</a:t>
            </a:r>
            <a:endParaRPr lang="fr-FR" sz="2400" dirty="0">
              <a:solidFill>
                <a:schemeClr val="bg1"/>
              </a:solidFill>
            </a:endParaRPr>
          </a:p>
        </p:txBody>
      </p:sp>
      <p:sp>
        <p:nvSpPr>
          <p:cNvPr id="12" name="ZoneTexte 11"/>
          <p:cNvSpPr txBox="1"/>
          <p:nvPr/>
        </p:nvSpPr>
        <p:spPr>
          <a:xfrm>
            <a:off x="623301" y="625190"/>
            <a:ext cx="1517301" cy="369332"/>
          </a:xfrm>
          <a:prstGeom prst="rect">
            <a:avLst/>
          </a:prstGeom>
          <a:noFill/>
        </p:spPr>
        <p:txBody>
          <a:bodyPr wrap="square" rtlCol="0">
            <a:spAutoFit/>
          </a:bodyPr>
          <a:lstStyle/>
          <a:p>
            <a:r>
              <a:rPr lang="fr-FR" dirty="0" smtClean="0">
                <a:solidFill>
                  <a:schemeClr val="bg1"/>
                </a:solidFill>
              </a:rPr>
              <a:t>(</a:t>
            </a:r>
            <a:r>
              <a:rPr lang="fr-FR" dirty="0" err="1" smtClean="0">
                <a:solidFill>
                  <a:schemeClr val="bg1"/>
                </a:solidFill>
              </a:rPr>
              <a:t>Sub</a:t>
            </a:r>
            <a:r>
              <a:rPr lang="fr-FR" dirty="0" smtClean="0">
                <a:solidFill>
                  <a:schemeClr val="bg1"/>
                </a:solidFill>
              </a:rPr>
              <a:t> –mm)</a:t>
            </a:r>
            <a:endParaRPr lang="fr-FR" dirty="0">
              <a:solidFill>
                <a:schemeClr val="bg1"/>
              </a:solidFill>
            </a:endParaRPr>
          </a:p>
        </p:txBody>
      </p:sp>
      <p:sp>
        <p:nvSpPr>
          <p:cNvPr id="14" name="ZoneTexte 13"/>
          <p:cNvSpPr txBox="1"/>
          <p:nvPr/>
        </p:nvSpPr>
        <p:spPr>
          <a:xfrm>
            <a:off x="7252987" y="1256960"/>
            <a:ext cx="2848114" cy="369332"/>
          </a:xfrm>
          <a:prstGeom prst="rect">
            <a:avLst/>
          </a:prstGeom>
          <a:noFill/>
        </p:spPr>
        <p:txBody>
          <a:bodyPr wrap="square" rtlCol="0">
            <a:spAutoFit/>
          </a:bodyPr>
          <a:lstStyle/>
          <a:p>
            <a:r>
              <a:rPr lang="fr-FR" dirty="0" smtClean="0">
                <a:solidFill>
                  <a:schemeClr val="bg1"/>
                </a:solidFill>
              </a:rPr>
              <a:t>Fond diffus cosmologique</a:t>
            </a:r>
            <a:endParaRPr lang="fr-FR" dirty="0">
              <a:solidFill>
                <a:schemeClr val="bg1"/>
              </a:solidFill>
            </a:endParaRPr>
          </a:p>
        </p:txBody>
      </p:sp>
    </p:spTree>
    <p:extLst>
      <p:ext uri="{BB962C8B-B14F-4D97-AF65-F5344CB8AC3E}">
        <p14:creationId xmlns:p14="http://schemas.microsoft.com/office/powerpoint/2010/main" val="1927731588"/>
      </p:ext>
    </p:extLst>
  </p:cSld>
  <p:clrMapOvr>
    <a:masterClrMapping/>
  </p:clrMapOvr>
  <p:timing>
    <p:tnLst>
      <p:par>
        <p:cTn id="1" dur="indefinite" restart="never" nodeType="tmRoot"/>
      </p:par>
    </p:tn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0" y="1"/>
            <a:ext cx="12192000" cy="7093938"/>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Arial" panose="020B0604020202020204"/>
              <a:ea typeface="+mn-ea"/>
              <a:cs typeface="+mn-cs"/>
            </a:endParaRPr>
          </a:p>
        </p:txBody>
      </p:sp>
      <p:pic>
        <p:nvPicPr>
          <p:cNvPr id="4" name="Picture 2" descr="NASA SVS | The Hubble Space Telescope (HST)"/>
          <p:cNvPicPr>
            <a:picLocks noChangeAspect="1" noChangeArrowheads="1"/>
          </p:cNvPicPr>
          <p:nvPr/>
        </p:nvPicPr>
        <p:blipFill>
          <a:blip r:embed="rId2" cstate="hqprint">
            <a:extLst>
              <a:ext uri="{28A0092B-C50C-407E-A947-70E740481C1C}">
                <a14:useLocalDpi xmlns:a14="http://schemas.microsoft.com/office/drawing/2010/main" val="0"/>
              </a:ext>
            </a:extLst>
          </a:blip>
          <a:srcRect/>
          <a:stretch>
            <a:fillRect/>
          </a:stretch>
        </p:blipFill>
        <p:spPr bwMode="auto">
          <a:xfrm>
            <a:off x="642233" y="479839"/>
            <a:ext cx="3133866" cy="1762800"/>
          </a:xfrm>
          <a:prstGeom prst="rect">
            <a:avLst/>
          </a:prstGeom>
          <a:noFill/>
          <a:extLst>
            <a:ext uri="{909E8E84-426E-40DD-AFC4-6F175D3DCCD1}">
              <a14:hiddenFill xmlns:a14="http://schemas.microsoft.com/office/drawing/2010/main">
                <a:solidFill>
                  <a:srgbClr val="FFFFFF"/>
                </a:solidFill>
              </a14:hiddenFill>
            </a:ext>
          </a:extLst>
        </p:spPr>
      </p:pic>
      <p:sp>
        <p:nvSpPr>
          <p:cNvPr id="5" name="ZoneTexte 4"/>
          <p:cNvSpPr txBox="1"/>
          <p:nvPr/>
        </p:nvSpPr>
        <p:spPr>
          <a:xfrm>
            <a:off x="2771820" y="1841869"/>
            <a:ext cx="1076542" cy="307777"/>
          </a:xfrm>
          <a:prstGeom prst="rect">
            <a:avLst/>
          </a:prstGeom>
          <a:noFill/>
        </p:spPr>
        <p:txBody>
          <a:bodyPr wrap="square" rtlCol="0">
            <a:spAutoFit/>
          </a:bodyPr>
          <a:lstStyle/>
          <a:p>
            <a:r>
              <a:rPr lang="fr-FR" sz="1400" dirty="0" smtClean="0">
                <a:solidFill>
                  <a:schemeClr val="bg1"/>
                </a:solidFill>
              </a:rPr>
              <a:t>NASA</a:t>
            </a:r>
            <a:endParaRPr lang="fr-FR" sz="1400" dirty="0">
              <a:solidFill>
                <a:schemeClr val="bg1"/>
              </a:solidFill>
            </a:endParaRPr>
          </a:p>
        </p:txBody>
      </p:sp>
      <p:sp>
        <p:nvSpPr>
          <p:cNvPr id="6" name="ZoneTexte 5"/>
          <p:cNvSpPr txBox="1"/>
          <p:nvPr/>
        </p:nvSpPr>
        <p:spPr>
          <a:xfrm>
            <a:off x="2839785" y="495059"/>
            <a:ext cx="1205500" cy="307777"/>
          </a:xfrm>
          <a:prstGeom prst="rect">
            <a:avLst/>
          </a:prstGeom>
          <a:noFill/>
        </p:spPr>
        <p:txBody>
          <a:bodyPr wrap="square" rtlCol="0">
            <a:spAutoFit/>
          </a:bodyPr>
          <a:lstStyle/>
          <a:p>
            <a:r>
              <a:rPr lang="fr-FR" sz="1400" dirty="0" smtClean="0">
                <a:solidFill>
                  <a:schemeClr val="bg1"/>
                </a:solidFill>
              </a:rPr>
              <a:t>HST</a:t>
            </a:r>
            <a:endParaRPr lang="fr-FR" sz="1400" dirty="0">
              <a:solidFill>
                <a:schemeClr val="bg1"/>
              </a:solidFill>
            </a:endParaRPr>
          </a:p>
        </p:txBody>
      </p:sp>
      <p:pic>
        <p:nvPicPr>
          <p:cNvPr id="8" name="Image 7"/>
          <p:cNvPicPr>
            <a:picLocks noChangeAspect="1"/>
          </p:cNvPicPr>
          <p:nvPr/>
        </p:nvPicPr>
        <p:blipFill>
          <a:blip r:embed="rId3"/>
          <a:stretch>
            <a:fillRect/>
          </a:stretch>
        </p:blipFill>
        <p:spPr>
          <a:xfrm>
            <a:off x="7497804" y="1231984"/>
            <a:ext cx="4446022" cy="5139298"/>
          </a:xfrm>
          <a:prstGeom prst="rect">
            <a:avLst/>
          </a:prstGeom>
        </p:spPr>
      </p:pic>
      <p:pic>
        <p:nvPicPr>
          <p:cNvPr id="9" name="Picture 2"/>
          <p:cNvPicPr>
            <a:picLocks noChangeAspect="1" noChangeArrowheads="1"/>
          </p:cNvPicPr>
          <p:nvPr/>
        </p:nvPicPr>
        <p:blipFill rotWithShape="1">
          <a:blip r:embed="rId4">
            <a:extLst>
              <a:ext uri="{28A0092B-C50C-407E-A947-70E740481C1C}">
                <a14:useLocalDpi xmlns:a14="http://schemas.microsoft.com/office/drawing/2010/main" val="0"/>
              </a:ext>
            </a:extLst>
          </a:blip>
          <a:srcRect l="1868" t="11205" r="-1434" b="34988"/>
          <a:stretch/>
        </p:blipFill>
        <p:spPr bwMode="auto">
          <a:xfrm>
            <a:off x="-776810" y="3032580"/>
            <a:ext cx="8092555" cy="231824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2"/>
          <p:cNvPicPr>
            <a:picLocks noChangeAspect="1" noChangeArrowheads="1"/>
          </p:cNvPicPr>
          <p:nvPr/>
        </p:nvPicPr>
        <p:blipFill>
          <a:blip r:embed="rId4">
            <a:extLst>
              <a:ext uri="{28A0092B-C50C-407E-A947-70E740481C1C}">
                <a14:useLocalDpi xmlns:a14="http://schemas.microsoft.com/office/drawing/2010/main" val="0"/>
              </a:ext>
            </a:extLst>
          </a:blip>
          <a:srcRect l="1868" t="79420" r="-1434"/>
          <a:stretch>
            <a:fillRect/>
          </a:stretch>
        </p:blipFill>
        <p:spPr bwMode="auto">
          <a:xfrm>
            <a:off x="-801524" y="5361319"/>
            <a:ext cx="8092555" cy="8864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1" name="Rectangle 16"/>
          <p:cNvSpPr>
            <a:spLocks noChangeArrowheads="1"/>
          </p:cNvSpPr>
          <p:nvPr/>
        </p:nvSpPr>
        <p:spPr bwMode="auto">
          <a:xfrm>
            <a:off x="-29263" y="6123935"/>
            <a:ext cx="8208963" cy="23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900" b="0" i="0" u="none" strike="noStrike" kern="1200" cap="none" spc="0" normalizeH="0" baseline="0" noProof="0" dirty="0">
                <a:ln>
                  <a:noFill/>
                </a:ln>
                <a:solidFill>
                  <a:srgbClr val="FFFFFF"/>
                </a:solidFill>
                <a:effectLst/>
                <a:uLnTx/>
                <a:uFillTx/>
                <a:latin typeface="Arial" panose="020B0604020202020204" pitchFamily="34" charset="0"/>
                <a:ea typeface="+mn-ea"/>
                <a:cs typeface="+mn-cs"/>
              </a:rPr>
              <a:t>http://www.astrosurf.com/luxorion/univers-galaxies-plus-lointaines.htm</a:t>
            </a:r>
          </a:p>
        </p:txBody>
      </p:sp>
    </p:spTree>
    <p:extLst>
      <p:ext uri="{BB962C8B-B14F-4D97-AF65-F5344CB8AC3E}">
        <p14:creationId xmlns:p14="http://schemas.microsoft.com/office/powerpoint/2010/main" val="3854013703"/>
      </p:ext>
    </p:extLst>
  </p:cSld>
  <p:clrMapOvr>
    <a:masterClrMapping/>
  </p:clrMapOvr>
  <p:transition spd="med">
    <p:fade/>
  </p:transition>
  <p:timing>
    <p:tnLst>
      <p:par>
        <p:cTn id="1" dur="indefinite" restart="never" nodeType="tmRoot"/>
      </p:par>
    </p:tnLst>
  </p:timing>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0" y="0"/>
            <a:ext cx="12192000" cy="6985373"/>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3" name="Rectangle 2"/>
          <p:cNvSpPr/>
          <p:nvPr/>
        </p:nvSpPr>
        <p:spPr>
          <a:xfrm>
            <a:off x="1379538" y="-102402"/>
            <a:ext cx="9288463" cy="6921501"/>
          </a:xfrm>
          <a:prstGeom prst="rect">
            <a:avLst/>
          </a:prstGeom>
          <a:solidFill>
            <a:srgbClr val="00000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FR">
              <a:solidFill>
                <a:srgbClr val="FFFFFF"/>
              </a:solidFill>
            </a:endParaRPr>
          </a:p>
        </p:txBody>
      </p:sp>
      <p:sp>
        <p:nvSpPr>
          <p:cNvPr id="65539"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55439F2D-0D57-4AF7-A3A2-597A81613837}" type="slidenum">
              <a:rPr lang="fr-FR" altLang="en-GB" smtClean="0">
                <a:solidFill>
                  <a:srgbClr val="FFFFFF"/>
                </a:solidFill>
              </a:rPr>
              <a:pPr/>
              <a:t>89</a:t>
            </a:fld>
            <a:endParaRPr lang="fr-FR" altLang="en-GB" smtClean="0">
              <a:solidFill>
                <a:srgbClr val="FFFFFF"/>
              </a:solidFill>
            </a:endParaRPr>
          </a:p>
        </p:txBody>
      </p:sp>
      <p:pic>
        <p:nvPicPr>
          <p:cNvPr id="65540" name="Imag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920875" y="1484314"/>
            <a:ext cx="8135938" cy="4295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5541" name="ZoneTexte 3"/>
          <p:cNvSpPr txBox="1">
            <a:spLocks noChangeArrowheads="1"/>
          </p:cNvSpPr>
          <p:nvPr/>
        </p:nvSpPr>
        <p:spPr bwMode="auto">
          <a:xfrm>
            <a:off x="1722439" y="188913"/>
            <a:ext cx="8675687"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ctr"/>
            <a:r>
              <a:rPr lang="fr-FR" altLang="fr-FR" sz="2400">
                <a:solidFill>
                  <a:srgbClr val="FFFFFF"/>
                </a:solidFill>
              </a:rPr>
              <a:t> </a:t>
            </a:r>
          </a:p>
        </p:txBody>
      </p:sp>
      <p:sp>
        <p:nvSpPr>
          <p:cNvPr id="65543" name="Rectangle 1"/>
          <p:cNvSpPr>
            <a:spLocks noChangeArrowheads="1"/>
          </p:cNvSpPr>
          <p:nvPr/>
        </p:nvSpPr>
        <p:spPr bwMode="auto">
          <a:xfrm>
            <a:off x="1774826" y="314325"/>
            <a:ext cx="8569325" cy="8925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800" dirty="0" smtClean="0">
                <a:solidFill>
                  <a:srgbClr val="FFFFFF"/>
                </a:solidFill>
                <a:latin typeface="TimesLTPro-Roman"/>
              </a:rPr>
              <a:t>La qualité image est meilleure que spécifiée:</a:t>
            </a:r>
            <a:endParaRPr lang="fr-FR" altLang="fr-FR" sz="2800" dirty="0">
              <a:solidFill>
                <a:srgbClr val="FFFFFF"/>
              </a:solidFill>
              <a:latin typeface="TimesLTPro-Roman"/>
            </a:endParaRPr>
          </a:p>
          <a:p>
            <a:r>
              <a:rPr lang="fr-FR" altLang="fr-FR" sz="2400" dirty="0" smtClean="0">
                <a:solidFill>
                  <a:srgbClr val="FF0000"/>
                </a:solidFill>
                <a:latin typeface="TimesLTPro-Roman"/>
              </a:rPr>
              <a:t>(limitée par la diffraction à 1 </a:t>
            </a:r>
            <a:r>
              <a:rPr lang="fr-FR" altLang="fr-FR" sz="2400" dirty="0">
                <a:solidFill>
                  <a:srgbClr val="FF0000"/>
                </a:solidFill>
                <a:latin typeface="TimesLTPro-Roman"/>
              </a:rPr>
              <a:t>micron </a:t>
            </a:r>
            <a:r>
              <a:rPr lang="fr-FR" altLang="fr-FR" sz="2400" dirty="0" smtClean="0">
                <a:solidFill>
                  <a:srgbClr val="FF0000"/>
                </a:solidFill>
                <a:latin typeface="TimesLTPro-Roman"/>
              </a:rPr>
              <a:t>au lieu de </a:t>
            </a:r>
            <a:r>
              <a:rPr lang="fr-FR" altLang="fr-FR" sz="2400" dirty="0">
                <a:solidFill>
                  <a:srgbClr val="FF0000"/>
                </a:solidFill>
                <a:latin typeface="TimesLTPro-Roman"/>
              </a:rPr>
              <a:t>2 microns</a:t>
            </a:r>
            <a:r>
              <a:rPr lang="fr-FR" altLang="fr-FR" sz="2400" dirty="0" smtClean="0">
                <a:solidFill>
                  <a:srgbClr val="FF0000"/>
                </a:solidFill>
                <a:latin typeface="TimesLTPro-Roman"/>
              </a:rPr>
              <a:t>)</a:t>
            </a:r>
            <a:endParaRPr lang="en-US" altLang="fr-FR" sz="2400" dirty="0">
              <a:solidFill>
                <a:srgbClr val="FF0000"/>
              </a:solidFill>
              <a:latin typeface="TimesLTPro-Roman"/>
            </a:endParaRPr>
          </a:p>
        </p:txBody>
      </p:sp>
    </p:spTree>
    <p:extLst>
      <p:ext uri="{BB962C8B-B14F-4D97-AF65-F5344CB8AC3E}">
        <p14:creationId xmlns:p14="http://schemas.microsoft.com/office/powerpoint/2010/main" val="2128555235"/>
      </p:ext>
    </p:extLst>
  </p:cSld>
  <p:clrMapOvr>
    <a:masterClrMapping/>
  </p:clrMapOvr>
  <p:timing>
    <p:tnLst>
      <p:par>
        <p:cTn id="1" dur="indefinite" restart="never" nodeType="tmRoot"/>
      </p:par>
    </p:tnLst>
  </p:timing>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Espace réservé de la date 1"/>
          <p:cNvSpPr>
            <a:spLocks noGrp="1"/>
          </p:cNvSpPr>
          <p:nvPr>
            <p:ph type="dt" sz="quarter" idx="10"/>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A005F6B1-FA79-4F68-A6C6-D6AEB023FBC4}" type="slidenum">
              <a:rPr lang="fr-FR" altLang="en-GB" smtClean="0">
                <a:solidFill>
                  <a:schemeClr val="bg1"/>
                </a:solidFill>
              </a:rPr>
              <a:pPr/>
              <a:t>90</a:t>
            </a:fld>
            <a:endParaRPr lang="fr-FR" altLang="en-GB" smtClean="0">
              <a:solidFill>
                <a:schemeClr val="bg1"/>
              </a:solidFill>
            </a:endParaRPr>
          </a:p>
        </p:txBody>
      </p:sp>
      <p:sp>
        <p:nvSpPr>
          <p:cNvPr id="67587" name="Rectangle 25"/>
          <p:cNvSpPr>
            <a:spLocks noChangeArrowheads="1"/>
          </p:cNvSpPr>
          <p:nvPr/>
        </p:nvSpPr>
        <p:spPr bwMode="auto">
          <a:xfrm>
            <a:off x="911225" y="24638"/>
            <a:ext cx="9469438"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3200">
                <a:solidFill>
                  <a:schemeClr val="bg1"/>
                </a:solidFill>
              </a:rPr>
              <a:t>	Exoplanet with MIRI  </a:t>
            </a:r>
            <a:endParaRPr lang="fr-FR" altLang="en-US" sz="3200" b="1">
              <a:solidFill>
                <a:schemeClr val="bg1"/>
              </a:solidFill>
            </a:endParaRPr>
          </a:p>
        </p:txBody>
      </p:sp>
      <p:sp>
        <p:nvSpPr>
          <p:cNvPr id="67589" name="Rectangle 31"/>
          <p:cNvSpPr>
            <a:spLocks noChangeArrowheads="1"/>
          </p:cNvSpPr>
          <p:nvPr/>
        </p:nvSpPr>
        <p:spPr bwMode="auto">
          <a:xfrm>
            <a:off x="5880101" y="4676776"/>
            <a:ext cx="48244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1354" tIns="45678" rIns="91354" bIns="45678">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fr-FR" altLang="en-US" sz="2400">
                <a:solidFill>
                  <a:schemeClr val="bg1"/>
                </a:solidFill>
              </a:rPr>
              <a:t>P.-O. Lagage </a:t>
            </a:r>
            <a:r>
              <a:rPr lang="fr-FR" altLang="en-US" sz="2000">
                <a:solidFill>
                  <a:schemeClr val="bg1"/>
                </a:solidFill>
              </a:rPr>
              <a:t>(CEA – Saclay</a:t>
            </a:r>
            <a:r>
              <a:rPr lang="fr-FR" altLang="en-US" sz="2400">
                <a:solidFill>
                  <a:schemeClr val="bg1"/>
                </a:solidFill>
              </a:rPr>
              <a:t>  </a:t>
            </a:r>
            <a:endParaRPr lang="fr-FR" altLang="en-US" sz="2400" b="1">
              <a:solidFill>
                <a:schemeClr val="bg1"/>
              </a:solidFill>
            </a:endParaRPr>
          </a:p>
        </p:txBody>
      </p:sp>
      <p:sp>
        <p:nvSpPr>
          <p:cNvPr id="67591" name="ZoneTexte 11"/>
          <p:cNvSpPr txBox="1">
            <a:spLocks noChangeArrowheads="1"/>
          </p:cNvSpPr>
          <p:nvPr/>
        </p:nvSpPr>
        <p:spPr bwMode="auto">
          <a:xfrm>
            <a:off x="3038476" y="36513"/>
            <a:ext cx="6696075"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fr-FR" altLang="fr-FR" sz="2000">
                <a:solidFill>
                  <a:schemeClr val="bg1"/>
                </a:solidFill>
              </a:rPr>
              <a:t>    </a:t>
            </a:r>
          </a:p>
        </p:txBody>
      </p:sp>
      <p:pic>
        <p:nvPicPr>
          <p:cNvPr id="4098" name="Picture 2" descr="https://upload.wikimedia.org/wikipedia/commons/3/3a/Beugungsscheibchen.k.720.jpg"/>
          <p:cNvPicPr>
            <a:picLocks noChangeAspect="1" noChangeArrowheads="1"/>
          </p:cNvPicPr>
          <p:nvPr/>
        </p:nvPicPr>
        <p:blipFill>
          <a:blip r:embed="rId3" cstate="hqprint">
            <a:extLst>
              <a:ext uri="{28A0092B-C50C-407E-A947-70E740481C1C}">
                <a14:useLocalDpi xmlns:a14="http://schemas.microsoft.com/office/drawing/2010/main" val="0"/>
              </a:ext>
            </a:extLst>
          </a:blip>
          <a:srcRect/>
          <a:stretch>
            <a:fillRect/>
          </a:stretch>
        </p:blipFill>
        <p:spPr bwMode="auto">
          <a:xfrm>
            <a:off x="683287" y="285143"/>
            <a:ext cx="8078009" cy="605850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41443867"/>
      </p:ext>
    </p:extLst>
  </p:cSld>
  <p:clrMapOvr>
    <a:masterClrMapping/>
  </p:clrMapOvr>
  <p:timing>
    <p:tnLst>
      <p:par>
        <p:cTn id="1" dur="indefinite" restart="never" nodeType="tmRoot"/>
      </p:par>
    </p:tnLst>
  </p:timing>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11"/>
          <p:cNvSpPr/>
          <p:nvPr/>
        </p:nvSpPr>
        <p:spPr>
          <a:xfrm>
            <a:off x="0" y="14748"/>
            <a:ext cx="121920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fr-FR"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Rectangle 1"/>
          <p:cNvSpPr/>
          <p:nvPr/>
        </p:nvSpPr>
        <p:spPr>
          <a:xfrm>
            <a:off x="1524000" y="0"/>
            <a:ext cx="91440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fr-FR" sz="18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75779" name="ZoneTexte 3"/>
          <p:cNvSpPr txBox="1">
            <a:spLocks noChangeArrowheads="1"/>
          </p:cNvSpPr>
          <p:nvPr/>
        </p:nvSpPr>
        <p:spPr bwMode="auto">
          <a:xfrm>
            <a:off x="7958139" y="4332288"/>
            <a:ext cx="2065337"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Including disk ;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0" i="0" u="none" strike="noStrike" kern="1200" cap="none" spc="0" normalizeH="0" baseline="0" noProof="0">
                <a:ln>
                  <a:noFill/>
                </a:ln>
                <a:solidFill>
                  <a:prstClr val="black"/>
                </a:solidFill>
                <a:effectLst/>
                <a:uLnTx/>
                <a:uFillTx/>
                <a:latin typeface="Arial" panose="020B0604020202020204" pitchFamily="34" charset="0"/>
                <a:ea typeface="+mn-ea"/>
                <a:cs typeface="+mn-cs"/>
              </a:rPr>
              <a:t>direct imaging</a:t>
            </a:r>
          </a:p>
        </p:txBody>
      </p:sp>
      <p:sp>
        <p:nvSpPr>
          <p:cNvPr id="75780" name="ZoneTexte 4"/>
          <p:cNvSpPr txBox="1">
            <a:spLocks noChangeArrowheads="1"/>
          </p:cNvSpPr>
          <p:nvPr/>
        </p:nvSpPr>
        <p:spPr bwMode="auto">
          <a:xfrm>
            <a:off x="1701801" y="227014"/>
            <a:ext cx="8931275"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000" b="0" i="0" u="none" strike="noStrike" kern="1200" cap="none" spc="0" normalizeH="0" baseline="0" noProof="0">
                <a:ln>
                  <a:noFill/>
                </a:ln>
                <a:solidFill>
                  <a:prstClr val="white"/>
                </a:solidFill>
                <a:effectLst/>
                <a:uLnTx/>
                <a:uFillTx/>
                <a:latin typeface="Arial" panose="020B0604020202020204" pitchFamily="34" charset="0"/>
                <a:ea typeface="+mn-ea"/>
                <a:cs typeface="+mn-cs"/>
              </a:rPr>
              <a:t>Illustration of results from MIRI in the framework of GTO time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000" b="0" i="0" u="none" strike="noStrike" kern="1200" cap="none" spc="0" normalizeH="0" baseline="0" noProof="0">
                <a:ln>
                  <a:noFill/>
                </a:ln>
                <a:solidFill>
                  <a:prstClr val="white"/>
                </a:solidFill>
                <a:effectLst/>
                <a:uLnTx/>
                <a:uFillTx/>
                <a:latin typeface="Arial" panose="020B0604020202020204" pitchFamily="34" charset="0"/>
                <a:ea typeface="+mn-ea"/>
                <a:cs typeface="+mn-cs"/>
              </a:rPr>
              <a:t>	2) MRS observations of J1828, a Brown Dwarf at 380 K  </a:t>
            </a:r>
          </a:p>
        </p:txBody>
      </p:sp>
      <p:sp>
        <p:nvSpPr>
          <p:cNvPr id="75781" name="Rectangle 2"/>
          <p:cNvSpPr>
            <a:spLocks noChangeArrowheads="1"/>
          </p:cNvSpPr>
          <p:nvPr/>
        </p:nvSpPr>
        <p:spPr bwMode="auto">
          <a:xfrm>
            <a:off x="2279651" y="5751514"/>
            <a:ext cx="8850313"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1600" b="0" i="0" u="none" strike="noStrike" kern="1200" cap="none" spc="0" normalizeH="0" baseline="0" noProof="0">
                <a:ln>
                  <a:noFill/>
                </a:ln>
                <a:solidFill>
                  <a:prstClr val="white"/>
                </a:solidFill>
                <a:effectLst/>
                <a:uLnTx/>
                <a:uFillTx/>
                <a:latin typeface="Calibri" panose="020F0502020204030204" pitchFamily="34" charset="0"/>
                <a:ea typeface="+mn-ea"/>
                <a:cs typeface="+mn-cs"/>
              </a:rPr>
              <a:t>Barrado, D., Mollière, P., Patapis, P. and the MIRI consortium :</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en-US" altLang="fr-FR" sz="1600" b="0" i="0" u="none" strike="noStrike" kern="1200" cap="none" spc="0" normalizeH="0" baseline="0" noProof="0">
                <a:ln>
                  <a:noFill/>
                </a:ln>
                <a:solidFill>
                  <a:prstClr val="white"/>
                </a:solidFill>
                <a:effectLst/>
                <a:uLnTx/>
                <a:uFillTx/>
                <a:latin typeface="Calibri" panose="020F0502020204030204" pitchFamily="34" charset="0"/>
                <a:ea typeface="+mn-ea"/>
                <a:cs typeface="+mn-cs"/>
              </a:rPr>
              <a:t>   15NH3 in the atmosphere of a cool brown dwarf. Nature (6</a:t>
            </a:r>
            <a:r>
              <a:rPr kumimoji="0" lang="en-US" altLang="fr-FR" sz="1600" b="0" i="0" u="none" strike="noStrike" kern="1200" cap="none" spc="0" normalizeH="0" baseline="30000" noProof="0">
                <a:ln>
                  <a:noFill/>
                </a:ln>
                <a:solidFill>
                  <a:prstClr val="white"/>
                </a:solidFill>
                <a:effectLst/>
                <a:uLnTx/>
                <a:uFillTx/>
                <a:latin typeface="Calibri" panose="020F0502020204030204" pitchFamily="34" charset="0"/>
                <a:ea typeface="+mn-ea"/>
                <a:cs typeface="+mn-cs"/>
              </a:rPr>
              <a:t>th</a:t>
            </a:r>
            <a:r>
              <a:rPr kumimoji="0" lang="en-US" altLang="fr-FR" sz="1600" b="0" i="0" u="none" strike="noStrike" kern="1200" cap="none" spc="0" normalizeH="0" baseline="0" noProof="0">
                <a:ln>
                  <a:noFill/>
                </a:ln>
                <a:solidFill>
                  <a:prstClr val="white"/>
                </a:solidFill>
                <a:effectLst/>
                <a:uLnTx/>
                <a:uFillTx/>
                <a:latin typeface="Calibri" panose="020F0502020204030204" pitchFamily="34" charset="0"/>
                <a:ea typeface="+mn-ea"/>
                <a:cs typeface="+mn-cs"/>
              </a:rPr>
              <a:t> of November 2023). </a:t>
            </a:r>
            <a:endParaRPr kumimoji="0" lang="fr-FR" altLang="fr-FR" sz="1600" b="0" i="0" u="none" strike="noStrike" kern="1200" cap="none" spc="0" normalizeH="0" baseline="0" noProof="0">
              <a:ln>
                <a:noFill/>
              </a:ln>
              <a:solidFill>
                <a:prstClr val="white"/>
              </a:solidFill>
              <a:effectLst/>
              <a:uLnTx/>
              <a:uFillTx/>
              <a:latin typeface="Arial" panose="020B0604020202020204" pitchFamily="34" charset="0"/>
              <a:ea typeface="+mn-ea"/>
              <a:cs typeface="+mn-cs"/>
            </a:endParaRPr>
          </a:p>
        </p:txBody>
      </p:sp>
      <p:pic>
        <p:nvPicPr>
          <p:cNvPr id="75782" name="Picture 11" descr="https://lh7-us.googleusercontent.com/oe9rcyhdX7V_BHYVXTkQfDWHtYTs8g3alI02kkfCkHBo1vFffkHzca7eNKKTnH5pQOyq6rvs4WczJJyoedAVTdxFTNdlDEE8K9-_xrjSwoxSyE3qUEA6yC4y3vsH_5UCuFyYFXrqdBQtq9R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120188" y="128588"/>
            <a:ext cx="882650" cy="88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5783" name="ZoneTexte 13"/>
          <p:cNvSpPr txBox="1">
            <a:spLocks noChangeArrowheads="1"/>
          </p:cNvSpPr>
          <p:nvPr/>
        </p:nvSpPr>
        <p:spPr bwMode="auto">
          <a:xfrm rot="16200000">
            <a:off x="9505951" y="420688"/>
            <a:ext cx="1141413" cy="24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000" b="0" i="0" u="none" strike="noStrike" kern="1200" cap="none" spc="0" normalizeH="0" baseline="0" noProof="0">
                <a:ln>
                  <a:noFill/>
                </a:ln>
                <a:solidFill>
                  <a:prstClr val="white"/>
                </a:solidFill>
                <a:effectLst/>
                <a:uLnTx/>
                <a:uFillTx/>
                <a:latin typeface="Arial" panose="020B0604020202020204" pitchFamily="34" charset="0"/>
                <a:ea typeface="+mn-ea"/>
                <a:cs typeface="+mn-cs"/>
              </a:rPr>
              <a:t>Credit P. Patapis</a:t>
            </a:r>
          </a:p>
        </p:txBody>
      </p:sp>
      <p:pic>
        <p:nvPicPr>
          <p:cNvPr id="75784" name="Image 5"/>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2471739" y="1628776"/>
            <a:ext cx="6492875" cy="1654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5785" name="Image 6"/>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2711450" y="3429001"/>
            <a:ext cx="4192588" cy="2195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5786" name="ZoneTexte 9"/>
          <p:cNvSpPr txBox="1">
            <a:spLocks noChangeArrowheads="1"/>
          </p:cNvSpPr>
          <p:nvPr/>
        </p:nvSpPr>
        <p:spPr bwMode="auto">
          <a:xfrm>
            <a:off x="7464426" y="4014788"/>
            <a:ext cx="2811463"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1" i="0" u="none" strike="noStrike" kern="1200" cap="none" spc="0" normalizeH="0" baseline="0" noProof="0">
                <a:ln>
                  <a:noFill/>
                </a:ln>
                <a:solidFill>
                  <a:srgbClr val="FF0000"/>
                </a:solidFill>
                <a:effectLst/>
                <a:uLnTx/>
                <a:uFillTx/>
                <a:latin typeface="Arial" panose="020B0604020202020204" pitchFamily="34" charset="0"/>
                <a:ea typeface="+mn-ea"/>
                <a:cs typeface="+mn-cs"/>
              </a:rPr>
              <a:t>Detection Of </a:t>
            </a:r>
            <a:r>
              <a:rPr kumimoji="0" lang="fr-FR" altLang="fr-FR" sz="1800" b="1" i="0" u="none" strike="noStrike" kern="1200" cap="none" spc="0" normalizeH="0" baseline="30000" noProof="0">
                <a:ln>
                  <a:noFill/>
                </a:ln>
                <a:solidFill>
                  <a:srgbClr val="FF0000"/>
                </a:solidFill>
                <a:effectLst/>
                <a:uLnTx/>
                <a:uFillTx/>
                <a:latin typeface="Arial" panose="020B0604020202020204" pitchFamily="34" charset="0"/>
                <a:ea typeface="+mn-ea"/>
                <a:cs typeface="+mn-cs"/>
              </a:rPr>
              <a:t>15</a:t>
            </a:r>
            <a:r>
              <a:rPr kumimoji="0" lang="fr-FR" altLang="fr-FR" sz="1800" b="1" i="0" u="none" strike="noStrike" kern="1200" cap="none" spc="0" normalizeH="0" baseline="0" noProof="0">
                <a:ln>
                  <a:noFill/>
                </a:ln>
                <a:solidFill>
                  <a:srgbClr val="FF0000"/>
                </a:solidFill>
                <a:effectLst/>
                <a:uLnTx/>
                <a:uFillTx/>
                <a:latin typeface="Arial" panose="020B0604020202020204" pitchFamily="34" charset="0"/>
                <a:ea typeface="+mn-ea"/>
                <a:cs typeface="+mn-cs"/>
              </a:rPr>
              <a:t>NH</a:t>
            </a:r>
            <a:r>
              <a:rPr kumimoji="0" lang="fr-FR" altLang="fr-FR" sz="1800" b="1" i="0" u="none" strike="noStrike" kern="1200" cap="none" spc="0" normalizeH="0" baseline="-25000" noProof="0">
                <a:ln>
                  <a:noFill/>
                </a:ln>
                <a:solidFill>
                  <a:srgbClr val="FF0000"/>
                </a:solidFill>
                <a:effectLst/>
                <a:uLnTx/>
                <a:uFillTx/>
                <a:latin typeface="Arial" panose="020B0604020202020204" pitchFamily="34" charset="0"/>
                <a:ea typeface="+mn-ea"/>
                <a:cs typeface="+mn-cs"/>
              </a:rPr>
              <a:t>3</a:t>
            </a:r>
            <a:r>
              <a:rPr kumimoji="0" lang="fr-FR" altLang="fr-FR" sz="1800" b="1" i="0" u="none" strike="noStrike" kern="1200" cap="none" spc="0" normalizeH="0" baseline="0" noProof="0">
                <a:ln>
                  <a:noFill/>
                </a:ln>
                <a:solidFill>
                  <a:srgbClr val="FF0000"/>
                </a:solidFill>
                <a:effectLst/>
                <a:uLnTx/>
                <a:uFillTx/>
                <a:latin typeface="Arial" panose="020B0604020202020204" pitchFamily="34" charset="0"/>
                <a:ea typeface="+mn-ea"/>
                <a:cs typeface="+mn-cs"/>
              </a:rPr>
              <a:t>,</a:t>
            </a:r>
          </a:p>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1800" b="1" i="0" u="none" strike="noStrike" kern="1200" cap="none" spc="0" normalizeH="0" baseline="0" noProof="0">
                <a:ln>
                  <a:noFill/>
                </a:ln>
                <a:solidFill>
                  <a:srgbClr val="FF0000"/>
                </a:solidFill>
                <a:effectLst/>
                <a:uLnTx/>
                <a:uFillTx/>
                <a:latin typeface="Arial" panose="020B0604020202020204" pitchFamily="34" charset="0"/>
                <a:ea typeface="+mn-ea"/>
                <a:cs typeface="+mn-cs"/>
              </a:rPr>
              <a:t> isotopologue de </a:t>
            </a:r>
            <a:r>
              <a:rPr kumimoji="0" lang="fr-FR" altLang="fr-FR" sz="1800" b="1" i="0" u="none" strike="noStrike" kern="1200" cap="none" spc="0" normalizeH="0" baseline="30000" noProof="0">
                <a:ln>
                  <a:noFill/>
                </a:ln>
                <a:solidFill>
                  <a:srgbClr val="FF0000"/>
                </a:solidFill>
                <a:effectLst/>
                <a:uLnTx/>
                <a:uFillTx/>
                <a:latin typeface="Arial" panose="020B0604020202020204" pitchFamily="34" charset="0"/>
                <a:ea typeface="+mn-ea"/>
                <a:cs typeface="+mn-cs"/>
              </a:rPr>
              <a:t>14</a:t>
            </a:r>
            <a:r>
              <a:rPr kumimoji="0" lang="fr-FR" altLang="fr-FR" sz="1800" b="1" i="0" u="none" strike="noStrike" kern="1200" cap="none" spc="0" normalizeH="0" baseline="0" noProof="0">
                <a:ln>
                  <a:noFill/>
                </a:ln>
                <a:solidFill>
                  <a:srgbClr val="FF0000"/>
                </a:solidFill>
                <a:effectLst/>
                <a:uLnTx/>
                <a:uFillTx/>
                <a:latin typeface="Arial" panose="020B0604020202020204" pitchFamily="34" charset="0"/>
                <a:ea typeface="+mn-ea"/>
                <a:cs typeface="+mn-cs"/>
              </a:rPr>
              <a:t>NH</a:t>
            </a:r>
            <a:r>
              <a:rPr kumimoji="0" lang="fr-FR" altLang="fr-FR" sz="1800" b="1" i="0" u="none" strike="noStrike" kern="1200" cap="none" spc="0" normalizeH="0" baseline="-25000" noProof="0">
                <a:ln>
                  <a:noFill/>
                </a:ln>
                <a:solidFill>
                  <a:srgbClr val="FF0000"/>
                </a:solidFill>
                <a:effectLst/>
                <a:uLnTx/>
                <a:uFillTx/>
                <a:latin typeface="Arial" panose="020B0604020202020204" pitchFamily="34" charset="0"/>
                <a:ea typeface="+mn-ea"/>
                <a:cs typeface="+mn-cs"/>
              </a:rPr>
              <a:t>3</a:t>
            </a:r>
            <a:r>
              <a:rPr kumimoji="0" lang="fr-FR" altLang="fr-FR" sz="1800" b="1" i="0" u="none" strike="noStrike" kern="1200" cap="none" spc="0" normalizeH="0" baseline="0" noProof="0">
                <a:ln>
                  <a:noFill/>
                </a:ln>
                <a:solidFill>
                  <a:srgbClr val="FF0000"/>
                </a:solidFill>
                <a:effectLst/>
                <a:uLnTx/>
                <a:uFillTx/>
                <a:latin typeface="Arial" panose="020B0604020202020204" pitchFamily="34" charset="0"/>
                <a:ea typeface="+mn-ea"/>
                <a:cs typeface="+mn-cs"/>
              </a:rPr>
              <a:t>  </a:t>
            </a:r>
          </a:p>
        </p:txBody>
      </p:sp>
      <p:sp>
        <p:nvSpPr>
          <p:cNvPr id="75787" name="Rectangle 2"/>
          <p:cNvSpPr>
            <a:spLocks noChangeArrowheads="1"/>
          </p:cNvSpPr>
          <p:nvPr/>
        </p:nvSpPr>
        <p:spPr bwMode="auto">
          <a:xfrm>
            <a:off x="3214688" y="941388"/>
            <a:ext cx="46101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marL="0" marR="0" lvl="0" indent="0" algn="l" defTabSz="914400" rtl="0" eaLnBrk="0" fontAlgn="base" latinLnBrk="0" hangingPunct="0">
              <a:lnSpc>
                <a:spcPct val="100000"/>
              </a:lnSpc>
              <a:spcBef>
                <a:spcPct val="0"/>
              </a:spcBef>
              <a:spcAft>
                <a:spcPct val="0"/>
              </a:spcAft>
              <a:buClrTx/>
              <a:buSzTx/>
              <a:buFontTx/>
              <a:buNone/>
              <a:tabLst/>
              <a:defRPr/>
            </a:pPr>
            <a:r>
              <a:rPr kumimoji="0" lang="fr-FR" altLang="fr-FR" sz="2000" b="1" i="0" u="none" strike="noStrike" kern="1200" cap="none" spc="0" normalizeH="0" baseline="0" noProof="0">
                <a:ln>
                  <a:noFill/>
                </a:ln>
                <a:solidFill>
                  <a:srgbClr val="FF0000"/>
                </a:solidFill>
                <a:effectLst/>
                <a:uLnTx/>
                <a:uFillTx/>
                <a:latin typeface="Calibri" panose="020F0502020204030204" pitchFamily="34" charset="0"/>
                <a:ea typeface="+mn-ea"/>
                <a:cs typeface="+mn-cs"/>
              </a:rPr>
              <a:t>Constraining the formation of exoplanets </a:t>
            </a:r>
          </a:p>
        </p:txBody>
      </p:sp>
    </p:spTree>
    <p:extLst>
      <p:ext uri="{BB962C8B-B14F-4D97-AF65-F5344CB8AC3E}">
        <p14:creationId xmlns:p14="http://schemas.microsoft.com/office/powerpoint/2010/main" val="775635197"/>
      </p:ext>
    </p:extLst>
  </p:cSld>
  <p:clrMapOvr>
    <a:masterClrMapping/>
  </p:clrMapOvr>
  <p:timing>
    <p:tnLst>
      <p:par>
        <p:cTn id="1" dur="indefinite" restart="never" nodeType="tmRoot"/>
      </p:par>
    </p:tnLst>
  </p:timing>
</p:sld>
</file>

<file path=ppt/theme/_rels/theme12.xml.rels><?xml version="1.0" encoding="UTF-8" standalone="yes"?>
<Relationships xmlns="http://schemas.openxmlformats.org/package/2006/relationships"><Relationship Id="rId1" Type="http://schemas.openxmlformats.org/officeDocument/2006/relationships/image" Target="../media/image18.jpeg"/></Relationships>
</file>

<file path=ppt/theme/theme1.xml><?xml version="1.0" encoding="utf-8"?>
<a:theme xmlns:a="http://schemas.openxmlformats.org/drawingml/2006/main" name="Thème Office">
  <a:themeElements>
    <a:clrScheme name="CEA 2023">
      <a:dk1>
        <a:srgbClr val="262626"/>
      </a:dk1>
      <a:lt1>
        <a:sysClr val="window" lastClr="FFFFFF"/>
      </a:lt1>
      <a:dk2>
        <a:srgbClr val="E50019"/>
      </a:dk2>
      <a:lt2>
        <a:srgbClr val="FFFFFF"/>
      </a:lt2>
      <a:accent1>
        <a:srgbClr val="3E4A83"/>
      </a:accent1>
      <a:accent2>
        <a:srgbClr val="7E9CBB"/>
      </a:accent2>
      <a:accent3>
        <a:srgbClr val="FFCD31"/>
      </a:accent3>
      <a:accent4>
        <a:srgbClr val="DA837B"/>
      </a:accent4>
      <a:accent5>
        <a:srgbClr val="0093A7"/>
      </a:accent5>
      <a:accent6>
        <a:srgbClr val="BD987A"/>
      </a:accent6>
      <a:hlink>
        <a:srgbClr val="E50019"/>
      </a:hlink>
      <a:folHlink>
        <a:srgbClr val="E50019"/>
      </a:folHlink>
    </a:clrScheme>
    <a:fontScheme name="CEA">
      <a:majorFont>
        <a:latin typeface="Arial Black"/>
        <a:ea typeface=""/>
        <a:cs typeface=""/>
      </a:majorFont>
      <a:minorFont>
        <a:latin typeface="Arial"/>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lIns="144000" tIns="108000" rIns="144000" bIns="144000" rtlCol="0" anchor="ctr">
        <a:spAutoFit/>
      </a:bodyPr>
      <a:lstStyle>
        <a:defPPr algn="ctr">
          <a:defRPr dirty="0" smtClean="0"/>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thm15="http://schemas.microsoft.com/office/thememl/2012/main" name="PPT-CEA final-V5.potx" id="{8CEE0DFF-1C06-4716-850E-804B5EEE4D0F}" vid="{3A69881D-C6CB-41F7-A0C0-1CB4B9E5CEEE}"/>
    </a:ext>
  </a:extLst>
</a:theme>
</file>

<file path=ppt/theme/theme2.xml><?xml version="1.0" encoding="utf-8"?>
<a:theme xmlns:a="http://schemas.openxmlformats.org/drawingml/2006/main" name="1_Modèle par défaut">
  <a:themeElements>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Modèle par défaut">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Modèle par défaut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Modèle par défaut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Modèle par défaut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Modèle par défaut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Modèle par défaut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Modèle par défaut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Modèle par défaut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Modèle par défaut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Modèle par défaut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Modèle par défaut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Modèle par défaut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1_Contenu">
  <a:themeElements>
    <a:clrScheme name="cnes2">
      <a:dk1>
        <a:srgbClr val="000000"/>
      </a:dk1>
      <a:lt1>
        <a:sysClr val="window" lastClr="FFFFFF"/>
      </a:lt1>
      <a:dk2>
        <a:srgbClr val="020251"/>
      </a:dk2>
      <a:lt2>
        <a:srgbClr val="646464"/>
      </a:lt2>
      <a:accent1>
        <a:srgbClr val="005191"/>
      </a:accent1>
      <a:accent2>
        <a:srgbClr val="44C39D"/>
      </a:accent2>
      <a:accent3>
        <a:srgbClr val="FF4A54"/>
      </a:accent3>
      <a:accent4>
        <a:srgbClr val="7FEDB3"/>
      </a:accent4>
      <a:accent5>
        <a:srgbClr val="68DFE3"/>
      </a:accent5>
      <a:accent6>
        <a:srgbClr val="FBDD62"/>
      </a:accent6>
      <a:hlink>
        <a:srgbClr val="9AA0FF"/>
      </a:hlink>
      <a:folHlink>
        <a:srgbClr val="FEAC5B"/>
      </a:folHlink>
    </a:clrScheme>
    <a:fontScheme name="Arial Black-Arial">
      <a:majorFont>
        <a:latin typeface="Arial Black" panose="020B0A04020102020204"/>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ésentation1" id="{571F2BC4-8D3E-5C4C-845D-4DFE67C98FA3}" vid="{21AF1618-B8C5-D24B-8EBE-8CFCC0759F93}"/>
    </a:ext>
  </a:extLst>
</a:theme>
</file>

<file path=ppt/theme/theme4.xml><?xml version="1.0" encoding="utf-8"?>
<a:theme xmlns:a="http://schemas.openxmlformats.org/drawingml/2006/main" name="1_Nouvelle présentation">
  <a:themeElements>
    <a:clrScheme name="Personnalisé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Nouvelle présentation">
      <a:majorFont>
        <a:latin typeface="Optima"/>
        <a:ea typeface="ＭＳ Ｐゴシック"/>
        <a:cs typeface="ＭＳ Ｐゴシック"/>
      </a:majorFont>
      <a:minorFont>
        <a:latin typeface="Optima"/>
        <a:ea typeface="ＭＳ Ｐゴシック"/>
        <a:cs typeface="ＭＳ Ｐゴシック"/>
      </a:minorFont>
    </a:fontScheme>
    <a:fmtScheme name="Bureau">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ln>
          <a:solidFill>
            <a:srgbClr val="FF0000"/>
          </a:solidFill>
        </a:ln>
      </a:spPr>
      <a:bodyPr rtlCol="0" anchor="ctr"/>
      <a:lstStyle>
        <a:defPPr algn="ctr">
          <a:defRPr/>
        </a:defPPr>
      </a:lstStyle>
    </a:spDef>
    <a:lnDef>
      <a:spPr bwMode="auto">
        <a:noFill/>
        <a:ln w="12700" cap="flat" cmpd="sng" algn="ctr">
          <a:solidFill>
            <a:srgbClr val="FF0000"/>
          </a:solidFill>
          <a:prstDash val="solid"/>
          <a:round/>
          <a:headEnd type="none" w="med" len="med"/>
          <a:tailEnd type="none" w="med" len="med"/>
        </a:ln>
        <a:effectLst/>
      </a:spPr>
      <a:bodyPr/>
      <a:lstStyle/>
    </a:lnDef>
    <a:txDef>
      <a:spPr>
        <a:noFill/>
      </a:spPr>
      <a:bodyPr wrap="none" rtlCol="0">
        <a:spAutoFit/>
      </a:bodyPr>
      <a:lstStyle>
        <a:defPPr algn="l">
          <a:defRPr dirty="0" smtClean="0">
            <a:solidFill>
              <a:schemeClr val="bg1"/>
            </a:solidFill>
            <a:latin typeface="Verdana" panose="020B0604030504040204" pitchFamily="34" charset="0"/>
            <a:ea typeface="Verdana" panose="020B0604030504040204" pitchFamily="34" charset="0"/>
            <a:cs typeface="Verdana" panose="020B0604030504040204" pitchFamily="34" charset="0"/>
          </a:defRPr>
        </a:defPPr>
      </a:lstStyle>
    </a:txDef>
  </a:objectDefaults>
  <a:extraClrSchemeLst>
    <a:extraClrScheme>
      <a:clrScheme name="Nouvelle présentatio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Nouvelle présentatio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Nouvelle présentatio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Nouvelle présentatio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Nouvelle présentatio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Nouvelle présentatio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Nouvelle présentation 7">
        <a:dk1>
          <a:srgbClr val="5C1F00"/>
        </a:dk1>
        <a:lt1>
          <a:srgbClr val="FFFFFF"/>
        </a:lt1>
        <a:dk2>
          <a:srgbClr val="800000"/>
        </a:dk2>
        <a:lt2>
          <a:srgbClr val="DFD293"/>
        </a:lt2>
        <a:accent1>
          <a:srgbClr val="713E39"/>
        </a:accent1>
        <a:accent2>
          <a:srgbClr val="BE7960"/>
        </a:accent2>
        <a:accent3>
          <a:srgbClr val="C0AAAA"/>
        </a:accent3>
        <a:accent4>
          <a:srgbClr val="DADADA"/>
        </a:accent4>
        <a:accent5>
          <a:srgbClr val="BBAFAE"/>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Nouvelle présentatio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Nouvelle présentatio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Nouvelle présentatio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Nouvelle présentatio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Nouvelle présentatio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3_Modèle par défaut">
  <a:themeElements>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Modèle par défaut">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fr-FR" altLang="fr-FR" sz="1400" b="0" i="1"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fr-FR" altLang="fr-FR" sz="1400" b="0" i="1" u="none" strike="noStrike" cap="none" normalizeH="0" baseline="0" smtClean="0">
            <a:ln>
              <a:noFill/>
            </a:ln>
            <a:solidFill>
              <a:schemeClr val="tx1"/>
            </a:solidFill>
            <a:effectLst/>
            <a:latin typeface="Arial" charset="0"/>
          </a:defRPr>
        </a:defPPr>
      </a:lstStyle>
    </a:lnDef>
  </a:objectDefaults>
  <a:extraClrSchemeLst>
    <a:extraClrScheme>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Modèle par défaut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Modèle par défaut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Modèle par défaut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Modèle par défaut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Modèle par défaut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Modèle par défaut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Modèle par défaut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Modèle par défaut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Modèle par défaut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Modèle par défaut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Modèle par défaut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6.xml><?xml version="1.0" encoding="utf-8"?>
<a:theme xmlns:a="http://schemas.openxmlformats.org/drawingml/2006/main" name="2_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7.xml><?xml version="1.0" encoding="utf-8"?>
<a:theme xmlns:a="http://schemas.openxmlformats.org/drawingml/2006/main" name="1_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2_Modèle par défaut">
  <a:themeElements>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Modèle par défaut">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Modèle par défaut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Modèle par défaut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Modèle par défaut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Modèle par défaut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Modèle par défaut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Modèle par défaut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Modèle par défaut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Modèle par défaut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Modèle par défaut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Modèle par défaut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Modèle par défaut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9.xml><?xml version="1.0" encoding="utf-8"?>
<a:theme xmlns:a="http://schemas.openxmlformats.org/drawingml/2006/main" name="Modèle par défaut">
  <a:themeElements>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Modèle par défaut">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Modèle par défaut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Modèle par défaut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Modèle par défaut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Modèle par défaut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Modèle par défaut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Modèle par défaut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Modèle par défaut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Modèle par défaut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Modèle par défaut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Modèle par défaut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Modèle par défaut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0.xml><?xml version="1.0" encoding="utf-8"?>
<a:theme xmlns:a="http://schemas.openxmlformats.org/drawingml/2006/main" name="4_Modèle par défaut">
  <a:themeElements>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Modèle par défaut">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Modèle par défaut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Modèle par défaut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Modèle par défaut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Modèle par défaut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Modèle par défaut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Modèle par défaut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Modèle par défaut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Modèle par défaut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Modèle par défaut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Modèle par défaut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Modèle par défaut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Modèle par défaut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1.xml><?xml version="1.0" encoding="utf-8"?>
<a:theme xmlns:a="http://schemas.openxmlformats.org/drawingml/2006/main" name="4_Nouvelle présentation">
  <a:themeElements>
    <a:clrScheme name="Personnalisé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Nouvelle présentation">
      <a:majorFont>
        <a:latin typeface="Optima"/>
        <a:ea typeface="ＭＳ Ｐゴシック"/>
        <a:cs typeface="ＭＳ Ｐゴシック"/>
      </a:majorFont>
      <a:minorFont>
        <a:latin typeface="Optima"/>
        <a:ea typeface="ＭＳ Ｐゴシック"/>
        <a:cs typeface="ＭＳ Ｐゴシック"/>
      </a:minorFont>
    </a:fontScheme>
    <a:fmtScheme name="Bureau">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ln>
          <a:solidFill>
            <a:srgbClr val="FF0000"/>
          </a:solidFill>
        </a:ln>
      </a:spPr>
      <a:bodyPr rtlCol="0" anchor="ctr"/>
      <a:lstStyle>
        <a:defPPr algn="ctr">
          <a:defRPr/>
        </a:defPPr>
      </a:lstStyle>
    </a:spDef>
    <a:lnDef>
      <a:spPr bwMode="auto">
        <a:noFill/>
        <a:ln w="12700" cap="flat" cmpd="sng" algn="ctr">
          <a:solidFill>
            <a:srgbClr val="FF0000"/>
          </a:solidFill>
          <a:prstDash val="solid"/>
          <a:round/>
          <a:headEnd type="none" w="med" len="med"/>
          <a:tailEnd type="none" w="med" len="med"/>
        </a:ln>
        <a:effectLst/>
      </a:spPr>
      <a:bodyPr/>
      <a:lstStyle/>
    </a:lnDef>
    <a:txDef>
      <a:spPr>
        <a:noFill/>
      </a:spPr>
      <a:bodyPr wrap="none" rtlCol="0">
        <a:spAutoFit/>
      </a:bodyPr>
      <a:lstStyle>
        <a:defPPr algn="l">
          <a:defRPr dirty="0" smtClean="0">
            <a:solidFill>
              <a:schemeClr val="bg1"/>
            </a:solidFill>
            <a:latin typeface="Verdana" panose="020B0604030504040204" pitchFamily="34" charset="0"/>
            <a:ea typeface="Verdana" panose="020B0604030504040204" pitchFamily="34" charset="0"/>
            <a:cs typeface="Verdana" panose="020B0604030504040204" pitchFamily="34" charset="0"/>
          </a:defRPr>
        </a:defPPr>
      </a:lstStyle>
    </a:txDef>
  </a:objectDefaults>
  <a:extraClrSchemeLst>
    <a:extraClrScheme>
      <a:clrScheme name="Nouvelle présentatio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Nouvelle présentatio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Nouvelle présentatio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Nouvelle présentatio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Nouvelle présentatio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Nouvelle présentatio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Nouvelle présentation 7">
        <a:dk1>
          <a:srgbClr val="5C1F00"/>
        </a:dk1>
        <a:lt1>
          <a:srgbClr val="FFFFFF"/>
        </a:lt1>
        <a:dk2>
          <a:srgbClr val="800000"/>
        </a:dk2>
        <a:lt2>
          <a:srgbClr val="DFD293"/>
        </a:lt2>
        <a:accent1>
          <a:srgbClr val="713E39"/>
        </a:accent1>
        <a:accent2>
          <a:srgbClr val="BE7960"/>
        </a:accent2>
        <a:accent3>
          <a:srgbClr val="C0AAAA"/>
        </a:accent3>
        <a:accent4>
          <a:srgbClr val="DADADA"/>
        </a:accent4>
        <a:accent5>
          <a:srgbClr val="BBAFAE"/>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Nouvelle présentatio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Nouvelle présentatio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Nouvelle présentatio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Nouvelle présentatio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Nouvelle présentatio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12.xml><?xml version="1.0" encoding="utf-8"?>
<a:theme xmlns:a="http://schemas.openxmlformats.org/drawingml/2006/main" name="2_Title - Top">
  <a:themeElements>
    <a:clrScheme name="">
      <a:dk1>
        <a:srgbClr val="FFFFFF"/>
      </a:dk1>
      <a:lt1>
        <a:srgbClr val="FFFFFF"/>
      </a:lt1>
      <a:dk2>
        <a:srgbClr val="000000"/>
      </a:dk2>
      <a:lt2>
        <a:srgbClr val="000000"/>
      </a:lt2>
      <a:accent1>
        <a:srgbClr val="BBE0E3"/>
      </a:accent1>
      <a:accent2>
        <a:srgbClr val="333399"/>
      </a:accent2>
      <a:accent3>
        <a:srgbClr val="AAAAAA"/>
      </a:accent3>
      <a:accent4>
        <a:srgbClr val="DADADA"/>
      </a:accent4>
      <a:accent5>
        <a:srgbClr val="DAEDEF"/>
      </a:accent5>
      <a:accent6>
        <a:srgbClr val="2D2D8A"/>
      </a:accent6>
      <a:hlink>
        <a:srgbClr val="009999"/>
      </a:hlink>
      <a:folHlink>
        <a:srgbClr val="99CC00"/>
      </a:folHlink>
    </a:clrScheme>
    <a:fontScheme name="Title - Top">
      <a:majorFont>
        <a:latin typeface="Helvetica"/>
        <a:ea typeface="ヒラギノ角ゴ ProN W6"/>
        <a:cs typeface="ヒラギノ角ゴ ProN W6"/>
      </a:majorFont>
      <a:minorFont>
        <a:latin typeface="Gill Sans"/>
        <a:ea typeface="ヒラギノ角ゴ ProN W3"/>
        <a:cs typeface="ヒラギノ角ゴ ProN W3"/>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blipFill dpi="0" rotWithShape="0">
          <a:blip xmlns:r="http://schemas.openxmlformats.org/officeDocument/2006/relationships" r:embed="rId1"/>
          <a:srcRect/>
          <a:tile tx="0" ty="0" sx="100000" sy="100000" flip="none" algn="tl"/>
        </a:blipFill>
        <a:ln w="25400"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4200" b="0" i="0" u="none" strike="noStrike" cap="none" normalizeH="0" baseline="0">
            <a:ln>
              <a:noFill/>
            </a:ln>
            <a:solidFill>
              <a:srgbClr val="FFFFFF"/>
            </a:solidFill>
            <a:effectLst/>
            <a:latin typeface="Gill Sans" charset="0"/>
            <a:ea typeface="ヒラギノ角ゴ ProN W3" charset="-128"/>
            <a:cs typeface="ヒラギノ角ゴ ProN W3" charset="-128"/>
            <a:sym typeface="Gill Sans" charset="0"/>
          </a:defRPr>
        </a:defPPr>
      </a:lstStyle>
    </a:spDef>
    <a:lnDef>
      <a:spPr bwMode="auto">
        <a:xfrm>
          <a:off x="0" y="0"/>
          <a:ext cx="1" cy="1"/>
        </a:xfrm>
        <a:custGeom>
          <a:avLst/>
          <a:gdLst/>
          <a:ahLst/>
          <a:cxnLst/>
          <a:rect l="0" t="0" r="0" b="0"/>
          <a:pathLst/>
        </a:custGeom>
        <a:blipFill dpi="0" rotWithShape="0">
          <a:blip xmlns:r="http://schemas.openxmlformats.org/officeDocument/2006/relationships" r:embed="rId1"/>
          <a:srcRect/>
          <a:tile tx="0" ty="0" sx="100000" sy="100000" flip="none" algn="tl"/>
        </a:blipFill>
        <a:ln w="25400"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ctr" defTabSz="914400" rtl="0" eaLnBrk="1" fontAlgn="base" latinLnBrk="0" hangingPunct="1">
          <a:lnSpc>
            <a:spcPct val="100000"/>
          </a:lnSpc>
          <a:spcBef>
            <a:spcPct val="0"/>
          </a:spcBef>
          <a:spcAft>
            <a:spcPct val="0"/>
          </a:spcAft>
          <a:buClrTx/>
          <a:buSzTx/>
          <a:buFontTx/>
          <a:buNone/>
          <a:tabLst/>
          <a:defRPr kumimoji="0" lang="en-US" sz="4200" b="0" i="0" u="none" strike="noStrike" cap="none" normalizeH="0" baseline="0">
            <a:ln>
              <a:noFill/>
            </a:ln>
            <a:solidFill>
              <a:srgbClr val="FFFFFF"/>
            </a:solidFill>
            <a:effectLst/>
            <a:latin typeface="Gill Sans" charset="0"/>
            <a:ea typeface="ヒラギノ角ゴ ProN W3" charset="-128"/>
            <a:cs typeface="ヒラギノ角ゴ ProN W3" charset="-128"/>
            <a:sym typeface="Gill Sans" charset="0"/>
          </a:defRPr>
        </a:defPPr>
      </a:lstStyle>
    </a:lnDef>
  </a:objectDefaults>
  <a:extraClrSchemeLst>
    <a:extraClrScheme>
      <a:clrScheme name="Title - Top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Lst>
</a:theme>
</file>

<file path=ppt/theme/theme13.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14.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p:properties xmlns:p="http://schemas.microsoft.com/office/2006/metadata/properties" xmlns:xsi="http://www.w3.org/2001/XMLSchema-instance" xmlns:pc="http://schemas.microsoft.com/office/infopath/2007/PartnerControls">
  <documentManagement>
    <Language xmlns="http://schemas.microsoft.com/sharepoint/v3">Français (France)</Language>
    <TypologyTaxHTField0 xmlns="582fa2ad-bcfb-4c30-8490-7bbd511b1880">
      <Terms xmlns="http://schemas.microsoft.com/office/infopath/2007/PartnerControls"/>
    </TypologyTaxHTField0>
    <PublicTaxHTField0 xmlns="582fa2ad-bcfb-4c30-8490-7bbd511b1880">
      <Terms xmlns="http://schemas.microsoft.com/office/infopath/2007/PartnerControls"/>
    </PublicTaxHTField0>
    <Summary xmlns="582fa2ad-bcfb-4c30-8490-7bbd511b1880" xsi:nil="true"/>
    <ManualDate xmlns="582fa2ad-bcfb-4c30-8490-7bbd511b1880" xsi:nil="true"/>
    <TaxKeywordTaxHTField xmlns="151dffeb-2989-4a61-aef8-844a993007f8">
      <Terms xmlns="http://schemas.microsoft.com/office/infopath/2007/PartnerControls"/>
    </TaxKeywordTaxHTField>
    <ThumbnailImageUrl xmlns="582fa2ad-bcfb-4c30-8490-7bbd511b1880" xsi:nil="true"/>
    <TaxCatchAll xmlns="151dffeb-2989-4a61-aef8-844a993007f8"/>
    <ThumbnailImage xmlns="582fa2ad-bcfb-4c30-8490-7bbd511b1880" xsi:nil="true"/>
    <OrganisationTaxHTField0 xmlns="582fa2ad-bcfb-4c30-8490-7bbd511b1880">
      <Terms xmlns="http://schemas.microsoft.com/office/infopath/2007/PartnerControls"/>
    </OrganisationTaxHTField0>
    <BigPictureUrl xmlns="582fa2ad-bcfb-4c30-8490-7bbd511b1880" xsi:nil="true"/>
    <BigPicture xmlns="582fa2ad-bcfb-4c30-8490-7bbd511b1880" xsi:nil="true"/>
    <BackwardLinks xmlns="582fa2ad-bcfb-4c30-8490-7bbd511b1880">2</BackwardLinks>
    <ThematicsTaxHTField0 xmlns="582fa2ad-bcfb-4c30-8490-7bbd511b1880">
      <Terms xmlns="http://schemas.microsoft.com/office/infopath/2007/PartnerControls"/>
    </ThematicsTaxHTField0>
    <CenterAndUnitTaxHTField0 xmlns="582fa2ad-bcfb-4c30-8490-7bbd511b1880">
      <Terms xmlns="http://schemas.microsoft.com/office/infopath/2007/PartnerControls"/>
    </CenterAndUnitTaxHTField0>
    <DisplayedDate xmlns="582fa2ad-bcfb-4c30-8490-7bbd511b1880">2023-01-25T10:00:27+00:00</DisplayedDate>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mso-contentType ?>
<spe:Receivers xmlns:spe="http://schemas.microsoft.com/sharepoint/events">
  <Receiver>
    <Name>Office document_ItemAdded</Name>
    <Synchronization>Synchronous</Synchronization>
    <Type>10001</Type>
    <SequenceNumber>11001</SequenceNumber>
    <Url/>
    <Assembly>CEA.I2I.Web.Core, Version=1.0.0.0, Culture=neutral, PublicKeyToken=39d5d856cb1a3e17</Assembly>
    <Class>CEA.I2I.Web.Core.Receivers.OfficeDocumentEventReceiver</Class>
    <Data/>
    <Filter/>
  </Receiver>
  <Receiver>
    <Name>Office document_ItemUpdated</Name>
    <Synchronization>Synchronous</Synchronization>
    <Type>10002</Type>
    <SequenceNumber>11001</SequenceNumber>
    <Url/>
    <Assembly>CEA.I2I.Web.Core, Version=1.0.0.0, Culture=neutral, PublicKeyToken=39d5d856cb1a3e17</Assembly>
    <Class>CEA.I2I.Web.Core.Receivers.OfficeDocumentEventReceiver</Class>
    <Data/>
    <Filter/>
  </Receiver>
</spe:Receivers>
</file>

<file path=customXml/item4.xml><?xml version="1.0" encoding="utf-8"?>
<ct:contentTypeSchema xmlns:ct="http://schemas.microsoft.com/office/2006/metadata/contentType" xmlns:ma="http://schemas.microsoft.com/office/2006/metadata/properties/metaAttributes" ct:_="" ma:_="" ma:contentTypeName="Document bureautique" ma:contentTypeID="0x0101009AC65FE4C57B4241B7BB126C82049321006502EDEDC0136B40BE1694CA6DFB09E5" ma:contentTypeVersion="20" ma:contentTypeDescription="Crée un document." ma:contentTypeScope="" ma:versionID="f1b05a092d0904e6962f83cebf818255">
  <xsd:schema xmlns:xsd="http://www.w3.org/2001/XMLSchema" xmlns:xs="http://www.w3.org/2001/XMLSchema" xmlns:p="http://schemas.microsoft.com/office/2006/metadata/properties" xmlns:ns1="http://schemas.microsoft.com/sharepoint/v3" xmlns:ns2="582fa2ad-bcfb-4c30-8490-7bbd511b1880" xmlns:ns3="151dffeb-2989-4a61-aef8-844a993007f8" targetNamespace="http://schemas.microsoft.com/office/2006/metadata/properties" ma:root="true" ma:fieldsID="7c3819e88b0869059371fc3b24198fff" ns1:_="" ns2:_="" ns3:_="">
    <xsd:import namespace="http://schemas.microsoft.com/sharepoint/v3"/>
    <xsd:import namespace="582fa2ad-bcfb-4c30-8490-7bbd511b1880"/>
    <xsd:import namespace="151dffeb-2989-4a61-aef8-844a993007f8"/>
    <xsd:element name="properties">
      <xsd:complexType>
        <xsd:sequence>
          <xsd:element name="documentManagement">
            <xsd:complexType>
              <xsd:all>
                <xsd:element ref="ns1:Language" minOccurs="0"/>
                <xsd:element ref="ns2:BackwardLinks" minOccurs="0"/>
                <xsd:element ref="ns2:ThematicsTaxHTField0" minOccurs="0"/>
                <xsd:element ref="ns3:TaxCatchAll" minOccurs="0"/>
                <xsd:element ref="ns3:TaxCatchAllLabel" minOccurs="0"/>
                <xsd:element ref="ns2:CenterAndUnitTaxHTField0" minOccurs="0"/>
                <xsd:element ref="ns3:TaxKeywordTaxHTField" minOccurs="0"/>
                <xsd:element ref="ns2:TypologyTaxHTField0" minOccurs="0"/>
                <xsd:element ref="ns2:OrganisationTaxHTField0" minOccurs="0"/>
                <xsd:element ref="ns2:PublicTaxHTField0" minOccurs="0"/>
                <xsd:element ref="ns2:Summary" minOccurs="0"/>
                <xsd:element ref="ns2:ThumbnailImage" minOccurs="0"/>
                <xsd:element ref="ns2:ThumbnailImageUrl" minOccurs="0"/>
                <xsd:element ref="ns2:BigPicture" minOccurs="0"/>
                <xsd:element ref="ns2:BigPictureUrl" minOccurs="0"/>
                <xsd:element ref="ns2:ManualDate" minOccurs="0"/>
                <xsd:element ref="ns2:Displayed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Language" ma:index="5" nillable="true" ma:displayName="Langue" ma:default="Français (France)" ma:internalName="Language">
      <xsd:simpleType>
        <xsd:union memberTypes="dms:Text">
          <xsd:simpleType>
            <xsd:restriction base="dms:Choice">
              <xsd:enumeration value="Arabe (Arabie saoudite)"/>
              <xsd:enumeration value="Bulgare (Bulgarie)"/>
              <xsd:enumeration value="Chinois (R.A.S. de Hong Kong)"/>
              <xsd:enumeration value="Chinois (République populaire de Chine)"/>
              <xsd:enumeration value="Chinois (Taïwan)"/>
              <xsd:enumeration value="Croate (Croatie)"/>
              <xsd:enumeration value="Tchèque (République tchèque)"/>
              <xsd:enumeration value="Danois (Danemark)"/>
              <xsd:enumeration value="Néerlandais (Pays-Bas)"/>
              <xsd:enumeration value="Anglais"/>
              <xsd:enumeration value="Estonien (Estonie)"/>
              <xsd:enumeration value="Finnois (Finlande)"/>
              <xsd:enumeration value="Français (France)"/>
              <xsd:enumeration value="Allemand (Allemagne)"/>
              <xsd:enumeration value="Grec (Grèce)"/>
              <xsd:enumeration value="Hébreu (Israël)"/>
              <xsd:enumeration value="Hindi (Inde)"/>
              <xsd:enumeration value="Hongrois (Hongrie)"/>
              <xsd:enumeration value="Indonésien (Indonésie)"/>
              <xsd:enumeration value="Italien (Italie)"/>
              <xsd:enumeration value="Japonais (Japon)"/>
              <xsd:enumeration value="Coréen (Corée)"/>
              <xsd:enumeration value="Letton (Lettonie)"/>
              <xsd:enumeration value="Lituanien (Lituanie)"/>
              <xsd:enumeration value="Malais (Malaisie)"/>
              <xsd:enumeration value="Norvégien (Bokmal) (Norvège)"/>
              <xsd:enumeration value="Polonais (Pologne)"/>
              <xsd:enumeration value="Portugais (Brésil)"/>
              <xsd:enumeration value="Portugais (Portugal)"/>
              <xsd:enumeration value="Roumain (Roumanie)"/>
              <xsd:enumeration value="Russe (Russie)"/>
              <xsd:enumeration value="Serbe (Latin, Serbie)"/>
              <xsd:enumeration value="Slovaque (Slovaquie)"/>
              <xsd:enumeration value="Slovène (Slovénie)"/>
              <xsd:enumeration value="Espagnol (Espagne)"/>
              <xsd:enumeration value="Suédois (Suède)"/>
              <xsd:enumeration value="Thaï (Thaïlande)"/>
              <xsd:enumeration value="Turc (Turquie)"/>
              <xsd:enumeration value="Ukrainien (Ukraine)"/>
              <xsd:enumeration value="Ourdou (République islamique du Pakistan)"/>
              <xsd:enumeration value="Vietnamien (Vietnam)"/>
            </xsd:restriction>
          </xsd:simpleType>
        </xsd:union>
      </xsd:simpleType>
    </xsd:element>
  </xsd:schema>
  <xsd:schema xmlns:xsd="http://www.w3.org/2001/XMLSchema" xmlns:xs="http://www.w3.org/2001/XMLSchema" xmlns:dms="http://schemas.microsoft.com/office/2006/documentManagement/types" xmlns:pc="http://schemas.microsoft.com/office/infopath/2007/PartnerControls" targetNamespace="582fa2ad-bcfb-4c30-8490-7bbd511b1880" elementFormDefault="qualified">
    <xsd:import namespace="http://schemas.microsoft.com/office/2006/documentManagement/types"/>
    <xsd:import namespace="http://schemas.microsoft.com/office/infopath/2007/PartnerControls"/>
    <xsd:element name="BackwardLinks" ma:index="6" nillable="true" ma:displayName="Liens entrants" ma:internalName="BackwardLinks" ma:readOnly="false">
      <xsd:simpleType>
        <xsd:restriction base="dms:Text"/>
      </xsd:simpleType>
    </xsd:element>
    <xsd:element name="ThematicsTaxHTField0" ma:index="8" nillable="true" ma:taxonomy="true" ma:internalName="ThematicsTaxHTField0" ma:taxonomyFieldName="Thematics" ma:displayName="Thématiques" ma:fieldId="{c4af68e9-307a-4318-8504-f93285936fc7}" ma:taxonomyMulti="true" ma:sspId="a6e70cbb-a60f-4600-a53f-b7ff8cffd0af" ma:termSetId="a10a44d9-d1f6-48e5-bb68-cccd1ea0729b" ma:anchorId="00000000-0000-0000-0000-000000000000" ma:open="false" ma:isKeyword="false">
      <xsd:complexType>
        <xsd:sequence>
          <xsd:element ref="pc:Terms" minOccurs="0" maxOccurs="1"/>
        </xsd:sequence>
      </xsd:complexType>
    </xsd:element>
    <xsd:element name="CenterAndUnitTaxHTField0" ma:index="12" nillable="true" ma:taxonomy="true" ma:internalName="CenterAndUnitTaxHTField0" ma:taxonomyFieldName="CenterAndUnit" ma:displayName="Centre et unité" ma:fieldId="{facf9d3d-8cf6-4fab-8f4b-dfbbe29f3a4b}" ma:taxonomyMulti="true" ma:sspId="a6e70cbb-a60f-4600-a53f-b7ff8cffd0af" ma:termSetId="88381266-4cf9-4d0f-9f66-bc7ee8b8f509" ma:anchorId="00000000-0000-0000-0000-000000000000" ma:open="false" ma:isKeyword="false">
      <xsd:complexType>
        <xsd:sequence>
          <xsd:element ref="pc:Terms" minOccurs="0" maxOccurs="1"/>
        </xsd:sequence>
      </xsd:complexType>
    </xsd:element>
    <xsd:element name="TypologyTaxHTField0" ma:index="18" nillable="true" ma:taxonomy="true" ma:internalName="TypologyTaxHTField0" ma:taxonomyFieldName="Typology" ma:displayName="Type de contenu" ma:readOnly="false" ma:default="" ma:fieldId="{fca8d298-920d-4815-a20b-c1a36091f1f7}" ma:taxonomyMulti="true" ma:sspId="a6e70cbb-a60f-4600-a53f-b7ff8cffd0af" ma:termSetId="092849f7-9260-4df9-99c4-635fefe8f60a" ma:anchorId="00000000-0000-0000-0000-000000000000" ma:open="false" ma:isKeyword="false">
      <xsd:complexType>
        <xsd:sequence>
          <xsd:element ref="pc:Terms" minOccurs="0" maxOccurs="1"/>
        </xsd:sequence>
      </xsd:complexType>
    </xsd:element>
    <xsd:element name="OrganisationTaxHTField0" ma:index="20" nillable="true" ma:taxonomy="true" ma:internalName="OrganisationTaxHTField0" ma:taxonomyFieldName="Organisation" ma:displayName="Organisation" ma:readOnly="false" ma:fieldId="{dacc8977-bae2-4cdb-ba56-0a020a4af99a}" ma:taxonomyMulti="true" ma:sspId="a6e70cbb-a60f-4600-a53f-b7ff8cffd0af" ma:termSetId="88381266-4cf9-4d0f-9f66-bc7ee8b8f509" ma:anchorId="00000000-0000-0000-0000-000000000000" ma:open="false" ma:isKeyword="false">
      <xsd:complexType>
        <xsd:sequence>
          <xsd:element ref="pc:Terms" minOccurs="0" maxOccurs="1"/>
        </xsd:sequence>
      </xsd:complexType>
    </xsd:element>
    <xsd:element name="PublicTaxHTField0" ma:index="22" nillable="true" ma:taxonomy="true" ma:internalName="PublicTaxHTField0" ma:taxonomyFieldName="Public" ma:displayName="Public" ma:readOnly="false" ma:fieldId="{7196c7f4-9f00-45cf-9674-ae6fd7f8c9dc}" ma:taxonomyMulti="true" ma:sspId="a6e70cbb-a60f-4600-a53f-b7ff8cffd0af" ma:termSetId="d1bb7582-47f0-4b95-a8a0-54d382c0433c" ma:anchorId="00000000-0000-0000-0000-000000000000" ma:open="false" ma:isKeyword="false">
      <xsd:complexType>
        <xsd:sequence>
          <xsd:element ref="pc:Terms" minOccurs="0" maxOccurs="1"/>
        </xsd:sequence>
      </xsd:complexType>
    </xsd:element>
    <xsd:element name="Summary" ma:index="24" nillable="true" ma:displayName="Résumé" ma:internalName="Summary" ma:readOnly="false">
      <xsd:simpleType>
        <xsd:restriction base="dms:Note">
          <xsd:maxLength value="255"/>
        </xsd:restriction>
      </xsd:simpleType>
    </xsd:element>
    <xsd:element name="ThumbnailImage" ma:index="25" nillable="true" ma:displayName="Image poster" ma:internalName="ThumbnailImage" ma:readOnly="false">
      <xsd:simpleType>
        <xsd:restriction base="dms:Unknown"/>
      </xsd:simpleType>
    </xsd:element>
    <xsd:element name="ThumbnailImageUrl" ma:index="26" nillable="true" ma:displayName="ThumbnailImageUrl" ma:hidden="true" ma:internalName="ThumbnailImageUrl" ma:readOnly="false" ma:showField="FALSE">
      <xsd:simpleType>
        <xsd:restriction base="dms:Text"/>
      </xsd:simpleType>
    </xsd:element>
    <xsd:element name="BigPicture" ma:index="27" nillable="true" ma:displayName="Grande image" ma:internalName="BigPicture" ma:readOnly="false">
      <xsd:simpleType>
        <xsd:restriction base="dms:Unknown"/>
      </xsd:simpleType>
    </xsd:element>
    <xsd:element name="BigPictureUrl" ma:index="28" nillable="true" ma:displayName="BigPictureUrl" ma:hidden="true" ma:internalName="BigPictureUrl" ma:readOnly="false" ma:showField="FALSE">
      <xsd:simpleType>
        <xsd:restriction base="dms:Text"/>
      </xsd:simpleType>
    </xsd:element>
    <xsd:element name="ManualDate" ma:index="29" nillable="true" ma:displayName="Date manuelle" ma:format="DateTime" ma:LCID="1036" ma:internalName="ManualDate" ma:readOnly="false">
      <xsd:simpleType>
        <xsd:restriction base="dms:DateTime"/>
      </xsd:simpleType>
    </xsd:element>
    <xsd:element name="DisplayedDate" ma:index="30" nillable="true" ma:displayName="Date affichée" ma:format="DateTime" ma:LCID="1036" ma:internalName="DisplayedDate" ma:readOnly="true">
      <xsd:simpleType>
        <xsd:restriction base="dms:DateTime"/>
      </xsd:simpleType>
    </xsd:element>
  </xsd:schema>
  <xsd:schema xmlns:xsd="http://www.w3.org/2001/XMLSchema" xmlns:xs="http://www.w3.org/2001/XMLSchema" xmlns:dms="http://schemas.microsoft.com/office/2006/documentManagement/types" xmlns:pc="http://schemas.microsoft.com/office/infopath/2007/PartnerControls" targetNamespace="151dffeb-2989-4a61-aef8-844a993007f8" elementFormDefault="qualified">
    <xsd:import namespace="http://schemas.microsoft.com/office/2006/documentManagement/types"/>
    <xsd:import namespace="http://schemas.microsoft.com/office/infopath/2007/PartnerControls"/>
    <xsd:element name="TaxCatchAll" ma:index="9" nillable="true" ma:displayName="Taxonomy Catch All Column" ma:description="" ma:hidden="true" ma:list="{0d3ac70b-b933-4e26-b91d-fb6c0c0cea2a}" ma:internalName="TaxCatchAll" ma:showField="CatchAllData" ma:web="151dffeb-2989-4a61-aef8-844a993007f8">
      <xsd:complexType>
        <xsd:complexContent>
          <xsd:extension base="dms:MultiChoiceLookup">
            <xsd:sequence>
              <xsd:element name="Value" type="dms:Lookup" maxOccurs="unbounded" minOccurs="0" nillable="true"/>
            </xsd:sequence>
          </xsd:extension>
        </xsd:complexContent>
      </xsd:complexType>
    </xsd:element>
    <xsd:element name="TaxCatchAllLabel" ma:index="10" nillable="true" ma:displayName="Taxonomy Catch All Column1" ma:description="" ma:hidden="true" ma:list="{0d3ac70b-b933-4e26-b91d-fb6c0c0cea2a}" ma:internalName="TaxCatchAllLabel" ma:readOnly="true" ma:showField="CatchAllDataLabel" ma:web="151dffeb-2989-4a61-aef8-844a993007f8">
      <xsd:complexType>
        <xsd:complexContent>
          <xsd:extension base="dms:MultiChoiceLookup">
            <xsd:sequence>
              <xsd:element name="Value" type="dms:Lookup" maxOccurs="unbounded" minOccurs="0" nillable="true"/>
            </xsd:sequence>
          </xsd:extension>
        </xsd:complexContent>
      </xsd:complexType>
    </xsd:element>
    <xsd:element name="TaxKeywordTaxHTField" ma:index="14" nillable="true" ma:taxonomy="true" ma:internalName="TaxKeywordTaxHTField" ma:taxonomyFieldName="TaxKeyword" ma:displayName="Mots clés d’entreprise" ma:fieldId="{23f27201-bee3-471e-b2e7-b64fd8b7ca38}" ma:taxonomyMulti="true" ma:sspId="a6e70cbb-a60f-4600-a53f-b7ff8cffd0af" ma:termSetId="00000000-0000-0000-0000-000000000000" ma:anchorId="00000000-0000-0000-0000-000000000000" ma:open="true" ma:isKeyword="true">
      <xsd:complexType>
        <xsd:sequence>
          <xsd:element ref="pc:Terms" minOccurs="0" maxOccurs="1"/>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11" ma:displayName="Type de contenu"/>
        <xsd:element ref="dc:title" minOccurs="0" maxOccurs="1" ma:index="1" ma:displayName="Titr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DF5003DA-E900-47F2-BA91-7AD870D471EB}">
  <ds:schemaRefs>
    <ds:schemaRef ds:uri="http://schemas.microsoft.com/office/2006/documentManagement/types"/>
    <ds:schemaRef ds:uri="http://purl.org/dc/dcmitype/"/>
    <ds:schemaRef ds:uri="http://purl.org/dc/elements/1.1/"/>
    <ds:schemaRef ds:uri="http://schemas.microsoft.com/office/2006/metadata/properties"/>
    <ds:schemaRef ds:uri="http://schemas.openxmlformats.org/package/2006/metadata/core-properties"/>
    <ds:schemaRef ds:uri="http://schemas.microsoft.com/sharepoint/v3"/>
    <ds:schemaRef ds:uri="http://schemas.microsoft.com/office/infopath/2007/PartnerControls"/>
    <ds:schemaRef ds:uri="http://purl.org/dc/terms/"/>
    <ds:schemaRef ds:uri="151dffeb-2989-4a61-aef8-844a993007f8"/>
    <ds:schemaRef ds:uri="582fa2ad-bcfb-4c30-8490-7bbd511b1880"/>
    <ds:schemaRef ds:uri="http://www.w3.org/XML/1998/namespace"/>
  </ds:schemaRefs>
</ds:datastoreItem>
</file>

<file path=customXml/itemProps2.xml><?xml version="1.0" encoding="utf-8"?>
<ds:datastoreItem xmlns:ds="http://schemas.openxmlformats.org/officeDocument/2006/customXml" ds:itemID="{6F971FD6-17CC-4F23-9DB3-D1FB3A6D1EC9}">
  <ds:schemaRefs>
    <ds:schemaRef ds:uri="http://schemas.microsoft.com/sharepoint/v3/contenttype/forms"/>
  </ds:schemaRefs>
</ds:datastoreItem>
</file>

<file path=customXml/itemProps3.xml><?xml version="1.0" encoding="utf-8"?>
<ds:datastoreItem xmlns:ds="http://schemas.openxmlformats.org/officeDocument/2006/customXml" ds:itemID="{EEC6F6A1-DBB8-49CB-9A01-6DDECDCC9EEC}">
  <ds:schemaRefs>
    <ds:schemaRef ds:uri="http://schemas.microsoft.com/sharepoint/events"/>
  </ds:schemaRefs>
</ds:datastoreItem>
</file>

<file path=customXml/itemProps4.xml><?xml version="1.0" encoding="utf-8"?>
<ds:datastoreItem xmlns:ds="http://schemas.openxmlformats.org/officeDocument/2006/customXml" ds:itemID="{76654F01-D451-414A-9EDC-9425484D2951}">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582fa2ad-bcfb-4c30-8490-7bbd511b1880"/>
    <ds:schemaRef ds:uri="151dffeb-2989-4a61-aef8-844a993007f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PPT-CEA final-V5</Template>
  <TotalTime>3957</TotalTime>
  <Words>4166</Words>
  <Application>Microsoft Office PowerPoint</Application>
  <PresentationFormat>Grand écran</PresentationFormat>
  <Paragraphs>563</Paragraphs>
  <Slides>91</Slides>
  <Notes>22</Notes>
  <HiddenSlides>1</HiddenSlides>
  <MMClips>3</MMClips>
  <ScaleCrop>false</ScaleCrop>
  <HeadingPairs>
    <vt:vector size="6" baseType="variant">
      <vt:variant>
        <vt:lpstr>Polices utilisées</vt:lpstr>
      </vt:variant>
      <vt:variant>
        <vt:i4>27</vt:i4>
      </vt:variant>
      <vt:variant>
        <vt:lpstr>Thème</vt:lpstr>
      </vt:variant>
      <vt:variant>
        <vt:i4>12</vt:i4>
      </vt:variant>
      <vt:variant>
        <vt:lpstr>Titres des diapositives</vt:lpstr>
      </vt:variant>
      <vt:variant>
        <vt:i4>91</vt:i4>
      </vt:variant>
    </vt:vector>
  </HeadingPairs>
  <TitlesOfParts>
    <vt:vector size="130" baseType="lpstr">
      <vt:lpstr>MS PGothic</vt:lpstr>
      <vt:lpstr>§ZapfDingbats BT</vt:lpstr>
      <vt:lpstr>Acrobat</vt:lpstr>
      <vt:lpstr>-apple-system</vt:lpstr>
      <vt:lpstr>Arial</vt:lpstr>
      <vt:lpstr>Arial Black</vt:lpstr>
      <vt:lpstr>Arial-BoldMT</vt:lpstr>
      <vt:lpstr>Arial-ItalicMT</vt:lpstr>
      <vt:lpstr>ArialMT</vt:lpstr>
      <vt:lpstr>Calibri</vt:lpstr>
      <vt:lpstr>Calibri Light</vt:lpstr>
      <vt:lpstr>Courier New</vt:lpstr>
      <vt:lpstr>Gill Sans</vt:lpstr>
      <vt:lpstr>Halcom</vt:lpstr>
      <vt:lpstr>Helvetica</vt:lpstr>
      <vt:lpstr>Helvetica Neue</vt:lpstr>
      <vt:lpstr>Helvetica Neue LT ESO</vt:lpstr>
      <vt:lpstr>libre franklin</vt:lpstr>
      <vt:lpstr>Neris SemiBold</vt:lpstr>
      <vt:lpstr>Optima</vt:lpstr>
      <vt:lpstr>PT Sans</vt:lpstr>
      <vt:lpstr>Roboto</vt:lpstr>
      <vt:lpstr>TimesLTPro-Roman</vt:lpstr>
      <vt:lpstr>Verdana</vt:lpstr>
      <vt:lpstr>Wingdings</vt:lpstr>
      <vt:lpstr>ヒラギノ角ゴ ProN W3</vt:lpstr>
      <vt:lpstr>ヒラギノ角ゴ ProN W6</vt:lpstr>
      <vt:lpstr>Thème Office</vt:lpstr>
      <vt:lpstr>1_Modèle par défaut</vt:lpstr>
      <vt:lpstr>1_Contenu</vt:lpstr>
      <vt:lpstr>1_Nouvelle présentation</vt:lpstr>
      <vt:lpstr>3_Modèle par défaut</vt:lpstr>
      <vt:lpstr>2_Thème Office</vt:lpstr>
      <vt:lpstr>1_Thème Office</vt:lpstr>
      <vt:lpstr>2_Modèle par défaut</vt:lpstr>
      <vt:lpstr>Modèle par défaut</vt:lpstr>
      <vt:lpstr>4_Modèle par défaut</vt:lpstr>
      <vt:lpstr>4_Nouvelle présentation</vt:lpstr>
      <vt:lpstr>2_Title - Top</vt:lpstr>
      <vt:lpstr>Un nouveau regard sur le cosmos avec le Telescope Spatial Webb</vt:lpstr>
      <vt:lpstr>Présentation PowerPoint</vt:lpstr>
      <vt:lpstr>Présentation PowerPoint</vt:lpstr>
      <vt:lpstr>Présentation PowerPoint</vt:lpstr>
      <vt:lpstr>Présentation PowerPoint</vt:lpstr>
      <vt:lpstr>Présentation PowerPoint</vt:lpstr>
      <vt:lpstr>Présentation PowerPoint</vt:lpstr>
      <vt:lpstr>C’est le JWST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C’est le JWST</vt:lpstr>
      <vt:lpstr>Le lancement</vt:lpstr>
      <vt:lpstr>Le déploiement </vt:lpstr>
      <vt:lpstr>Présentation PowerPoint</vt:lpstr>
      <vt:lpstr>Présentation PowerPoint</vt:lpstr>
      <vt:lpstr>Présentation PowerPoint</vt:lpstr>
      <vt:lpstr>Présentation PowerPoint</vt:lpstr>
      <vt:lpstr>A bord, MIRIm </vt:lpstr>
      <vt:lpstr>Présentation PowerPoint</vt:lpstr>
      <vt:lpstr>Présentation PowerPoint</vt:lpstr>
      <vt:lpstr>Présentation PowerPoint</vt:lpstr>
      <vt:lpstr>Présentation PowerPoint</vt:lpstr>
      <vt:lpstr>Présentation PowerPoint</vt:lpstr>
      <vt:lpstr>Présentation PowerPoint</vt:lpstr>
      <vt:lpstr>JWST Science Themes</vt:lpstr>
      <vt:lpstr>trop tôt, très compactes</vt:lpstr>
      <vt:lpstr>trop nombreuses, lumineuses très tôt</vt:lpstr>
      <vt:lpstr>Présentation PowerPoint</vt:lpstr>
      <vt:lpstr>Présentation PowerPoint</vt:lpstr>
      <vt:lpstr>Des simulations pour interpréter les résultats  </vt:lpstr>
      <vt:lpstr>JWST Science Themes</vt:lpstr>
      <vt:lpstr>Présentation PowerPoint</vt:lpstr>
      <vt:lpstr>Présentation PowerPoint</vt:lpstr>
      <vt:lpstr>Présentation PowerPoint</vt:lpstr>
      <vt:lpstr>Présentation PowerPoint</vt:lpstr>
      <vt:lpstr>JWST Science Themes</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Le système Trappist 1 </vt:lpstr>
      <vt:lpstr>Présentation PowerPoint</vt:lpstr>
      <vt:lpstr>Le système Trappist 1 </vt:lpstr>
      <vt:lpstr>Présentation PowerPoint</vt:lpstr>
      <vt:lpstr>Présentation PowerPoint</vt:lpstr>
      <vt:lpstr>Pourquoi la température est plus élevée que la température calculée à l’équilibre?</vt:lpstr>
      <vt:lpstr>Présentation PowerPoint</vt:lpstr>
      <vt:lpstr>Présentation PowerPoint</vt:lpstr>
      <vt:lpstr>Présentation PowerPoint</vt:lpstr>
      <vt:lpstr>HATP-P-12 b </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vector>
  </TitlesOfParts>
  <Company>CEA</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Lorem ipsum dolor sit amet, consectetuer</dc:title>
  <dc:creator>HARTMANN Marion</dc:creator>
  <cp:lastModifiedBy>Lagage Pierre-Olivier</cp:lastModifiedBy>
  <cp:revision>235</cp:revision>
  <dcterms:created xsi:type="dcterms:W3CDTF">2023-01-13T15:17:34Z</dcterms:created>
  <dcterms:modified xsi:type="dcterms:W3CDTF">2025-05-15T13:39:33Z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0x0101009AC65FE4C57B4241B7BB126C82049321006502EDEDC0136B40BE1694CA6DFB09E5</vt:lpwstr>
  </property>
  <property fmtid="{D5CDD505-2E9C-101B-9397-08002B2CF9AE}" pid="3" name="TaxKeyword">
    <vt:lpwstr/>
  </property>
  <property fmtid="{D5CDD505-2E9C-101B-9397-08002B2CF9AE}" pid="4" name="I2ICODE">
    <vt:lpwstr>WEB</vt:lpwstr>
  </property>
  <property fmtid="{D5CDD505-2E9C-101B-9397-08002B2CF9AE}" pid="5" name="WebApplicationID">
    <vt:lpwstr>3f72b11a-dedf-47a1-b48a-dfd7b45017bd</vt:lpwstr>
  </property>
  <property fmtid="{D5CDD505-2E9C-101B-9397-08002B2CF9AE}" pid="6" name="I2ISITECODE">
    <vt:lpwstr/>
  </property>
</Properties>
</file>