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sldIdLst>
    <p:sldId id="307" r:id="rId2"/>
    <p:sldId id="333" r:id="rId3"/>
    <p:sldId id="354" r:id="rId4"/>
    <p:sldId id="349" r:id="rId5"/>
    <p:sldId id="342" r:id="rId6"/>
    <p:sldId id="350" r:id="rId7"/>
    <p:sldId id="351" r:id="rId8"/>
    <p:sldId id="355" r:id="rId9"/>
    <p:sldId id="353" r:id="rId10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6291" autoAdjust="0"/>
  </p:normalViewPr>
  <p:slideViewPr>
    <p:cSldViewPr>
      <p:cViewPr>
        <p:scale>
          <a:sx n="150" d="100"/>
          <a:sy n="150" d="100"/>
        </p:scale>
        <p:origin x="108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82F4B-3310-44C0-80C8-2085B32314C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65E0CB-A4FC-439F-8DBF-114182584623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WP coordination</a:t>
          </a:r>
        </a:p>
      </dgm:t>
    </dgm:pt>
    <dgm:pt modelId="{3B87BD4D-5E9F-4C8B-A4DE-CD98ADEE51CA}" type="parTrans" cxnId="{D898D377-D478-4E49-9CE1-D2D30AD62FD7}">
      <dgm:prSet/>
      <dgm:spPr/>
      <dgm:t>
        <a:bodyPr/>
        <a:lstStyle/>
        <a:p>
          <a:endParaRPr lang="fr-FR"/>
        </a:p>
      </dgm:t>
    </dgm:pt>
    <dgm:pt modelId="{EEA4B33F-23F2-4EAA-B1AB-C6C1CD8BAF98}" type="sibTrans" cxnId="{D898D377-D478-4E49-9CE1-D2D30AD62FD7}">
      <dgm:prSet/>
      <dgm:spPr/>
      <dgm:t>
        <a:bodyPr/>
        <a:lstStyle/>
        <a:p>
          <a:r>
            <a:rPr lang="en-US" dirty="0"/>
            <a:t>E. Legay</a:t>
          </a:r>
          <a:endParaRPr lang="fr-FR" dirty="0"/>
        </a:p>
      </dgm:t>
    </dgm:pt>
    <dgm:pt modelId="{A588A03A-A64F-4657-9697-1911FC8D5CC6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Infrastructure</a:t>
          </a:r>
        </a:p>
      </dgm:t>
    </dgm:pt>
    <dgm:pt modelId="{C29621B3-4B98-4C57-BE07-8833533E14E1}" type="parTrans" cxnId="{F026A930-F231-4624-8572-FEA22B3F7AA8}">
      <dgm:prSet/>
      <dgm:spPr/>
      <dgm:t>
        <a:bodyPr/>
        <a:lstStyle/>
        <a:p>
          <a:endParaRPr lang="fr-FR"/>
        </a:p>
      </dgm:t>
    </dgm:pt>
    <dgm:pt modelId="{39833529-E9FC-4BEB-8D75-4A3F970C1768}" type="sibTrans" cxnId="{F026A930-F231-4624-8572-FEA22B3F7AA8}">
      <dgm:prSet/>
      <dgm:spPr/>
      <dgm:t>
        <a:bodyPr/>
        <a:lstStyle/>
        <a:p>
          <a:r>
            <a:rPr lang="en-US" i="0" dirty="0">
              <a:solidFill>
                <a:srgbClr val="FF0000"/>
              </a:solidFill>
            </a:rPr>
            <a:t>P. </a:t>
          </a:r>
          <a:r>
            <a:rPr lang="en-US" i="0" dirty="0" err="1">
              <a:solidFill>
                <a:srgbClr val="FF0000"/>
              </a:solidFill>
            </a:rPr>
            <a:t>Lejeannic</a:t>
          </a:r>
          <a:endParaRPr lang="fr-FR" i="0" dirty="0">
            <a:solidFill>
              <a:srgbClr val="FF0000"/>
            </a:solidFill>
          </a:endParaRPr>
        </a:p>
      </dgm:t>
    </dgm:pt>
    <dgm:pt modelId="{5821B385-BDE7-4D53-B98B-D4A95C94564C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Virtual Data</a:t>
          </a:r>
          <a:endParaRPr lang="fr-FR" dirty="0"/>
        </a:p>
      </dgm:t>
    </dgm:pt>
    <dgm:pt modelId="{FD09DC27-C306-4CAF-AEB0-47B6FEF5979A}" type="parTrans" cxnId="{F3D20C17-96D7-4DE5-8F38-0C8096B1D2FE}">
      <dgm:prSet/>
      <dgm:spPr/>
      <dgm:t>
        <a:bodyPr/>
        <a:lstStyle/>
        <a:p>
          <a:endParaRPr lang="fr-FR"/>
        </a:p>
      </dgm:t>
    </dgm:pt>
    <dgm:pt modelId="{A7257D77-9F14-489A-AA0D-563FA7AA4518}" type="sibTrans" cxnId="{F3D20C17-96D7-4DE5-8F38-0C8096B1D2FE}">
      <dgm:prSet/>
      <dgm:spPr/>
      <dgm:t>
        <a:bodyPr/>
        <a:lstStyle/>
        <a:p>
          <a:endParaRPr lang="fr-FR"/>
        </a:p>
      </dgm:t>
    </dgm:pt>
    <dgm:pt modelId="{0275B75D-8C68-457E-8EB8-7CCA5AB77741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Réseau</a:t>
          </a:r>
          <a:endParaRPr lang="en-US" dirty="0"/>
        </a:p>
      </dgm:t>
    </dgm:pt>
    <dgm:pt modelId="{D910642F-6351-4836-8FEA-BE807368EAE0}" type="parTrans" cxnId="{C2834CDA-9912-41BC-8451-13D2381264BA}">
      <dgm:prSet/>
      <dgm:spPr/>
      <dgm:t>
        <a:bodyPr/>
        <a:lstStyle/>
        <a:p>
          <a:endParaRPr lang="fr-FR"/>
        </a:p>
      </dgm:t>
    </dgm:pt>
    <dgm:pt modelId="{BB0153AB-6959-4CB6-BF1A-E1304F413A97}" type="sibTrans" cxnId="{C2834CDA-9912-41BC-8451-13D2381264BA}">
      <dgm:prSet/>
      <dgm:spPr/>
      <dgm:t>
        <a:bodyPr/>
        <a:lstStyle/>
        <a:p>
          <a:r>
            <a:rPr lang="en-US" i="1" dirty="0">
              <a:solidFill>
                <a:srgbClr val="FF0000"/>
              </a:solidFill>
            </a:rPr>
            <a:t>N. Barré</a:t>
          </a:r>
          <a:endParaRPr lang="fr-FR" i="1" dirty="0">
            <a:solidFill>
              <a:srgbClr val="FF0000"/>
            </a:solidFill>
          </a:endParaRPr>
        </a:p>
      </dgm:t>
    </dgm:pt>
    <dgm:pt modelId="{A07900D9-D111-4B0C-B3C3-02EFF17D31B1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Données</a:t>
          </a:r>
          <a:endParaRPr lang="fr-FR" dirty="0"/>
        </a:p>
      </dgm:t>
    </dgm:pt>
    <dgm:pt modelId="{B0744905-6E5C-4BC2-AE92-5090A4F204B4}" type="parTrans" cxnId="{4AA9A1CA-A267-4EE9-BF2B-C4707D1CF9B9}">
      <dgm:prSet/>
      <dgm:spPr/>
      <dgm:t>
        <a:bodyPr/>
        <a:lstStyle/>
        <a:p>
          <a:endParaRPr lang="fr-FR"/>
        </a:p>
      </dgm:t>
    </dgm:pt>
    <dgm:pt modelId="{42C39828-F95D-42A9-A780-EC0CE5AE3786}" type="sibTrans" cxnId="{4AA9A1CA-A267-4EE9-BF2B-C4707D1CF9B9}">
      <dgm:prSet/>
      <dgm:spPr/>
      <dgm:t>
        <a:bodyPr/>
        <a:lstStyle/>
        <a:p>
          <a:r>
            <a:rPr lang="en-US" dirty="0"/>
            <a:t>P. </a:t>
          </a:r>
          <a:r>
            <a:rPr lang="en-US" dirty="0" err="1"/>
            <a:t>Gauron</a:t>
          </a:r>
          <a:endParaRPr lang="fr-FR" dirty="0"/>
        </a:p>
      </dgm:t>
    </dgm:pt>
    <dgm:pt modelId="{2B9162AD-C04E-4418-B64D-B59A61EF2EC0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Développement</a:t>
          </a:r>
          <a:endParaRPr lang="fr-FR" dirty="0"/>
        </a:p>
      </dgm:t>
    </dgm:pt>
    <dgm:pt modelId="{908FC4CA-A709-4881-B51C-C00F61F71F41}" type="parTrans" cxnId="{0415B607-E17F-4956-82BC-3F8C30BA180E}">
      <dgm:prSet/>
      <dgm:spPr/>
      <dgm:t>
        <a:bodyPr/>
        <a:lstStyle/>
        <a:p>
          <a:endParaRPr lang="fr-FR"/>
        </a:p>
      </dgm:t>
    </dgm:pt>
    <dgm:pt modelId="{6E53D672-A646-4EA7-842A-4608F1C4FC4A}" type="sibTrans" cxnId="{0415B607-E17F-4956-82BC-3F8C30BA180E}">
      <dgm:prSet/>
      <dgm:spPr/>
      <dgm:t>
        <a:bodyPr/>
        <a:lstStyle/>
        <a:p>
          <a:r>
            <a:rPr lang="en-US" dirty="0"/>
            <a:t>E. Legay</a:t>
          </a:r>
          <a:endParaRPr lang="fr-FR" dirty="0"/>
        </a:p>
      </dgm:t>
    </dgm:pt>
    <dgm:pt modelId="{00507B0C-AAB1-4288-9607-59AD95882ED8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Gestion </a:t>
          </a:r>
          <a:r>
            <a:rPr lang="en-US" dirty="0" err="1"/>
            <a:t>utilisateurs</a:t>
          </a:r>
          <a:endParaRPr lang="fr-FR" dirty="0"/>
        </a:p>
      </dgm:t>
    </dgm:pt>
    <dgm:pt modelId="{135D2391-A046-462A-BF93-17B3CC284F5F}" type="parTrans" cxnId="{0394F3E6-66C0-453E-843B-84256238414D}">
      <dgm:prSet/>
      <dgm:spPr/>
      <dgm:t>
        <a:bodyPr/>
        <a:lstStyle/>
        <a:p>
          <a:endParaRPr lang="fr-FR"/>
        </a:p>
      </dgm:t>
    </dgm:pt>
    <dgm:pt modelId="{43645E6B-27C9-4A7A-867F-1C69950139D2}" type="sibTrans" cxnId="{0394F3E6-66C0-453E-843B-84256238414D}">
      <dgm:prSet/>
      <dgm:spPr/>
      <dgm:t>
        <a:bodyPr/>
        <a:lstStyle/>
        <a:p>
          <a:endParaRPr lang="fr-FR"/>
        </a:p>
      </dgm:t>
    </dgm:pt>
    <dgm:pt modelId="{D79DAE23-6390-4749-8BAC-98C0DD395295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Gestion des </a:t>
          </a:r>
          <a:r>
            <a:rPr lang="en-US" dirty="0" err="1"/>
            <a:t>données</a:t>
          </a:r>
          <a:endParaRPr lang="fr-FR" dirty="0"/>
        </a:p>
      </dgm:t>
    </dgm:pt>
    <dgm:pt modelId="{BF3ABC63-AF79-4546-8B2C-A2C6610C3A9B}" type="parTrans" cxnId="{53D1AD54-6EAD-413A-8B2C-5A24A0887DEC}">
      <dgm:prSet/>
      <dgm:spPr/>
      <dgm:t>
        <a:bodyPr/>
        <a:lstStyle/>
        <a:p>
          <a:endParaRPr lang="fr-FR"/>
        </a:p>
      </dgm:t>
    </dgm:pt>
    <dgm:pt modelId="{9CB77D5B-8386-4F14-BDEC-94563E605671}" type="sibTrans" cxnId="{53D1AD54-6EAD-413A-8B2C-5A24A0887DEC}">
      <dgm:prSet/>
      <dgm:spPr/>
      <dgm:t>
        <a:bodyPr/>
        <a:lstStyle/>
        <a:p>
          <a:r>
            <a:rPr lang="en-US" dirty="0"/>
            <a:t>P. </a:t>
          </a:r>
          <a:r>
            <a:rPr lang="en-US" dirty="0" err="1"/>
            <a:t>Gauron</a:t>
          </a:r>
          <a:endParaRPr lang="fr-FR" dirty="0"/>
        </a:p>
      </dgm:t>
    </dgm:pt>
    <dgm:pt modelId="{07366291-67F7-40DF-B667-AAA73BE39BC4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Extraction et </a:t>
          </a:r>
          <a:r>
            <a:rPr lang="en-US" dirty="0" err="1"/>
            <a:t>visualisation</a:t>
          </a:r>
          <a:endParaRPr lang="fr-FR" dirty="0"/>
        </a:p>
      </dgm:t>
    </dgm:pt>
    <dgm:pt modelId="{CBBF4879-4843-420E-8A75-EE94A2E9F981}" type="parTrans" cxnId="{645C1DBD-C59E-4265-8077-EC8CA862EABC}">
      <dgm:prSet/>
      <dgm:spPr/>
      <dgm:t>
        <a:bodyPr/>
        <a:lstStyle/>
        <a:p>
          <a:endParaRPr lang="fr-FR"/>
        </a:p>
      </dgm:t>
    </dgm:pt>
    <dgm:pt modelId="{5585B8EB-DB58-4BDE-95D2-EC20CD7E80D6}" type="sibTrans" cxnId="{645C1DBD-C59E-4265-8077-EC8CA862EAB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S. Lion</a:t>
          </a:r>
          <a:endParaRPr lang="fr-FR" dirty="0">
            <a:solidFill>
              <a:srgbClr val="FF0000"/>
            </a:solidFill>
          </a:endParaRPr>
        </a:p>
      </dgm:t>
    </dgm:pt>
    <dgm:pt modelId="{DF24E23F-D3DF-44B8-B92D-A07524AC0984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WP2</a:t>
          </a:r>
          <a:endParaRPr lang="fr-FR" dirty="0"/>
        </a:p>
      </dgm:t>
    </dgm:pt>
    <dgm:pt modelId="{5F4D2294-7E96-46E6-8CB5-C62395DDDAB5}" type="parTrans" cxnId="{D05B11E6-9D38-4F1F-8F15-84BA7B667384}">
      <dgm:prSet/>
      <dgm:spPr/>
      <dgm:t>
        <a:bodyPr/>
        <a:lstStyle/>
        <a:p>
          <a:endParaRPr lang="fr-FR"/>
        </a:p>
      </dgm:t>
    </dgm:pt>
    <dgm:pt modelId="{23061573-9EBF-4393-878C-0E71FB932AE1}" type="sibTrans" cxnId="{D05B11E6-9D38-4F1F-8F15-84BA7B667384}">
      <dgm:prSet/>
      <dgm:spPr/>
      <dgm:t>
        <a:bodyPr/>
        <a:lstStyle/>
        <a:p>
          <a:endParaRPr lang="fr-FR"/>
        </a:p>
      </dgm:t>
    </dgm:pt>
    <dgm:pt modelId="{E435A5DF-32DA-4B08-9753-13E6EA5F1591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WP3</a:t>
          </a:r>
          <a:endParaRPr lang="fr-FR" dirty="0"/>
        </a:p>
      </dgm:t>
    </dgm:pt>
    <dgm:pt modelId="{A48A6F04-932B-41ED-972F-FFFC699EEE67}" type="parTrans" cxnId="{B2A022CB-EC6B-4BB3-8CD0-777F56543868}">
      <dgm:prSet/>
      <dgm:spPr/>
      <dgm:t>
        <a:bodyPr/>
        <a:lstStyle/>
        <a:p>
          <a:endParaRPr lang="fr-FR"/>
        </a:p>
      </dgm:t>
    </dgm:pt>
    <dgm:pt modelId="{459F0442-04BE-4CE5-9A7D-DC2608BB917D}" type="sibTrans" cxnId="{B2A022CB-EC6B-4BB3-8CD0-777F56543868}">
      <dgm:prSet/>
      <dgm:spPr/>
      <dgm:t>
        <a:bodyPr/>
        <a:lstStyle/>
        <a:p>
          <a:r>
            <a:rPr lang="en-US" dirty="0"/>
            <a:t>O. </a:t>
          </a:r>
          <a:r>
            <a:rPr lang="en-US" dirty="0" err="1"/>
            <a:t>Dalifard</a:t>
          </a:r>
          <a:endParaRPr lang="fr-FR" dirty="0"/>
        </a:p>
      </dgm:t>
    </dgm:pt>
    <dgm:pt modelId="{0D7450DB-AF7D-4510-8E78-CE8DAE116DA3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WP4</a:t>
          </a:r>
          <a:endParaRPr lang="fr-FR" dirty="0"/>
        </a:p>
      </dgm:t>
    </dgm:pt>
    <dgm:pt modelId="{06BC9718-280A-47B2-8D63-E0A55518022E}" type="parTrans" cxnId="{EA019C07-28FD-4D9D-81DF-6567837FF402}">
      <dgm:prSet/>
      <dgm:spPr/>
      <dgm:t>
        <a:bodyPr/>
        <a:lstStyle/>
        <a:p>
          <a:endParaRPr lang="fr-FR"/>
        </a:p>
      </dgm:t>
    </dgm:pt>
    <dgm:pt modelId="{4F578309-116D-4C36-BDAB-CB80C003AD81}" type="sibTrans" cxnId="{EA019C07-28FD-4D9D-81DF-6567837FF402}">
      <dgm:prSet/>
      <dgm:spPr/>
      <dgm:t>
        <a:bodyPr/>
        <a:lstStyle/>
        <a:p>
          <a:endParaRPr lang="fr-FR"/>
        </a:p>
      </dgm:t>
    </dgm:pt>
    <dgm:pt modelId="{7D2F13F8-4344-47A3-8AD7-40BF3985292C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WP5</a:t>
          </a:r>
          <a:endParaRPr lang="fr-FR" dirty="0"/>
        </a:p>
      </dgm:t>
    </dgm:pt>
    <dgm:pt modelId="{38C2AE79-39EC-49FA-AF5E-1091BCB81CDC}" type="parTrans" cxnId="{461DDF21-567A-448E-AC94-E92CF19907A1}">
      <dgm:prSet/>
      <dgm:spPr/>
      <dgm:t>
        <a:bodyPr/>
        <a:lstStyle/>
        <a:p>
          <a:endParaRPr lang="fr-FR"/>
        </a:p>
      </dgm:t>
    </dgm:pt>
    <dgm:pt modelId="{45E56546-F59C-4A21-BAAF-1665928F9B68}" type="sibTrans" cxnId="{461DDF21-567A-448E-AC94-E92CF19907A1}">
      <dgm:prSet/>
      <dgm:spPr/>
      <dgm:t>
        <a:bodyPr/>
        <a:lstStyle/>
        <a:p>
          <a:endParaRPr lang="fr-FR"/>
        </a:p>
      </dgm:t>
    </dgm:pt>
    <dgm:pt modelId="{96F94BC1-F2B3-4273-9457-AC7235696C6F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WP6</a:t>
          </a:r>
          <a:endParaRPr lang="fr-FR" dirty="0"/>
        </a:p>
      </dgm:t>
    </dgm:pt>
    <dgm:pt modelId="{9BFBEF23-1D35-426D-8BE6-6F5043D9B0CB}" type="parTrans" cxnId="{D9604FE2-F607-46F0-92E0-E6EB4EACDFA4}">
      <dgm:prSet/>
      <dgm:spPr/>
      <dgm:t>
        <a:bodyPr/>
        <a:lstStyle/>
        <a:p>
          <a:endParaRPr lang="fr-FR"/>
        </a:p>
      </dgm:t>
    </dgm:pt>
    <dgm:pt modelId="{18844687-97DE-499B-86D2-E63048B4028F}" type="sibTrans" cxnId="{D9604FE2-F607-46F0-92E0-E6EB4EACDFA4}">
      <dgm:prSet/>
      <dgm:spPr/>
      <dgm:t>
        <a:bodyPr/>
        <a:lstStyle/>
        <a:p>
          <a:endParaRPr lang="fr-FR"/>
        </a:p>
      </dgm:t>
    </dgm:pt>
    <dgm:pt modelId="{A248F13A-0DB5-4F97-95AE-2DFF8B610259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WP7</a:t>
          </a:r>
          <a:endParaRPr lang="fr-FR" dirty="0"/>
        </a:p>
      </dgm:t>
    </dgm:pt>
    <dgm:pt modelId="{048F2F57-CC5D-4F07-BEBC-214336B11F84}" type="parTrans" cxnId="{2F95611D-2885-4717-BB9D-39D7B40C608B}">
      <dgm:prSet/>
      <dgm:spPr/>
      <dgm:t>
        <a:bodyPr/>
        <a:lstStyle/>
        <a:p>
          <a:endParaRPr lang="fr-FR"/>
        </a:p>
      </dgm:t>
    </dgm:pt>
    <dgm:pt modelId="{33F0C123-06C4-41AD-A68A-572C7D64F27E}" type="sibTrans" cxnId="{2F95611D-2885-4717-BB9D-39D7B40C608B}">
      <dgm:prSet/>
      <dgm:spPr/>
      <dgm:t>
        <a:bodyPr/>
        <a:lstStyle/>
        <a:p>
          <a:r>
            <a:rPr lang="en-US" i="1" dirty="0">
              <a:solidFill>
                <a:srgbClr val="FF0000"/>
              </a:solidFill>
            </a:rPr>
            <a:t>T. </a:t>
          </a:r>
          <a:r>
            <a:rPr lang="en-US" i="1" dirty="0" err="1">
              <a:solidFill>
                <a:srgbClr val="FF0000"/>
              </a:solidFill>
            </a:rPr>
            <a:t>Viaud</a:t>
          </a:r>
          <a:endParaRPr lang="fr-FR" i="1" dirty="0">
            <a:solidFill>
              <a:srgbClr val="FF0000"/>
            </a:solidFill>
          </a:endParaRPr>
        </a:p>
      </dgm:t>
    </dgm:pt>
    <dgm:pt modelId="{73091628-15B0-4764-A295-7D091D490E74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WP8</a:t>
          </a:r>
          <a:endParaRPr lang="fr-FR" dirty="0"/>
        </a:p>
      </dgm:t>
    </dgm:pt>
    <dgm:pt modelId="{2CC01371-1372-4AEC-A723-E7E3FF685548}" type="parTrans" cxnId="{B931A9D4-925A-489B-8DA9-9773CF62F646}">
      <dgm:prSet/>
      <dgm:spPr/>
      <dgm:t>
        <a:bodyPr/>
        <a:lstStyle/>
        <a:p>
          <a:endParaRPr lang="fr-FR"/>
        </a:p>
      </dgm:t>
    </dgm:pt>
    <dgm:pt modelId="{1D4DD5E0-00A6-4F90-869E-4518C69DD60A}" type="sibTrans" cxnId="{B931A9D4-925A-489B-8DA9-9773CF62F646}">
      <dgm:prSet/>
      <dgm:spPr/>
      <dgm:t>
        <a:bodyPr/>
        <a:lstStyle/>
        <a:p>
          <a:r>
            <a:rPr lang="en-US" dirty="0"/>
            <a:t>P. </a:t>
          </a:r>
          <a:r>
            <a:rPr lang="en-US" dirty="0" err="1"/>
            <a:t>Gauron</a:t>
          </a:r>
          <a:endParaRPr lang="fr-FR" dirty="0"/>
        </a:p>
      </dgm:t>
    </dgm:pt>
    <dgm:pt modelId="{A81849E8-BC40-4443-B4E5-F94A79B0C7D0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WP9</a:t>
          </a:r>
          <a:endParaRPr lang="fr-FR" dirty="0"/>
        </a:p>
      </dgm:t>
    </dgm:pt>
    <dgm:pt modelId="{F3F0D0CC-DDF3-40C8-AB10-749BD327DE4D}" type="parTrans" cxnId="{D8D14D51-D6BE-4658-A4D0-D802A6C55FCC}">
      <dgm:prSet/>
      <dgm:spPr/>
      <dgm:t>
        <a:bodyPr/>
        <a:lstStyle/>
        <a:p>
          <a:endParaRPr lang="fr-FR"/>
        </a:p>
      </dgm:t>
    </dgm:pt>
    <dgm:pt modelId="{49C8B5EE-908C-40D1-B5E6-570745E11F0E}" type="sibTrans" cxnId="{D8D14D51-D6BE-4658-A4D0-D802A6C55FCC}">
      <dgm:prSet/>
      <dgm:spPr/>
      <dgm:t>
        <a:bodyPr/>
        <a:lstStyle/>
        <a:p>
          <a:endParaRPr lang="fr-FR"/>
        </a:p>
      </dgm:t>
    </dgm:pt>
    <dgm:pt modelId="{21B2D2E6-AC63-42A7-AF1A-2E5165D13CE6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 EPICS</a:t>
          </a:r>
          <a:endParaRPr lang="fr-FR" dirty="0"/>
        </a:p>
      </dgm:t>
    </dgm:pt>
    <dgm:pt modelId="{E6F9B92F-07F1-42B0-A5B3-53DB9EA3D7CA}" type="parTrans" cxnId="{22B24C53-5875-434F-8377-91F106B6E149}">
      <dgm:prSet/>
      <dgm:spPr/>
      <dgm:t>
        <a:bodyPr/>
        <a:lstStyle/>
        <a:p>
          <a:endParaRPr lang="fr-FR"/>
        </a:p>
      </dgm:t>
    </dgm:pt>
    <dgm:pt modelId="{BC48965C-E037-4ADB-8DCC-92BDBAE925D5}" type="sibTrans" cxnId="{22B24C53-5875-434F-8377-91F106B6E149}">
      <dgm:prSet/>
      <dgm:spPr/>
      <dgm:t>
        <a:bodyPr/>
        <a:lstStyle/>
        <a:p>
          <a:r>
            <a:rPr lang="en-US" dirty="0"/>
            <a:t>O. </a:t>
          </a:r>
          <a:r>
            <a:rPr lang="en-US" dirty="0" err="1"/>
            <a:t>Dalifard</a:t>
          </a:r>
          <a:endParaRPr lang="fr-FR" dirty="0"/>
        </a:p>
      </dgm:t>
    </dgm:pt>
    <dgm:pt modelId="{32C12F7D-DB34-481D-ADA4-5A0D93BA7634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IHM Global</a:t>
          </a:r>
          <a:endParaRPr lang="fr-FR" dirty="0"/>
        </a:p>
      </dgm:t>
    </dgm:pt>
    <dgm:pt modelId="{6CFC74E1-52BD-45DD-B2A3-49B28113251C}" type="parTrans" cxnId="{95677685-1ABC-40F3-8358-C77E31173E4E}">
      <dgm:prSet/>
      <dgm:spPr/>
      <dgm:t>
        <a:bodyPr/>
        <a:lstStyle/>
        <a:p>
          <a:endParaRPr lang="fr-FR"/>
        </a:p>
      </dgm:t>
    </dgm:pt>
    <dgm:pt modelId="{A43E2A67-2880-4580-9AF4-0F990966500D}" type="sibTrans" cxnId="{95677685-1ABC-40F3-8358-C77E31173E4E}">
      <dgm:prSet/>
      <dgm:spPr/>
      <dgm:t>
        <a:bodyPr/>
        <a:lstStyle/>
        <a:p>
          <a:endParaRPr lang="fr-FR"/>
        </a:p>
      </dgm:t>
    </dgm:pt>
    <dgm:pt modelId="{8D88386C-49E5-461E-B325-636BE8DC0351}">
      <dgm:prSet phldrT="[Texte]"/>
      <dgm:spPr/>
      <dgm:t>
        <a:bodyPr/>
        <a:lstStyle/>
        <a:p>
          <a:r>
            <a:rPr lang="en-US" dirty="0"/>
            <a:t>BPMs</a:t>
          </a:r>
        </a:p>
      </dgm:t>
    </dgm:pt>
    <dgm:pt modelId="{F58C820B-29CE-4778-A985-6638742709B4}" type="parTrans" cxnId="{F68D91F6-39F2-414D-8E32-6A76622E81B8}">
      <dgm:prSet/>
      <dgm:spPr/>
      <dgm:t>
        <a:bodyPr/>
        <a:lstStyle/>
        <a:p>
          <a:endParaRPr lang="fr-FR"/>
        </a:p>
      </dgm:t>
    </dgm:pt>
    <dgm:pt modelId="{821C5A15-335E-4EAF-8813-403F0850F603}" type="sibTrans" cxnId="{F68D91F6-39F2-414D-8E32-6A76622E81B8}">
      <dgm:prSet/>
      <dgm:spPr/>
      <dgm:t>
        <a:bodyPr/>
        <a:lstStyle/>
        <a:p>
          <a:r>
            <a:rPr lang="en-US" dirty="0"/>
            <a:t>O. </a:t>
          </a:r>
          <a:r>
            <a:rPr lang="en-US" dirty="0" err="1"/>
            <a:t>Dalifard</a:t>
          </a:r>
          <a:endParaRPr lang="fr-FR" dirty="0"/>
        </a:p>
      </dgm:t>
    </dgm:pt>
    <dgm:pt modelId="{31D45CEE-C1CB-4E2A-8D6E-406B45E399E2}">
      <dgm:prSet phldrT="[Texte]"/>
      <dgm:spPr/>
      <dgm:t>
        <a:bodyPr/>
        <a:lstStyle/>
        <a:p>
          <a:r>
            <a:rPr lang="en-US" dirty="0"/>
            <a:t>Screens</a:t>
          </a:r>
        </a:p>
      </dgm:t>
    </dgm:pt>
    <dgm:pt modelId="{EAF7A048-E439-49E6-9046-D421958D3801}" type="parTrans" cxnId="{8234BAC3-3723-49EB-93C5-0B422BFD235C}">
      <dgm:prSet/>
      <dgm:spPr/>
      <dgm:t>
        <a:bodyPr/>
        <a:lstStyle/>
        <a:p>
          <a:endParaRPr lang="fr-FR"/>
        </a:p>
      </dgm:t>
    </dgm:pt>
    <dgm:pt modelId="{48FBC501-944E-4E0C-B38E-97CB66064D6D}" type="sibTrans" cxnId="{8234BAC3-3723-49EB-93C5-0B422BFD235C}">
      <dgm:prSet/>
      <dgm:spPr/>
      <dgm:t>
        <a:bodyPr/>
        <a:lstStyle/>
        <a:p>
          <a:r>
            <a:rPr lang="en-US" dirty="0"/>
            <a:t>V. </a:t>
          </a:r>
          <a:r>
            <a:rPr lang="en-US" dirty="0" err="1"/>
            <a:t>Dalifard</a:t>
          </a:r>
          <a:endParaRPr lang="fr-FR" dirty="0"/>
        </a:p>
      </dgm:t>
    </dgm:pt>
    <dgm:pt modelId="{6492C938-B58D-428E-9DD4-5154F7A64734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BLMs</a:t>
          </a:r>
        </a:p>
      </dgm:t>
    </dgm:pt>
    <dgm:pt modelId="{89779094-F7B1-4217-B99C-8D0F2687D285}" type="parTrans" cxnId="{D7D04513-9F93-4DC2-B9E0-F4BD33D298AF}">
      <dgm:prSet/>
      <dgm:spPr/>
      <dgm:t>
        <a:bodyPr/>
        <a:lstStyle/>
        <a:p>
          <a:endParaRPr lang="fr-FR"/>
        </a:p>
      </dgm:t>
    </dgm:pt>
    <dgm:pt modelId="{8EF6BA0E-653D-40AB-B175-7E6A98B9E8AF}" type="sibTrans" cxnId="{D7D04513-9F93-4DC2-B9E0-F4BD33D298AF}">
      <dgm:prSet/>
      <dgm:spPr/>
      <dgm:t>
        <a:bodyPr/>
        <a:lstStyle/>
        <a:p>
          <a:endParaRPr lang="fr-FR"/>
        </a:p>
      </dgm:t>
    </dgm:pt>
    <dgm:pt modelId="{A7B8332F-51B2-4E44-A38E-C506EA61F322}">
      <dgm:prSet phldrT="[Texte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Autres</a:t>
          </a:r>
          <a:r>
            <a:rPr lang="en-US" dirty="0"/>
            <a:t> </a:t>
          </a:r>
          <a:r>
            <a:rPr lang="en-US" dirty="0" err="1"/>
            <a:t>diags</a:t>
          </a:r>
          <a:endParaRPr lang="en-US" dirty="0"/>
        </a:p>
      </dgm:t>
    </dgm:pt>
    <dgm:pt modelId="{F2C8DF3E-66CA-496A-A569-FC16B76CCC7C}" type="parTrans" cxnId="{3D6E2845-802C-496E-9BAC-B6923035073A}">
      <dgm:prSet/>
      <dgm:spPr/>
      <dgm:t>
        <a:bodyPr/>
        <a:lstStyle/>
        <a:p>
          <a:endParaRPr lang="fr-FR"/>
        </a:p>
      </dgm:t>
    </dgm:pt>
    <dgm:pt modelId="{9EA45A07-9202-49A4-B25E-79989DA5E03C}" type="sibTrans" cxnId="{3D6E2845-802C-496E-9BAC-B6923035073A}">
      <dgm:prSet/>
      <dgm:spPr/>
      <dgm:t>
        <a:bodyPr/>
        <a:lstStyle/>
        <a:p>
          <a:endParaRPr lang="fr-FR"/>
        </a:p>
      </dgm:t>
    </dgm:pt>
    <dgm:pt modelId="{33EF92B7-1EC0-4BA9-886B-4F90B2A255CB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Vue machine</a:t>
          </a:r>
          <a:endParaRPr lang="fr-FR" dirty="0"/>
        </a:p>
      </dgm:t>
    </dgm:pt>
    <dgm:pt modelId="{BBF886BB-A925-4EBD-846B-E293A576F2A4}" type="parTrans" cxnId="{C72C6058-9B1D-4226-AF75-9571B3D6EFFE}">
      <dgm:prSet/>
      <dgm:spPr/>
    </dgm:pt>
    <dgm:pt modelId="{B47A81F3-9223-4D9E-A185-F28BDC42E5B6}" type="sibTrans" cxnId="{C72C6058-9B1D-4226-AF75-9571B3D6EFFE}">
      <dgm:prSet/>
      <dgm:spPr/>
      <dgm:t>
        <a:bodyPr/>
        <a:lstStyle/>
        <a:p>
          <a:endParaRPr lang="fr-FR"/>
        </a:p>
      </dgm:t>
    </dgm:pt>
    <dgm:pt modelId="{050EE73D-EF1B-4205-B3F0-02D529AD674B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Interfaces </a:t>
          </a:r>
          <a:r>
            <a:rPr lang="en-US" dirty="0" err="1"/>
            <a:t>spécifiques</a:t>
          </a:r>
          <a:r>
            <a:rPr lang="en-US" dirty="0"/>
            <a:t> de gestion</a:t>
          </a:r>
          <a:endParaRPr lang="fr-FR" dirty="0"/>
        </a:p>
      </dgm:t>
    </dgm:pt>
    <dgm:pt modelId="{DD3F15AF-8D63-4003-9CBA-3B168C3E1EC5}" type="parTrans" cxnId="{A5FED2BB-0F67-40AA-AB0E-E8F962AFAFB6}">
      <dgm:prSet/>
      <dgm:spPr/>
    </dgm:pt>
    <dgm:pt modelId="{9ECFFBFD-A27E-47F6-B285-51D8E3BAC5DC}" type="sibTrans" cxnId="{A5FED2BB-0F67-40AA-AB0E-E8F962AFAFB6}">
      <dgm:prSet/>
      <dgm:spPr/>
      <dgm:t>
        <a:bodyPr/>
        <a:lstStyle/>
        <a:p>
          <a:endParaRPr lang="fr-FR"/>
        </a:p>
      </dgm:t>
    </dgm:pt>
    <dgm:pt modelId="{A6BC5164-4861-49EF-AF3E-FBE958E95357}" type="pres">
      <dgm:prSet presAssocID="{51982F4B-3310-44C0-80C8-2085B32314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67C75-3458-45FB-8219-7A0E45C75D07}" type="pres">
      <dgm:prSet presAssocID="{6665E0CB-A4FC-439F-8DBF-114182584623}" presName="hierRoot1" presStyleCnt="0">
        <dgm:presLayoutVars>
          <dgm:hierBranch val="init"/>
        </dgm:presLayoutVars>
      </dgm:prSet>
      <dgm:spPr/>
    </dgm:pt>
    <dgm:pt modelId="{7639E519-EF94-4569-81CF-9B3515229E15}" type="pres">
      <dgm:prSet presAssocID="{6665E0CB-A4FC-439F-8DBF-114182584623}" presName="rootComposite1" presStyleCnt="0"/>
      <dgm:spPr/>
    </dgm:pt>
    <dgm:pt modelId="{E4A85F09-AD09-453C-B77C-5518242C88E1}" type="pres">
      <dgm:prSet presAssocID="{6665E0CB-A4FC-439F-8DBF-114182584623}" presName="rootText1" presStyleLbl="node0" presStyleIdx="0" presStyleCnt="1">
        <dgm:presLayoutVars>
          <dgm:chMax/>
          <dgm:chPref val="3"/>
        </dgm:presLayoutVars>
      </dgm:prSet>
      <dgm:spPr/>
    </dgm:pt>
    <dgm:pt modelId="{438CA51C-D0B2-420F-91CF-20D08D448500}" type="pres">
      <dgm:prSet presAssocID="{6665E0CB-A4FC-439F-8DBF-114182584623}" presName="titleText1" presStyleLbl="fgAcc0" presStyleIdx="0" presStyleCnt="1">
        <dgm:presLayoutVars>
          <dgm:chMax val="0"/>
          <dgm:chPref val="0"/>
        </dgm:presLayoutVars>
      </dgm:prSet>
      <dgm:spPr/>
    </dgm:pt>
    <dgm:pt modelId="{461D4781-6A92-4A21-BCD9-0D5880D378A0}" type="pres">
      <dgm:prSet presAssocID="{6665E0CB-A4FC-439F-8DBF-114182584623}" presName="rootConnector1" presStyleLbl="node1" presStyleIdx="0" presStyleCnt="24"/>
      <dgm:spPr/>
    </dgm:pt>
    <dgm:pt modelId="{92D8D8A3-989E-4142-AD4E-BBDBD81B8E97}" type="pres">
      <dgm:prSet presAssocID="{6665E0CB-A4FC-439F-8DBF-114182584623}" presName="hierChild2" presStyleCnt="0"/>
      <dgm:spPr/>
    </dgm:pt>
    <dgm:pt modelId="{B426EDCC-A59A-4191-9142-9A7E80B7B689}" type="pres">
      <dgm:prSet presAssocID="{C29621B3-4B98-4C57-BE07-8833533E14E1}" presName="Name37" presStyleLbl="parChTrans1D2" presStyleIdx="0" presStyleCnt="3"/>
      <dgm:spPr/>
    </dgm:pt>
    <dgm:pt modelId="{2065CB78-5573-41E9-9929-375304DBB058}" type="pres">
      <dgm:prSet presAssocID="{A588A03A-A64F-4657-9697-1911FC8D5CC6}" presName="hierRoot2" presStyleCnt="0">
        <dgm:presLayoutVars>
          <dgm:hierBranch val="init"/>
        </dgm:presLayoutVars>
      </dgm:prSet>
      <dgm:spPr/>
    </dgm:pt>
    <dgm:pt modelId="{434CA38A-69D1-475F-8748-7E2E93B78A1A}" type="pres">
      <dgm:prSet presAssocID="{A588A03A-A64F-4657-9697-1911FC8D5CC6}" presName="rootComposite" presStyleCnt="0"/>
      <dgm:spPr/>
    </dgm:pt>
    <dgm:pt modelId="{5336C7CA-C6B7-430B-9110-280D77AB450B}" type="pres">
      <dgm:prSet presAssocID="{A588A03A-A64F-4657-9697-1911FC8D5CC6}" presName="rootText" presStyleLbl="node1" presStyleIdx="0" presStyleCnt="24">
        <dgm:presLayoutVars>
          <dgm:chMax/>
          <dgm:chPref val="3"/>
        </dgm:presLayoutVars>
      </dgm:prSet>
      <dgm:spPr/>
    </dgm:pt>
    <dgm:pt modelId="{1DD4A34F-F7F9-46FA-A588-40A911D3DAD5}" type="pres">
      <dgm:prSet presAssocID="{A588A03A-A64F-4657-9697-1911FC8D5CC6}" presName="titleText2" presStyleLbl="fgAcc1" presStyleIdx="0" presStyleCnt="24">
        <dgm:presLayoutVars>
          <dgm:chMax val="0"/>
          <dgm:chPref val="0"/>
        </dgm:presLayoutVars>
      </dgm:prSet>
      <dgm:spPr/>
    </dgm:pt>
    <dgm:pt modelId="{0BB9919E-DD93-44F4-8F8E-4EA9CE8E4CC4}" type="pres">
      <dgm:prSet presAssocID="{A588A03A-A64F-4657-9697-1911FC8D5CC6}" presName="rootConnector" presStyleLbl="node2" presStyleIdx="0" presStyleCnt="0"/>
      <dgm:spPr/>
    </dgm:pt>
    <dgm:pt modelId="{E212B29E-566D-4294-B80F-EC46960A1586}" type="pres">
      <dgm:prSet presAssocID="{A588A03A-A64F-4657-9697-1911FC8D5CC6}" presName="hierChild4" presStyleCnt="0"/>
      <dgm:spPr/>
    </dgm:pt>
    <dgm:pt modelId="{02E01E59-93E0-4771-9210-74155C4555CF}" type="pres">
      <dgm:prSet presAssocID="{FD09DC27-C306-4CAF-AEB0-47B6FEF5979A}" presName="Name37" presStyleLbl="parChTrans1D3" presStyleIdx="0" presStyleCnt="7"/>
      <dgm:spPr/>
    </dgm:pt>
    <dgm:pt modelId="{17C6124C-CC48-488C-A9BC-F319112CCD42}" type="pres">
      <dgm:prSet presAssocID="{5821B385-BDE7-4D53-B98B-D4A95C94564C}" presName="hierRoot2" presStyleCnt="0">
        <dgm:presLayoutVars>
          <dgm:hierBranch val="init"/>
        </dgm:presLayoutVars>
      </dgm:prSet>
      <dgm:spPr/>
    </dgm:pt>
    <dgm:pt modelId="{E36B80C3-F77C-47CA-908F-BF1D981A038D}" type="pres">
      <dgm:prSet presAssocID="{5821B385-BDE7-4D53-B98B-D4A95C94564C}" presName="rootComposite" presStyleCnt="0"/>
      <dgm:spPr/>
    </dgm:pt>
    <dgm:pt modelId="{94AD28E7-5A81-4467-8224-466F25695B10}" type="pres">
      <dgm:prSet presAssocID="{5821B385-BDE7-4D53-B98B-D4A95C94564C}" presName="rootText" presStyleLbl="node1" presStyleIdx="1" presStyleCnt="24">
        <dgm:presLayoutVars>
          <dgm:chMax/>
          <dgm:chPref val="3"/>
        </dgm:presLayoutVars>
      </dgm:prSet>
      <dgm:spPr/>
    </dgm:pt>
    <dgm:pt modelId="{089A49FD-3D10-45CE-B003-AA8742CF145E}" type="pres">
      <dgm:prSet presAssocID="{5821B385-BDE7-4D53-B98B-D4A95C94564C}" presName="titleText2" presStyleLbl="fgAcc1" presStyleIdx="1" presStyleCnt="24">
        <dgm:presLayoutVars>
          <dgm:chMax val="0"/>
          <dgm:chPref val="0"/>
        </dgm:presLayoutVars>
      </dgm:prSet>
      <dgm:spPr/>
    </dgm:pt>
    <dgm:pt modelId="{B056215F-5905-4C93-AF0C-A0DA15163BE3}" type="pres">
      <dgm:prSet presAssocID="{5821B385-BDE7-4D53-B98B-D4A95C94564C}" presName="rootConnector" presStyleLbl="node3" presStyleIdx="0" presStyleCnt="0"/>
      <dgm:spPr/>
    </dgm:pt>
    <dgm:pt modelId="{80664A9E-54C5-427A-A3DB-506BB2B196D4}" type="pres">
      <dgm:prSet presAssocID="{5821B385-BDE7-4D53-B98B-D4A95C94564C}" presName="hierChild4" presStyleCnt="0"/>
      <dgm:spPr/>
    </dgm:pt>
    <dgm:pt modelId="{0C2E0248-E71A-45F0-8F26-91A791344522}" type="pres">
      <dgm:prSet presAssocID="{5821B385-BDE7-4D53-B98B-D4A95C94564C}" presName="hierChild5" presStyleCnt="0"/>
      <dgm:spPr/>
    </dgm:pt>
    <dgm:pt modelId="{103CAA11-9884-4E25-B55B-528D537937FD}" type="pres">
      <dgm:prSet presAssocID="{D910642F-6351-4836-8FEA-BE807368EAE0}" presName="Name37" presStyleLbl="parChTrans1D3" presStyleIdx="1" presStyleCnt="7"/>
      <dgm:spPr/>
    </dgm:pt>
    <dgm:pt modelId="{0A868375-107B-44FF-8AE4-6C52E580EA5C}" type="pres">
      <dgm:prSet presAssocID="{0275B75D-8C68-457E-8EB8-7CCA5AB77741}" presName="hierRoot2" presStyleCnt="0">
        <dgm:presLayoutVars>
          <dgm:hierBranch val="init"/>
        </dgm:presLayoutVars>
      </dgm:prSet>
      <dgm:spPr/>
    </dgm:pt>
    <dgm:pt modelId="{DD49C2B3-0D61-469C-9563-F8848918560B}" type="pres">
      <dgm:prSet presAssocID="{0275B75D-8C68-457E-8EB8-7CCA5AB77741}" presName="rootComposite" presStyleCnt="0"/>
      <dgm:spPr/>
    </dgm:pt>
    <dgm:pt modelId="{27DB9A35-13C1-4F7A-A8A3-35FD48BF0DAE}" type="pres">
      <dgm:prSet presAssocID="{0275B75D-8C68-457E-8EB8-7CCA5AB77741}" presName="rootText" presStyleLbl="node1" presStyleIdx="2" presStyleCnt="24">
        <dgm:presLayoutVars>
          <dgm:chMax/>
          <dgm:chPref val="3"/>
        </dgm:presLayoutVars>
      </dgm:prSet>
      <dgm:spPr/>
    </dgm:pt>
    <dgm:pt modelId="{7032209A-02D5-44D5-BCB9-B19FDBEF3F69}" type="pres">
      <dgm:prSet presAssocID="{0275B75D-8C68-457E-8EB8-7CCA5AB77741}" presName="titleText2" presStyleLbl="fgAcc1" presStyleIdx="2" presStyleCnt="24">
        <dgm:presLayoutVars>
          <dgm:chMax val="0"/>
          <dgm:chPref val="0"/>
        </dgm:presLayoutVars>
      </dgm:prSet>
      <dgm:spPr/>
    </dgm:pt>
    <dgm:pt modelId="{6A83EDD1-BBEB-43E4-8429-BFB121E944EA}" type="pres">
      <dgm:prSet presAssocID="{0275B75D-8C68-457E-8EB8-7CCA5AB77741}" presName="rootConnector" presStyleLbl="node3" presStyleIdx="0" presStyleCnt="0"/>
      <dgm:spPr/>
    </dgm:pt>
    <dgm:pt modelId="{E2263530-6503-4CB4-A548-A94AA2380D3D}" type="pres">
      <dgm:prSet presAssocID="{0275B75D-8C68-457E-8EB8-7CCA5AB77741}" presName="hierChild4" presStyleCnt="0"/>
      <dgm:spPr/>
    </dgm:pt>
    <dgm:pt modelId="{8A816DCF-72C2-4CF3-9E0F-C2EF7496D190}" type="pres">
      <dgm:prSet presAssocID="{0275B75D-8C68-457E-8EB8-7CCA5AB77741}" presName="hierChild5" presStyleCnt="0"/>
      <dgm:spPr/>
    </dgm:pt>
    <dgm:pt modelId="{F8081DD8-AD55-437B-95CD-4634BB1F09EC}" type="pres">
      <dgm:prSet presAssocID="{135D2391-A046-462A-BF93-17B3CC284F5F}" presName="Name37" presStyleLbl="parChTrans1D3" presStyleIdx="2" presStyleCnt="7"/>
      <dgm:spPr/>
    </dgm:pt>
    <dgm:pt modelId="{9515D2ED-3724-4F1D-A286-457C752D285C}" type="pres">
      <dgm:prSet presAssocID="{00507B0C-AAB1-4288-9607-59AD95882ED8}" presName="hierRoot2" presStyleCnt="0">
        <dgm:presLayoutVars>
          <dgm:hierBranch val="init"/>
        </dgm:presLayoutVars>
      </dgm:prSet>
      <dgm:spPr/>
    </dgm:pt>
    <dgm:pt modelId="{91E9A5D6-C9FC-468B-987E-2A0EA7CC143B}" type="pres">
      <dgm:prSet presAssocID="{00507B0C-AAB1-4288-9607-59AD95882ED8}" presName="rootComposite" presStyleCnt="0"/>
      <dgm:spPr/>
    </dgm:pt>
    <dgm:pt modelId="{1874738B-EA35-468C-A0C6-A4C9307816E1}" type="pres">
      <dgm:prSet presAssocID="{00507B0C-AAB1-4288-9607-59AD95882ED8}" presName="rootText" presStyleLbl="node1" presStyleIdx="3" presStyleCnt="24">
        <dgm:presLayoutVars>
          <dgm:chMax/>
          <dgm:chPref val="3"/>
        </dgm:presLayoutVars>
      </dgm:prSet>
      <dgm:spPr/>
    </dgm:pt>
    <dgm:pt modelId="{603124BD-7122-448E-B230-C89B5EABFB3F}" type="pres">
      <dgm:prSet presAssocID="{00507B0C-AAB1-4288-9607-59AD95882ED8}" presName="titleText2" presStyleLbl="fgAcc1" presStyleIdx="3" presStyleCnt="24">
        <dgm:presLayoutVars>
          <dgm:chMax val="0"/>
          <dgm:chPref val="0"/>
        </dgm:presLayoutVars>
      </dgm:prSet>
      <dgm:spPr/>
    </dgm:pt>
    <dgm:pt modelId="{6640DF20-0904-448B-B037-688216AE3C71}" type="pres">
      <dgm:prSet presAssocID="{00507B0C-AAB1-4288-9607-59AD95882ED8}" presName="rootConnector" presStyleLbl="node3" presStyleIdx="0" presStyleCnt="0"/>
      <dgm:spPr/>
    </dgm:pt>
    <dgm:pt modelId="{32CD5856-A920-4758-91BB-6326A11FD222}" type="pres">
      <dgm:prSet presAssocID="{00507B0C-AAB1-4288-9607-59AD95882ED8}" presName="hierChild4" presStyleCnt="0"/>
      <dgm:spPr/>
    </dgm:pt>
    <dgm:pt modelId="{360A3684-FAE8-4C04-B753-346447F5904E}" type="pres">
      <dgm:prSet presAssocID="{00507B0C-AAB1-4288-9607-59AD95882ED8}" presName="hierChild5" presStyleCnt="0"/>
      <dgm:spPr/>
    </dgm:pt>
    <dgm:pt modelId="{A8BA6CC2-1248-46A9-9EA4-DB05C68887ED}" type="pres">
      <dgm:prSet presAssocID="{A588A03A-A64F-4657-9697-1911FC8D5CC6}" presName="hierChild5" presStyleCnt="0"/>
      <dgm:spPr/>
    </dgm:pt>
    <dgm:pt modelId="{8D1A659E-AE3E-445C-BDD8-8147F25E5EF4}" type="pres">
      <dgm:prSet presAssocID="{B0744905-6E5C-4BC2-AE92-5090A4F204B4}" presName="Name37" presStyleLbl="parChTrans1D2" presStyleIdx="1" presStyleCnt="3"/>
      <dgm:spPr/>
    </dgm:pt>
    <dgm:pt modelId="{216F9D41-B5B9-4BB4-894F-229F5B3D3B0D}" type="pres">
      <dgm:prSet presAssocID="{A07900D9-D111-4B0C-B3C3-02EFF17D31B1}" presName="hierRoot2" presStyleCnt="0">
        <dgm:presLayoutVars>
          <dgm:hierBranch val="init"/>
        </dgm:presLayoutVars>
      </dgm:prSet>
      <dgm:spPr/>
    </dgm:pt>
    <dgm:pt modelId="{4313B2EB-4043-4A59-AC80-816312003DC9}" type="pres">
      <dgm:prSet presAssocID="{A07900D9-D111-4B0C-B3C3-02EFF17D31B1}" presName="rootComposite" presStyleCnt="0"/>
      <dgm:spPr/>
    </dgm:pt>
    <dgm:pt modelId="{6965F5FF-D5E5-4B18-BD56-03DCC9355F0D}" type="pres">
      <dgm:prSet presAssocID="{A07900D9-D111-4B0C-B3C3-02EFF17D31B1}" presName="rootText" presStyleLbl="node1" presStyleIdx="4" presStyleCnt="24">
        <dgm:presLayoutVars>
          <dgm:chMax/>
          <dgm:chPref val="3"/>
        </dgm:presLayoutVars>
      </dgm:prSet>
      <dgm:spPr/>
    </dgm:pt>
    <dgm:pt modelId="{4A3E0DB3-4156-45E4-A318-DC58E3B12684}" type="pres">
      <dgm:prSet presAssocID="{A07900D9-D111-4B0C-B3C3-02EFF17D31B1}" presName="titleText2" presStyleLbl="fgAcc1" presStyleIdx="4" presStyleCnt="24">
        <dgm:presLayoutVars>
          <dgm:chMax val="0"/>
          <dgm:chPref val="0"/>
        </dgm:presLayoutVars>
      </dgm:prSet>
      <dgm:spPr/>
    </dgm:pt>
    <dgm:pt modelId="{929540F0-4AF7-4C99-A08E-0EDBDB653B95}" type="pres">
      <dgm:prSet presAssocID="{A07900D9-D111-4B0C-B3C3-02EFF17D31B1}" presName="rootConnector" presStyleLbl="node2" presStyleIdx="0" presStyleCnt="0"/>
      <dgm:spPr/>
    </dgm:pt>
    <dgm:pt modelId="{F0DDBFD6-C73A-49D9-988B-21BEC293B050}" type="pres">
      <dgm:prSet presAssocID="{A07900D9-D111-4B0C-B3C3-02EFF17D31B1}" presName="hierChild4" presStyleCnt="0"/>
      <dgm:spPr/>
    </dgm:pt>
    <dgm:pt modelId="{AFE5CDF1-B6B8-4B04-A12A-08CD00B8014C}" type="pres">
      <dgm:prSet presAssocID="{BF3ABC63-AF79-4546-8B2C-A2C6610C3A9B}" presName="Name37" presStyleLbl="parChTrans1D3" presStyleIdx="3" presStyleCnt="7"/>
      <dgm:spPr/>
    </dgm:pt>
    <dgm:pt modelId="{8791CA99-8796-4159-965D-3775760994AA}" type="pres">
      <dgm:prSet presAssocID="{D79DAE23-6390-4749-8BAC-98C0DD395295}" presName="hierRoot2" presStyleCnt="0">
        <dgm:presLayoutVars>
          <dgm:hierBranch val="init"/>
        </dgm:presLayoutVars>
      </dgm:prSet>
      <dgm:spPr/>
    </dgm:pt>
    <dgm:pt modelId="{C52422E4-8E1D-4A01-88AA-C148063F2C21}" type="pres">
      <dgm:prSet presAssocID="{D79DAE23-6390-4749-8BAC-98C0DD395295}" presName="rootComposite" presStyleCnt="0"/>
      <dgm:spPr/>
    </dgm:pt>
    <dgm:pt modelId="{F21B9050-B802-48C1-85B9-C2CFEF9293FB}" type="pres">
      <dgm:prSet presAssocID="{D79DAE23-6390-4749-8BAC-98C0DD395295}" presName="rootText" presStyleLbl="node1" presStyleIdx="5" presStyleCnt="24">
        <dgm:presLayoutVars>
          <dgm:chMax/>
          <dgm:chPref val="3"/>
        </dgm:presLayoutVars>
      </dgm:prSet>
      <dgm:spPr/>
    </dgm:pt>
    <dgm:pt modelId="{8F21D9F2-B43B-4461-B91A-0DF37B2D0147}" type="pres">
      <dgm:prSet presAssocID="{D79DAE23-6390-4749-8BAC-98C0DD395295}" presName="titleText2" presStyleLbl="fgAcc1" presStyleIdx="5" presStyleCnt="24">
        <dgm:presLayoutVars>
          <dgm:chMax val="0"/>
          <dgm:chPref val="0"/>
        </dgm:presLayoutVars>
      </dgm:prSet>
      <dgm:spPr/>
    </dgm:pt>
    <dgm:pt modelId="{4687476A-BB92-44D6-B6C5-6745E8805A14}" type="pres">
      <dgm:prSet presAssocID="{D79DAE23-6390-4749-8BAC-98C0DD395295}" presName="rootConnector" presStyleLbl="node3" presStyleIdx="0" presStyleCnt="0"/>
      <dgm:spPr/>
    </dgm:pt>
    <dgm:pt modelId="{518A53A4-B30B-491C-8A83-36C42078A799}" type="pres">
      <dgm:prSet presAssocID="{D79DAE23-6390-4749-8BAC-98C0DD395295}" presName="hierChild4" presStyleCnt="0"/>
      <dgm:spPr/>
    </dgm:pt>
    <dgm:pt modelId="{539155A4-C1E1-448A-8163-0E68DD48465A}" type="pres">
      <dgm:prSet presAssocID="{D79DAE23-6390-4749-8BAC-98C0DD395295}" presName="hierChild5" presStyleCnt="0"/>
      <dgm:spPr/>
    </dgm:pt>
    <dgm:pt modelId="{3B69C012-CE56-471D-8130-1375D7F98BA8}" type="pres">
      <dgm:prSet presAssocID="{CBBF4879-4843-420E-8A75-EE94A2E9F981}" presName="Name37" presStyleLbl="parChTrans1D3" presStyleIdx="4" presStyleCnt="7"/>
      <dgm:spPr/>
    </dgm:pt>
    <dgm:pt modelId="{7497018B-76DD-4F24-8B16-45B813C6BCF7}" type="pres">
      <dgm:prSet presAssocID="{07366291-67F7-40DF-B667-AAA73BE39BC4}" presName="hierRoot2" presStyleCnt="0">
        <dgm:presLayoutVars>
          <dgm:hierBranch val="init"/>
        </dgm:presLayoutVars>
      </dgm:prSet>
      <dgm:spPr/>
    </dgm:pt>
    <dgm:pt modelId="{9715D3DC-179C-4651-9906-A2B3677989D8}" type="pres">
      <dgm:prSet presAssocID="{07366291-67F7-40DF-B667-AAA73BE39BC4}" presName="rootComposite" presStyleCnt="0"/>
      <dgm:spPr/>
    </dgm:pt>
    <dgm:pt modelId="{F1D2B341-F37D-48C9-B127-DC5754F93BE2}" type="pres">
      <dgm:prSet presAssocID="{07366291-67F7-40DF-B667-AAA73BE39BC4}" presName="rootText" presStyleLbl="node1" presStyleIdx="6" presStyleCnt="24">
        <dgm:presLayoutVars>
          <dgm:chMax/>
          <dgm:chPref val="3"/>
        </dgm:presLayoutVars>
      </dgm:prSet>
      <dgm:spPr/>
    </dgm:pt>
    <dgm:pt modelId="{8DE819E5-8B23-46DB-8087-26E2F4C3AB09}" type="pres">
      <dgm:prSet presAssocID="{07366291-67F7-40DF-B667-AAA73BE39BC4}" presName="titleText2" presStyleLbl="fgAcc1" presStyleIdx="6" presStyleCnt="24">
        <dgm:presLayoutVars>
          <dgm:chMax val="0"/>
          <dgm:chPref val="0"/>
        </dgm:presLayoutVars>
      </dgm:prSet>
      <dgm:spPr/>
    </dgm:pt>
    <dgm:pt modelId="{7BDD969B-5A0C-4F70-ACCC-87671920F963}" type="pres">
      <dgm:prSet presAssocID="{07366291-67F7-40DF-B667-AAA73BE39BC4}" presName="rootConnector" presStyleLbl="node3" presStyleIdx="0" presStyleCnt="0"/>
      <dgm:spPr/>
    </dgm:pt>
    <dgm:pt modelId="{B8618F82-9F2F-49E9-A643-AE88346EE226}" type="pres">
      <dgm:prSet presAssocID="{07366291-67F7-40DF-B667-AAA73BE39BC4}" presName="hierChild4" presStyleCnt="0"/>
      <dgm:spPr/>
    </dgm:pt>
    <dgm:pt modelId="{6F8EE2A4-434A-4E2C-8C5B-DE91499E200D}" type="pres">
      <dgm:prSet presAssocID="{07366291-67F7-40DF-B667-AAA73BE39BC4}" presName="hierChild5" presStyleCnt="0"/>
      <dgm:spPr/>
    </dgm:pt>
    <dgm:pt modelId="{BB17FA48-705D-479D-B537-C7A810DF9AD9}" type="pres">
      <dgm:prSet presAssocID="{A07900D9-D111-4B0C-B3C3-02EFF17D31B1}" presName="hierChild5" presStyleCnt="0"/>
      <dgm:spPr/>
    </dgm:pt>
    <dgm:pt modelId="{A43A5EA7-2694-47A6-B068-7D098072559E}" type="pres">
      <dgm:prSet presAssocID="{908FC4CA-A709-4881-B51C-C00F61F71F41}" presName="Name37" presStyleLbl="parChTrans1D2" presStyleIdx="2" presStyleCnt="3"/>
      <dgm:spPr/>
    </dgm:pt>
    <dgm:pt modelId="{4F89D9F6-6E4F-4248-A0A7-174B94CD033F}" type="pres">
      <dgm:prSet presAssocID="{2B9162AD-C04E-4418-B64D-B59A61EF2EC0}" presName="hierRoot2" presStyleCnt="0">
        <dgm:presLayoutVars>
          <dgm:hierBranch val="init"/>
        </dgm:presLayoutVars>
      </dgm:prSet>
      <dgm:spPr/>
    </dgm:pt>
    <dgm:pt modelId="{D25DE614-3EF4-4CB5-B9A1-38EE44F1BA17}" type="pres">
      <dgm:prSet presAssocID="{2B9162AD-C04E-4418-B64D-B59A61EF2EC0}" presName="rootComposite" presStyleCnt="0"/>
      <dgm:spPr/>
    </dgm:pt>
    <dgm:pt modelId="{09761D59-090F-4F1D-9B2F-EE252540C1F2}" type="pres">
      <dgm:prSet presAssocID="{2B9162AD-C04E-4418-B64D-B59A61EF2EC0}" presName="rootText" presStyleLbl="node1" presStyleIdx="7" presStyleCnt="24">
        <dgm:presLayoutVars>
          <dgm:chMax/>
          <dgm:chPref val="3"/>
        </dgm:presLayoutVars>
      </dgm:prSet>
      <dgm:spPr/>
    </dgm:pt>
    <dgm:pt modelId="{5C647A54-E2FD-4690-BE80-B09E687BEB54}" type="pres">
      <dgm:prSet presAssocID="{2B9162AD-C04E-4418-B64D-B59A61EF2EC0}" presName="titleText2" presStyleLbl="fgAcc1" presStyleIdx="7" presStyleCnt="24">
        <dgm:presLayoutVars>
          <dgm:chMax val="0"/>
          <dgm:chPref val="0"/>
        </dgm:presLayoutVars>
      </dgm:prSet>
      <dgm:spPr/>
    </dgm:pt>
    <dgm:pt modelId="{8F9FC2D7-D646-4C85-AC43-1260121548DE}" type="pres">
      <dgm:prSet presAssocID="{2B9162AD-C04E-4418-B64D-B59A61EF2EC0}" presName="rootConnector" presStyleLbl="node2" presStyleIdx="0" presStyleCnt="0"/>
      <dgm:spPr/>
    </dgm:pt>
    <dgm:pt modelId="{67DCF685-AC25-4ACF-A828-718A6A1D0288}" type="pres">
      <dgm:prSet presAssocID="{2B9162AD-C04E-4418-B64D-B59A61EF2EC0}" presName="hierChild4" presStyleCnt="0"/>
      <dgm:spPr/>
    </dgm:pt>
    <dgm:pt modelId="{39419A0D-6DE6-4413-90F3-EAAA46A36252}" type="pres">
      <dgm:prSet presAssocID="{E6F9B92F-07F1-42B0-A5B3-53DB9EA3D7CA}" presName="Name37" presStyleLbl="parChTrans1D3" presStyleIdx="5" presStyleCnt="7"/>
      <dgm:spPr/>
    </dgm:pt>
    <dgm:pt modelId="{737B62D1-A842-479B-9F27-D06A5A5DA36B}" type="pres">
      <dgm:prSet presAssocID="{21B2D2E6-AC63-42A7-AF1A-2E5165D13CE6}" presName="hierRoot2" presStyleCnt="0">
        <dgm:presLayoutVars>
          <dgm:hierBranch val="init"/>
        </dgm:presLayoutVars>
      </dgm:prSet>
      <dgm:spPr/>
    </dgm:pt>
    <dgm:pt modelId="{BEFCD530-9D68-4310-BB3B-8D81A9212795}" type="pres">
      <dgm:prSet presAssocID="{21B2D2E6-AC63-42A7-AF1A-2E5165D13CE6}" presName="rootComposite" presStyleCnt="0"/>
      <dgm:spPr/>
    </dgm:pt>
    <dgm:pt modelId="{14825CAF-0F62-4652-BF4B-64EDA8F157DB}" type="pres">
      <dgm:prSet presAssocID="{21B2D2E6-AC63-42A7-AF1A-2E5165D13CE6}" presName="rootText" presStyleLbl="node1" presStyleIdx="8" presStyleCnt="24">
        <dgm:presLayoutVars>
          <dgm:chMax/>
          <dgm:chPref val="3"/>
        </dgm:presLayoutVars>
      </dgm:prSet>
      <dgm:spPr/>
    </dgm:pt>
    <dgm:pt modelId="{070008B0-0C09-4578-B6FC-3CF4ED12962A}" type="pres">
      <dgm:prSet presAssocID="{21B2D2E6-AC63-42A7-AF1A-2E5165D13CE6}" presName="titleText2" presStyleLbl="fgAcc1" presStyleIdx="8" presStyleCnt="24">
        <dgm:presLayoutVars>
          <dgm:chMax val="0"/>
          <dgm:chPref val="0"/>
        </dgm:presLayoutVars>
      </dgm:prSet>
      <dgm:spPr/>
    </dgm:pt>
    <dgm:pt modelId="{0F0B11D5-AED5-48ED-9C49-7981A2E4B478}" type="pres">
      <dgm:prSet presAssocID="{21B2D2E6-AC63-42A7-AF1A-2E5165D13CE6}" presName="rootConnector" presStyleLbl="node3" presStyleIdx="0" presStyleCnt="0"/>
      <dgm:spPr/>
    </dgm:pt>
    <dgm:pt modelId="{61E870BB-853F-4317-8B08-975A800B9F91}" type="pres">
      <dgm:prSet presAssocID="{21B2D2E6-AC63-42A7-AF1A-2E5165D13CE6}" presName="hierChild4" presStyleCnt="0"/>
      <dgm:spPr/>
    </dgm:pt>
    <dgm:pt modelId="{E8D2BE2D-AC43-4375-AB3B-7F8390865B0C}" type="pres">
      <dgm:prSet presAssocID="{5F4D2294-7E96-46E6-8CB5-C62395DDDAB5}" presName="Name37" presStyleLbl="parChTrans1D4" presStyleIdx="0" presStyleCnt="14"/>
      <dgm:spPr/>
    </dgm:pt>
    <dgm:pt modelId="{AD25E40F-789F-4C4E-A641-FC0184558515}" type="pres">
      <dgm:prSet presAssocID="{DF24E23F-D3DF-44B8-B92D-A07524AC0984}" presName="hierRoot2" presStyleCnt="0">
        <dgm:presLayoutVars>
          <dgm:hierBranch val="init"/>
        </dgm:presLayoutVars>
      </dgm:prSet>
      <dgm:spPr/>
    </dgm:pt>
    <dgm:pt modelId="{59810805-CFF4-48A6-A001-98329F3B8B11}" type="pres">
      <dgm:prSet presAssocID="{DF24E23F-D3DF-44B8-B92D-A07524AC0984}" presName="rootComposite" presStyleCnt="0"/>
      <dgm:spPr/>
    </dgm:pt>
    <dgm:pt modelId="{9229619E-6716-4879-9C66-5FC6FBEFB91C}" type="pres">
      <dgm:prSet presAssocID="{DF24E23F-D3DF-44B8-B92D-A07524AC0984}" presName="rootText" presStyleLbl="node1" presStyleIdx="9" presStyleCnt="24">
        <dgm:presLayoutVars>
          <dgm:chMax/>
          <dgm:chPref val="3"/>
        </dgm:presLayoutVars>
      </dgm:prSet>
      <dgm:spPr/>
    </dgm:pt>
    <dgm:pt modelId="{8F88243A-67A3-4610-ADB5-959416BA6201}" type="pres">
      <dgm:prSet presAssocID="{DF24E23F-D3DF-44B8-B92D-A07524AC0984}" presName="titleText2" presStyleLbl="fgAcc1" presStyleIdx="9" presStyleCnt="24">
        <dgm:presLayoutVars>
          <dgm:chMax val="0"/>
          <dgm:chPref val="0"/>
        </dgm:presLayoutVars>
      </dgm:prSet>
      <dgm:spPr/>
    </dgm:pt>
    <dgm:pt modelId="{FBC58CC7-E960-48E1-B3A8-F0A560720747}" type="pres">
      <dgm:prSet presAssocID="{DF24E23F-D3DF-44B8-B92D-A07524AC0984}" presName="rootConnector" presStyleLbl="node4" presStyleIdx="0" presStyleCnt="0"/>
      <dgm:spPr/>
    </dgm:pt>
    <dgm:pt modelId="{7CFC3424-9B3E-4FE1-BCBC-149967763640}" type="pres">
      <dgm:prSet presAssocID="{DF24E23F-D3DF-44B8-B92D-A07524AC0984}" presName="hierChild4" presStyleCnt="0"/>
      <dgm:spPr/>
    </dgm:pt>
    <dgm:pt modelId="{76608E05-C5E8-4FFA-9BA6-9A53194A0A66}" type="pres">
      <dgm:prSet presAssocID="{DF24E23F-D3DF-44B8-B92D-A07524AC0984}" presName="hierChild5" presStyleCnt="0"/>
      <dgm:spPr/>
    </dgm:pt>
    <dgm:pt modelId="{576026F4-9BB4-4008-8517-D71C21FF1D9E}" type="pres">
      <dgm:prSet presAssocID="{A48A6F04-932B-41ED-972F-FFFC699EEE67}" presName="Name37" presStyleLbl="parChTrans1D4" presStyleIdx="1" presStyleCnt="14"/>
      <dgm:spPr/>
    </dgm:pt>
    <dgm:pt modelId="{C06BCEF6-0C97-4923-ACD1-C5F2530EC2C9}" type="pres">
      <dgm:prSet presAssocID="{E435A5DF-32DA-4B08-9753-13E6EA5F1591}" presName="hierRoot2" presStyleCnt="0">
        <dgm:presLayoutVars>
          <dgm:hierBranch val="init"/>
        </dgm:presLayoutVars>
      </dgm:prSet>
      <dgm:spPr/>
    </dgm:pt>
    <dgm:pt modelId="{2E80FB50-A682-45EE-98C7-586B662D20E2}" type="pres">
      <dgm:prSet presAssocID="{E435A5DF-32DA-4B08-9753-13E6EA5F1591}" presName="rootComposite" presStyleCnt="0"/>
      <dgm:spPr/>
    </dgm:pt>
    <dgm:pt modelId="{3BC97E40-B590-4F9E-A0E8-4F5B66716055}" type="pres">
      <dgm:prSet presAssocID="{E435A5DF-32DA-4B08-9753-13E6EA5F1591}" presName="rootText" presStyleLbl="node1" presStyleIdx="10" presStyleCnt="24">
        <dgm:presLayoutVars>
          <dgm:chMax/>
          <dgm:chPref val="3"/>
        </dgm:presLayoutVars>
      </dgm:prSet>
      <dgm:spPr/>
    </dgm:pt>
    <dgm:pt modelId="{9626CE8D-A1BA-40E5-98CE-79981748AA45}" type="pres">
      <dgm:prSet presAssocID="{E435A5DF-32DA-4B08-9753-13E6EA5F1591}" presName="titleText2" presStyleLbl="fgAcc1" presStyleIdx="10" presStyleCnt="24">
        <dgm:presLayoutVars>
          <dgm:chMax val="0"/>
          <dgm:chPref val="0"/>
        </dgm:presLayoutVars>
      </dgm:prSet>
      <dgm:spPr/>
    </dgm:pt>
    <dgm:pt modelId="{04719810-0C7E-407B-9A63-59957ACB0A94}" type="pres">
      <dgm:prSet presAssocID="{E435A5DF-32DA-4B08-9753-13E6EA5F1591}" presName="rootConnector" presStyleLbl="node4" presStyleIdx="0" presStyleCnt="0"/>
      <dgm:spPr/>
    </dgm:pt>
    <dgm:pt modelId="{6748542B-A202-4FCC-9360-3A6B890C077E}" type="pres">
      <dgm:prSet presAssocID="{E435A5DF-32DA-4B08-9753-13E6EA5F1591}" presName="hierChild4" presStyleCnt="0"/>
      <dgm:spPr/>
    </dgm:pt>
    <dgm:pt modelId="{C71DDE63-576B-445C-BCC9-CB7F32F90B01}" type="pres">
      <dgm:prSet presAssocID="{F58C820B-29CE-4778-A985-6638742709B4}" presName="Name37" presStyleLbl="parChTrans1D4" presStyleIdx="2" presStyleCnt="14"/>
      <dgm:spPr/>
    </dgm:pt>
    <dgm:pt modelId="{F6620A13-0E99-4B25-82A8-702E63E5D22E}" type="pres">
      <dgm:prSet presAssocID="{8D88386C-49E5-461E-B325-636BE8DC0351}" presName="hierRoot2" presStyleCnt="0">
        <dgm:presLayoutVars>
          <dgm:hierBranch val="init"/>
        </dgm:presLayoutVars>
      </dgm:prSet>
      <dgm:spPr/>
    </dgm:pt>
    <dgm:pt modelId="{6B5C3574-A207-4378-8A00-0E8BD39226A9}" type="pres">
      <dgm:prSet presAssocID="{8D88386C-49E5-461E-B325-636BE8DC0351}" presName="rootComposite" presStyleCnt="0"/>
      <dgm:spPr/>
    </dgm:pt>
    <dgm:pt modelId="{DB633B91-F711-4BC8-8430-7207FEA363AC}" type="pres">
      <dgm:prSet presAssocID="{8D88386C-49E5-461E-B325-636BE8DC0351}" presName="rootText" presStyleLbl="node1" presStyleIdx="11" presStyleCnt="24">
        <dgm:presLayoutVars>
          <dgm:chMax/>
          <dgm:chPref val="3"/>
        </dgm:presLayoutVars>
      </dgm:prSet>
      <dgm:spPr/>
    </dgm:pt>
    <dgm:pt modelId="{4BF258F8-17CD-49C1-B00D-845D3B1B25A8}" type="pres">
      <dgm:prSet presAssocID="{8D88386C-49E5-461E-B325-636BE8DC0351}" presName="titleText2" presStyleLbl="fgAcc1" presStyleIdx="11" presStyleCnt="24">
        <dgm:presLayoutVars>
          <dgm:chMax val="0"/>
          <dgm:chPref val="0"/>
        </dgm:presLayoutVars>
      </dgm:prSet>
      <dgm:spPr/>
    </dgm:pt>
    <dgm:pt modelId="{4B771436-259D-46FD-9BC3-38444644B2F8}" type="pres">
      <dgm:prSet presAssocID="{8D88386C-49E5-461E-B325-636BE8DC0351}" presName="rootConnector" presStyleLbl="node4" presStyleIdx="0" presStyleCnt="0"/>
      <dgm:spPr/>
    </dgm:pt>
    <dgm:pt modelId="{6316DD28-077F-4E92-8BF0-68AAC0FEF72E}" type="pres">
      <dgm:prSet presAssocID="{8D88386C-49E5-461E-B325-636BE8DC0351}" presName="hierChild4" presStyleCnt="0"/>
      <dgm:spPr/>
    </dgm:pt>
    <dgm:pt modelId="{C1FFA0B8-8424-49D5-8D40-CE627F8549E6}" type="pres">
      <dgm:prSet presAssocID="{8D88386C-49E5-461E-B325-636BE8DC0351}" presName="hierChild5" presStyleCnt="0"/>
      <dgm:spPr/>
    </dgm:pt>
    <dgm:pt modelId="{08248CF9-88D3-438F-A33D-190E626B7D83}" type="pres">
      <dgm:prSet presAssocID="{EAF7A048-E439-49E6-9046-D421958D3801}" presName="Name37" presStyleLbl="parChTrans1D4" presStyleIdx="3" presStyleCnt="14"/>
      <dgm:spPr/>
    </dgm:pt>
    <dgm:pt modelId="{908A57F7-417D-466C-8BC9-1E9B29CB5BE0}" type="pres">
      <dgm:prSet presAssocID="{31D45CEE-C1CB-4E2A-8D6E-406B45E399E2}" presName="hierRoot2" presStyleCnt="0">
        <dgm:presLayoutVars>
          <dgm:hierBranch val="init"/>
        </dgm:presLayoutVars>
      </dgm:prSet>
      <dgm:spPr/>
    </dgm:pt>
    <dgm:pt modelId="{507AF00D-8F90-4224-9E56-686FFA34D595}" type="pres">
      <dgm:prSet presAssocID="{31D45CEE-C1CB-4E2A-8D6E-406B45E399E2}" presName="rootComposite" presStyleCnt="0"/>
      <dgm:spPr/>
    </dgm:pt>
    <dgm:pt modelId="{88F35581-C4DD-4C9B-9B2B-56C515319AD5}" type="pres">
      <dgm:prSet presAssocID="{31D45CEE-C1CB-4E2A-8D6E-406B45E399E2}" presName="rootText" presStyleLbl="node1" presStyleIdx="12" presStyleCnt="24">
        <dgm:presLayoutVars>
          <dgm:chMax/>
          <dgm:chPref val="3"/>
        </dgm:presLayoutVars>
      </dgm:prSet>
      <dgm:spPr/>
    </dgm:pt>
    <dgm:pt modelId="{56CC087A-AA4C-46CC-B461-49D9869943F1}" type="pres">
      <dgm:prSet presAssocID="{31D45CEE-C1CB-4E2A-8D6E-406B45E399E2}" presName="titleText2" presStyleLbl="fgAcc1" presStyleIdx="12" presStyleCnt="24">
        <dgm:presLayoutVars>
          <dgm:chMax val="0"/>
          <dgm:chPref val="0"/>
        </dgm:presLayoutVars>
      </dgm:prSet>
      <dgm:spPr/>
    </dgm:pt>
    <dgm:pt modelId="{E0594814-0DC9-48AA-8CC0-AF0415C36CD9}" type="pres">
      <dgm:prSet presAssocID="{31D45CEE-C1CB-4E2A-8D6E-406B45E399E2}" presName="rootConnector" presStyleLbl="node4" presStyleIdx="0" presStyleCnt="0"/>
      <dgm:spPr/>
    </dgm:pt>
    <dgm:pt modelId="{DFA0CC3E-F752-4F37-B1D9-FCE6CD5FB55A}" type="pres">
      <dgm:prSet presAssocID="{31D45CEE-C1CB-4E2A-8D6E-406B45E399E2}" presName="hierChild4" presStyleCnt="0"/>
      <dgm:spPr/>
    </dgm:pt>
    <dgm:pt modelId="{96FB75E0-C07F-4379-908C-B2D9C2FDB225}" type="pres">
      <dgm:prSet presAssocID="{31D45CEE-C1CB-4E2A-8D6E-406B45E399E2}" presName="hierChild5" presStyleCnt="0"/>
      <dgm:spPr/>
    </dgm:pt>
    <dgm:pt modelId="{9283BFBC-82F2-456F-83F8-C90AF6B655D5}" type="pres">
      <dgm:prSet presAssocID="{89779094-F7B1-4217-B99C-8D0F2687D285}" presName="Name37" presStyleLbl="parChTrans1D4" presStyleIdx="4" presStyleCnt="14"/>
      <dgm:spPr/>
    </dgm:pt>
    <dgm:pt modelId="{A0D9370E-F3B1-4A18-B1D6-372DBA33B42B}" type="pres">
      <dgm:prSet presAssocID="{6492C938-B58D-428E-9DD4-5154F7A64734}" presName="hierRoot2" presStyleCnt="0">
        <dgm:presLayoutVars>
          <dgm:hierBranch val="init"/>
        </dgm:presLayoutVars>
      </dgm:prSet>
      <dgm:spPr/>
    </dgm:pt>
    <dgm:pt modelId="{6B355B9D-F995-428B-9F38-21EE584C0004}" type="pres">
      <dgm:prSet presAssocID="{6492C938-B58D-428E-9DD4-5154F7A64734}" presName="rootComposite" presStyleCnt="0"/>
      <dgm:spPr/>
    </dgm:pt>
    <dgm:pt modelId="{AFF543D6-3BB1-41D5-AC92-67A6F346EC87}" type="pres">
      <dgm:prSet presAssocID="{6492C938-B58D-428E-9DD4-5154F7A64734}" presName="rootText" presStyleLbl="node1" presStyleIdx="13" presStyleCnt="24">
        <dgm:presLayoutVars>
          <dgm:chMax/>
          <dgm:chPref val="3"/>
        </dgm:presLayoutVars>
      </dgm:prSet>
      <dgm:spPr/>
    </dgm:pt>
    <dgm:pt modelId="{C2B07312-AC36-4FBD-893D-21FB9E02F6C7}" type="pres">
      <dgm:prSet presAssocID="{6492C938-B58D-428E-9DD4-5154F7A64734}" presName="titleText2" presStyleLbl="fgAcc1" presStyleIdx="13" presStyleCnt="24">
        <dgm:presLayoutVars>
          <dgm:chMax val="0"/>
          <dgm:chPref val="0"/>
        </dgm:presLayoutVars>
      </dgm:prSet>
      <dgm:spPr/>
    </dgm:pt>
    <dgm:pt modelId="{2EBFC0F7-2B55-45B6-B55D-113B6439A425}" type="pres">
      <dgm:prSet presAssocID="{6492C938-B58D-428E-9DD4-5154F7A64734}" presName="rootConnector" presStyleLbl="node4" presStyleIdx="0" presStyleCnt="0"/>
      <dgm:spPr/>
    </dgm:pt>
    <dgm:pt modelId="{726DADBB-CA2B-4654-BEA7-E8A95F86A305}" type="pres">
      <dgm:prSet presAssocID="{6492C938-B58D-428E-9DD4-5154F7A64734}" presName="hierChild4" presStyleCnt="0"/>
      <dgm:spPr/>
    </dgm:pt>
    <dgm:pt modelId="{7D638C5B-FC49-4FBB-B825-8523C1606F60}" type="pres">
      <dgm:prSet presAssocID="{6492C938-B58D-428E-9DD4-5154F7A64734}" presName="hierChild5" presStyleCnt="0"/>
      <dgm:spPr/>
    </dgm:pt>
    <dgm:pt modelId="{37B7904E-FB13-498C-86A2-2667C89EA13A}" type="pres">
      <dgm:prSet presAssocID="{F2C8DF3E-66CA-496A-A569-FC16B76CCC7C}" presName="Name37" presStyleLbl="parChTrans1D4" presStyleIdx="5" presStyleCnt="14"/>
      <dgm:spPr/>
    </dgm:pt>
    <dgm:pt modelId="{E7845F6B-A70B-4780-A4DB-CDB1E9C218C2}" type="pres">
      <dgm:prSet presAssocID="{A7B8332F-51B2-4E44-A38E-C506EA61F322}" presName="hierRoot2" presStyleCnt="0">
        <dgm:presLayoutVars>
          <dgm:hierBranch val="init"/>
        </dgm:presLayoutVars>
      </dgm:prSet>
      <dgm:spPr/>
    </dgm:pt>
    <dgm:pt modelId="{F6A81C03-8BF1-4BD9-A75D-EABBFBC27955}" type="pres">
      <dgm:prSet presAssocID="{A7B8332F-51B2-4E44-A38E-C506EA61F322}" presName="rootComposite" presStyleCnt="0"/>
      <dgm:spPr/>
    </dgm:pt>
    <dgm:pt modelId="{412A6F48-3BE3-4148-A4B9-681D1C855794}" type="pres">
      <dgm:prSet presAssocID="{A7B8332F-51B2-4E44-A38E-C506EA61F322}" presName="rootText" presStyleLbl="node1" presStyleIdx="14" presStyleCnt="24">
        <dgm:presLayoutVars>
          <dgm:chMax/>
          <dgm:chPref val="3"/>
        </dgm:presLayoutVars>
      </dgm:prSet>
      <dgm:spPr/>
    </dgm:pt>
    <dgm:pt modelId="{6973A916-813F-4646-BF6E-53F5E3C8B726}" type="pres">
      <dgm:prSet presAssocID="{A7B8332F-51B2-4E44-A38E-C506EA61F322}" presName="titleText2" presStyleLbl="fgAcc1" presStyleIdx="14" presStyleCnt="24">
        <dgm:presLayoutVars>
          <dgm:chMax val="0"/>
          <dgm:chPref val="0"/>
        </dgm:presLayoutVars>
      </dgm:prSet>
      <dgm:spPr/>
    </dgm:pt>
    <dgm:pt modelId="{7806E9A5-A681-4862-9B54-309C3D6E2A62}" type="pres">
      <dgm:prSet presAssocID="{A7B8332F-51B2-4E44-A38E-C506EA61F322}" presName="rootConnector" presStyleLbl="node4" presStyleIdx="0" presStyleCnt="0"/>
      <dgm:spPr/>
    </dgm:pt>
    <dgm:pt modelId="{18895971-C5F7-47DD-9519-21F68506F449}" type="pres">
      <dgm:prSet presAssocID="{A7B8332F-51B2-4E44-A38E-C506EA61F322}" presName="hierChild4" presStyleCnt="0"/>
      <dgm:spPr/>
    </dgm:pt>
    <dgm:pt modelId="{424DCF17-1FCB-41E2-B18B-5871213FDE15}" type="pres">
      <dgm:prSet presAssocID="{A7B8332F-51B2-4E44-A38E-C506EA61F322}" presName="hierChild5" presStyleCnt="0"/>
      <dgm:spPr/>
    </dgm:pt>
    <dgm:pt modelId="{906D386F-8568-4464-82D7-CF04A8952879}" type="pres">
      <dgm:prSet presAssocID="{E435A5DF-32DA-4B08-9753-13E6EA5F1591}" presName="hierChild5" presStyleCnt="0"/>
      <dgm:spPr/>
    </dgm:pt>
    <dgm:pt modelId="{3B51A988-949B-4CA6-B8F3-44826B102719}" type="pres">
      <dgm:prSet presAssocID="{06BC9718-280A-47B2-8D63-E0A55518022E}" presName="Name37" presStyleLbl="parChTrans1D4" presStyleIdx="6" presStyleCnt="14"/>
      <dgm:spPr/>
    </dgm:pt>
    <dgm:pt modelId="{3D9ABE3F-EBE7-4832-8895-B7A7BA43F695}" type="pres">
      <dgm:prSet presAssocID="{0D7450DB-AF7D-4510-8E78-CE8DAE116DA3}" presName="hierRoot2" presStyleCnt="0">
        <dgm:presLayoutVars>
          <dgm:hierBranch val="init"/>
        </dgm:presLayoutVars>
      </dgm:prSet>
      <dgm:spPr/>
    </dgm:pt>
    <dgm:pt modelId="{7DD45F10-E105-4BA2-B995-B003FA48EDCD}" type="pres">
      <dgm:prSet presAssocID="{0D7450DB-AF7D-4510-8E78-CE8DAE116DA3}" presName="rootComposite" presStyleCnt="0"/>
      <dgm:spPr/>
    </dgm:pt>
    <dgm:pt modelId="{5A72D9B1-0FE3-4EDE-826A-B7A4BF344520}" type="pres">
      <dgm:prSet presAssocID="{0D7450DB-AF7D-4510-8E78-CE8DAE116DA3}" presName="rootText" presStyleLbl="node1" presStyleIdx="15" presStyleCnt="24">
        <dgm:presLayoutVars>
          <dgm:chMax/>
          <dgm:chPref val="3"/>
        </dgm:presLayoutVars>
      </dgm:prSet>
      <dgm:spPr/>
    </dgm:pt>
    <dgm:pt modelId="{EC3DF81E-5A8F-4357-8421-6B3F338AAA98}" type="pres">
      <dgm:prSet presAssocID="{0D7450DB-AF7D-4510-8E78-CE8DAE116DA3}" presName="titleText2" presStyleLbl="fgAcc1" presStyleIdx="15" presStyleCnt="24">
        <dgm:presLayoutVars>
          <dgm:chMax val="0"/>
          <dgm:chPref val="0"/>
        </dgm:presLayoutVars>
      </dgm:prSet>
      <dgm:spPr/>
    </dgm:pt>
    <dgm:pt modelId="{535CF380-3A55-41C9-9260-B4DFFDACD3A7}" type="pres">
      <dgm:prSet presAssocID="{0D7450DB-AF7D-4510-8E78-CE8DAE116DA3}" presName="rootConnector" presStyleLbl="node4" presStyleIdx="0" presStyleCnt="0"/>
      <dgm:spPr/>
    </dgm:pt>
    <dgm:pt modelId="{71BE2AB3-761F-41E3-93BC-B18E7B8862E3}" type="pres">
      <dgm:prSet presAssocID="{0D7450DB-AF7D-4510-8E78-CE8DAE116DA3}" presName="hierChild4" presStyleCnt="0"/>
      <dgm:spPr/>
    </dgm:pt>
    <dgm:pt modelId="{AA0119E7-DE05-444E-95AB-38E9C68CEE2D}" type="pres">
      <dgm:prSet presAssocID="{0D7450DB-AF7D-4510-8E78-CE8DAE116DA3}" presName="hierChild5" presStyleCnt="0"/>
      <dgm:spPr/>
    </dgm:pt>
    <dgm:pt modelId="{5D81920A-7CE7-43F8-8C7F-DA96D2CB8D22}" type="pres">
      <dgm:prSet presAssocID="{38C2AE79-39EC-49FA-AF5E-1091BCB81CDC}" presName="Name37" presStyleLbl="parChTrans1D4" presStyleIdx="7" presStyleCnt="14"/>
      <dgm:spPr/>
    </dgm:pt>
    <dgm:pt modelId="{568AE973-D169-4B15-87D9-174F0F001FA8}" type="pres">
      <dgm:prSet presAssocID="{7D2F13F8-4344-47A3-8AD7-40BF3985292C}" presName="hierRoot2" presStyleCnt="0">
        <dgm:presLayoutVars>
          <dgm:hierBranch val="init"/>
        </dgm:presLayoutVars>
      </dgm:prSet>
      <dgm:spPr/>
    </dgm:pt>
    <dgm:pt modelId="{4FE7705B-2E4E-4060-B706-58E618B7F683}" type="pres">
      <dgm:prSet presAssocID="{7D2F13F8-4344-47A3-8AD7-40BF3985292C}" presName="rootComposite" presStyleCnt="0"/>
      <dgm:spPr/>
    </dgm:pt>
    <dgm:pt modelId="{8F8A1844-6916-4718-94D4-3C426C2ECADA}" type="pres">
      <dgm:prSet presAssocID="{7D2F13F8-4344-47A3-8AD7-40BF3985292C}" presName="rootText" presStyleLbl="node1" presStyleIdx="16" presStyleCnt="24">
        <dgm:presLayoutVars>
          <dgm:chMax/>
          <dgm:chPref val="3"/>
        </dgm:presLayoutVars>
      </dgm:prSet>
      <dgm:spPr/>
    </dgm:pt>
    <dgm:pt modelId="{D3C76F57-27B7-4CD7-8948-6A6E2C9B896E}" type="pres">
      <dgm:prSet presAssocID="{7D2F13F8-4344-47A3-8AD7-40BF3985292C}" presName="titleText2" presStyleLbl="fgAcc1" presStyleIdx="16" presStyleCnt="24">
        <dgm:presLayoutVars>
          <dgm:chMax val="0"/>
          <dgm:chPref val="0"/>
        </dgm:presLayoutVars>
      </dgm:prSet>
      <dgm:spPr/>
    </dgm:pt>
    <dgm:pt modelId="{7D92D2FB-39C8-4842-ADEE-1889F01FC18E}" type="pres">
      <dgm:prSet presAssocID="{7D2F13F8-4344-47A3-8AD7-40BF3985292C}" presName="rootConnector" presStyleLbl="node4" presStyleIdx="0" presStyleCnt="0"/>
      <dgm:spPr/>
    </dgm:pt>
    <dgm:pt modelId="{E7718149-2ABA-4294-BFC6-F671391D083D}" type="pres">
      <dgm:prSet presAssocID="{7D2F13F8-4344-47A3-8AD7-40BF3985292C}" presName="hierChild4" presStyleCnt="0"/>
      <dgm:spPr/>
    </dgm:pt>
    <dgm:pt modelId="{E9B0A875-BB60-4F9B-8118-08D2E53B8F21}" type="pres">
      <dgm:prSet presAssocID="{7D2F13F8-4344-47A3-8AD7-40BF3985292C}" presName="hierChild5" presStyleCnt="0"/>
      <dgm:spPr/>
    </dgm:pt>
    <dgm:pt modelId="{39829364-9109-497E-8A38-DA4D616E70BA}" type="pres">
      <dgm:prSet presAssocID="{9BFBEF23-1D35-426D-8BE6-6F5043D9B0CB}" presName="Name37" presStyleLbl="parChTrans1D4" presStyleIdx="8" presStyleCnt="14"/>
      <dgm:spPr/>
    </dgm:pt>
    <dgm:pt modelId="{345E1B76-D210-45DB-8DCD-BC63FF939BE6}" type="pres">
      <dgm:prSet presAssocID="{96F94BC1-F2B3-4273-9457-AC7235696C6F}" presName="hierRoot2" presStyleCnt="0">
        <dgm:presLayoutVars>
          <dgm:hierBranch val="init"/>
        </dgm:presLayoutVars>
      </dgm:prSet>
      <dgm:spPr/>
    </dgm:pt>
    <dgm:pt modelId="{38612468-524C-4042-8A3B-DAE72497B827}" type="pres">
      <dgm:prSet presAssocID="{96F94BC1-F2B3-4273-9457-AC7235696C6F}" presName="rootComposite" presStyleCnt="0"/>
      <dgm:spPr/>
    </dgm:pt>
    <dgm:pt modelId="{C6A17B1B-C796-4965-A83E-F6A637E83AE1}" type="pres">
      <dgm:prSet presAssocID="{96F94BC1-F2B3-4273-9457-AC7235696C6F}" presName="rootText" presStyleLbl="node1" presStyleIdx="17" presStyleCnt="24">
        <dgm:presLayoutVars>
          <dgm:chMax/>
          <dgm:chPref val="3"/>
        </dgm:presLayoutVars>
      </dgm:prSet>
      <dgm:spPr/>
    </dgm:pt>
    <dgm:pt modelId="{40867300-962C-4494-B16B-2E6210FD23B8}" type="pres">
      <dgm:prSet presAssocID="{96F94BC1-F2B3-4273-9457-AC7235696C6F}" presName="titleText2" presStyleLbl="fgAcc1" presStyleIdx="17" presStyleCnt="24">
        <dgm:presLayoutVars>
          <dgm:chMax val="0"/>
          <dgm:chPref val="0"/>
        </dgm:presLayoutVars>
      </dgm:prSet>
      <dgm:spPr/>
    </dgm:pt>
    <dgm:pt modelId="{938AA1BD-0CCF-43C2-BBE7-56D535C20032}" type="pres">
      <dgm:prSet presAssocID="{96F94BC1-F2B3-4273-9457-AC7235696C6F}" presName="rootConnector" presStyleLbl="node4" presStyleIdx="0" presStyleCnt="0"/>
      <dgm:spPr/>
    </dgm:pt>
    <dgm:pt modelId="{AED0B938-E51C-42B7-ACCE-98A3DC7451C5}" type="pres">
      <dgm:prSet presAssocID="{96F94BC1-F2B3-4273-9457-AC7235696C6F}" presName="hierChild4" presStyleCnt="0"/>
      <dgm:spPr/>
    </dgm:pt>
    <dgm:pt modelId="{4720C3A5-9519-409B-BD18-5C514A9FC09B}" type="pres">
      <dgm:prSet presAssocID="{96F94BC1-F2B3-4273-9457-AC7235696C6F}" presName="hierChild5" presStyleCnt="0"/>
      <dgm:spPr/>
    </dgm:pt>
    <dgm:pt modelId="{4A5787E9-7CB8-4CC9-A3BE-98A76607D7E0}" type="pres">
      <dgm:prSet presAssocID="{048F2F57-CC5D-4F07-BEBC-214336B11F84}" presName="Name37" presStyleLbl="parChTrans1D4" presStyleIdx="9" presStyleCnt="14"/>
      <dgm:spPr/>
    </dgm:pt>
    <dgm:pt modelId="{0F481B5A-75F9-4FCA-B338-B1AE88F6E6B7}" type="pres">
      <dgm:prSet presAssocID="{A248F13A-0DB5-4F97-95AE-2DFF8B610259}" presName="hierRoot2" presStyleCnt="0">
        <dgm:presLayoutVars>
          <dgm:hierBranch val="init"/>
        </dgm:presLayoutVars>
      </dgm:prSet>
      <dgm:spPr/>
    </dgm:pt>
    <dgm:pt modelId="{4B2352ED-1358-4687-8662-C93B93908152}" type="pres">
      <dgm:prSet presAssocID="{A248F13A-0DB5-4F97-95AE-2DFF8B610259}" presName="rootComposite" presStyleCnt="0"/>
      <dgm:spPr/>
    </dgm:pt>
    <dgm:pt modelId="{BDD2F3B7-E073-4EC6-9B8C-6FDE1D0FD544}" type="pres">
      <dgm:prSet presAssocID="{A248F13A-0DB5-4F97-95AE-2DFF8B610259}" presName="rootText" presStyleLbl="node1" presStyleIdx="18" presStyleCnt="24">
        <dgm:presLayoutVars>
          <dgm:chMax/>
          <dgm:chPref val="3"/>
        </dgm:presLayoutVars>
      </dgm:prSet>
      <dgm:spPr/>
    </dgm:pt>
    <dgm:pt modelId="{DC7D5F5E-A95C-4A3B-A367-5DE0584EB6EF}" type="pres">
      <dgm:prSet presAssocID="{A248F13A-0DB5-4F97-95AE-2DFF8B610259}" presName="titleText2" presStyleLbl="fgAcc1" presStyleIdx="18" presStyleCnt="24">
        <dgm:presLayoutVars>
          <dgm:chMax val="0"/>
          <dgm:chPref val="0"/>
        </dgm:presLayoutVars>
      </dgm:prSet>
      <dgm:spPr/>
    </dgm:pt>
    <dgm:pt modelId="{0A75B3F3-FCAE-470D-BC08-35E4A5D4CADE}" type="pres">
      <dgm:prSet presAssocID="{A248F13A-0DB5-4F97-95AE-2DFF8B610259}" presName="rootConnector" presStyleLbl="node4" presStyleIdx="0" presStyleCnt="0"/>
      <dgm:spPr/>
    </dgm:pt>
    <dgm:pt modelId="{5CD1F504-5FB3-4D66-A08F-94F0D3081290}" type="pres">
      <dgm:prSet presAssocID="{A248F13A-0DB5-4F97-95AE-2DFF8B610259}" presName="hierChild4" presStyleCnt="0"/>
      <dgm:spPr/>
    </dgm:pt>
    <dgm:pt modelId="{DE820FE1-27BE-4283-B72A-81B31CFDBB5B}" type="pres">
      <dgm:prSet presAssocID="{A248F13A-0DB5-4F97-95AE-2DFF8B610259}" presName="hierChild5" presStyleCnt="0"/>
      <dgm:spPr/>
    </dgm:pt>
    <dgm:pt modelId="{29400C9D-C8A2-4457-8757-89BAE22DD4E2}" type="pres">
      <dgm:prSet presAssocID="{2CC01371-1372-4AEC-A723-E7E3FF685548}" presName="Name37" presStyleLbl="parChTrans1D4" presStyleIdx="10" presStyleCnt="14"/>
      <dgm:spPr/>
    </dgm:pt>
    <dgm:pt modelId="{581D1294-D5F5-40A8-BECD-D0DE0329211E}" type="pres">
      <dgm:prSet presAssocID="{73091628-15B0-4764-A295-7D091D490E74}" presName="hierRoot2" presStyleCnt="0">
        <dgm:presLayoutVars>
          <dgm:hierBranch val="init"/>
        </dgm:presLayoutVars>
      </dgm:prSet>
      <dgm:spPr/>
    </dgm:pt>
    <dgm:pt modelId="{7737273A-96BF-4842-AFB0-FFD3D4BD706C}" type="pres">
      <dgm:prSet presAssocID="{73091628-15B0-4764-A295-7D091D490E74}" presName="rootComposite" presStyleCnt="0"/>
      <dgm:spPr/>
    </dgm:pt>
    <dgm:pt modelId="{D6570A79-8B42-47E6-A5D7-CE8DB47F292D}" type="pres">
      <dgm:prSet presAssocID="{73091628-15B0-4764-A295-7D091D490E74}" presName="rootText" presStyleLbl="node1" presStyleIdx="19" presStyleCnt="24">
        <dgm:presLayoutVars>
          <dgm:chMax/>
          <dgm:chPref val="3"/>
        </dgm:presLayoutVars>
      </dgm:prSet>
      <dgm:spPr/>
    </dgm:pt>
    <dgm:pt modelId="{7BCFDCFB-7754-4EBB-A477-8A2D9A010A25}" type="pres">
      <dgm:prSet presAssocID="{73091628-15B0-4764-A295-7D091D490E74}" presName="titleText2" presStyleLbl="fgAcc1" presStyleIdx="19" presStyleCnt="24">
        <dgm:presLayoutVars>
          <dgm:chMax val="0"/>
          <dgm:chPref val="0"/>
        </dgm:presLayoutVars>
      </dgm:prSet>
      <dgm:spPr/>
    </dgm:pt>
    <dgm:pt modelId="{56CADA0E-7EF3-4016-AFCF-9E1850646CC3}" type="pres">
      <dgm:prSet presAssocID="{73091628-15B0-4764-A295-7D091D490E74}" presName="rootConnector" presStyleLbl="node4" presStyleIdx="0" presStyleCnt="0"/>
      <dgm:spPr/>
    </dgm:pt>
    <dgm:pt modelId="{56EC249D-234D-4831-880D-0AA06168D620}" type="pres">
      <dgm:prSet presAssocID="{73091628-15B0-4764-A295-7D091D490E74}" presName="hierChild4" presStyleCnt="0"/>
      <dgm:spPr/>
    </dgm:pt>
    <dgm:pt modelId="{9389CF74-4D71-42B0-8180-380A6768FE08}" type="pres">
      <dgm:prSet presAssocID="{73091628-15B0-4764-A295-7D091D490E74}" presName="hierChild5" presStyleCnt="0"/>
      <dgm:spPr/>
    </dgm:pt>
    <dgm:pt modelId="{E69C54D0-A8E8-4ADD-B6F0-23055478C0F7}" type="pres">
      <dgm:prSet presAssocID="{F3F0D0CC-DDF3-40C8-AB10-749BD327DE4D}" presName="Name37" presStyleLbl="parChTrans1D4" presStyleIdx="11" presStyleCnt="14"/>
      <dgm:spPr/>
    </dgm:pt>
    <dgm:pt modelId="{080BED0C-6CAE-4F76-8A04-C2F734A6B8B8}" type="pres">
      <dgm:prSet presAssocID="{A81849E8-BC40-4443-B4E5-F94A79B0C7D0}" presName="hierRoot2" presStyleCnt="0">
        <dgm:presLayoutVars>
          <dgm:hierBranch val="init"/>
        </dgm:presLayoutVars>
      </dgm:prSet>
      <dgm:spPr/>
    </dgm:pt>
    <dgm:pt modelId="{C61336D5-F389-4FE1-81DF-DF3314E4957E}" type="pres">
      <dgm:prSet presAssocID="{A81849E8-BC40-4443-B4E5-F94A79B0C7D0}" presName="rootComposite" presStyleCnt="0"/>
      <dgm:spPr/>
    </dgm:pt>
    <dgm:pt modelId="{6D7F7189-FAAA-4E6B-B769-DF83C7C534E2}" type="pres">
      <dgm:prSet presAssocID="{A81849E8-BC40-4443-B4E5-F94A79B0C7D0}" presName="rootText" presStyleLbl="node1" presStyleIdx="20" presStyleCnt="24">
        <dgm:presLayoutVars>
          <dgm:chMax/>
          <dgm:chPref val="3"/>
        </dgm:presLayoutVars>
      </dgm:prSet>
      <dgm:spPr/>
    </dgm:pt>
    <dgm:pt modelId="{2BA7476B-95ED-4604-8EAA-4B7FC7B12443}" type="pres">
      <dgm:prSet presAssocID="{A81849E8-BC40-4443-B4E5-F94A79B0C7D0}" presName="titleText2" presStyleLbl="fgAcc1" presStyleIdx="20" presStyleCnt="24">
        <dgm:presLayoutVars>
          <dgm:chMax val="0"/>
          <dgm:chPref val="0"/>
        </dgm:presLayoutVars>
      </dgm:prSet>
      <dgm:spPr/>
    </dgm:pt>
    <dgm:pt modelId="{8583E80E-B42C-46BF-8E52-034D84D1A9C5}" type="pres">
      <dgm:prSet presAssocID="{A81849E8-BC40-4443-B4E5-F94A79B0C7D0}" presName="rootConnector" presStyleLbl="node4" presStyleIdx="0" presStyleCnt="0"/>
      <dgm:spPr/>
    </dgm:pt>
    <dgm:pt modelId="{C26097E8-420C-4703-8659-6A0C36A8AF8C}" type="pres">
      <dgm:prSet presAssocID="{A81849E8-BC40-4443-B4E5-F94A79B0C7D0}" presName="hierChild4" presStyleCnt="0"/>
      <dgm:spPr/>
    </dgm:pt>
    <dgm:pt modelId="{BE642127-8FED-425D-BA47-8B4B6E95AF5C}" type="pres">
      <dgm:prSet presAssocID="{A81849E8-BC40-4443-B4E5-F94A79B0C7D0}" presName="hierChild5" presStyleCnt="0"/>
      <dgm:spPr/>
    </dgm:pt>
    <dgm:pt modelId="{06EAFF61-05D3-4CC1-9F88-8832468D802C}" type="pres">
      <dgm:prSet presAssocID="{21B2D2E6-AC63-42A7-AF1A-2E5165D13CE6}" presName="hierChild5" presStyleCnt="0"/>
      <dgm:spPr/>
    </dgm:pt>
    <dgm:pt modelId="{3B4E895B-81EB-4FD9-A37F-92444F17BDFF}" type="pres">
      <dgm:prSet presAssocID="{6CFC74E1-52BD-45DD-B2A3-49B28113251C}" presName="Name37" presStyleLbl="parChTrans1D3" presStyleIdx="6" presStyleCnt="7"/>
      <dgm:spPr/>
    </dgm:pt>
    <dgm:pt modelId="{3DFEC71C-056F-4123-A097-7941B09E519B}" type="pres">
      <dgm:prSet presAssocID="{32C12F7D-DB34-481D-ADA4-5A0D93BA7634}" presName="hierRoot2" presStyleCnt="0">
        <dgm:presLayoutVars>
          <dgm:hierBranch val="init"/>
        </dgm:presLayoutVars>
      </dgm:prSet>
      <dgm:spPr/>
    </dgm:pt>
    <dgm:pt modelId="{F56EB364-82AB-437A-9D87-9FBFE31C8133}" type="pres">
      <dgm:prSet presAssocID="{32C12F7D-DB34-481D-ADA4-5A0D93BA7634}" presName="rootComposite" presStyleCnt="0"/>
      <dgm:spPr/>
    </dgm:pt>
    <dgm:pt modelId="{3E986B76-B47A-4949-9E0B-37714C0F6542}" type="pres">
      <dgm:prSet presAssocID="{32C12F7D-DB34-481D-ADA4-5A0D93BA7634}" presName="rootText" presStyleLbl="node1" presStyleIdx="21" presStyleCnt="24">
        <dgm:presLayoutVars>
          <dgm:chMax/>
          <dgm:chPref val="3"/>
        </dgm:presLayoutVars>
      </dgm:prSet>
      <dgm:spPr/>
    </dgm:pt>
    <dgm:pt modelId="{461FD547-B08D-4FCD-8DC0-BE9413EC217B}" type="pres">
      <dgm:prSet presAssocID="{32C12F7D-DB34-481D-ADA4-5A0D93BA7634}" presName="titleText2" presStyleLbl="fgAcc1" presStyleIdx="21" presStyleCnt="24">
        <dgm:presLayoutVars>
          <dgm:chMax val="0"/>
          <dgm:chPref val="0"/>
        </dgm:presLayoutVars>
      </dgm:prSet>
      <dgm:spPr/>
    </dgm:pt>
    <dgm:pt modelId="{8CF6D681-BB47-48F5-9076-DDBC750F8957}" type="pres">
      <dgm:prSet presAssocID="{32C12F7D-DB34-481D-ADA4-5A0D93BA7634}" presName="rootConnector" presStyleLbl="node3" presStyleIdx="0" presStyleCnt="0"/>
      <dgm:spPr/>
    </dgm:pt>
    <dgm:pt modelId="{494B7266-D4AF-4221-BF6D-3C94F83E6EA0}" type="pres">
      <dgm:prSet presAssocID="{32C12F7D-DB34-481D-ADA4-5A0D93BA7634}" presName="hierChild4" presStyleCnt="0"/>
      <dgm:spPr/>
    </dgm:pt>
    <dgm:pt modelId="{CE8997CC-C57E-4E60-96F4-5250F68014ED}" type="pres">
      <dgm:prSet presAssocID="{BBF886BB-A925-4EBD-846B-E293A576F2A4}" presName="Name37" presStyleLbl="parChTrans1D4" presStyleIdx="12" presStyleCnt="14"/>
      <dgm:spPr/>
    </dgm:pt>
    <dgm:pt modelId="{7C8F8E82-B1A5-4780-9DFF-C8AD06B827ED}" type="pres">
      <dgm:prSet presAssocID="{33EF92B7-1EC0-4BA9-886B-4F90B2A255CB}" presName="hierRoot2" presStyleCnt="0">
        <dgm:presLayoutVars>
          <dgm:hierBranch val="init"/>
        </dgm:presLayoutVars>
      </dgm:prSet>
      <dgm:spPr/>
    </dgm:pt>
    <dgm:pt modelId="{91DC4D45-242C-4A7C-96B6-2B93A655453F}" type="pres">
      <dgm:prSet presAssocID="{33EF92B7-1EC0-4BA9-886B-4F90B2A255CB}" presName="rootComposite" presStyleCnt="0"/>
      <dgm:spPr/>
    </dgm:pt>
    <dgm:pt modelId="{D0DAC74E-079B-4AFF-B842-9294A6F4B0A6}" type="pres">
      <dgm:prSet presAssocID="{33EF92B7-1EC0-4BA9-886B-4F90B2A255CB}" presName="rootText" presStyleLbl="node1" presStyleIdx="22" presStyleCnt="24">
        <dgm:presLayoutVars>
          <dgm:chMax/>
          <dgm:chPref val="3"/>
        </dgm:presLayoutVars>
      </dgm:prSet>
      <dgm:spPr/>
    </dgm:pt>
    <dgm:pt modelId="{C9AB13C4-696A-4A03-B271-6392A6BD819D}" type="pres">
      <dgm:prSet presAssocID="{33EF92B7-1EC0-4BA9-886B-4F90B2A255CB}" presName="titleText2" presStyleLbl="fgAcc1" presStyleIdx="22" presStyleCnt="24">
        <dgm:presLayoutVars>
          <dgm:chMax val="0"/>
          <dgm:chPref val="0"/>
        </dgm:presLayoutVars>
      </dgm:prSet>
      <dgm:spPr/>
    </dgm:pt>
    <dgm:pt modelId="{F822E490-BEDF-4DFE-9C05-CC18140CA9F3}" type="pres">
      <dgm:prSet presAssocID="{33EF92B7-1EC0-4BA9-886B-4F90B2A255CB}" presName="rootConnector" presStyleLbl="node4" presStyleIdx="0" presStyleCnt="0"/>
      <dgm:spPr/>
    </dgm:pt>
    <dgm:pt modelId="{08B5679A-AAA3-4540-B1D6-11E6E965A2F7}" type="pres">
      <dgm:prSet presAssocID="{33EF92B7-1EC0-4BA9-886B-4F90B2A255CB}" presName="hierChild4" presStyleCnt="0"/>
      <dgm:spPr/>
    </dgm:pt>
    <dgm:pt modelId="{8F7EC0C5-C02C-4DE3-B809-DFCCD887D672}" type="pres">
      <dgm:prSet presAssocID="{33EF92B7-1EC0-4BA9-886B-4F90B2A255CB}" presName="hierChild5" presStyleCnt="0"/>
      <dgm:spPr/>
    </dgm:pt>
    <dgm:pt modelId="{824DE64D-490B-4838-828C-180F6CD26E23}" type="pres">
      <dgm:prSet presAssocID="{DD3F15AF-8D63-4003-9CBA-3B168C3E1EC5}" presName="Name37" presStyleLbl="parChTrans1D4" presStyleIdx="13" presStyleCnt="14"/>
      <dgm:spPr/>
    </dgm:pt>
    <dgm:pt modelId="{5CE42D8B-7CE9-4232-A59C-672CC683317B}" type="pres">
      <dgm:prSet presAssocID="{050EE73D-EF1B-4205-B3F0-02D529AD674B}" presName="hierRoot2" presStyleCnt="0">
        <dgm:presLayoutVars>
          <dgm:hierBranch val="init"/>
        </dgm:presLayoutVars>
      </dgm:prSet>
      <dgm:spPr/>
    </dgm:pt>
    <dgm:pt modelId="{7983ED10-C195-4801-A131-3270A256031F}" type="pres">
      <dgm:prSet presAssocID="{050EE73D-EF1B-4205-B3F0-02D529AD674B}" presName="rootComposite" presStyleCnt="0"/>
      <dgm:spPr/>
    </dgm:pt>
    <dgm:pt modelId="{E3C50C12-0633-43F1-A6D4-F743BEC01D19}" type="pres">
      <dgm:prSet presAssocID="{050EE73D-EF1B-4205-B3F0-02D529AD674B}" presName="rootText" presStyleLbl="node1" presStyleIdx="23" presStyleCnt="24">
        <dgm:presLayoutVars>
          <dgm:chMax/>
          <dgm:chPref val="3"/>
        </dgm:presLayoutVars>
      </dgm:prSet>
      <dgm:spPr/>
    </dgm:pt>
    <dgm:pt modelId="{F2259699-AD75-4B8D-8EDC-D15682084264}" type="pres">
      <dgm:prSet presAssocID="{050EE73D-EF1B-4205-B3F0-02D529AD674B}" presName="titleText2" presStyleLbl="fgAcc1" presStyleIdx="23" presStyleCnt="24">
        <dgm:presLayoutVars>
          <dgm:chMax val="0"/>
          <dgm:chPref val="0"/>
        </dgm:presLayoutVars>
      </dgm:prSet>
      <dgm:spPr/>
    </dgm:pt>
    <dgm:pt modelId="{64CF4771-B36B-46A0-9269-EA653B851A7B}" type="pres">
      <dgm:prSet presAssocID="{050EE73D-EF1B-4205-B3F0-02D529AD674B}" presName="rootConnector" presStyleLbl="node4" presStyleIdx="0" presStyleCnt="0"/>
      <dgm:spPr/>
    </dgm:pt>
    <dgm:pt modelId="{3BE0A461-1FA7-41AF-8859-A5DDD418AB36}" type="pres">
      <dgm:prSet presAssocID="{050EE73D-EF1B-4205-B3F0-02D529AD674B}" presName="hierChild4" presStyleCnt="0"/>
      <dgm:spPr/>
    </dgm:pt>
    <dgm:pt modelId="{77D898AA-6293-4B92-A01E-EEF6A533A7C0}" type="pres">
      <dgm:prSet presAssocID="{050EE73D-EF1B-4205-B3F0-02D529AD674B}" presName="hierChild5" presStyleCnt="0"/>
      <dgm:spPr/>
    </dgm:pt>
    <dgm:pt modelId="{ECD9EC02-DE31-4AB2-AB2D-3512EFCF135E}" type="pres">
      <dgm:prSet presAssocID="{32C12F7D-DB34-481D-ADA4-5A0D93BA7634}" presName="hierChild5" presStyleCnt="0"/>
      <dgm:spPr/>
    </dgm:pt>
    <dgm:pt modelId="{B5A3BAA7-FCA1-427A-ABB7-DF8FC4E0715D}" type="pres">
      <dgm:prSet presAssocID="{2B9162AD-C04E-4418-B64D-B59A61EF2EC0}" presName="hierChild5" presStyleCnt="0"/>
      <dgm:spPr/>
    </dgm:pt>
    <dgm:pt modelId="{F014A6CD-0232-41B5-9898-3739D17C542A}" type="pres">
      <dgm:prSet presAssocID="{6665E0CB-A4FC-439F-8DBF-114182584623}" presName="hierChild3" presStyleCnt="0"/>
      <dgm:spPr/>
    </dgm:pt>
  </dgm:ptLst>
  <dgm:cxnLst>
    <dgm:cxn modelId="{EA019C07-28FD-4D9D-81DF-6567837FF402}" srcId="{21B2D2E6-AC63-42A7-AF1A-2E5165D13CE6}" destId="{0D7450DB-AF7D-4510-8E78-CE8DAE116DA3}" srcOrd="2" destOrd="0" parTransId="{06BC9718-280A-47B2-8D63-E0A55518022E}" sibTransId="{4F578309-116D-4C36-BDAB-CB80C003AD81}"/>
    <dgm:cxn modelId="{0415B607-E17F-4956-82BC-3F8C30BA180E}" srcId="{6665E0CB-A4FC-439F-8DBF-114182584623}" destId="{2B9162AD-C04E-4418-B64D-B59A61EF2EC0}" srcOrd="2" destOrd="0" parTransId="{908FC4CA-A709-4881-B51C-C00F61F71F41}" sibTransId="{6E53D672-A646-4EA7-842A-4608F1C4FC4A}"/>
    <dgm:cxn modelId="{4FA1EB07-F7CF-45D8-A87C-FCC3987BB8B8}" type="presOf" srcId="{9CB77D5B-8386-4F14-BDEC-94563E605671}" destId="{8F21D9F2-B43B-4461-B91A-0DF37B2D0147}" srcOrd="0" destOrd="0" presId="urn:microsoft.com/office/officeart/2008/layout/NameandTitleOrganizationalChart"/>
    <dgm:cxn modelId="{99117E0E-D379-494A-9D60-1BDB70D7AACC}" type="presOf" srcId="{A81849E8-BC40-4443-B4E5-F94A79B0C7D0}" destId="{6D7F7189-FAAA-4E6B-B769-DF83C7C534E2}" srcOrd="0" destOrd="0" presId="urn:microsoft.com/office/officeart/2008/layout/NameandTitleOrganizationalChart"/>
    <dgm:cxn modelId="{E7160E0F-F9E6-45E2-9C66-3E4C53888145}" type="presOf" srcId="{A48A6F04-932B-41ED-972F-FFFC699EEE67}" destId="{576026F4-9BB4-4008-8517-D71C21FF1D9E}" srcOrd="0" destOrd="0" presId="urn:microsoft.com/office/officeart/2008/layout/NameandTitleOrganizationalChart"/>
    <dgm:cxn modelId="{093DD20F-22D0-49B1-B39F-014CEE41A5E1}" type="presOf" srcId="{96F94BC1-F2B3-4273-9457-AC7235696C6F}" destId="{938AA1BD-0CCF-43C2-BBE7-56D535C20032}" srcOrd="1" destOrd="0" presId="urn:microsoft.com/office/officeart/2008/layout/NameandTitleOrganizationalChart"/>
    <dgm:cxn modelId="{07FE2010-182B-47BD-A1D5-723E46EBF70F}" type="presOf" srcId="{96F94BC1-F2B3-4273-9457-AC7235696C6F}" destId="{C6A17B1B-C796-4965-A83E-F6A637E83AE1}" srcOrd="0" destOrd="0" presId="urn:microsoft.com/office/officeart/2008/layout/NameandTitleOrganizationalChart"/>
    <dgm:cxn modelId="{D7D04513-9F93-4DC2-B9E0-F4BD33D298AF}" srcId="{E435A5DF-32DA-4B08-9753-13E6EA5F1591}" destId="{6492C938-B58D-428E-9DD4-5154F7A64734}" srcOrd="2" destOrd="0" parTransId="{89779094-F7B1-4217-B99C-8D0F2687D285}" sibTransId="{8EF6BA0E-653D-40AB-B175-7E6A98B9E8AF}"/>
    <dgm:cxn modelId="{28148813-D17F-4423-BBE9-29993280434E}" type="presOf" srcId="{5585B8EB-DB58-4BDE-95D2-EC20CD7E80D6}" destId="{8DE819E5-8B23-46DB-8087-26E2F4C3AB09}" srcOrd="0" destOrd="0" presId="urn:microsoft.com/office/officeart/2008/layout/NameandTitleOrganizationalChart"/>
    <dgm:cxn modelId="{25108516-6AFF-4D27-8D9C-6DDC3946AECF}" type="presOf" srcId="{89779094-F7B1-4217-B99C-8D0F2687D285}" destId="{9283BFBC-82F2-456F-83F8-C90AF6B655D5}" srcOrd="0" destOrd="0" presId="urn:microsoft.com/office/officeart/2008/layout/NameandTitleOrganizationalChart"/>
    <dgm:cxn modelId="{F3D20C17-96D7-4DE5-8F38-0C8096B1D2FE}" srcId="{A588A03A-A64F-4657-9697-1911FC8D5CC6}" destId="{5821B385-BDE7-4D53-B98B-D4A95C94564C}" srcOrd="0" destOrd="0" parTransId="{FD09DC27-C306-4CAF-AEB0-47B6FEF5979A}" sibTransId="{A7257D77-9F14-489A-AA0D-563FA7AA4518}"/>
    <dgm:cxn modelId="{9EE4061B-1256-4A49-8231-D6551D018382}" type="presOf" srcId="{135D2391-A046-462A-BF93-17B3CC284F5F}" destId="{F8081DD8-AD55-437B-95CD-4634BB1F09EC}" srcOrd="0" destOrd="0" presId="urn:microsoft.com/office/officeart/2008/layout/NameandTitleOrganizationalChart"/>
    <dgm:cxn modelId="{2F95611D-2885-4717-BB9D-39D7B40C608B}" srcId="{21B2D2E6-AC63-42A7-AF1A-2E5165D13CE6}" destId="{A248F13A-0DB5-4F97-95AE-2DFF8B610259}" srcOrd="5" destOrd="0" parTransId="{048F2F57-CC5D-4F07-BEBC-214336B11F84}" sibTransId="{33F0C123-06C4-41AD-A68A-572C7D64F27E}"/>
    <dgm:cxn modelId="{5461C920-B382-4844-BE96-40D5B6AE2834}" type="presOf" srcId="{8EF6BA0E-653D-40AB-B175-7E6A98B9E8AF}" destId="{C2B07312-AC36-4FBD-893D-21FB9E02F6C7}" srcOrd="0" destOrd="0" presId="urn:microsoft.com/office/officeart/2008/layout/NameandTitleOrganizationalChart"/>
    <dgm:cxn modelId="{C8BA1A21-BFA9-45A0-8E25-01F00BCCEFB4}" type="presOf" srcId="{A7B8332F-51B2-4E44-A38E-C506EA61F322}" destId="{7806E9A5-A681-4862-9B54-309C3D6E2A62}" srcOrd="1" destOrd="0" presId="urn:microsoft.com/office/officeart/2008/layout/NameandTitleOrganizationalChart"/>
    <dgm:cxn modelId="{51747121-3893-4CEF-9EDE-FC06F8CEC386}" type="presOf" srcId="{EEA4B33F-23F2-4EAA-B1AB-C6C1CD8BAF98}" destId="{438CA51C-D0B2-420F-91CF-20D08D448500}" srcOrd="0" destOrd="0" presId="urn:microsoft.com/office/officeart/2008/layout/NameandTitleOrganizationalChart"/>
    <dgm:cxn modelId="{461DDF21-567A-448E-AC94-E92CF19907A1}" srcId="{21B2D2E6-AC63-42A7-AF1A-2E5165D13CE6}" destId="{7D2F13F8-4344-47A3-8AD7-40BF3985292C}" srcOrd="3" destOrd="0" parTransId="{38C2AE79-39EC-49FA-AF5E-1091BCB81CDC}" sibTransId="{45E56546-F59C-4A21-BAAF-1665928F9B68}"/>
    <dgm:cxn modelId="{D3F15422-C4CA-4FB0-9F94-3DCF33D779C1}" type="presOf" srcId="{FD09DC27-C306-4CAF-AEB0-47B6FEF5979A}" destId="{02E01E59-93E0-4771-9210-74155C4555CF}" srcOrd="0" destOrd="0" presId="urn:microsoft.com/office/officeart/2008/layout/NameandTitleOrganizationalChart"/>
    <dgm:cxn modelId="{33EAEF25-1721-4285-871A-D7B35932E5D9}" type="presOf" srcId="{0D7450DB-AF7D-4510-8E78-CE8DAE116DA3}" destId="{5A72D9B1-0FE3-4EDE-826A-B7A4BF344520}" srcOrd="0" destOrd="0" presId="urn:microsoft.com/office/officeart/2008/layout/NameandTitleOrganizationalChart"/>
    <dgm:cxn modelId="{0ABF7D26-DC63-43F9-921E-1E13F14AECC1}" type="presOf" srcId="{8D88386C-49E5-461E-B325-636BE8DC0351}" destId="{DB633B91-F711-4BC8-8430-7207FEA363AC}" srcOrd="0" destOrd="0" presId="urn:microsoft.com/office/officeart/2008/layout/NameandTitleOrganizationalChart"/>
    <dgm:cxn modelId="{3F84D226-0FB7-44FC-96A3-12003F6E43C1}" type="presOf" srcId="{38C2AE79-39EC-49FA-AF5E-1091BCB81CDC}" destId="{5D81920A-7CE7-43F8-8C7F-DA96D2CB8D22}" srcOrd="0" destOrd="0" presId="urn:microsoft.com/office/officeart/2008/layout/NameandTitleOrganizationalChart"/>
    <dgm:cxn modelId="{21888727-2FC8-427B-A900-C4372C4C1A12}" type="presOf" srcId="{07366291-67F7-40DF-B667-AAA73BE39BC4}" destId="{F1D2B341-F37D-48C9-B127-DC5754F93BE2}" srcOrd="0" destOrd="0" presId="urn:microsoft.com/office/officeart/2008/layout/NameandTitleOrganizationalChart"/>
    <dgm:cxn modelId="{862C072D-D63C-4411-BE03-0658854DC8C8}" type="presOf" srcId="{18844687-97DE-499B-86D2-E63048B4028F}" destId="{40867300-962C-4494-B16B-2E6210FD23B8}" srcOrd="0" destOrd="0" presId="urn:microsoft.com/office/officeart/2008/layout/NameandTitleOrganizationalChart"/>
    <dgm:cxn modelId="{F026A930-F231-4624-8572-FEA22B3F7AA8}" srcId="{6665E0CB-A4FC-439F-8DBF-114182584623}" destId="{A588A03A-A64F-4657-9697-1911FC8D5CC6}" srcOrd="0" destOrd="0" parTransId="{C29621B3-4B98-4C57-BE07-8833533E14E1}" sibTransId="{39833529-E9FC-4BEB-8D75-4A3F970C1768}"/>
    <dgm:cxn modelId="{0B17E231-ED02-4A57-AABC-B890027452ED}" type="presOf" srcId="{A588A03A-A64F-4657-9697-1911FC8D5CC6}" destId="{5336C7CA-C6B7-430B-9110-280D77AB450B}" srcOrd="0" destOrd="0" presId="urn:microsoft.com/office/officeart/2008/layout/NameandTitleOrganizationalChart"/>
    <dgm:cxn modelId="{1158C634-F4B2-45A9-BC4F-9155CF46ACB7}" type="presOf" srcId="{00507B0C-AAB1-4288-9607-59AD95882ED8}" destId="{1874738B-EA35-468C-A0C6-A4C9307816E1}" srcOrd="0" destOrd="0" presId="urn:microsoft.com/office/officeart/2008/layout/NameandTitleOrganizationalChart"/>
    <dgm:cxn modelId="{D659673E-08AB-4663-BA85-42A92262C528}" type="presOf" srcId="{DF24E23F-D3DF-44B8-B92D-A07524AC0984}" destId="{FBC58CC7-E960-48E1-B3A8-F0A560720747}" srcOrd="1" destOrd="0" presId="urn:microsoft.com/office/officeart/2008/layout/NameandTitleOrganizationalChart"/>
    <dgm:cxn modelId="{2A7FA05B-FA25-4D12-8DBA-4185CF7E0BE7}" type="presOf" srcId="{31D45CEE-C1CB-4E2A-8D6E-406B45E399E2}" destId="{88F35581-C4DD-4C9B-9B2B-56C515319AD5}" srcOrd="0" destOrd="0" presId="urn:microsoft.com/office/officeart/2008/layout/NameandTitleOrganizationalChart"/>
    <dgm:cxn modelId="{2251985D-9170-49D8-8D4F-51A46376F2C9}" type="presOf" srcId="{A7B8332F-51B2-4E44-A38E-C506EA61F322}" destId="{412A6F48-3BE3-4148-A4B9-681D1C855794}" srcOrd="0" destOrd="0" presId="urn:microsoft.com/office/officeart/2008/layout/NameandTitleOrganizationalChart"/>
    <dgm:cxn modelId="{89252D5E-1143-4A9B-9BC6-12ADE53CFA95}" type="presOf" srcId="{BF3ABC63-AF79-4546-8B2C-A2C6610C3A9B}" destId="{AFE5CDF1-B6B8-4B04-A12A-08CD00B8014C}" srcOrd="0" destOrd="0" presId="urn:microsoft.com/office/officeart/2008/layout/NameandTitleOrganizationalChart"/>
    <dgm:cxn modelId="{B2C72263-CC4F-46BE-8C17-3D3237768D0E}" type="presOf" srcId="{DF24E23F-D3DF-44B8-B92D-A07524AC0984}" destId="{9229619E-6716-4879-9C66-5FC6FBEFB91C}" srcOrd="0" destOrd="0" presId="urn:microsoft.com/office/officeart/2008/layout/NameandTitleOrganizationalChart"/>
    <dgm:cxn modelId="{AFC39B64-8488-4028-B261-3CB558649C3C}" type="presOf" srcId="{E435A5DF-32DA-4B08-9753-13E6EA5F1591}" destId="{3BC97E40-B590-4F9E-A0E8-4F5B66716055}" srcOrd="0" destOrd="0" presId="urn:microsoft.com/office/officeart/2008/layout/NameandTitleOrganizationalChart"/>
    <dgm:cxn modelId="{3D6E2845-802C-496E-9BAC-B6923035073A}" srcId="{E435A5DF-32DA-4B08-9753-13E6EA5F1591}" destId="{A7B8332F-51B2-4E44-A38E-C506EA61F322}" srcOrd="3" destOrd="0" parTransId="{F2C8DF3E-66CA-496A-A569-FC16B76CCC7C}" sibTransId="{9EA45A07-9202-49A4-B25E-79989DA5E03C}"/>
    <dgm:cxn modelId="{FB01D365-B264-4BA1-9AEA-831D4B09F8C4}" type="presOf" srcId="{C29621B3-4B98-4C57-BE07-8833533E14E1}" destId="{B426EDCC-A59A-4191-9142-9A7E80B7B689}" srcOrd="0" destOrd="0" presId="urn:microsoft.com/office/officeart/2008/layout/NameandTitleOrganizationalChart"/>
    <dgm:cxn modelId="{52CCD567-C7E5-47D6-8AAE-E4D3EF422C3B}" type="presOf" srcId="{6492C938-B58D-428E-9DD4-5154F7A64734}" destId="{2EBFC0F7-2B55-45B6-B55D-113B6439A425}" srcOrd="1" destOrd="0" presId="urn:microsoft.com/office/officeart/2008/layout/NameandTitleOrganizationalChart"/>
    <dgm:cxn modelId="{4EFEE848-2DFD-42FC-9493-8B197273C246}" type="presOf" srcId="{A588A03A-A64F-4657-9697-1911FC8D5CC6}" destId="{0BB9919E-DD93-44F4-8F8E-4EA9CE8E4CC4}" srcOrd="1" destOrd="0" presId="urn:microsoft.com/office/officeart/2008/layout/NameandTitleOrganizationalChart"/>
    <dgm:cxn modelId="{5CA1564E-A8EB-47CB-AFC0-73AE6338AE8F}" type="presOf" srcId="{5821B385-BDE7-4D53-B98B-D4A95C94564C}" destId="{B056215F-5905-4C93-AF0C-A0DA15163BE3}" srcOrd="1" destOrd="0" presId="urn:microsoft.com/office/officeart/2008/layout/NameandTitleOrganizationalChart"/>
    <dgm:cxn modelId="{86D18950-B9F8-4FE8-96C1-A9C7897DB3E6}" type="presOf" srcId="{E6F9B92F-07F1-42B0-A5B3-53DB9EA3D7CA}" destId="{39419A0D-6DE6-4413-90F3-EAAA46A36252}" srcOrd="0" destOrd="0" presId="urn:microsoft.com/office/officeart/2008/layout/NameandTitleOrganizationalChart"/>
    <dgm:cxn modelId="{6615CE70-25C3-4F6F-A91B-12DF89A79925}" type="presOf" srcId="{D79DAE23-6390-4749-8BAC-98C0DD395295}" destId="{F21B9050-B802-48C1-85B9-C2CFEF9293FB}" srcOrd="0" destOrd="0" presId="urn:microsoft.com/office/officeart/2008/layout/NameandTitleOrganizationalChart"/>
    <dgm:cxn modelId="{EA52EC50-3F63-4918-947A-2FFBB2C81F45}" type="presOf" srcId="{6665E0CB-A4FC-439F-8DBF-114182584623}" destId="{461D4781-6A92-4A21-BCD9-0D5880D378A0}" srcOrd="1" destOrd="0" presId="urn:microsoft.com/office/officeart/2008/layout/NameandTitleOrganizationalChart"/>
    <dgm:cxn modelId="{D8D14D51-D6BE-4658-A4D0-D802A6C55FCC}" srcId="{21B2D2E6-AC63-42A7-AF1A-2E5165D13CE6}" destId="{A81849E8-BC40-4443-B4E5-F94A79B0C7D0}" srcOrd="7" destOrd="0" parTransId="{F3F0D0CC-DDF3-40C8-AB10-749BD327DE4D}" sibTransId="{49C8B5EE-908C-40D1-B5E6-570745E11F0E}"/>
    <dgm:cxn modelId="{DFA8DB71-DF3C-4FD6-BBC5-0F3F95049CC4}" type="presOf" srcId="{D79DAE23-6390-4749-8BAC-98C0DD395295}" destId="{4687476A-BB92-44D6-B6C5-6745E8805A14}" srcOrd="1" destOrd="0" presId="urn:microsoft.com/office/officeart/2008/layout/NameandTitleOrganizationalChart"/>
    <dgm:cxn modelId="{43A4C672-4D53-4008-AFFA-7F5CA5FBD056}" type="presOf" srcId="{1D4DD5E0-00A6-4F90-869E-4518C69DD60A}" destId="{7BCFDCFB-7754-4EBB-A477-8A2D9A010A25}" srcOrd="0" destOrd="0" presId="urn:microsoft.com/office/officeart/2008/layout/NameandTitleOrganizationalChart"/>
    <dgm:cxn modelId="{8E750B73-A094-41ED-B7B7-4E87409084DE}" type="presOf" srcId="{A07900D9-D111-4B0C-B3C3-02EFF17D31B1}" destId="{929540F0-4AF7-4C99-A08E-0EDBDB653B95}" srcOrd="1" destOrd="0" presId="urn:microsoft.com/office/officeart/2008/layout/NameandTitleOrganizationalChart"/>
    <dgm:cxn modelId="{22B24C53-5875-434F-8377-91F106B6E149}" srcId="{2B9162AD-C04E-4418-B64D-B59A61EF2EC0}" destId="{21B2D2E6-AC63-42A7-AF1A-2E5165D13CE6}" srcOrd="0" destOrd="0" parTransId="{E6F9B92F-07F1-42B0-A5B3-53DB9EA3D7CA}" sibTransId="{BC48965C-E037-4ADB-8DCC-92BDBAE925D5}"/>
    <dgm:cxn modelId="{53D1AD54-6EAD-413A-8B2C-5A24A0887DEC}" srcId="{A07900D9-D111-4B0C-B3C3-02EFF17D31B1}" destId="{D79DAE23-6390-4749-8BAC-98C0DD395295}" srcOrd="0" destOrd="0" parTransId="{BF3ABC63-AF79-4546-8B2C-A2C6610C3A9B}" sibTransId="{9CB77D5B-8386-4F14-BDEC-94563E605671}"/>
    <dgm:cxn modelId="{B63DD774-21EC-409E-B427-392144EC8114}" type="presOf" srcId="{7D2F13F8-4344-47A3-8AD7-40BF3985292C}" destId="{8F8A1844-6916-4718-94D4-3C426C2ECADA}" srcOrd="0" destOrd="0" presId="urn:microsoft.com/office/officeart/2008/layout/NameandTitleOrganizationalChart"/>
    <dgm:cxn modelId="{1B3A8375-9221-4C46-87F6-54D3CDDF1104}" type="presOf" srcId="{BBF886BB-A925-4EBD-846B-E293A576F2A4}" destId="{CE8997CC-C57E-4E60-96F4-5250F68014ED}" srcOrd="0" destOrd="0" presId="urn:microsoft.com/office/officeart/2008/layout/NameandTitleOrganizationalChart"/>
    <dgm:cxn modelId="{C674E155-0350-4E10-976C-83328741CCD2}" type="presOf" srcId="{A81849E8-BC40-4443-B4E5-F94A79B0C7D0}" destId="{8583E80E-B42C-46BF-8E52-034D84D1A9C5}" srcOrd="1" destOrd="0" presId="urn:microsoft.com/office/officeart/2008/layout/NameandTitleOrganizationalChart"/>
    <dgm:cxn modelId="{72ABE776-224F-43DF-8EC7-71FDBF16F6B4}" type="presOf" srcId="{6CFC74E1-52BD-45DD-B2A3-49B28113251C}" destId="{3B4E895B-81EB-4FD9-A37F-92444F17BDFF}" srcOrd="0" destOrd="0" presId="urn:microsoft.com/office/officeart/2008/layout/NameandTitleOrganizationalChart"/>
    <dgm:cxn modelId="{D898D377-D478-4E49-9CE1-D2D30AD62FD7}" srcId="{51982F4B-3310-44C0-80C8-2085B32314C6}" destId="{6665E0CB-A4FC-439F-8DBF-114182584623}" srcOrd="0" destOrd="0" parTransId="{3B87BD4D-5E9F-4C8B-A4DE-CD98ADEE51CA}" sibTransId="{EEA4B33F-23F2-4EAA-B1AB-C6C1CD8BAF98}"/>
    <dgm:cxn modelId="{C72C6058-9B1D-4226-AF75-9571B3D6EFFE}" srcId="{32C12F7D-DB34-481D-ADA4-5A0D93BA7634}" destId="{33EF92B7-1EC0-4BA9-886B-4F90B2A255CB}" srcOrd="0" destOrd="0" parTransId="{BBF886BB-A925-4EBD-846B-E293A576F2A4}" sibTransId="{B47A81F3-9223-4D9E-A185-F28BDC42E5B6}"/>
    <dgm:cxn modelId="{003DD658-68C4-4616-B24D-EC395A159C32}" type="presOf" srcId="{9EA45A07-9202-49A4-B25E-79989DA5E03C}" destId="{6973A916-813F-4646-BF6E-53F5E3C8B726}" srcOrd="0" destOrd="0" presId="urn:microsoft.com/office/officeart/2008/layout/NameandTitleOrganizationalChart"/>
    <dgm:cxn modelId="{D6A6F459-7C70-4743-89C9-249BD046D1BC}" type="presOf" srcId="{EAF7A048-E439-49E6-9046-D421958D3801}" destId="{08248CF9-88D3-438F-A33D-190E626B7D83}" srcOrd="0" destOrd="0" presId="urn:microsoft.com/office/officeart/2008/layout/NameandTitleOrganizationalChart"/>
    <dgm:cxn modelId="{9E6C057B-E026-4A79-BD88-B50D5A09D329}" type="presOf" srcId="{45E56546-F59C-4A21-BAAF-1665928F9B68}" destId="{D3C76F57-27B7-4CD7-8948-6A6E2C9B896E}" srcOrd="0" destOrd="0" presId="urn:microsoft.com/office/officeart/2008/layout/NameandTitleOrganizationalChart"/>
    <dgm:cxn modelId="{5068E27E-6F90-4B6A-8F39-275E8719D828}" type="presOf" srcId="{F2C8DF3E-66CA-496A-A569-FC16B76CCC7C}" destId="{37B7904E-FB13-498C-86A2-2667C89EA13A}" srcOrd="0" destOrd="0" presId="urn:microsoft.com/office/officeart/2008/layout/NameandTitleOrganizationalChart"/>
    <dgm:cxn modelId="{BBDC2A80-614C-4797-8A38-A7077231E3A5}" type="presOf" srcId="{21B2D2E6-AC63-42A7-AF1A-2E5165D13CE6}" destId="{0F0B11D5-AED5-48ED-9C49-7981A2E4B478}" srcOrd="1" destOrd="0" presId="urn:microsoft.com/office/officeart/2008/layout/NameandTitleOrganizationalChart"/>
    <dgm:cxn modelId="{C1926E83-D8B0-48D5-9F8E-098BE880EB0B}" type="presOf" srcId="{A248F13A-0DB5-4F97-95AE-2DFF8B610259}" destId="{0A75B3F3-FCAE-470D-BC08-35E4A5D4CADE}" srcOrd="1" destOrd="0" presId="urn:microsoft.com/office/officeart/2008/layout/NameandTitleOrganizationalChart"/>
    <dgm:cxn modelId="{D8263685-BD69-4EF2-BB78-14E8130D58CA}" type="presOf" srcId="{459F0442-04BE-4CE5-9A7D-DC2608BB917D}" destId="{9626CE8D-A1BA-40E5-98CE-79981748AA45}" srcOrd="0" destOrd="0" presId="urn:microsoft.com/office/officeart/2008/layout/NameandTitleOrganizationalChart"/>
    <dgm:cxn modelId="{95677685-1ABC-40F3-8358-C77E31173E4E}" srcId="{2B9162AD-C04E-4418-B64D-B59A61EF2EC0}" destId="{32C12F7D-DB34-481D-ADA4-5A0D93BA7634}" srcOrd="1" destOrd="0" parTransId="{6CFC74E1-52BD-45DD-B2A3-49B28113251C}" sibTransId="{A43E2A67-2880-4580-9AF4-0F990966500D}"/>
    <dgm:cxn modelId="{7CC81487-DB0F-460D-9375-DFD8D593373A}" type="presOf" srcId="{6E53D672-A646-4EA7-842A-4608F1C4FC4A}" destId="{5C647A54-E2FD-4690-BE80-B09E687BEB54}" srcOrd="0" destOrd="0" presId="urn:microsoft.com/office/officeart/2008/layout/NameandTitleOrganizationalChart"/>
    <dgm:cxn modelId="{E5944787-2B97-48CE-892D-FCB331D91B71}" type="presOf" srcId="{06BC9718-280A-47B2-8D63-E0A55518022E}" destId="{3B51A988-949B-4CA6-B8F3-44826B102719}" srcOrd="0" destOrd="0" presId="urn:microsoft.com/office/officeart/2008/layout/NameandTitleOrganizationalChart"/>
    <dgm:cxn modelId="{D2EF2C88-BFCF-42A5-BFDD-86DC0897386E}" type="presOf" srcId="{8D88386C-49E5-461E-B325-636BE8DC0351}" destId="{4B771436-259D-46FD-9BC3-38444644B2F8}" srcOrd="1" destOrd="0" presId="urn:microsoft.com/office/officeart/2008/layout/NameandTitleOrganizationalChart"/>
    <dgm:cxn modelId="{B217778A-23DA-4D63-809B-E1743675E449}" type="presOf" srcId="{050EE73D-EF1B-4205-B3F0-02D529AD674B}" destId="{64CF4771-B36B-46A0-9269-EA653B851A7B}" srcOrd="1" destOrd="0" presId="urn:microsoft.com/office/officeart/2008/layout/NameandTitleOrganizationalChart"/>
    <dgm:cxn modelId="{FE8A598B-0DE8-456D-914D-EA6E22408EE8}" type="presOf" srcId="{32C12F7D-DB34-481D-ADA4-5A0D93BA7634}" destId="{3E986B76-B47A-4949-9E0B-37714C0F6542}" srcOrd="0" destOrd="0" presId="urn:microsoft.com/office/officeart/2008/layout/NameandTitleOrganizationalChart"/>
    <dgm:cxn modelId="{F9225B8E-13E2-45B9-957A-5B29F8C76579}" type="presOf" srcId="{43645E6B-27C9-4A7A-867F-1C69950139D2}" destId="{603124BD-7122-448E-B230-C89B5EABFB3F}" srcOrd="0" destOrd="0" presId="urn:microsoft.com/office/officeart/2008/layout/NameandTitleOrganizationalChart"/>
    <dgm:cxn modelId="{5D7F5F8E-61CE-41C3-BBC1-592818F0A763}" type="presOf" srcId="{CBBF4879-4843-420E-8A75-EE94A2E9F981}" destId="{3B69C012-CE56-471D-8130-1375D7F98BA8}" srcOrd="0" destOrd="0" presId="urn:microsoft.com/office/officeart/2008/layout/NameandTitleOrganizationalChart"/>
    <dgm:cxn modelId="{2F071B96-24F0-491C-84E4-774435163A51}" type="presOf" srcId="{B47A81F3-9223-4D9E-A185-F28BDC42E5B6}" destId="{C9AB13C4-696A-4A03-B271-6392A6BD819D}" srcOrd="0" destOrd="0" presId="urn:microsoft.com/office/officeart/2008/layout/NameandTitleOrganizationalChart"/>
    <dgm:cxn modelId="{F8998C98-B338-49E1-B12D-8260B31F2005}" type="presOf" srcId="{BC48965C-E037-4ADB-8DCC-92BDBAE925D5}" destId="{070008B0-0C09-4578-B6FC-3CF4ED12962A}" srcOrd="0" destOrd="0" presId="urn:microsoft.com/office/officeart/2008/layout/NameandTitleOrganizationalChart"/>
    <dgm:cxn modelId="{1605E199-F7F0-47A5-A0A4-C448E5138141}" type="presOf" srcId="{32C12F7D-DB34-481D-ADA4-5A0D93BA7634}" destId="{8CF6D681-BB47-48F5-9076-DDBC750F8957}" srcOrd="1" destOrd="0" presId="urn:microsoft.com/office/officeart/2008/layout/NameandTitleOrganizationalChart"/>
    <dgm:cxn modelId="{C997AF9B-2790-4B2B-B958-9980E7E0BE99}" type="presOf" srcId="{A07900D9-D111-4B0C-B3C3-02EFF17D31B1}" destId="{6965F5FF-D5E5-4B18-BD56-03DCC9355F0D}" srcOrd="0" destOrd="0" presId="urn:microsoft.com/office/officeart/2008/layout/NameandTitleOrganizationalChart"/>
    <dgm:cxn modelId="{D77A189C-2265-4915-926E-595D1B8C9DC5}" type="presOf" srcId="{0D7450DB-AF7D-4510-8E78-CE8DAE116DA3}" destId="{535CF380-3A55-41C9-9260-B4DFFDACD3A7}" srcOrd="1" destOrd="0" presId="urn:microsoft.com/office/officeart/2008/layout/NameandTitleOrganizationalChart"/>
    <dgm:cxn modelId="{8DD7C89D-E48E-425C-B1E4-DD20BFBCFF22}" type="presOf" srcId="{BB0153AB-6959-4CB6-BF1A-E1304F413A97}" destId="{7032209A-02D5-44D5-BCB9-B19FDBEF3F69}" srcOrd="0" destOrd="0" presId="urn:microsoft.com/office/officeart/2008/layout/NameandTitleOrganizationalChart"/>
    <dgm:cxn modelId="{B65B5BA0-6DBD-4F99-97B5-6ECC4CFB7C52}" type="presOf" srcId="{D910642F-6351-4836-8FEA-BE807368EAE0}" destId="{103CAA11-9884-4E25-B55B-528D537937FD}" srcOrd="0" destOrd="0" presId="urn:microsoft.com/office/officeart/2008/layout/NameandTitleOrganizationalChart"/>
    <dgm:cxn modelId="{014368A1-BAAB-4E9A-8462-4DF0377AC079}" type="presOf" srcId="{9BFBEF23-1D35-426D-8BE6-6F5043D9B0CB}" destId="{39829364-9109-497E-8A38-DA4D616E70BA}" srcOrd="0" destOrd="0" presId="urn:microsoft.com/office/officeart/2008/layout/NameandTitleOrganizationalChart"/>
    <dgm:cxn modelId="{A3F6A6A3-8619-4B22-9477-D611B4A8D5F0}" type="presOf" srcId="{21B2D2E6-AC63-42A7-AF1A-2E5165D13CE6}" destId="{14825CAF-0F62-4652-BF4B-64EDA8F157DB}" srcOrd="0" destOrd="0" presId="urn:microsoft.com/office/officeart/2008/layout/NameandTitleOrganizationalChart"/>
    <dgm:cxn modelId="{5C1DAFA3-B079-4E75-BB90-A15A5741077F}" type="presOf" srcId="{A43E2A67-2880-4580-9AF4-0F990966500D}" destId="{461FD547-B08D-4FCD-8DC0-BE9413EC217B}" srcOrd="0" destOrd="0" presId="urn:microsoft.com/office/officeart/2008/layout/NameandTitleOrganizationalChart"/>
    <dgm:cxn modelId="{CC4380A4-F437-4C55-815D-99A3CAC05DA1}" type="presOf" srcId="{42C39828-F95D-42A9-A780-EC0CE5AE3786}" destId="{4A3E0DB3-4156-45E4-A318-DC58E3B12684}" srcOrd="0" destOrd="0" presId="urn:microsoft.com/office/officeart/2008/layout/NameandTitleOrganizationalChart"/>
    <dgm:cxn modelId="{944725AB-E48A-4357-853C-4042B5657F00}" type="presOf" srcId="{51982F4B-3310-44C0-80C8-2085B32314C6}" destId="{A6BC5164-4861-49EF-AF3E-FBE958E95357}" srcOrd="0" destOrd="0" presId="urn:microsoft.com/office/officeart/2008/layout/NameandTitleOrganizationalChart"/>
    <dgm:cxn modelId="{60C9CDAF-6924-4222-88E4-43CE471C29E7}" type="presOf" srcId="{31D45CEE-C1CB-4E2A-8D6E-406B45E399E2}" destId="{E0594814-0DC9-48AA-8CC0-AF0415C36CD9}" srcOrd="1" destOrd="0" presId="urn:microsoft.com/office/officeart/2008/layout/NameandTitleOrganizationalChart"/>
    <dgm:cxn modelId="{7073EAAF-5FCE-4FA0-9C7C-A2C806D250A7}" type="presOf" srcId="{00507B0C-AAB1-4288-9607-59AD95882ED8}" destId="{6640DF20-0904-448B-B037-688216AE3C71}" srcOrd="1" destOrd="0" presId="urn:microsoft.com/office/officeart/2008/layout/NameandTitleOrganizationalChart"/>
    <dgm:cxn modelId="{26B8F4B2-867D-473C-B494-73F46632E901}" type="presOf" srcId="{48FBC501-944E-4E0C-B38E-97CB66064D6D}" destId="{56CC087A-AA4C-46CC-B461-49D9869943F1}" srcOrd="0" destOrd="0" presId="urn:microsoft.com/office/officeart/2008/layout/NameandTitleOrganizationalChart"/>
    <dgm:cxn modelId="{8D7C1EB6-5F4E-4BC0-94BA-35496558504E}" type="presOf" srcId="{5F4D2294-7E96-46E6-8CB5-C62395DDDAB5}" destId="{E8D2BE2D-AC43-4375-AB3B-7F8390865B0C}" srcOrd="0" destOrd="0" presId="urn:microsoft.com/office/officeart/2008/layout/NameandTitleOrganizationalChart"/>
    <dgm:cxn modelId="{42276BB7-0EB4-40A1-9F0C-392FA42F613E}" type="presOf" srcId="{73091628-15B0-4764-A295-7D091D490E74}" destId="{D6570A79-8B42-47E6-A5D7-CE8DB47F292D}" srcOrd="0" destOrd="0" presId="urn:microsoft.com/office/officeart/2008/layout/NameandTitleOrganizationalChart"/>
    <dgm:cxn modelId="{077AB7B8-CBB9-4195-AF05-992571D4A011}" type="presOf" srcId="{6665E0CB-A4FC-439F-8DBF-114182584623}" destId="{E4A85F09-AD09-453C-B77C-5518242C88E1}" srcOrd="0" destOrd="0" presId="urn:microsoft.com/office/officeart/2008/layout/NameandTitleOrganizationalChart"/>
    <dgm:cxn modelId="{A5FED2BB-0F67-40AA-AB0E-E8F962AFAFB6}" srcId="{32C12F7D-DB34-481D-ADA4-5A0D93BA7634}" destId="{050EE73D-EF1B-4205-B3F0-02D529AD674B}" srcOrd="1" destOrd="0" parTransId="{DD3F15AF-8D63-4003-9CBA-3B168C3E1EC5}" sibTransId="{9ECFFBFD-A27E-47F6-B285-51D8E3BAC5DC}"/>
    <dgm:cxn modelId="{F7D8F6BB-4FB2-4DAD-91D8-EE482F14ABB9}" type="presOf" srcId="{0275B75D-8C68-457E-8EB8-7CCA5AB77741}" destId="{27DB9A35-13C1-4F7A-A8A3-35FD48BF0DAE}" srcOrd="0" destOrd="0" presId="urn:microsoft.com/office/officeart/2008/layout/NameandTitleOrganizationalChart"/>
    <dgm:cxn modelId="{249D97BC-36B4-4BCA-82F3-EE598238C00C}" type="presOf" srcId="{908FC4CA-A709-4881-B51C-C00F61F71F41}" destId="{A43A5EA7-2694-47A6-B068-7D098072559E}" srcOrd="0" destOrd="0" presId="urn:microsoft.com/office/officeart/2008/layout/NameandTitleOrganizationalChart"/>
    <dgm:cxn modelId="{645C1DBD-C59E-4265-8077-EC8CA862EABC}" srcId="{A07900D9-D111-4B0C-B3C3-02EFF17D31B1}" destId="{07366291-67F7-40DF-B667-AAA73BE39BC4}" srcOrd="1" destOrd="0" parTransId="{CBBF4879-4843-420E-8A75-EE94A2E9F981}" sibTransId="{5585B8EB-DB58-4BDE-95D2-EC20CD7E80D6}"/>
    <dgm:cxn modelId="{8234BAC3-3723-49EB-93C5-0B422BFD235C}" srcId="{E435A5DF-32DA-4B08-9753-13E6EA5F1591}" destId="{31D45CEE-C1CB-4E2A-8D6E-406B45E399E2}" srcOrd="1" destOrd="0" parTransId="{EAF7A048-E439-49E6-9046-D421958D3801}" sibTransId="{48FBC501-944E-4E0C-B38E-97CB66064D6D}"/>
    <dgm:cxn modelId="{3EA5C0C3-B9F4-481A-8EE5-D70B94E005AC}" type="presOf" srcId="{5821B385-BDE7-4D53-B98B-D4A95C94564C}" destId="{94AD28E7-5A81-4467-8224-466F25695B10}" srcOrd="0" destOrd="0" presId="urn:microsoft.com/office/officeart/2008/layout/NameandTitleOrganizationalChart"/>
    <dgm:cxn modelId="{679B82C4-5160-42D0-A79B-E566789AF043}" type="presOf" srcId="{048F2F57-CC5D-4F07-BEBC-214336B11F84}" destId="{4A5787E9-7CB8-4CC9-A3BE-98A76607D7E0}" srcOrd="0" destOrd="0" presId="urn:microsoft.com/office/officeart/2008/layout/NameandTitleOrganizationalChart"/>
    <dgm:cxn modelId="{B477B7C6-D6E0-45A3-BDF8-51CCD8107EE8}" type="presOf" srcId="{9ECFFBFD-A27E-47F6-B285-51D8E3BAC5DC}" destId="{F2259699-AD75-4B8D-8EDC-D15682084264}" srcOrd="0" destOrd="0" presId="urn:microsoft.com/office/officeart/2008/layout/NameandTitleOrganizationalChart"/>
    <dgm:cxn modelId="{74A4E1C7-5E59-4D99-9C23-F3FBF8584DFD}" type="presOf" srcId="{4F578309-116D-4C36-BDAB-CB80C003AD81}" destId="{EC3DF81E-5A8F-4357-8421-6B3F338AAA98}" srcOrd="0" destOrd="0" presId="urn:microsoft.com/office/officeart/2008/layout/NameandTitleOrganizationalChart"/>
    <dgm:cxn modelId="{D09688C8-85A2-4C2C-88F9-74961A8ACCA0}" type="presOf" srcId="{33EF92B7-1EC0-4BA9-886B-4F90B2A255CB}" destId="{F822E490-BEDF-4DFE-9C05-CC18140CA9F3}" srcOrd="1" destOrd="0" presId="urn:microsoft.com/office/officeart/2008/layout/NameandTitleOrganizationalChart"/>
    <dgm:cxn modelId="{4AA9A1CA-A267-4EE9-BF2B-C4707D1CF9B9}" srcId="{6665E0CB-A4FC-439F-8DBF-114182584623}" destId="{A07900D9-D111-4B0C-B3C3-02EFF17D31B1}" srcOrd="1" destOrd="0" parTransId="{B0744905-6E5C-4BC2-AE92-5090A4F204B4}" sibTransId="{42C39828-F95D-42A9-A780-EC0CE5AE3786}"/>
    <dgm:cxn modelId="{B2A022CB-EC6B-4BB3-8CD0-777F56543868}" srcId="{21B2D2E6-AC63-42A7-AF1A-2E5165D13CE6}" destId="{E435A5DF-32DA-4B08-9753-13E6EA5F1591}" srcOrd="1" destOrd="0" parTransId="{A48A6F04-932B-41ED-972F-FFFC699EEE67}" sibTransId="{459F0442-04BE-4CE5-9A7D-DC2608BB917D}"/>
    <dgm:cxn modelId="{354CB6CC-078D-4FAF-A764-8AB0E10F79B5}" type="presOf" srcId="{33F0C123-06C4-41AD-A68A-572C7D64F27E}" destId="{DC7D5F5E-A95C-4A3B-A367-5DE0584EB6EF}" srcOrd="0" destOrd="0" presId="urn:microsoft.com/office/officeart/2008/layout/NameandTitleOrganizationalChart"/>
    <dgm:cxn modelId="{0AA9C1CE-42EC-40AC-BD0F-5E869D9619F7}" type="presOf" srcId="{A248F13A-0DB5-4F97-95AE-2DFF8B610259}" destId="{BDD2F3B7-E073-4EC6-9B8C-6FDE1D0FD544}" srcOrd="0" destOrd="0" presId="urn:microsoft.com/office/officeart/2008/layout/NameandTitleOrganizationalChart"/>
    <dgm:cxn modelId="{E6BEEFCF-22FF-4347-A81D-82BDF48EDE54}" type="presOf" srcId="{0275B75D-8C68-457E-8EB8-7CCA5AB77741}" destId="{6A83EDD1-BBEB-43E4-8429-BFB121E944EA}" srcOrd="1" destOrd="0" presId="urn:microsoft.com/office/officeart/2008/layout/NameandTitleOrganizationalChart"/>
    <dgm:cxn modelId="{B931A9D4-925A-489B-8DA9-9773CF62F646}" srcId="{21B2D2E6-AC63-42A7-AF1A-2E5165D13CE6}" destId="{73091628-15B0-4764-A295-7D091D490E74}" srcOrd="6" destOrd="0" parTransId="{2CC01371-1372-4AEC-A723-E7E3FF685548}" sibTransId="{1D4DD5E0-00A6-4F90-869E-4518C69DD60A}"/>
    <dgm:cxn modelId="{535569D5-430E-4310-8118-3B5126CBF02C}" type="presOf" srcId="{33EF92B7-1EC0-4BA9-886B-4F90B2A255CB}" destId="{D0DAC74E-079B-4AFF-B842-9294A6F4B0A6}" srcOrd="0" destOrd="0" presId="urn:microsoft.com/office/officeart/2008/layout/NameandTitleOrganizationalChart"/>
    <dgm:cxn modelId="{7448B0D7-BEF6-4EB7-85D9-C6EBFE4E695C}" type="presOf" srcId="{B0744905-6E5C-4BC2-AE92-5090A4F204B4}" destId="{8D1A659E-AE3E-445C-BDD8-8147F25E5EF4}" srcOrd="0" destOrd="0" presId="urn:microsoft.com/office/officeart/2008/layout/NameandTitleOrganizationalChart"/>
    <dgm:cxn modelId="{C2834CDA-9912-41BC-8451-13D2381264BA}" srcId="{A588A03A-A64F-4657-9697-1911FC8D5CC6}" destId="{0275B75D-8C68-457E-8EB8-7CCA5AB77741}" srcOrd="1" destOrd="0" parTransId="{D910642F-6351-4836-8FEA-BE807368EAE0}" sibTransId="{BB0153AB-6959-4CB6-BF1A-E1304F413A97}"/>
    <dgm:cxn modelId="{2B4007DC-11F2-4FBE-AE1E-7977899B5142}" type="presOf" srcId="{2CC01371-1372-4AEC-A723-E7E3FF685548}" destId="{29400C9D-C8A2-4457-8757-89BAE22DD4E2}" srcOrd="0" destOrd="0" presId="urn:microsoft.com/office/officeart/2008/layout/NameandTitleOrganizationalChart"/>
    <dgm:cxn modelId="{319C08DC-CBDC-4EA1-A410-FA453588059A}" type="presOf" srcId="{F3F0D0CC-DDF3-40C8-AB10-749BD327DE4D}" destId="{E69C54D0-A8E8-4ADD-B6F0-23055478C0F7}" srcOrd="0" destOrd="0" presId="urn:microsoft.com/office/officeart/2008/layout/NameandTitleOrganizationalChart"/>
    <dgm:cxn modelId="{9478ADDF-D47E-474C-8022-A5E93B6221E4}" type="presOf" srcId="{39833529-E9FC-4BEB-8D75-4A3F970C1768}" destId="{1DD4A34F-F7F9-46FA-A588-40A911D3DAD5}" srcOrd="0" destOrd="0" presId="urn:microsoft.com/office/officeart/2008/layout/NameandTitleOrganizationalChart"/>
    <dgm:cxn modelId="{E5B283E0-2F12-4A4F-B12B-630CDFC02D16}" type="presOf" srcId="{23061573-9EBF-4393-878C-0E71FB932AE1}" destId="{8F88243A-67A3-4610-ADB5-959416BA6201}" srcOrd="0" destOrd="0" presId="urn:microsoft.com/office/officeart/2008/layout/NameandTitleOrganizationalChart"/>
    <dgm:cxn modelId="{445FF5E1-B8EA-49B3-A6F8-0FB52E020D08}" type="presOf" srcId="{2B9162AD-C04E-4418-B64D-B59A61EF2EC0}" destId="{8F9FC2D7-D646-4C85-AC43-1260121548DE}" srcOrd="1" destOrd="0" presId="urn:microsoft.com/office/officeart/2008/layout/NameandTitleOrganizationalChart"/>
    <dgm:cxn modelId="{D9604FE2-F607-46F0-92E0-E6EB4EACDFA4}" srcId="{21B2D2E6-AC63-42A7-AF1A-2E5165D13CE6}" destId="{96F94BC1-F2B3-4273-9457-AC7235696C6F}" srcOrd="4" destOrd="0" parTransId="{9BFBEF23-1D35-426D-8BE6-6F5043D9B0CB}" sibTransId="{18844687-97DE-499B-86D2-E63048B4028F}"/>
    <dgm:cxn modelId="{D05B11E6-9D38-4F1F-8F15-84BA7B667384}" srcId="{21B2D2E6-AC63-42A7-AF1A-2E5165D13CE6}" destId="{DF24E23F-D3DF-44B8-B92D-A07524AC0984}" srcOrd="0" destOrd="0" parTransId="{5F4D2294-7E96-46E6-8CB5-C62395DDDAB5}" sibTransId="{23061573-9EBF-4393-878C-0E71FB932AE1}"/>
    <dgm:cxn modelId="{0394F3E6-66C0-453E-843B-84256238414D}" srcId="{A588A03A-A64F-4657-9697-1911FC8D5CC6}" destId="{00507B0C-AAB1-4288-9607-59AD95882ED8}" srcOrd="2" destOrd="0" parTransId="{135D2391-A046-462A-BF93-17B3CC284F5F}" sibTransId="{43645E6B-27C9-4A7A-867F-1C69950139D2}"/>
    <dgm:cxn modelId="{8D2F8CE7-1FF5-4860-90B2-8F345B809A53}" type="presOf" srcId="{49C8B5EE-908C-40D1-B5E6-570745E11F0E}" destId="{2BA7476B-95ED-4604-8EAA-4B7FC7B12443}" srcOrd="0" destOrd="0" presId="urn:microsoft.com/office/officeart/2008/layout/NameandTitleOrganizationalChart"/>
    <dgm:cxn modelId="{617BB2E7-8258-4DE9-AED8-D5A3569A8B1B}" type="presOf" srcId="{07366291-67F7-40DF-B667-AAA73BE39BC4}" destId="{7BDD969B-5A0C-4F70-ACCC-87671920F963}" srcOrd="1" destOrd="0" presId="urn:microsoft.com/office/officeart/2008/layout/NameandTitleOrganizationalChart"/>
    <dgm:cxn modelId="{98C542E9-D27D-411A-BB8A-BC489D68074C}" type="presOf" srcId="{050EE73D-EF1B-4205-B3F0-02D529AD674B}" destId="{E3C50C12-0633-43F1-A6D4-F743BEC01D19}" srcOrd="0" destOrd="0" presId="urn:microsoft.com/office/officeart/2008/layout/NameandTitleOrganizationalChart"/>
    <dgm:cxn modelId="{35097FED-FFC9-427C-A596-5AD2099E8D31}" type="presOf" srcId="{73091628-15B0-4764-A295-7D091D490E74}" destId="{56CADA0E-7EF3-4016-AFCF-9E1850646CC3}" srcOrd="1" destOrd="0" presId="urn:microsoft.com/office/officeart/2008/layout/NameandTitleOrganizationalChart"/>
    <dgm:cxn modelId="{EB968FED-701C-4DF8-8852-A237814A1A5E}" type="presOf" srcId="{F58C820B-29CE-4778-A985-6638742709B4}" destId="{C71DDE63-576B-445C-BCC9-CB7F32F90B01}" srcOrd="0" destOrd="0" presId="urn:microsoft.com/office/officeart/2008/layout/NameandTitleOrganizationalChart"/>
    <dgm:cxn modelId="{2F5417EF-624E-4101-BE74-356E311C0201}" type="presOf" srcId="{E435A5DF-32DA-4B08-9753-13E6EA5F1591}" destId="{04719810-0C7E-407B-9A63-59957ACB0A94}" srcOrd="1" destOrd="0" presId="urn:microsoft.com/office/officeart/2008/layout/NameandTitleOrganizationalChart"/>
    <dgm:cxn modelId="{386C5BF0-6689-4344-A279-D1AB649A5697}" type="presOf" srcId="{7D2F13F8-4344-47A3-8AD7-40BF3985292C}" destId="{7D92D2FB-39C8-4842-ADEE-1889F01FC18E}" srcOrd="1" destOrd="0" presId="urn:microsoft.com/office/officeart/2008/layout/NameandTitleOrganizationalChart"/>
    <dgm:cxn modelId="{E9B555F3-361B-4FF6-BB9A-DED579DB3FE8}" type="presOf" srcId="{DD3F15AF-8D63-4003-9CBA-3B168C3E1EC5}" destId="{824DE64D-490B-4838-828C-180F6CD26E23}" srcOrd="0" destOrd="0" presId="urn:microsoft.com/office/officeart/2008/layout/NameandTitleOrganizationalChart"/>
    <dgm:cxn modelId="{62969EF3-574D-4563-8E62-2D8940A8FB5F}" type="presOf" srcId="{6492C938-B58D-428E-9DD4-5154F7A64734}" destId="{AFF543D6-3BB1-41D5-AC92-67A6F346EC87}" srcOrd="0" destOrd="0" presId="urn:microsoft.com/office/officeart/2008/layout/NameandTitleOrganizationalChart"/>
    <dgm:cxn modelId="{F68D91F6-39F2-414D-8E32-6A76622E81B8}" srcId="{E435A5DF-32DA-4B08-9753-13E6EA5F1591}" destId="{8D88386C-49E5-461E-B325-636BE8DC0351}" srcOrd="0" destOrd="0" parTransId="{F58C820B-29CE-4778-A985-6638742709B4}" sibTransId="{821C5A15-335E-4EAF-8813-403F0850F603}"/>
    <dgm:cxn modelId="{446686F7-EF0F-480C-BF1C-BEA87817830B}" type="presOf" srcId="{2B9162AD-C04E-4418-B64D-B59A61EF2EC0}" destId="{09761D59-090F-4F1D-9B2F-EE252540C1F2}" srcOrd="0" destOrd="0" presId="urn:microsoft.com/office/officeart/2008/layout/NameandTitleOrganizationalChart"/>
    <dgm:cxn modelId="{79DA64F9-3C7D-433D-A432-9B8D1F66E12D}" type="presOf" srcId="{A7257D77-9F14-489A-AA0D-563FA7AA4518}" destId="{089A49FD-3D10-45CE-B003-AA8742CF145E}" srcOrd="0" destOrd="0" presId="urn:microsoft.com/office/officeart/2008/layout/NameandTitleOrganizationalChart"/>
    <dgm:cxn modelId="{AAE57CFB-5FDB-4903-917B-E753C86F6656}" type="presOf" srcId="{821C5A15-335E-4EAF-8813-403F0850F603}" destId="{4BF258F8-17CD-49C1-B00D-845D3B1B25A8}" srcOrd="0" destOrd="0" presId="urn:microsoft.com/office/officeart/2008/layout/NameandTitleOrganizationalChart"/>
    <dgm:cxn modelId="{9188C58A-C0D2-4CDE-B327-50CD1FD569DB}" type="presParOf" srcId="{A6BC5164-4861-49EF-AF3E-FBE958E95357}" destId="{6DA67C75-3458-45FB-8219-7A0E45C75D07}" srcOrd="0" destOrd="0" presId="urn:microsoft.com/office/officeart/2008/layout/NameandTitleOrganizationalChart"/>
    <dgm:cxn modelId="{9AFA2EEA-2FBA-4D50-AF7F-4F629AE99F71}" type="presParOf" srcId="{6DA67C75-3458-45FB-8219-7A0E45C75D07}" destId="{7639E519-EF94-4569-81CF-9B3515229E15}" srcOrd="0" destOrd="0" presId="urn:microsoft.com/office/officeart/2008/layout/NameandTitleOrganizationalChart"/>
    <dgm:cxn modelId="{EC0E1B29-5CAD-4438-97E4-8282A42B80BF}" type="presParOf" srcId="{7639E519-EF94-4569-81CF-9B3515229E15}" destId="{E4A85F09-AD09-453C-B77C-5518242C88E1}" srcOrd="0" destOrd="0" presId="urn:microsoft.com/office/officeart/2008/layout/NameandTitleOrganizationalChart"/>
    <dgm:cxn modelId="{093F41EF-EE21-43D3-A303-6E1B83EC41C4}" type="presParOf" srcId="{7639E519-EF94-4569-81CF-9B3515229E15}" destId="{438CA51C-D0B2-420F-91CF-20D08D448500}" srcOrd="1" destOrd="0" presId="urn:microsoft.com/office/officeart/2008/layout/NameandTitleOrganizationalChart"/>
    <dgm:cxn modelId="{CFFF53F8-C8FA-4B3D-A458-E4A40956D06C}" type="presParOf" srcId="{7639E519-EF94-4569-81CF-9B3515229E15}" destId="{461D4781-6A92-4A21-BCD9-0D5880D378A0}" srcOrd="2" destOrd="0" presId="urn:microsoft.com/office/officeart/2008/layout/NameandTitleOrganizationalChart"/>
    <dgm:cxn modelId="{D6A28709-3705-4553-AB4D-F00780061A4A}" type="presParOf" srcId="{6DA67C75-3458-45FB-8219-7A0E45C75D07}" destId="{92D8D8A3-989E-4142-AD4E-BBDBD81B8E97}" srcOrd="1" destOrd="0" presId="urn:microsoft.com/office/officeart/2008/layout/NameandTitleOrganizationalChart"/>
    <dgm:cxn modelId="{216F1854-AE0A-4FEF-BBE6-0348FA956D13}" type="presParOf" srcId="{92D8D8A3-989E-4142-AD4E-BBDBD81B8E97}" destId="{B426EDCC-A59A-4191-9142-9A7E80B7B689}" srcOrd="0" destOrd="0" presId="urn:microsoft.com/office/officeart/2008/layout/NameandTitleOrganizationalChart"/>
    <dgm:cxn modelId="{234FE66D-F53F-4BC6-B77E-D33CE8034CDE}" type="presParOf" srcId="{92D8D8A3-989E-4142-AD4E-BBDBD81B8E97}" destId="{2065CB78-5573-41E9-9929-375304DBB058}" srcOrd="1" destOrd="0" presId="urn:microsoft.com/office/officeart/2008/layout/NameandTitleOrganizationalChart"/>
    <dgm:cxn modelId="{37B8F05B-3563-4C9E-8BFD-4271DA317027}" type="presParOf" srcId="{2065CB78-5573-41E9-9929-375304DBB058}" destId="{434CA38A-69D1-475F-8748-7E2E93B78A1A}" srcOrd="0" destOrd="0" presId="urn:microsoft.com/office/officeart/2008/layout/NameandTitleOrganizationalChart"/>
    <dgm:cxn modelId="{8C00FA13-75F1-4949-96FA-426204218063}" type="presParOf" srcId="{434CA38A-69D1-475F-8748-7E2E93B78A1A}" destId="{5336C7CA-C6B7-430B-9110-280D77AB450B}" srcOrd="0" destOrd="0" presId="urn:microsoft.com/office/officeart/2008/layout/NameandTitleOrganizationalChart"/>
    <dgm:cxn modelId="{FCAA7DC8-BC60-4457-A531-AFAC196BFFE6}" type="presParOf" srcId="{434CA38A-69D1-475F-8748-7E2E93B78A1A}" destId="{1DD4A34F-F7F9-46FA-A588-40A911D3DAD5}" srcOrd="1" destOrd="0" presId="urn:microsoft.com/office/officeart/2008/layout/NameandTitleOrganizationalChart"/>
    <dgm:cxn modelId="{D531C668-94D4-41BA-B743-EFAFF9A412AB}" type="presParOf" srcId="{434CA38A-69D1-475F-8748-7E2E93B78A1A}" destId="{0BB9919E-DD93-44F4-8F8E-4EA9CE8E4CC4}" srcOrd="2" destOrd="0" presId="urn:microsoft.com/office/officeart/2008/layout/NameandTitleOrganizationalChart"/>
    <dgm:cxn modelId="{2AA85E6A-BFA4-4F2B-BF90-E5CDA1281656}" type="presParOf" srcId="{2065CB78-5573-41E9-9929-375304DBB058}" destId="{E212B29E-566D-4294-B80F-EC46960A1586}" srcOrd="1" destOrd="0" presId="urn:microsoft.com/office/officeart/2008/layout/NameandTitleOrganizationalChart"/>
    <dgm:cxn modelId="{7DBF5B84-9FE3-43F6-B9DB-51327A672AA1}" type="presParOf" srcId="{E212B29E-566D-4294-B80F-EC46960A1586}" destId="{02E01E59-93E0-4771-9210-74155C4555CF}" srcOrd="0" destOrd="0" presId="urn:microsoft.com/office/officeart/2008/layout/NameandTitleOrganizationalChart"/>
    <dgm:cxn modelId="{9DE8DDB0-79DD-4966-AF76-44B2EB037710}" type="presParOf" srcId="{E212B29E-566D-4294-B80F-EC46960A1586}" destId="{17C6124C-CC48-488C-A9BC-F319112CCD42}" srcOrd="1" destOrd="0" presId="urn:microsoft.com/office/officeart/2008/layout/NameandTitleOrganizationalChart"/>
    <dgm:cxn modelId="{D35A5CA6-297C-4CA9-B53F-32F4DC05C032}" type="presParOf" srcId="{17C6124C-CC48-488C-A9BC-F319112CCD42}" destId="{E36B80C3-F77C-47CA-908F-BF1D981A038D}" srcOrd="0" destOrd="0" presId="urn:microsoft.com/office/officeart/2008/layout/NameandTitleOrganizationalChart"/>
    <dgm:cxn modelId="{709AE1D4-614F-455B-890A-FF662A3621B3}" type="presParOf" srcId="{E36B80C3-F77C-47CA-908F-BF1D981A038D}" destId="{94AD28E7-5A81-4467-8224-466F25695B10}" srcOrd="0" destOrd="0" presId="urn:microsoft.com/office/officeart/2008/layout/NameandTitleOrganizationalChart"/>
    <dgm:cxn modelId="{DDC2E42B-B54F-4533-8AA1-9208C0A0527B}" type="presParOf" srcId="{E36B80C3-F77C-47CA-908F-BF1D981A038D}" destId="{089A49FD-3D10-45CE-B003-AA8742CF145E}" srcOrd="1" destOrd="0" presId="urn:microsoft.com/office/officeart/2008/layout/NameandTitleOrganizationalChart"/>
    <dgm:cxn modelId="{22336443-20F1-49BF-8024-B6EA9088AB67}" type="presParOf" srcId="{E36B80C3-F77C-47CA-908F-BF1D981A038D}" destId="{B056215F-5905-4C93-AF0C-A0DA15163BE3}" srcOrd="2" destOrd="0" presId="urn:microsoft.com/office/officeart/2008/layout/NameandTitleOrganizationalChart"/>
    <dgm:cxn modelId="{9657AD72-6DD6-4851-98E6-FF2B1E241AC4}" type="presParOf" srcId="{17C6124C-CC48-488C-A9BC-F319112CCD42}" destId="{80664A9E-54C5-427A-A3DB-506BB2B196D4}" srcOrd="1" destOrd="0" presId="urn:microsoft.com/office/officeart/2008/layout/NameandTitleOrganizationalChart"/>
    <dgm:cxn modelId="{62A3AC54-C1A0-4B93-AA22-B0F4EF257A65}" type="presParOf" srcId="{17C6124C-CC48-488C-A9BC-F319112CCD42}" destId="{0C2E0248-E71A-45F0-8F26-91A791344522}" srcOrd="2" destOrd="0" presId="urn:microsoft.com/office/officeart/2008/layout/NameandTitleOrganizationalChart"/>
    <dgm:cxn modelId="{8B53D1BC-FD37-4655-B277-1EAD59156DFD}" type="presParOf" srcId="{E212B29E-566D-4294-B80F-EC46960A1586}" destId="{103CAA11-9884-4E25-B55B-528D537937FD}" srcOrd="2" destOrd="0" presId="urn:microsoft.com/office/officeart/2008/layout/NameandTitleOrganizationalChart"/>
    <dgm:cxn modelId="{FE3DE1B6-4109-442A-91BF-1F7D2D696589}" type="presParOf" srcId="{E212B29E-566D-4294-B80F-EC46960A1586}" destId="{0A868375-107B-44FF-8AE4-6C52E580EA5C}" srcOrd="3" destOrd="0" presId="urn:microsoft.com/office/officeart/2008/layout/NameandTitleOrganizationalChart"/>
    <dgm:cxn modelId="{F1F62B09-56F9-4713-9B23-134231FE9999}" type="presParOf" srcId="{0A868375-107B-44FF-8AE4-6C52E580EA5C}" destId="{DD49C2B3-0D61-469C-9563-F8848918560B}" srcOrd="0" destOrd="0" presId="urn:microsoft.com/office/officeart/2008/layout/NameandTitleOrganizationalChart"/>
    <dgm:cxn modelId="{37FAF78C-4058-46C7-9EC4-2550B040D565}" type="presParOf" srcId="{DD49C2B3-0D61-469C-9563-F8848918560B}" destId="{27DB9A35-13C1-4F7A-A8A3-35FD48BF0DAE}" srcOrd="0" destOrd="0" presId="urn:microsoft.com/office/officeart/2008/layout/NameandTitleOrganizationalChart"/>
    <dgm:cxn modelId="{31BF84BD-3758-4A95-A442-4076998DCC80}" type="presParOf" srcId="{DD49C2B3-0D61-469C-9563-F8848918560B}" destId="{7032209A-02D5-44D5-BCB9-B19FDBEF3F69}" srcOrd="1" destOrd="0" presId="urn:microsoft.com/office/officeart/2008/layout/NameandTitleOrganizationalChart"/>
    <dgm:cxn modelId="{2DE00C7C-E56F-47DB-8E62-DAEAECAD8BE5}" type="presParOf" srcId="{DD49C2B3-0D61-469C-9563-F8848918560B}" destId="{6A83EDD1-BBEB-43E4-8429-BFB121E944EA}" srcOrd="2" destOrd="0" presId="urn:microsoft.com/office/officeart/2008/layout/NameandTitleOrganizationalChart"/>
    <dgm:cxn modelId="{83D61DCA-CF9B-4FCB-947F-A7CD6407F6DB}" type="presParOf" srcId="{0A868375-107B-44FF-8AE4-6C52E580EA5C}" destId="{E2263530-6503-4CB4-A548-A94AA2380D3D}" srcOrd="1" destOrd="0" presId="urn:microsoft.com/office/officeart/2008/layout/NameandTitleOrganizationalChart"/>
    <dgm:cxn modelId="{FF258FF0-AA3F-4BE7-B0A6-0F65B2A5CAE6}" type="presParOf" srcId="{0A868375-107B-44FF-8AE4-6C52E580EA5C}" destId="{8A816DCF-72C2-4CF3-9E0F-C2EF7496D190}" srcOrd="2" destOrd="0" presId="urn:microsoft.com/office/officeart/2008/layout/NameandTitleOrganizationalChart"/>
    <dgm:cxn modelId="{47682426-9521-47BE-B59B-33E55C573B39}" type="presParOf" srcId="{E212B29E-566D-4294-B80F-EC46960A1586}" destId="{F8081DD8-AD55-437B-95CD-4634BB1F09EC}" srcOrd="4" destOrd="0" presId="urn:microsoft.com/office/officeart/2008/layout/NameandTitleOrganizationalChart"/>
    <dgm:cxn modelId="{6C18E10E-B77E-43D5-BA25-F066A46C2717}" type="presParOf" srcId="{E212B29E-566D-4294-B80F-EC46960A1586}" destId="{9515D2ED-3724-4F1D-A286-457C752D285C}" srcOrd="5" destOrd="0" presId="urn:microsoft.com/office/officeart/2008/layout/NameandTitleOrganizationalChart"/>
    <dgm:cxn modelId="{759C7694-D034-4EA9-8779-F7DEB62F33B5}" type="presParOf" srcId="{9515D2ED-3724-4F1D-A286-457C752D285C}" destId="{91E9A5D6-C9FC-468B-987E-2A0EA7CC143B}" srcOrd="0" destOrd="0" presId="urn:microsoft.com/office/officeart/2008/layout/NameandTitleOrganizationalChart"/>
    <dgm:cxn modelId="{CD02365E-E890-4353-B5B1-F94978BD0E0E}" type="presParOf" srcId="{91E9A5D6-C9FC-468B-987E-2A0EA7CC143B}" destId="{1874738B-EA35-468C-A0C6-A4C9307816E1}" srcOrd="0" destOrd="0" presId="urn:microsoft.com/office/officeart/2008/layout/NameandTitleOrganizationalChart"/>
    <dgm:cxn modelId="{EA452A36-7FEE-4BD1-9FF5-3E5F1FFB2F40}" type="presParOf" srcId="{91E9A5D6-C9FC-468B-987E-2A0EA7CC143B}" destId="{603124BD-7122-448E-B230-C89B5EABFB3F}" srcOrd="1" destOrd="0" presId="urn:microsoft.com/office/officeart/2008/layout/NameandTitleOrganizationalChart"/>
    <dgm:cxn modelId="{2069ACC9-101D-4F04-896F-057193CDEE68}" type="presParOf" srcId="{91E9A5D6-C9FC-468B-987E-2A0EA7CC143B}" destId="{6640DF20-0904-448B-B037-688216AE3C71}" srcOrd="2" destOrd="0" presId="urn:microsoft.com/office/officeart/2008/layout/NameandTitleOrganizationalChart"/>
    <dgm:cxn modelId="{5ED6A726-AACC-41DD-93BC-D9086072C263}" type="presParOf" srcId="{9515D2ED-3724-4F1D-A286-457C752D285C}" destId="{32CD5856-A920-4758-91BB-6326A11FD222}" srcOrd="1" destOrd="0" presId="urn:microsoft.com/office/officeart/2008/layout/NameandTitleOrganizationalChart"/>
    <dgm:cxn modelId="{98E92FEF-637C-48C2-BD6F-AC50C68D1624}" type="presParOf" srcId="{9515D2ED-3724-4F1D-A286-457C752D285C}" destId="{360A3684-FAE8-4C04-B753-346447F5904E}" srcOrd="2" destOrd="0" presId="urn:microsoft.com/office/officeart/2008/layout/NameandTitleOrganizationalChart"/>
    <dgm:cxn modelId="{336F5909-55E7-4E1E-AB8F-AE33E3736CC7}" type="presParOf" srcId="{2065CB78-5573-41E9-9929-375304DBB058}" destId="{A8BA6CC2-1248-46A9-9EA4-DB05C68887ED}" srcOrd="2" destOrd="0" presId="urn:microsoft.com/office/officeart/2008/layout/NameandTitleOrganizationalChart"/>
    <dgm:cxn modelId="{963FC626-9B8E-45D0-8CC3-16C55E544282}" type="presParOf" srcId="{92D8D8A3-989E-4142-AD4E-BBDBD81B8E97}" destId="{8D1A659E-AE3E-445C-BDD8-8147F25E5EF4}" srcOrd="2" destOrd="0" presId="urn:microsoft.com/office/officeart/2008/layout/NameandTitleOrganizationalChart"/>
    <dgm:cxn modelId="{136637CA-C9CB-4790-8722-244C8983E175}" type="presParOf" srcId="{92D8D8A3-989E-4142-AD4E-BBDBD81B8E97}" destId="{216F9D41-B5B9-4BB4-894F-229F5B3D3B0D}" srcOrd="3" destOrd="0" presId="urn:microsoft.com/office/officeart/2008/layout/NameandTitleOrganizationalChart"/>
    <dgm:cxn modelId="{455D0E69-2F7F-4866-AE7F-A425F7D0EF70}" type="presParOf" srcId="{216F9D41-B5B9-4BB4-894F-229F5B3D3B0D}" destId="{4313B2EB-4043-4A59-AC80-816312003DC9}" srcOrd="0" destOrd="0" presId="urn:microsoft.com/office/officeart/2008/layout/NameandTitleOrganizationalChart"/>
    <dgm:cxn modelId="{21945B67-0AA7-4325-ADA7-DFA309317E96}" type="presParOf" srcId="{4313B2EB-4043-4A59-AC80-816312003DC9}" destId="{6965F5FF-D5E5-4B18-BD56-03DCC9355F0D}" srcOrd="0" destOrd="0" presId="urn:microsoft.com/office/officeart/2008/layout/NameandTitleOrganizationalChart"/>
    <dgm:cxn modelId="{436DCA23-02BF-4F5C-A263-DD27530CDFF5}" type="presParOf" srcId="{4313B2EB-4043-4A59-AC80-816312003DC9}" destId="{4A3E0DB3-4156-45E4-A318-DC58E3B12684}" srcOrd="1" destOrd="0" presId="urn:microsoft.com/office/officeart/2008/layout/NameandTitleOrganizationalChart"/>
    <dgm:cxn modelId="{67B07F9C-5E5E-4062-BF25-5A730D192357}" type="presParOf" srcId="{4313B2EB-4043-4A59-AC80-816312003DC9}" destId="{929540F0-4AF7-4C99-A08E-0EDBDB653B95}" srcOrd="2" destOrd="0" presId="urn:microsoft.com/office/officeart/2008/layout/NameandTitleOrganizationalChart"/>
    <dgm:cxn modelId="{0E480C1C-0878-4B1F-B22B-F24E98EBE165}" type="presParOf" srcId="{216F9D41-B5B9-4BB4-894F-229F5B3D3B0D}" destId="{F0DDBFD6-C73A-49D9-988B-21BEC293B050}" srcOrd="1" destOrd="0" presId="urn:microsoft.com/office/officeart/2008/layout/NameandTitleOrganizationalChart"/>
    <dgm:cxn modelId="{9C0EB268-63BA-4835-8D98-B1BF0C1F0D10}" type="presParOf" srcId="{F0DDBFD6-C73A-49D9-988B-21BEC293B050}" destId="{AFE5CDF1-B6B8-4B04-A12A-08CD00B8014C}" srcOrd="0" destOrd="0" presId="urn:microsoft.com/office/officeart/2008/layout/NameandTitleOrganizationalChart"/>
    <dgm:cxn modelId="{5E71C48B-B0EB-412F-82E3-180FBE1438B5}" type="presParOf" srcId="{F0DDBFD6-C73A-49D9-988B-21BEC293B050}" destId="{8791CA99-8796-4159-965D-3775760994AA}" srcOrd="1" destOrd="0" presId="urn:microsoft.com/office/officeart/2008/layout/NameandTitleOrganizationalChart"/>
    <dgm:cxn modelId="{73DD1F1E-FEC2-4CD8-A29E-1C57CC491DE4}" type="presParOf" srcId="{8791CA99-8796-4159-965D-3775760994AA}" destId="{C52422E4-8E1D-4A01-88AA-C148063F2C21}" srcOrd="0" destOrd="0" presId="urn:microsoft.com/office/officeart/2008/layout/NameandTitleOrganizationalChart"/>
    <dgm:cxn modelId="{70418B7D-C0D0-42D5-A6BF-7727CCF33B26}" type="presParOf" srcId="{C52422E4-8E1D-4A01-88AA-C148063F2C21}" destId="{F21B9050-B802-48C1-85B9-C2CFEF9293FB}" srcOrd="0" destOrd="0" presId="urn:microsoft.com/office/officeart/2008/layout/NameandTitleOrganizationalChart"/>
    <dgm:cxn modelId="{43FA5A08-ECBE-4D2C-BCF1-F141516E2026}" type="presParOf" srcId="{C52422E4-8E1D-4A01-88AA-C148063F2C21}" destId="{8F21D9F2-B43B-4461-B91A-0DF37B2D0147}" srcOrd="1" destOrd="0" presId="urn:microsoft.com/office/officeart/2008/layout/NameandTitleOrganizationalChart"/>
    <dgm:cxn modelId="{4D900D83-D23A-43BC-8916-640EF330F3A9}" type="presParOf" srcId="{C52422E4-8E1D-4A01-88AA-C148063F2C21}" destId="{4687476A-BB92-44D6-B6C5-6745E8805A14}" srcOrd="2" destOrd="0" presId="urn:microsoft.com/office/officeart/2008/layout/NameandTitleOrganizationalChart"/>
    <dgm:cxn modelId="{2AFDB000-6F1B-4A0B-B4E6-59730C70B1A9}" type="presParOf" srcId="{8791CA99-8796-4159-965D-3775760994AA}" destId="{518A53A4-B30B-491C-8A83-36C42078A799}" srcOrd="1" destOrd="0" presId="urn:microsoft.com/office/officeart/2008/layout/NameandTitleOrganizationalChart"/>
    <dgm:cxn modelId="{7C27B32C-AC32-4C04-A1DD-05C3AD2889AA}" type="presParOf" srcId="{8791CA99-8796-4159-965D-3775760994AA}" destId="{539155A4-C1E1-448A-8163-0E68DD48465A}" srcOrd="2" destOrd="0" presId="urn:microsoft.com/office/officeart/2008/layout/NameandTitleOrganizationalChart"/>
    <dgm:cxn modelId="{D741054C-134D-456D-8260-F6AB7299F06F}" type="presParOf" srcId="{F0DDBFD6-C73A-49D9-988B-21BEC293B050}" destId="{3B69C012-CE56-471D-8130-1375D7F98BA8}" srcOrd="2" destOrd="0" presId="urn:microsoft.com/office/officeart/2008/layout/NameandTitleOrganizationalChart"/>
    <dgm:cxn modelId="{EB39956E-CF38-4B3E-AA84-853CC25F1A01}" type="presParOf" srcId="{F0DDBFD6-C73A-49D9-988B-21BEC293B050}" destId="{7497018B-76DD-4F24-8B16-45B813C6BCF7}" srcOrd="3" destOrd="0" presId="urn:microsoft.com/office/officeart/2008/layout/NameandTitleOrganizationalChart"/>
    <dgm:cxn modelId="{9B295F8D-6D72-41A9-B5E2-A880F306DB9E}" type="presParOf" srcId="{7497018B-76DD-4F24-8B16-45B813C6BCF7}" destId="{9715D3DC-179C-4651-9906-A2B3677989D8}" srcOrd="0" destOrd="0" presId="urn:microsoft.com/office/officeart/2008/layout/NameandTitleOrganizationalChart"/>
    <dgm:cxn modelId="{5AA5AAFD-AF21-45DD-9364-D4540B806191}" type="presParOf" srcId="{9715D3DC-179C-4651-9906-A2B3677989D8}" destId="{F1D2B341-F37D-48C9-B127-DC5754F93BE2}" srcOrd="0" destOrd="0" presId="urn:microsoft.com/office/officeart/2008/layout/NameandTitleOrganizationalChart"/>
    <dgm:cxn modelId="{86E29598-E9E3-4933-9308-476FB61D620A}" type="presParOf" srcId="{9715D3DC-179C-4651-9906-A2B3677989D8}" destId="{8DE819E5-8B23-46DB-8087-26E2F4C3AB09}" srcOrd="1" destOrd="0" presId="urn:microsoft.com/office/officeart/2008/layout/NameandTitleOrganizationalChart"/>
    <dgm:cxn modelId="{BA2B6A31-AAF1-471C-BFA7-0D030FC512B8}" type="presParOf" srcId="{9715D3DC-179C-4651-9906-A2B3677989D8}" destId="{7BDD969B-5A0C-4F70-ACCC-87671920F963}" srcOrd="2" destOrd="0" presId="urn:microsoft.com/office/officeart/2008/layout/NameandTitleOrganizationalChart"/>
    <dgm:cxn modelId="{67C37A4F-F50F-4A97-9E0E-FFB76B91967F}" type="presParOf" srcId="{7497018B-76DD-4F24-8B16-45B813C6BCF7}" destId="{B8618F82-9F2F-49E9-A643-AE88346EE226}" srcOrd="1" destOrd="0" presId="urn:microsoft.com/office/officeart/2008/layout/NameandTitleOrganizationalChart"/>
    <dgm:cxn modelId="{E017037E-D665-4B64-9861-E08CE25C1AB8}" type="presParOf" srcId="{7497018B-76DD-4F24-8B16-45B813C6BCF7}" destId="{6F8EE2A4-434A-4E2C-8C5B-DE91499E200D}" srcOrd="2" destOrd="0" presId="urn:microsoft.com/office/officeart/2008/layout/NameandTitleOrganizationalChart"/>
    <dgm:cxn modelId="{3CD978F2-9064-42F5-BCC7-68B1A8AA86FC}" type="presParOf" srcId="{216F9D41-B5B9-4BB4-894F-229F5B3D3B0D}" destId="{BB17FA48-705D-479D-B537-C7A810DF9AD9}" srcOrd="2" destOrd="0" presId="urn:microsoft.com/office/officeart/2008/layout/NameandTitleOrganizationalChart"/>
    <dgm:cxn modelId="{1E889C1F-34AB-4BB6-B4A0-66A1D6ED25A4}" type="presParOf" srcId="{92D8D8A3-989E-4142-AD4E-BBDBD81B8E97}" destId="{A43A5EA7-2694-47A6-B068-7D098072559E}" srcOrd="4" destOrd="0" presId="urn:microsoft.com/office/officeart/2008/layout/NameandTitleOrganizationalChart"/>
    <dgm:cxn modelId="{1FA084E3-384B-4C7C-A0C3-3741D3080D1C}" type="presParOf" srcId="{92D8D8A3-989E-4142-AD4E-BBDBD81B8E97}" destId="{4F89D9F6-6E4F-4248-A0A7-174B94CD033F}" srcOrd="5" destOrd="0" presId="urn:microsoft.com/office/officeart/2008/layout/NameandTitleOrganizationalChart"/>
    <dgm:cxn modelId="{9C431523-AB92-4901-B4F8-5CD045D10CAD}" type="presParOf" srcId="{4F89D9F6-6E4F-4248-A0A7-174B94CD033F}" destId="{D25DE614-3EF4-4CB5-B9A1-38EE44F1BA17}" srcOrd="0" destOrd="0" presId="urn:microsoft.com/office/officeart/2008/layout/NameandTitleOrganizationalChart"/>
    <dgm:cxn modelId="{213A6C3A-1D15-4145-B6C5-85DCFE683D57}" type="presParOf" srcId="{D25DE614-3EF4-4CB5-B9A1-38EE44F1BA17}" destId="{09761D59-090F-4F1D-9B2F-EE252540C1F2}" srcOrd="0" destOrd="0" presId="urn:microsoft.com/office/officeart/2008/layout/NameandTitleOrganizationalChart"/>
    <dgm:cxn modelId="{F8207137-3C90-4FCC-B1AF-AC2212152E01}" type="presParOf" srcId="{D25DE614-3EF4-4CB5-B9A1-38EE44F1BA17}" destId="{5C647A54-E2FD-4690-BE80-B09E687BEB54}" srcOrd="1" destOrd="0" presId="urn:microsoft.com/office/officeart/2008/layout/NameandTitleOrganizationalChart"/>
    <dgm:cxn modelId="{C3C3A72A-6E51-494A-8DEA-6EE1131EBCF3}" type="presParOf" srcId="{D25DE614-3EF4-4CB5-B9A1-38EE44F1BA17}" destId="{8F9FC2D7-D646-4C85-AC43-1260121548DE}" srcOrd="2" destOrd="0" presId="urn:microsoft.com/office/officeart/2008/layout/NameandTitleOrganizationalChart"/>
    <dgm:cxn modelId="{DFCC439A-24A5-4BE7-BC12-1D3097F9C50C}" type="presParOf" srcId="{4F89D9F6-6E4F-4248-A0A7-174B94CD033F}" destId="{67DCF685-AC25-4ACF-A828-718A6A1D0288}" srcOrd="1" destOrd="0" presId="urn:microsoft.com/office/officeart/2008/layout/NameandTitleOrganizationalChart"/>
    <dgm:cxn modelId="{E3F679A7-4420-45D5-8B98-CD3E3F6AD053}" type="presParOf" srcId="{67DCF685-AC25-4ACF-A828-718A6A1D0288}" destId="{39419A0D-6DE6-4413-90F3-EAAA46A36252}" srcOrd="0" destOrd="0" presId="urn:microsoft.com/office/officeart/2008/layout/NameandTitleOrganizationalChart"/>
    <dgm:cxn modelId="{ED275615-FA00-4F6E-918B-9F86003069DA}" type="presParOf" srcId="{67DCF685-AC25-4ACF-A828-718A6A1D0288}" destId="{737B62D1-A842-479B-9F27-D06A5A5DA36B}" srcOrd="1" destOrd="0" presId="urn:microsoft.com/office/officeart/2008/layout/NameandTitleOrganizationalChart"/>
    <dgm:cxn modelId="{3D60CC47-26E0-4AC6-BC82-1C475FC6F49B}" type="presParOf" srcId="{737B62D1-A842-479B-9F27-D06A5A5DA36B}" destId="{BEFCD530-9D68-4310-BB3B-8D81A9212795}" srcOrd="0" destOrd="0" presId="urn:microsoft.com/office/officeart/2008/layout/NameandTitleOrganizationalChart"/>
    <dgm:cxn modelId="{D3062E16-AB5E-4AB8-8E6A-800D0ED16ADA}" type="presParOf" srcId="{BEFCD530-9D68-4310-BB3B-8D81A9212795}" destId="{14825CAF-0F62-4652-BF4B-64EDA8F157DB}" srcOrd="0" destOrd="0" presId="urn:microsoft.com/office/officeart/2008/layout/NameandTitleOrganizationalChart"/>
    <dgm:cxn modelId="{B0AC67D9-C3ED-48DE-8B80-6EDD7A92B402}" type="presParOf" srcId="{BEFCD530-9D68-4310-BB3B-8D81A9212795}" destId="{070008B0-0C09-4578-B6FC-3CF4ED12962A}" srcOrd="1" destOrd="0" presId="urn:microsoft.com/office/officeart/2008/layout/NameandTitleOrganizationalChart"/>
    <dgm:cxn modelId="{A8BF8761-D314-4289-B446-231458395687}" type="presParOf" srcId="{BEFCD530-9D68-4310-BB3B-8D81A9212795}" destId="{0F0B11D5-AED5-48ED-9C49-7981A2E4B478}" srcOrd="2" destOrd="0" presId="urn:microsoft.com/office/officeart/2008/layout/NameandTitleOrganizationalChart"/>
    <dgm:cxn modelId="{9CCEB577-80D4-420D-8B13-F30D0356B3DF}" type="presParOf" srcId="{737B62D1-A842-479B-9F27-D06A5A5DA36B}" destId="{61E870BB-853F-4317-8B08-975A800B9F91}" srcOrd="1" destOrd="0" presId="urn:microsoft.com/office/officeart/2008/layout/NameandTitleOrganizationalChart"/>
    <dgm:cxn modelId="{F766E119-9492-437E-8839-1A8E3C2124EA}" type="presParOf" srcId="{61E870BB-853F-4317-8B08-975A800B9F91}" destId="{E8D2BE2D-AC43-4375-AB3B-7F8390865B0C}" srcOrd="0" destOrd="0" presId="urn:microsoft.com/office/officeart/2008/layout/NameandTitleOrganizationalChart"/>
    <dgm:cxn modelId="{FF444B55-C9BC-491C-B78B-47ED11A422AB}" type="presParOf" srcId="{61E870BB-853F-4317-8B08-975A800B9F91}" destId="{AD25E40F-789F-4C4E-A641-FC0184558515}" srcOrd="1" destOrd="0" presId="urn:microsoft.com/office/officeart/2008/layout/NameandTitleOrganizationalChart"/>
    <dgm:cxn modelId="{0DF2428C-7D7D-4D29-8189-66BD3D8E5E52}" type="presParOf" srcId="{AD25E40F-789F-4C4E-A641-FC0184558515}" destId="{59810805-CFF4-48A6-A001-98329F3B8B11}" srcOrd="0" destOrd="0" presId="urn:microsoft.com/office/officeart/2008/layout/NameandTitleOrganizationalChart"/>
    <dgm:cxn modelId="{60DB8179-4FE7-40AD-B579-3597FED0969E}" type="presParOf" srcId="{59810805-CFF4-48A6-A001-98329F3B8B11}" destId="{9229619E-6716-4879-9C66-5FC6FBEFB91C}" srcOrd="0" destOrd="0" presId="urn:microsoft.com/office/officeart/2008/layout/NameandTitleOrganizationalChart"/>
    <dgm:cxn modelId="{0C72495F-B1BC-4E4A-B7F1-0172C8837B55}" type="presParOf" srcId="{59810805-CFF4-48A6-A001-98329F3B8B11}" destId="{8F88243A-67A3-4610-ADB5-959416BA6201}" srcOrd="1" destOrd="0" presId="urn:microsoft.com/office/officeart/2008/layout/NameandTitleOrganizationalChart"/>
    <dgm:cxn modelId="{3E88F5D2-2AFB-44C5-AB86-27283F3445BA}" type="presParOf" srcId="{59810805-CFF4-48A6-A001-98329F3B8B11}" destId="{FBC58CC7-E960-48E1-B3A8-F0A560720747}" srcOrd="2" destOrd="0" presId="urn:microsoft.com/office/officeart/2008/layout/NameandTitleOrganizationalChart"/>
    <dgm:cxn modelId="{3877B32E-0E05-4093-B249-1FF51228AA55}" type="presParOf" srcId="{AD25E40F-789F-4C4E-A641-FC0184558515}" destId="{7CFC3424-9B3E-4FE1-BCBC-149967763640}" srcOrd="1" destOrd="0" presId="urn:microsoft.com/office/officeart/2008/layout/NameandTitleOrganizationalChart"/>
    <dgm:cxn modelId="{41200D2E-753A-4C7D-9049-56A6268D6C3A}" type="presParOf" srcId="{AD25E40F-789F-4C4E-A641-FC0184558515}" destId="{76608E05-C5E8-4FFA-9BA6-9A53194A0A66}" srcOrd="2" destOrd="0" presId="urn:microsoft.com/office/officeart/2008/layout/NameandTitleOrganizationalChart"/>
    <dgm:cxn modelId="{0E2FD53F-9351-49FF-A895-8A9BFD958233}" type="presParOf" srcId="{61E870BB-853F-4317-8B08-975A800B9F91}" destId="{576026F4-9BB4-4008-8517-D71C21FF1D9E}" srcOrd="2" destOrd="0" presId="urn:microsoft.com/office/officeart/2008/layout/NameandTitleOrganizationalChart"/>
    <dgm:cxn modelId="{55105FE3-88C5-4F9C-B233-D458647A91FB}" type="presParOf" srcId="{61E870BB-853F-4317-8B08-975A800B9F91}" destId="{C06BCEF6-0C97-4923-ACD1-C5F2530EC2C9}" srcOrd="3" destOrd="0" presId="urn:microsoft.com/office/officeart/2008/layout/NameandTitleOrganizationalChart"/>
    <dgm:cxn modelId="{CAE0AC5F-2CE1-496A-AD9F-6294C83D8A97}" type="presParOf" srcId="{C06BCEF6-0C97-4923-ACD1-C5F2530EC2C9}" destId="{2E80FB50-A682-45EE-98C7-586B662D20E2}" srcOrd="0" destOrd="0" presId="urn:microsoft.com/office/officeart/2008/layout/NameandTitleOrganizationalChart"/>
    <dgm:cxn modelId="{D8B10EDB-8713-4EA2-AEEC-C3FBBD2BB072}" type="presParOf" srcId="{2E80FB50-A682-45EE-98C7-586B662D20E2}" destId="{3BC97E40-B590-4F9E-A0E8-4F5B66716055}" srcOrd="0" destOrd="0" presId="urn:microsoft.com/office/officeart/2008/layout/NameandTitleOrganizationalChart"/>
    <dgm:cxn modelId="{D43BA595-FB92-4F10-B897-D800642A725C}" type="presParOf" srcId="{2E80FB50-A682-45EE-98C7-586B662D20E2}" destId="{9626CE8D-A1BA-40E5-98CE-79981748AA45}" srcOrd="1" destOrd="0" presId="urn:microsoft.com/office/officeart/2008/layout/NameandTitleOrganizationalChart"/>
    <dgm:cxn modelId="{80D9B671-E94E-4614-914B-B2AE0C8FC923}" type="presParOf" srcId="{2E80FB50-A682-45EE-98C7-586B662D20E2}" destId="{04719810-0C7E-407B-9A63-59957ACB0A94}" srcOrd="2" destOrd="0" presId="urn:microsoft.com/office/officeart/2008/layout/NameandTitleOrganizationalChart"/>
    <dgm:cxn modelId="{BC53A293-AA78-4131-870D-E3716D2A6B4F}" type="presParOf" srcId="{C06BCEF6-0C97-4923-ACD1-C5F2530EC2C9}" destId="{6748542B-A202-4FCC-9360-3A6B890C077E}" srcOrd="1" destOrd="0" presId="urn:microsoft.com/office/officeart/2008/layout/NameandTitleOrganizationalChart"/>
    <dgm:cxn modelId="{7C69CFE0-F35D-4157-94DF-6402A824428D}" type="presParOf" srcId="{6748542B-A202-4FCC-9360-3A6B890C077E}" destId="{C71DDE63-576B-445C-BCC9-CB7F32F90B01}" srcOrd="0" destOrd="0" presId="urn:microsoft.com/office/officeart/2008/layout/NameandTitleOrganizationalChart"/>
    <dgm:cxn modelId="{0E168595-752E-472B-B92D-0D5AE4A4CBE4}" type="presParOf" srcId="{6748542B-A202-4FCC-9360-3A6B890C077E}" destId="{F6620A13-0E99-4B25-82A8-702E63E5D22E}" srcOrd="1" destOrd="0" presId="urn:microsoft.com/office/officeart/2008/layout/NameandTitleOrganizationalChart"/>
    <dgm:cxn modelId="{71D115EE-4BC9-478D-8018-7FD959AA4660}" type="presParOf" srcId="{F6620A13-0E99-4B25-82A8-702E63E5D22E}" destId="{6B5C3574-A207-4378-8A00-0E8BD39226A9}" srcOrd="0" destOrd="0" presId="urn:microsoft.com/office/officeart/2008/layout/NameandTitleOrganizationalChart"/>
    <dgm:cxn modelId="{568EAD06-64D3-434E-8B19-AAB92DCC463C}" type="presParOf" srcId="{6B5C3574-A207-4378-8A00-0E8BD39226A9}" destId="{DB633B91-F711-4BC8-8430-7207FEA363AC}" srcOrd="0" destOrd="0" presId="urn:microsoft.com/office/officeart/2008/layout/NameandTitleOrganizationalChart"/>
    <dgm:cxn modelId="{4F8027D3-1A48-478F-8A5B-A8E932CD79F4}" type="presParOf" srcId="{6B5C3574-A207-4378-8A00-0E8BD39226A9}" destId="{4BF258F8-17CD-49C1-B00D-845D3B1B25A8}" srcOrd="1" destOrd="0" presId="urn:microsoft.com/office/officeart/2008/layout/NameandTitleOrganizationalChart"/>
    <dgm:cxn modelId="{85B897F9-6CF5-40CA-9116-8C007D7A017B}" type="presParOf" srcId="{6B5C3574-A207-4378-8A00-0E8BD39226A9}" destId="{4B771436-259D-46FD-9BC3-38444644B2F8}" srcOrd="2" destOrd="0" presId="urn:microsoft.com/office/officeart/2008/layout/NameandTitleOrganizationalChart"/>
    <dgm:cxn modelId="{719EF235-ABF2-4A25-909D-0149789C47B0}" type="presParOf" srcId="{F6620A13-0E99-4B25-82A8-702E63E5D22E}" destId="{6316DD28-077F-4E92-8BF0-68AAC0FEF72E}" srcOrd="1" destOrd="0" presId="urn:microsoft.com/office/officeart/2008/layout/NameandTitleOrganizationalChart"/>
    <dgm:cxn modelId="{CC145E7F-E94B-41E6-B6C3-94713442EBD4}" type="presParOf" srcId="{F6620A13-0E99-4B25-82A8-702E63E5D22E}" destId="{C1FFA0B8-8424-49D5-8D40-CE627F8549E6}" srcOrd="2" destOrd="0" presId="urn:microsoft.com/office/officeart/2008/layout/NameandTitleOrganizationalChart"/>
    <dgm:cxn modelId="{3FE1D8F4-F01C-4FF7-B0AD-4165BD92410C}" type="presParOf" srcId="{6748542B-A202-4FCC-9360-3A6B890C077E}" destId="{08248CF9-88D3-438F-A33D-190E626B7D83}" srcOrd="2" destOrd="0" presId="urn:microsoft.com/office/officeart/2008/layout/NameandTitleOrganizationalChart"/>
    <dgm:cxn modelId="{15BEA85C-F873-4DB1-AA2D-D48212DE9402}" type="presParOf" srcId="{6748542B-A202-4FCC-9360-3A6B890C077E}" destId="{908A57F7-417D-466C-8BC9-1E9B29CB5BE0}" srcOrd="3" destOrd="0" presId="urn:microsoft.com/office/officeart/2008/layout/NameandTitleOrganizationalChart"/>
    <dgm:cxn modelId="{834816C9-EE94-486D-A30A-ECD4687A59E0}" type="presParOf" srcId="{908A57F7-417D-466C-8BC9-1E9B29CB5BE0}" destId="{507AF00D-8F90-4224-9E56-686FFA34D595}" srcOrd="0" destOrd="0" presId="urn:microsoft.com/office/officeart/2008/layout/NameandTitleOrganizationalChart"/>
    <dgm:cxn modelId="{24B0DEB9-4410-4D1B-8EC6-CA901E369A45}" type="presParOf" srcId="{507AF00D-8F90-4224-9E56-686FFA34D595}" destId="{88F35581-C4DD-4C9B-9B2B-56C515319AD5}" srcOrd="0" destOrd="0" presId="urn:microsoft.com/office/officeart/2008/layout/NameandTitleOrganizationalChart"/>
    <dgm:cxn modelId="{DD309659-3ABB-46AD-A008-4A78E0573227}" type="presParOf" srcId="{507AF00D-8F90-4224-9E56-686FFA34D595}" destId="{56CC087A-AA4C-46CC-B461-49D9869943F1}" srcOrd="1" destOrd="0" presId="urn:microsoft.com/office/officeart/2008/layout/NameandTitleOrganizationalChart"/>
    <dgm:cxn modelId="{28EE076F-666F-43A7-A464-08BF9DE53E25}" type="presParOf" srcId="{507AF00D-8F90-4224-9E56-686FFA34D595}" destId="{E0594814-0DC9-48AA-8CC0-AF0415C36CD9}" srcOrd="2" destOrd="0" presId="urn:microsoft.com/office/officeart/2008/layout/NameandTitleOrganizationalChart"/>
    <dgm:cxn modelId="{666C06AA-0F6F-424B-8F81-371B6EDF3AB8}" type="presParOf" srcId="{908A57F7-417D-466C-8BC9-1E9B29CB5BE0}" destId="{DFA0CC3E-F752-4F37-B1D9-FCE6CD5FB55A}" srcOrd="1" destOrd="0" presId="urn:microsoft.com/office/officeart/2008/layout/NameandTitleOrganizationalChart"/>
    <dgm:cxn modelId="{9DCCA8AE-B2CE-47F1-A88D-6A2C2ADEB3F7}" type="presParOf" srcId="{908A57F7-417D-466C-8BC9-1E9B29CB5BE0}" destId="{96FB75E0-C07F-4379-908C-B2D9C2FDB225}" srcOrd="2" destOrd="0" presId="urn:microsoft.com/office/officeart/2008/layout/NameandTitleOrganizationalChart"/>
    <dgm:cxn modelId="{EF30B4C7-B0A1-452C-A798-7DE671C6534D}" type="presParOf" srcId="{6748542B-A202-4FCC-9360-3A6B890C077E}" destId="{9283BFBC-82F2-456F-83F8-C90AF6B655D5}" srcOrd="4" destOrd="0" presId="urn:microsoft.com/office/officeart/2008/layout/NameandTitleOrganizationalChart"/>
    <dgm:cxn modelId="{6E8CCF86-9D35-4A22-B3F9-A41D5CC29DD8}" type="presParOf" srcId="{6748542B-A202-4FCC-9360-3A6B890C077E}" destId="{A0D9370E-F3B1-4A18-B1D6-372DBA33B42B}" srcOrd="5" destOrd="0" presId="urn:microsoft.com/office/officeart/2008/layout/NameandTitleOrganizationalChart"/>
    <dgm:cxn modelId="{B6BEAD82-655F-4EA3-A72F-EF5F6C695667}" type="presParOf" srcId="{A0D9370E-F3B1-4A18-B1D6-372DBA33B42B}" destId="{6B355B9D-F995-428B-9F38-21EE584C0004}" srcOrd="0" destOrd="0" presId="urn:microsoft.com/office/officeart/2008/layout/NameandTitleOrganizationalChart"/>
    <dgm:cxn modelId="{265F5B4A-29C1-4215-A78D-83AAD1010DB9}" type="presParOf" srcId="{6B355B9D-F995-428B-9F38-21EE584C0004}" destId="{AFF543D6-3BB1-41D5-AC92-67A6F346EC87}" srcOrd="0" destOrd="0" presId="urn:microsoft.com/office/officeart/2008/layout/NameandTitleOrganizationalChart"/>
    <dgm:cxn modelId="{10EFDD12-3AB6-4111-BD60-1D8FD95DD699}" type="presParOf" srcId="{6B355B9D-F995-428B-9F38-21EE584C0004}" destId="{C2B07312-AC36-4FBD-893D-21FB9E02F6C7}" srcOrd="1" destOrd="0" presId="urn:microsoft.com/office/officeart/2008/layout/NameandTitleOrganizationalChart"/>
    <dgm:cxn modelId="{E7AAF8D4-A9B2-4500-B6FC-5C60D9831897}" type="presParOf" srcId="{6B355B9D-F995-428B-9F38-21EE584C0004}" destId="{2EBFC0F7-2B55-45B6-B55D-113B6439A425}" srcOrd="2" destOrd="0" presId="urn:microsoft.com/office/officeart/2008/layout/NameandTitleOrganizationalChart"/>
    <dgm:cxn modelId="{2D779064-3242-4A81-B354-0111DA81A600}" type="presParOf" srcId="{A0D9370E-F3B1-4A18-B1D6-372DBA33B42B}" destId="{726DADBB-CA2B-4654-BEA7-E8A95F86A305}" srcOrd="1" destOrd="0" presId="urn:microsoft.com/office/officeart/2008/layout/NameandTitleOrganizationalChart"/>
    <dgm:cxn modelId="{A9A0CC4C-7D1A-4081-856C-6C3EE7E22E93}" type="presParOf" srcId="{A0D9370E-F3B1-4A18-B1D6-372DBA33B42B}" destId="{7D638C5B-FC49-4FBB-B825-8523C1606F60}" srcOrd="2" destOrd="0" presId="urn:microsoft.com/office/officeart/2008/layout/NameandTitleOrganizationalChart"/>
    <dgm:cxn modelId="{C9731840-A173-4C30-AA5F-2040E3F6E2FC}" type="presParOf" srcId="{6748542B-A202-4FCC-9360-3A6B890C077E}" destId="{37B7904E-FB13-498C-86A2-2667C89EA13A}" srcOrd="6" destOrd="0" presId="urn:microsoft.com/office/officeart/2008/layout/NameandTitleOrganizationalChart"/>
    <dgm:cxn modelId="{C155B01E-094C-4046-BB8E-1FEBE720284E}" type="presParOf" srcId="{6748542B-A202-4FCC-9360-3A6B890C077E}" destId="{E7845F6B-A70B-4780-A4DB-CDB1E9C218C2}" srcOrd="7" destOrd="0" presId="urn:microsoft.com/office/officeart/2008/layout/NameandTitleOrganizationalChart"/>
    <dgm:cxn modelId="{56A2F463-769A-4936-87F8-BEFACCE20E99}" type="presParOf" srcId="{E7845F6B-A70B-4780-A4DB-CDB1E9C218C2}" destId="{F6A81C03-8BF1-4BD9-A75D-EABBFBC27955}" srcOrd="0" destOrd="0" presId="urn:microsoft.com/office/officeart/2008/layout/NameandTitleOrganizationalChart"/>
    <dgm:cxn modelId="{C59FAC65-FB86-4371-BB53-02B7A72C0D02}" type="presParOf" srcId="{F6A81C03-8BF1-4BD9-A75D-EABBFBC27955}" destId="{412A6F48-3BE3-4148-A4B9-681D1C855794}" srcOrd="0" destOrd="0" presId="urn:microsoft.com/office/officeart/2008/layout/NameandTitleOrganizationalChart"/>
    <dgm:cxn modelId="{E1D59C53-F814-4A1D-8B40-B5187A2AF1D1}" type="presParOf" srcId="{F6A81C03-8BF1-4BD9-A75D-EABBFBC27955}" destId="{6973A916-813F-4646-BF6E-53F5E3C8B726}" srcOrd="1" destOrd="0" presId="urn:microsoft.com/office/officeart/2008/layout/NameandTitleOrganizationalChart"/>
    <dgm:cxn modelId="{ED17CF5A-8B18-4FA4-98D9-0989C882AD48}" type="presParOf" srcId="{F6A81C03-8BF1-4BD9-A75D-EABBFBC27955}" destId="{7806E9A5-A681-4862-9B54-309C3D6E2A62}" srcOrd="2" destOrd="0" presId="urn:microsoft.com/office/officeart/2008/layout/NameandTitleOrganizationalChart"/>
    <dgm:cxn modelId="{1A637F31-6784-4AF4-A249-F7B6F8111CF8}" type="presParOf" srcId="{E7845F6B-A70B-4780-A4DB-CDB1E9C218C2}" destId="{18895971-C5F7-47DD-9519-21F68506F449}" srcOrd="1" destOrd="0" presId="urn:microsoft.com/office/officeart/2008/layout/NameandTitleOrganizationalChart"/>
    <dgm:cxn modelId="{B80CC074-EA3E-4E14-8EEC-BE2E8EB0A4B3}" type="presParOf" srcId="{E7845F6B-A70B-4780-A4DB-CDB1E9C218C2}" destId="{424DCF17-1FCB-41E2-B18B-5871213FDE15}" srcOrd="2" destOrd="0" presId="urn:microsoft.com/office/officeart/2008/layout/NameandTitleOrganizationalChart"/>
    <dgm:cxn modelId="{AEFD6CD1-ACD6-4FC8-BEB4-326E7BBB2290}" type="presParOf" srcId="{C06BCEF6-0C97-4923-ACD1-C5F2530EC2C9}" destId="{906D386F-8568-4464-82D7-CF04A8952879}" srcOrd="2" destOrd="0" presId="urn:microsoft.com/office/officeart/2008/layout/NameandTitleOrganizationalChart"/>
    <dgm:cxn modelId="{D97C72BF-4EDB-4CE9-88FC-3F13195642C3}" type="presParOf" srcId="{61E870BB-853F-4317-8B08-975A800B9F91}" destId="{3B51A988-949B-4CA6-B8F3-44826B102719}" srcOrd="4" destOrd="0" presId="urn:microsoft.com/office/officeart/2008/layout/NameandTitleOrganizationalChart"/>
    <dgm:cxn modelId="{F1FDE58E-34A6-4A72-BF01-8F9F4E5DEDD5}" type="presParOf" srcId="{61E870BB-853F-4317-8B08-975A800B9F91}" destId="{3D9ABE3F-EBE7-4832-8895-B7A7BA43F695}" srcOrd="5" destOrd="0" presId="urn:microsoft.com/office/officeart/2008/layout/NameandTitleOrganizationalChart"/>
    <dgm:cxn modelId="{3DBA2EF4-06EE-42EB-83F9-6DF98D56FAA4}" type="presParOf" srcId="{3D9ABE3F-EBE7-4832-8895-B7A7BA43F695}" destId="{7DD45F10-E105-4BA2-B995-B003FA48EDCD}" srcOrd="0" destOrd="0" presId="urn:microsoft.com/office/officeart/2008/layout/NameandTitleOrganizationalChart"/>
    <dgm:cxn modelId="{2A1D9DE2-3AC8-413B-B7A8-3167D6425501}" type="presParOf" srcId="{7DD45F10-E105-4BA2-B995-B003FA48EDCD}" destId="{5A72D9B1-0FE3-4EDE-826A-B7A4BF344520}" srcOrd="0" destOrd="0" presId="urn:microsoft.com/office/officeart/2008/layout/NameandTitleOrganizationalChart"/>
    <dgm:cxn modelId="{C176031F-3B31-428C-940D-8D73B19E257B}" type="presParOf" srcId="{7DD45F10-E105-4BA2-B995-B003FA48EDCD}" destId="{EC3DF81E-5A8F-4357-8421-6B3F338AAA98}" srcOrd="1" destOrd="0" presId="urn:microsoft.com/office/officeart/2008/layout/NameandTitleOrganizationalChart"/>
    <dgm:cxn modelId="{E38A4A87-6513-4F5A-B30B-C7081DB8D40A}" type="presParOf" srcId="{7DD45F10-E105-4BA2-B995-B003FA48EDCD}" destId="{535CF380-3A55-41C9-9260-B4DFFDACD3A7}" srcOrd="2" destOrd="0" presId="urn:microsoft.com/office/officeart/2008/layout/NameandTitleOrganizationalChart"/>
    <dgm:cxn modelId="{5354946C-8BD8-44C3-80DC-4F4F234B14D8}" type="presParOf" srcId="{3D9ABE3F-EBE7-4832-8895-B7A7BA43F695}" destId="{71BE2AB3-761F-41E3-93BC-B18E7B8862E3}" srcOrd="1" destOrd="0" presId="urn:microsoft.com/office/officeart/2008/layout/NameandTitleOrganizationalChart"/>
    <dgm:cxn modelId="{B5CE6EB0-4CFD-4F04-9DFF-BE36044542C7}" type="presParOf" srcId="{3D9ABE3F-EBE7-4832-8895-B7A7BA43F695}" destId="{AA0119E7-DE05-444E-95AB-38E9C68CEE2D}" srcOrd="2" destOrd="0" presId="urn:microsoft.com/office/officeart/2008/layout/NameandTitleOrganizationalChart"/>
    <dgm:cxn modelId="{DCD41BE9-21F5-4678-95FE-E1A00D208FFE}" type="presParOf" srcId="{61E870BB-853F-4317-8B08-975A800B9F91}" destId="{5D81920A-7CE7-43F8-8C7F-DA96D2CB8D22}" srcOrd="6" destOrd="0" presId="urn:microsoft.com/office/officeart/2008/layout/NameandTitleOrganizationalChart"/>
    <dgm:cxn modelId="{73CB05DA-44E1-46AB-AA5C-1B4B36487268}" type="presParOf" srcId="{61E870BB-853F-4317-8B08-975A800B9F91}" destId="{568AE973-D169-4B15-87D9-174F0F001FA8}" srcOrd="7" destOrd="0" presId="urn:microsoft.com/office/officeart/2008/layout/NameandTitleOrganizationalChart"/>
    <dgm:cxn modelId="{B2AD8915-EDCB-446D-8D36-FEB554236135}" type="presParOf" srcId="{568AE973-D169-4B15-87D9-174F0F001FA8}" destId="{4FE7705B-2E4E-4060-B706-58E618B7F683}" srcOrd="0" destOrd="0" presId="urn:microsoft.com/office/officeart/2008/layout/NameandTitleOrganizationalChart"/>
    <dgm:cxn modelId="{436369DE-66E5-49E8-93B5-6646E9D5EA66}" type="presParOf" srcId="{4FE7705B-2E4E-4060-B706-58E618B7F683}" destId="{8F8A1844-6916-4718-94D4-3C426C2ECADA}" srcOrd="0" destOrd="0" presId="urn:microsoft.com/office/officeart/2008/layout/NameandTitleOrganizationalChart"/>
    <dgm:cxn modelId="{8EE98C7D-719A-413F-B61E-55F5A09EB940}" type="presParOf" srcId="{4FE7705B-2E4E-4060-B706-58E618B7F683}" destId="{D3C76F57-27B7-4CD7-8948-6A6E2C9B896E}" srcOrd="1" destOrd="0" presId="urn:microsoft.com/office/officeart/2008/layout/NameandTitleOrganizationalChart"/>
    <dgm:cxn modelId="{4A622DC2-5DA1-46F7-BE1E-D34D8BB9069F}" type="presParOf" srcId="{4FE7705B-2E4E-4060-B706-58E618B7F683}" destId="{7D92D2FB-39C8-4842-ADEE-1889F01FC18E}" srcOrd="2" destOrd="0" presId="urn:microsoft.com/office/officeart/2008/layout/NameandTitleOrganizationalChart"/>
    <dgm:cxn modelId="{673A7069-AFAC-4088-AD4B-ECBF88DFB0F5}" type="presParOf" srcId="{568AE973-D169-4B15-87D9-174F0F001FA8}" destId="{E7718149-2ABA-4294-BFC6-F671391D083D}" srcOrd="1" destOrd="0" presId="urn:microsoft.com/office/officeart/2008/layout/NameandTitleOrganizationalChart"/>
    <dgm:cxn modelId="{CF9C5C02-063E-49FF-B6FD-F1F283F6A4C8}" type="presParOf" srcId="{568AE973-D169-4B15-87D9-174F0F001FA8}" destId="{E9B0A875-BB60-4F9B-8118-08D2E53B8F21}" srcOrd="2" destOrd="0" presId="urn:microsoft.com/office/officeart/2008/layout/NameandTitleOrganizationalChart"/>
    <dgm:cxn modelId="{3E4B70DA-1ED4-4539-839A-5C1F3EF67F2A}" type="presParOf" srcId="{61E870BB-853F-4317-8B08-975A800B9F91}" destId="{39829364-9109-497E-8A38-DA4D616E70BA}" srcOrd="8" destOrd="0" presId="urn:microsoft.com/office/officeart/2008/layout/NameandTitleOrganizationalChart"/>
    <dgm:cxn modelId="{D3E75954-7F4E-4AEE-B701-EA9D49376DF9}" type="presParOf" srcId="{61E870BB-853F-4317-8B08-975A800B9F91}" destId="{345E1B76-D210-45DB-8DCD-BC63FF939BE6}" srcOrd="9" destOrd="0" presId="urn:microsoft.com/office/officeart/2008/layout/NameandTitleOrganizationalChart"/>
    <dgm:cxn modelId="{36F967B7-79BF-4968-A28F-1F1A576DAD26}" type="presParOf" srcId="{345E1B76-D210-45DB-8DCD-BC63FF939BE6}" destId="{38612468-524C-4042-8A3B-DAE72497B827}" srcOrd="0" destOrd="0" presId="urn:microsoft.com/office/officeart/2008/layout/NameandTitleOrganizationalChart"/>
    <dgm:cxn modelId="{5A123D2A-FF5D-47E2-B26A-21234CFE9FD2}" type="presParOf" srcId="{38612468-524C-4042-8A3B-DAE72497B827}" destId="{C6A17B1B-C796-4965-A83E-F6A637E83AE1}" srcOrd="0" destOrd="0" presId="urn:microsoft.com/office/officeart/2008/layout/NameandTitleOrganizationalChart"/>
    <dgm:cxn modelId="{87CFCFFF-549A-469E-B059-6763563F03F6}" type="presParOf" srcId="{38612468-524C-4042-8A3B-DAE72497B827}" destId="{40867300-962C-4494-B16B-2E6210FD23B8}" srcOrd="1" destOrd="0" presId="urn:microsoft.com/office/officeart/2008/layout/NameandTitleOrganizationalChart"/>
    <dgm:cxn modelId="{8E35E684-1CBF-41D4-898A-E4C5F704271F}" type="presParOf" srcId="{38612468-524C-4042-8A3B-DAE72497B827}" destId="{938AA1BD-0CCF-43C2-BBE7-56D535C20032}" srcOrd="2" destOrd="0" presId="urn:microsoft.com/office/officeart/2008/layout/NameandTitleOrganizationalChart"/>
    <dgm:cxn modelId="{3A079D32-4628-47C5-92FD-A3B7371DC25A}" type="presParOf" srcId="{345E1B76-D210-45DB-8DCD-BC63FF939BE6}" destId="{AED0B938-E51C-42B7-ACCE-98A3DC7451C5}" srcOrd="1" destOrd="0" presId="urn:microsoft.com/office/officeart/2008/layout/NameandTitleOrganizationalChart"/>
    <dgm:cxn modelId="{F08412CB-66A6-452D-A5A6-742EB79AA6A7}" type="presParOf" srcId="{345E1B76-D210-45DB-8DCD-BC63FF939BE6}" destId="{4720C3A5-9519-409B-BD18-5C514A9FC09B}" srcOrd="2" destOrd="0" presId="urn:microsoft.com/office/officeart/2008/layout/NameandTitleOrganizationalChart"/>
    <dgm:cxn modelId="{4439FF17-55BD-4B58-932F-70B23CE2C3FD}" type="presParOf" srcId="{61E870BB-853F-4317-8B08-975A800B9F91}" destId="{4A5787E9-7CB8-4CC9-A3BE-98A76607D7E0}" srcOrd="10" destOrd="0" presId="urn:microsoft.com/office/officeart/2008/layout/NameandTitleOrganizationalChart"/>
    <dgm:cxn modelId="{47D860EA-667A-41B8-8130-FBCE1695600A}" type="presParOf" srcId="{61E870BB-853F-4317-8B08-975A800B9F91}" destId="{0F481B5A-75F9-4FCA-B338-B1AE88F6E6B7}" srcOrd="11" destOrd="0" presId="urn:microsoft.com/office/officeart/2008/layout/NameandTitleOrganizationalChart"/>
    <dgm:cxn modelId="{F432DC04-7B33-4EA9-AF30-48E8892E1CAB}" type="presParOf" srcId="{0F481B5A-75F9-4FCA-B338-B1AE88F6E6B7}" destId="{4B2352ED-1358-4687-8662-C93B93908152}" srcOrd="0" destOrd="0" presId="urn:microsoft.com/office/officeart/2008/layout/NameandTitleOrganizationalChart"/>
    <dgm:cxn modelId="{64C6BCC0-4D51-4A0B-AA34-2024751915A6}" type="presParOf" srcId="{4B2352ED-1358-4687-8662-C93B93908152}" destId="{BDD2F3B7-E073-4EC6-9B8C-6FDE1D0FD544}" srcOrd="0" destOrd="0" presId="urn:microsoft.com/office/officeart/2008/layout/NameandTitleOrganizationalChart"/>
    <dgm:cxn modelId="{B49B325A-A30A-4C32-9985-D661BA70EC13}" type="presParOf" srcId="{4B2352ED-1358-4687-8662-C93B93908152}" destId="{DC7D5F5E-A95C-4A3B-A367-5DE0584EB6EF}" srcOrd="1" destOrd="0" presId="urn:microsoft.com/office/officeart/2008/layout/NameandTitleOrganizationalChart"/>
    <dgm:cxn modelId="{2409D67B-3713-48F8-B999-EC2B9E915189}" type="presParOf" srcId="{4B2352ED-1358-4687-8662-C93B93908152}" destId="{0A75B3F3-FCAE-470D-BC08-35E4A5D4CADE}" srcOrd="2" destOrd="0" presId="urn:microsoft.com/office/officeart/2008/layout/NameandTitleOrganizationalChart"/>
    <dgm:cxn modelId="{A759E620-6EE9-4B88-ACC1-4D6799E2D8B7}" type="presParOf" srcId="{0F481B5A-75F9-4FCA-B338-B1AE88F6E6B7}" destId="{5CD1F504-5FB3-4D66-A08F-94F0D3081290}" srcOrd="1" destOrd="0" presId="urn:microsoft.com/office/officeart/2008/layout/NameandTitleOrganizationalChart"/>
    <dgm:cxn modelId="{9F07F519-68CC-4181-AB23-262BE0F205A4}" type="presParOf" srcId="{0F481B5A-75F9-4FCA-B338-B1AE88F6E6B7}" destId="{DE820FE1-27BE-4283-B72A-81B31CFDBB5B}" srcOrd="2" destOrd="0" presId="urn:microsoft.com/office/officeart/2008/layout/NameandTitleOrganizationalChart"/>
    <dgm:cxn modelId="{0E998B2D-6F72-4AA9-879B-C5DA5C243E88}" type="presParOf" srcId="{61E870BB-853F-4317-8B08-975A800B9F91}" destId="{29400C9D-C8A2-4457-8757-89BAE22DD4E2}" srcOrd="12" destOrd="0" presId="urn:microsoft.com/office/officeart/2008/layout/NameandTitleOrganizationalChart"/>
    <dgm:cxn modelId="{90046726-C740-40D3-AE43-79B1E162BB2A}" type="presParOf" srcId="{61E870BB-853F-4317-8B08-975A800B9F91}" destId="{581D1294-D5F5-40A8-BECD-D0DE0329211E}" srcOrd="13" destOrd="0" presId="urn:microsoft.com/office/officeart/2008/layout/NameandTitleOrganizationalChart"/>
    <dgm:cxn modelId="{253A151B-F814-4258-9AF9-CF8FC3AE419B}" type="presParOf" srcId="{581D1294-D5F5-40A8-BECD-D0DE0329211E}" destId="{7737273A-96BF-4842-AFB0-FFD3D4BD706C}" srcOrd="0" destOrd="0" presId="urn:microsoft.com/office/officeart/2008/layout/NameandTitleOrganizationalChart"/>
    <dgm:cxn modelId="{D6BE0440-BCC8-47A0-895D-D344F5F07932}" type="presParOf" srcId="{7737273A-96BF-4842-AFB0-FFD3D4BD706C}" destId="{D6570A79-8B42-47E6-A5D7-CE8DB47F292D}" srcOrd="0" destOrd="0" presId="urn:microsoft.com/office/officeart/2008/layout/NameandTitleOrganizationalChart"/>
    <dgm:cxn modelId="{CC03292B-53C3-442A-BBBB-85259598CAB8}" type="presParOf" srcId="{7737273A-96BF-4842-AFB0-FFD3D4BD706C}" destId="{7BCFDCFB-7754-4EBB-A477-8A2D9A010A25}" srcOrd="1" destOrd="0" presId="urn:microsoft.com/office/officeart/2008/layout/NameandTitleOrganizationalChart"/>
    <dgm:cxn modelId="{2FA327EB-FC40-4907-BF01-6C15F70EE2B7}" type="presParOf" srcId="{7737273A-96BF-4842-AFB0-FFD3D4BD706C}" destId="{56CADA0E-7EF3-4016-AFCF-9E1850646CC3}" srcOrd="2" destOrd="0" presId="urn:microsoft.com/office/officeart/2008/layout/NameandTitleOrganizationalChart"/>
    <dgm:cxn modelId="{28B5C984-7A49-4C2E-9981-7DD00399259C}" type="presParOf" srcId="{581D1294-D5F5-40A8-BECD-D0DE0329211E}" destId="{56EC249D-234D-4831-880D-0AA06168D620}" srcOrd="1" destOrd="0" presId="urn:microsoft.com/office/officeart/2008/layout/NameandTitleOrganizationalChart"/>
    <dgm:cxn modelId="{D3FECF89-8095-4C12-A3D3-1F20858AE207}" type="presParOf" srcId="{581D1294-D5F5-40A8-BECD-D0DE0329211E}" destId="{9389CF74-4D71-42B0-8180-380A6768FE08}" srcOrd="2" destOrd="0" presId="urn:microsoft.com/office/officeart/2008/layout/NameandTitleOrganizationalChart"/>
    <dgm:cxn modelId="{81F6333A-6F25-4F37-B7D1-0C0E86CCD0C1}" type="presParOf" srcId="{61E870BB-853F-4317-8B08-975A800B9F91}" destId="{E69C54D0-A8E8-4ADD-B6F0-23055478C0F7}" srcOrd="14" destOrd="0" presId="urn:microsoft.com/office/officeart/2008/layout/NameandTitleOrganizationalChart"/>
    <dgm:cxn modelId="{738920F7-7789-4531-9690-D599D0FC1E2D}" type="presParOf" srcId="{61E870BB-853F-4317-8B08-975A800B9F91}" destId="{080BED0C-6CAE-4F76-8A04-C2F734A6B8B8}" srcOrd="15" destOrd="0" presId="urn:microsoft.com/office/officeart/2008/layout/NameandTitleOrganizationalChart"/>
    <dgm:cxn modelId="{EC66D93C-25BD-44FA-8C50-77BBD068373E}" type="presParOf" srcId="{080BED0C-6CAE-4F76-8A04-C2F734A6B8B8}" destId="{C61336D5-F389-4FE1-81DF-DF3314E4957E}" srcOrd="0" destOrd="0" presId="urn:microsoft.com/office/officeart/2008/layout/NameandTitleOrganizationalChart"/>
    <dgm:cxn modelId="{6594E16D-AF8A-4171-94E8-6F64EE543A83}" type="presParOf" srcId="{C61336D5-F389-4FE1-81DF-DF3314E4957E}" destId="{6D7F7189-FAAA-4E6B-B769-DF83C7C534E2}" srcOrd="0" destOrd="0" presId="urn:microsoft.com/office/officeart/2008/layout/NameandTitleOrganizationalChart"/>
    <dgm:cxn modelId="{E40E01C8-AA5E-4944-957B-44C4318429C5}" type="presParOf" srcId="{C61336D5-F389-4FE1-81DF-DF3314E4957E}" destId="{2BA7476B-95ED-4604-8EAA-4B7FC7B12443}" srcOrd="1" destOrd="0" presId="urn:microsoft.com/office/officeart/2008/layout/NameandTitleOrganizationalChart"/>
    <dgm:cxn modelId="{71723A86-41EE-422C-AC91-34EBD41104A2}" type="presParOf" srcId="{C61336D5-F389-4FE1-81DF-DF3314E4957E}" destId="{8583E80E-B42C-46BF-8E52-034D84D1A9C5}" srcOrd="2" destOrd="0" presId="urn:microsoft.com/office/officeart/2008/layout/NameandTitleOrganizationalChart"/>
    <dgm:cxn modelId="{301D30DD-A136-461A-AFD0-9D89273F7188}" type="presParOf" srcId="{080BED0C-6CAE-4F76-8A04-C2F734A6B8B8}" destId="{C26097E8-420C-4703-8659-6A0C36A8AF8C}" srcOrd="1" destOrd="0" presId="urn:microsoft.com/office/officeart/2008/layout/NameandTitleOrganizationalChart"/>
    <dgm:cxn modelId="{E46B0AE6-5848-405F-872D-E432907A0952}" type="presParOf" srcId="{080BED0C-6CAE-4F76-8A04-C2F734A6B8B8}" destId="{BE642127-8FED-425D-BA47-8B4B6E95AF5C}" srcOrd="2" destOrd="0" presId="urn:microsoft.com/office/officeart/2008/layout/NameandTitleOrganizationalChart"/>
    <dgm:cxn modelId="{1077B701-ADA3-4967-9560-419F17E4DC1D}" type="presParOf" srcId="{737B62D1-A842-479B-9F27-D06A5A5DA36B}" destId="{06EAFF61-05D3-4CC1-9F88-8832468D802C}" srcOrd="2" destOrd="0" presId="urn:microsoft.com/office/officeart/2008/layout/NameandTitleOrganizationalChart"/>
    <dgm:cxn modelId="{9DB19B2C-CE11-418D-9286-E6C06124673E}" type="presParOf" srcId="{67DCF685-AC25-4ACF-A828-718A6A1D0288}" destId="{3B4E895B-81EB-4FD9-A37F-92444F17BDFF}" srcOrd="2" destOrd="0" presId="urn:microsoft.com/office/officeart/2008/layout/NameandTitleOrganizationalChart"/>
    <dgm:cxn modelId="{07A30687-56BA-4A30-9D98-949F11537736}" type="presParOf" srcId="{67DCF685-AC25-4ACF-A828-718A6A1D0288}" destId="{3DFEC71C-056F-4123-A097-7941B09E519B}" srcOrd="3" destOrd="0" presId="urn:microsoft.com/office/officeart/2008/layout/NameandTitleOrganizationalChart"/>
    <dgm:cxn modelId="{FDB9E8E2-9FBE-4E78-9918-8D63F6563CC1}" type="presParOf" srcId="{3DFEC71C-056F-4123-A097-7941B09E519B}" destId="{F56EB364-82AB-437A-9D87-9FBFE31C8133}" srcOrd="0" destOrd="0" presId="urn:microsoft.com/office/officeart/2008/layout/NameandTitleOrganizationalChart"/>
    <dgm:cxn modelId="{622A40BA-69E6-4F12-82B3-CA5A541789DB}" type="presParOf" srcId="{F56EB364-82AB-437A-9D87-9FBFE31C8133}" destId="{3E986B76-B47A-4949-9E0B-37714C0F6542}" srcOrd="0" destOrd="0" presId="urn:microsoft.com/office/officeart/2008/layout/NameandTitleOrganizationalChart"/>
    <dgm:cxn modelId="{0A2A22C8-D940-4A2F-A6FD-5CAA4B56FE34}" type="presParOf" srcId="{F56EB364-82AB-437A-9D87-9FBFE31C8133}" destId="{461FD547-B08D-4FCD-8DC0-BE9413EC217B}" srcOrd="1" destOrd="0" presId="urn:microsoft.com/office/officeart/2008/layout/NameandTitleOrganizationalChart"/>
    <dgm:cxn modelId="{BE274272-7678-41E9-AEF8-24216A161C29}" type="presParOf" srcId="{F56EB364-82AB-437A-9D87-9FBFE31C8133}" destId="{8CF6D681-BB47-48F5-9076-DDBC750F8957}" srcOrd="2" destOrd="0" presId="urn:microsoft.com/office/officeart/2008/layout/NameandTitleOrganizationalChart"/>
    <dgm:cxn modelId="{1591C8F1-E850-4039-A891-447EDF86C964}" type="presParOf" srcId="{3DFEC71C-056F-4123-A097-7941B09E519B}" destId="{494B7266-D4AF-4221-BF6D-3C94F83E6EA0}" srcOrd="1" destOrd="0" presId="urn:microsoft.com/office/officeart/2008/layout/NameandTitleOrganizationalChart"/>
    <dgm:cxn modelId="{69BE9CD9-BE9D-4BDC-A95B-CF08731DE51E}" type="presParOf" srcId="{494B7266-D4AF-4221-BF6D-3C94F83E6EA0}" destId="{CE8997CC-C57E-4E60-96F4-5250F68014ED}" srcOrd="0" destOrd="0" presId="urn:microsoft.com/office/officeart/2008/layout/NameandTitleOrganizationalChart"/>
    <dgm:cxn modelId="{B901AD5E-6372-466B-A1D4-4F09F9F7F0CA}" type="presParOf" srcId="{494B7266-D4AF-4221-BF6D-3C94F83E6EA0}" destId="{7C8F8E82-B1A5-4780-9DFF-C8AD06B827ED}" srcOrd="1" destOrd="0" presId="urn:microsoft.com/office/officeart/2008/layout/NameandTitleOrganizationalChart"/>
    <dgm:cxn modelId="{D95E5757-65AF-447D-9116-D23862A9C5F5}" type="presParOf" srcId="{7C8F8E82-B1A5-4780-9DFF-C8AD06B827ED}" destId="{91DC4D45-242C-4A7C-96B6-2B93A655453F}" srcOrd="0" destOrd="0" presId="urn:microsoft.com/office/officeart/2008/layout/NameandTitleOrganizationalChart"/>
    <dgm:cxn modelId="{7B0E08CE-E468-4162-BC8D-32E8646C18D1}" type="presParOf" srcId="{91DC4D45-242C-4A7C-96B6-2B93A655453F}" destId="{D0DAC74E-079B-4AFF-B842-9294A6F4B0A6}" srcOrd="0" destOrd="0" presId="urn:microsoft.com/office/officeart/2008/layout/NameandTitleOrganizationalChart"/>
    <dgm:cxn modelId="{844EAAF8-31C1-4959-8C42-A3AB90F27C7B}" type="presParOf" srcId="{91DC4D45-242C-4A7C-96B6-2B93A655453F}" destId="{C9AB13C4-696A-4A03-B271-6392A6BD819D}" srcOrd="1" destOrd="0" presId="urn:microsoft.com/office/officeart/2008/layout/NameandTitleOrganizationalChart"/>
    <dgm:cxn modelId="{69A5BB00-3918-446C-A866-1928DF78C84B}" type="presParOf" srcId="{91DC4D45-242C-4A7C-96B6-2B93A655453F}" destId="{F822E490-BEDF-4DFE-9C05-CC18140CA9F3}" srcOrd="2" destOrd="0" presId="urn:microsoft.com/office/officeart/2008/layout/NameandTitleOrganizationalChart"/>
    <dgm:cxn modelId="{CCA16BC8-70CE-42B7-AA63-42B6B2078769}" type="presParOf" srcId="{7C8F8E82-B1A5-4780-9DFF-C8AD06B827ED}" destId="{08B5679A-AAA3-4540-B1D6-11E6E965A2F7}" srcOrd="1" destOrd="0" presId="urn:microsoft.com/office/officeart/2008/layout/NameandTitleOrganizationalChart"/>
    <dgm:cxn modelId="{092BEE72-3306-43A8-B97B-F46A77ED7563}" type="presParOf" srcId="{7C8F8E82-B1A5-4780-9DFF-C8AD06B827ED}" destId="{8F7EC0C5-C02C-4DE3-B809-DFCCD887D672}" srcOrd="2" destOrd="0" presId="urn:microsoft.com/office/officeart/2008/layout/NameandTitleOrganizationalChart"/>
    <dgm:cxn modelId="{2C583614-089F-4F47-B1FD-E2C021D99960}" type="presParOf" srcId="{494B7266-D4AF-4221-BF6D-3C94F83E6EA0}" destId="{824DE64D-490B-4838-828C-180F6CD26E23}" srcOrd="2" destOrd="0" presId="urn:microsoft.com/office/officeart/2008/layout/NameandTitleOrganizationalChart"/>
    <dgm:cxn modelId="{6CC4D8D9-7F20-4688-8B08-B73270369229}" type="presParOf" srcId="{494B7266-D4AF-4221-BF6D-3C94F83E6EA0}" destId="{5CE42D8B-7CE9-4232-A59C-672CC683317B}" srcOrd="3" destOrd="0" presId="urn:microsoft.com/office/officeart/2008/layout/NameandTitleOrganizationalChart"/>
    <dgm:cxn modelId="{5535CE04-9AA3-4B93-BE64-9D731A7D6CE3}" type="presParOf" srcId="{5CE42D8B-7CE9-4232-A59C-672CC683317B}" destId="{7983ED10-C195-4801-A131-3270A256031F}" srcOrd="0" destOrd="0" presId="urn:microsoft.com/office/officeart/2008/layout/NameandTitleOrganizationalChart"/>
    <dgm:cxn modelId="{AA51DFBA-6D97-4AA0-91A8-07005A24994C}" type="presParOf" srcId="{7983ED10-C195-4801-A131-3270A256031F}" destId="{E3C50C12-0633-43F1-A6D4-F743BEC01D19}" srcOrd="0" destOrd="0" presId="urn:microsoft.com/office/officeart/2008/layout/NameandTitleOrganizationalChart"/>
    <dgm:cxn modelId="{5B28AA33-E98B-427E-BA27-D6FE0BD9BEFD}" type="presParOf" srcId="{7983ED10-C195-4801-A131-3270A256031F}" destId="{F2259699-AD75-4B8D-8EDC-D15682084264}" srcOrd="1" destOrd="0" presId="urn:microsoft.com/office/officeart/2008/layout/NameandTitleOrganizationalChart"/>
    <dgm:cxn modelId="{48AD0C8E-0D0F-4069-8D02-F33D1FB5A722}" type="presParOf" srcId="{7983ED10-C195-4801-A131-3270A256031F}" destId="{64CF4771-B36B-46A0-9269-EA653B851A7B}" srcOrd="2" destOrd="0" presId="urn:microsoft.com/office/officeart/2008/layout/NameandTitleOrganizationalChart"/>
    <dgm:cxn modelId="{119A804C-2D2E-496F-91F0-42B093EBD2A6}" type="presParOf" srcId="{5CE42D8B-7CE9-4232-A59C-672CC683317B}" destId="{3BE0A461-1FA7-41AF-8859-A5DDD418AB36}" srcOrd="1" destOrd="0" presId="urn:microsoft.com/office/officeart/2008/layout/NameandTitleOrganizationalChart"/>
    <dgm:cxn modelId="{C30A183A-00F9-41F5-B5EA-7B3652DC9915}" type="presParOf" srcId="{5CE42D8B-7CE9-4232-A59C-672CC683317B}" destId="{77D898AA-6293-4B92-A01E-EEF6A533A7C0}" srcOrd="2" destOrd="0" presId="urn:microsoft.com/office/officeart/2008/layout/NameandTitleOrganizationalChart"/>
    <dgm:cxn modelId="{7826D6AE-9B35-4021-83D7-90921897D39C}" type="presParOf" srcId="{3DFEC71C-056F-4123-A097-7941B09E519B}" destId="{ECD9EC02-DE31-4AB2-AB2D-3512EFCF135E}" srcOrd="2" destOrd="0" presId="urn:microsoft.com/office/officeart/2008/layout/NameandTitleOrganizationalChart"/>
    <dgm:cxn modelId="{F6C071C0-2B58-4517-94CA-1D2A9855CDC1}" type="presParOf" srcId="{4F89D9F6-6E4F-4248-A0A7-174B94CD033F}" destId="{B5A3BAA7-FCA1-427A-ABB7-DF8FC4E0715D}" srcOrd="2" destOrd="0" presId="urn:microsoft.com/office/officeart/2008/layout/NameandTitleOrganizationalChart"/>
    <dgm:cxn modelId="{DC268281-1595-45E0-A96D-E9D49B03B301}" type="presParOf" srcId="{6DA67C75-3458-45FB-8219-7A0E45C75D07}" destId="{F014A6CD-0232-41B5-9898-3739D17C542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E64D-490B-4838-828C-180F6CD26E23}">
      <dsp:nvSpPr>
        <dsp:cNvPr id="0" name=""/>
        <dsp:cNvSpPr/>
      </dsp:nvSpPr>
      <dsp:spPr>
        <a:xfrm>
          <a:off x="8961015" y="2423710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427402" y="113627"/>
              </a:lnTo>
              <a:lnTo>
                <a:pt x="427402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997CC-C57E-4E60-96F4-5250F68014ED}">
      <dsp:nvSpPr>
        <dsp:cNvPr id="0" name=""/>
        <dsp:cNvSpPr/>
      </dsp:nvSpPr>
      <dsp:spPr>
        <a:xfrm>
          <a:off x="8533613" y="2423710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427402" y="0"/>
              </a:moveTo>
              <a:lnTo>
                <a:pt x="427402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E895B-81EB-4FD9-A37F-92444F17BDFF}">
      <dsp:nvSpPr>
        <dsp:cNvPr id="0" name=""/>
        <dsp:cNvSpPr/>
      </dsp:nvSpPr>
      <dsp:spPr>
        <a:xfrm>
          <a:off x="6824002" y="1903225"/>
          <a:ext cx="2137013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2137013" y="113627"/>
              </a:lnTo>
              <a:lnTo>
                <a:pt x="2137013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C54D0-A8E8-4ADD-B6F0-23055478C0F7}">
      <dsp:nvSpPr>
        <dsp:cNvPr id="0" name=""/>
        <dsp:cNvSpPr/>
      </dsp:nvSpPr>
      <dsp:spPr>
        <a:xfrm>
          <a:off x="4686988" y="2423710"/>
          <a:ext cx="2991818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2991818" y="113627"/>
              </a:lnTo>
              <a:lnTo>
                <a:pt x="2991818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00C9D-C8A2-4457-8757-89BAE22DD4E2}">
      <dsp:nvSpPr>
        <dsp:cNvPr id="0" name=""/>
        <dsp:cNvSpPr/>
      </dsp:nvSpPr>
      <dsp:spPr>
        <a:xfrm>
          <a:off x="4686988" y="2423710"/>
          <a:ext cx="2137013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2137013" y="113627"/>
              </a:lnTo>
              <a:lnTo>
                <a:pt x="2137013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7E9-7CB8-4CC9-A3BE-98A76607D7E0}">
      <dsp:nvSpPr>
        <dsp:cNvPr id="0" name=""/>
        <dsp:cNvSpPr/>
      </dsp:nvSpPr>
      <dsp:spPr>
        <a:xfrm>
          <a:off x="4686988" y="2423710"/>
          <a:ext cx="1282208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1282208" y="113627"/>
              </a:lnTo>
              <a:lnTo>
                <a:pt x="1282208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29364-9109-497E-8A38-DA4D616E70BA}">
      <dsp:nvSpPr>
        <dsp:cNvPr id="0" name=""/>
        <dsp:cNvSpPr/>
      </dsp:nvSpPr>
      <dsp:spPr>
        <a:xfrm>
          <a:off x="4686988" y="2423710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427402" y="113627"/>
              </a:lnTo>
              <a:lnTo>
                <a:pt x="427402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1920A-7CE7-43F8-8C7F-DA96D2CB8D22}">
      <dsp:nvSpPr>
        <dsp:cNvPr id="0" name=""/>
        <dsp:cNvSpPr/>
      </dsp:nvSpPr>
      <dsp:spPr>
        <a:xfrm>
          <a:off x="4259586" y="2423710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427402" y="0"/>
              </a:moveTo>
              <a:lnTo>
                <a:pt x="427402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1A988-949B-4CA6-B8F3-44826B102719}">
      <dsp:nvSpPr>
        <dsp:cNvPr id="0" name=""/>
        <dsp:cNvSpPr/>
      </dsp:nvSpPr>
      <dsp:spPr>
        <a:xfrm>
          <a:off x="3404780" y="2423710"/>
          <a:ext cx="1282208" cy="190600"/>
        </a:xfrm>
        <a:custGeom>
          <a:avLst/>
          <a:gdLst/>
          <a:ahLst/>
          <a:cxnLst/>
          <a:rect l="0" t="0" r="0" b="0"/>
          <a:pathLst>
            <a:path>
              <a:moveTo>
                <a:pt x="1282208" y="0"/>
              </a:moveTo>
              <a:lnTo>
                <a:pt x="1282208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7904E-FB13-498C-86A2-2667C89EA13A}">
      <dsp:nvSpPr>
        <dsp:cNvPr id="0" name=""/>
        <dsp:cNvSpPr/>
      </dsp:nvSpPr>
      <dsp:spPr>
        <a:xfrm>
          <a:off x="2549975" y="2944196"/>
          <a:ext cx="1282208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1282208" y="113627"/>
              </a:lnTo>
              <a:lnTo>
                <a:pt x="1282208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3BFBC-82F2-456F-83F8-C90AF6B655D5}">
      <dsp:nvSpPr>
        <dsp:cNvPr id="0" name=""/>
        <dsp:cNvSpPr/>
      </dsp:nvSpPr>
      <dsp:spPr>
        <a:xfrm>
          <a:off x="2549975" y="2944196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427402" y="113627"/>
              </a:lnTo>
              <a:lnTo>
                <a:pt x="427402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48CF9-88D3-438F-A33D-190E626B7D83}">
      <dsp:nvSpPr>
        <dsp:cNvPr id="0" name=""/>
        <dsp:cNvSpPr/>
      </dsp:nvSpPr>
      <dsp:spPr>
        <a:xfrm>
          <a:off x="2122572" y="2944196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427402" y="0"/>
              </a:moveTo>
              <a:lnTo>
                <a:pt x="427402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DDE63-576B-445C-BCC9-CB7F32F90B01}">
      <dsp:nvSpPr>
        <dsp:cNvPr id="0" name=""/>
        <dsp:cNvSpPr/>
      </dsp:nvSpPr>
      <dsp:spPr>
        <a:xfrm>
          <a:off x="1267767" y="2944196"/>
          <a:ext cx="1282208" cy="190600"/>
        </a:xfrm>
        <a:custGeom>
          <a:avLst/>
          <a:gdLst/>
          <a:ahLst/>
          <a:cxnLst/>
          <a:rect l="0" t="0" r="0" b="0"/>
          <a:pathLst>
            <a:path>
              <a:moveTo>
                <a:pt x="1282208" y="0"/>
              </a:moveTo>
              <a:lnTo>
                <a:pt x="1282208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026F4-9BB4-4008-8517-D71C21FF1D9E}">
      <dsp:nvSpPr>
        <dsp:cNvPr id="0" name=""/>
        <dsp:cNvSpPr/>
      </dsp:nvSpPr>
      <dsp:spPr>
        <a:xfrm>
          <a:off x="2549975" y="2423710"/>
          <a:ext cx="2137013" cy="190600"/>
        </a:xfrm>
        <a:custGeom>
          <a:avLst/>
          <a:gdLst/>
          <a:ahLst/>
          <a:cxnLst/>
          <a:rect l="0" t="0" r="0" b="0"/>
          <a:pathLst>
            <a:path>
              <a:moveTo>
                <a:pt x="2137013" y="0"/>
              </a:moveTo>
              <a:lnTo>
                <a:pt x="2137013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2BE2D-AC43-4375-AB3B-7F8390865B0C}">
      <dsp:nvSpPr>
        <dsp:cNvPr id="0" name=""/>
        <dsp:cNvSpPr/>
      </dsp:nvSpPr>
      <dsp:spPr>
        <a:xfrm>
          <a:off x="1695170" y="2423710"/>
          <a:ext cx="2991818" cy="190600"/>
        </a:xfrm>
        <a:custGeom>
          <a:avLst/>
          <a:gdLst/>
          <a:ahLst/>
          <a:cxnLst/>
          <a:rect l="0" t="0" r="0" b="0"/>
          <a:pathLst>
            <a:path>
              <a:moveTo>
                <a:pt x="2991818" y="0"/>
              </a:moveTo>
              <a:lnTo>
                <a:pt x="2991818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19A0D-6DE6-4413-90F3-EAAA46A36252}">
      <dsp:nvSpPr>
        <dsp:cNvPr id="0" name=""/>
        <dsp:cNvSpPr/>
      </dsp:nvSpPr>
      <dsp:spPr>
        <a:xfrm>
          <a:off x="4686988" y="1903225"/>
          <a:ext cx="2137013" cy="190600"/>
        </a:xfrm>
        <a:custGeom>
          <a:avLst/>
          <a:gdLst/>
          <a:ahLst/>
          <a:cxnLst/>
          <a:rect l="0" t="0" r="0" b="0"/>
          <a:pathLst>
            <a:path>
              <a:moveTo>
                <a:pt x="2137013" y="0"/>
              </a:moveTo>
              <a:lnTo>
                <a:pt x="2137013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A5EA7-2694-47A6-B068-7D098072559E}">
      <dsp:nvSpPr>
        <dsp:cNvPr id="0" name=""/>
        <dsp:cNvSpPr/>
      </dsp:nvSpPr>
      <dsp:spPr>
        <a:xfrm>
          <a:off x="4045884" y="1382739"/>
          <a:ext cx="2778117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2778117" y="113627"/>
              </a:lnTo>
              <a:lnTo>
                <a:pt x="2778117" y="190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C012-CE56-471D-8130-1375D7F98BA8}">
      <dsp:nvSpPr>
        <dsp:cNvPr id="0" name=""/>
        <dsp:cNvSpPr/>
      </dsp:nvSpPr>
      <dsp:spPr>
        <a:xfrm>
          <a:off x="3404780" y="1903225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427402" y="113627"/>
              </a:lnTo>
              <a:lnTo>
                <a:pt x="427402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5CDF1-B6B8-4B04-A12A-08CD00B8014C}">
      <dsp:nvSpPr>
        <dsp:cNvPr id="0" name=""/>
        <dsp:cNvSpPr/>
      </dsp:nvSpPr>
      <dsp:spPr>
        <a:xfrm>
          <a:off x="2977378" y="1903225"/>
          <a:ext cx="427402" cy="190600"/>
        </a:xfrm>
        <a:custGeom>
          <a:avLst/>
          <a:gdLst/>
          <a:ahLst/>
          <a:cxnLst/>
          <a:rect l="0" t="0" r="0" b="0"/>
          <a:pathLst>
            <a:path>
              <a:moveTo>
                <a:pt x="427402" y="0"/>
              </a:moveTo>
              <a:lnTo>
                <a:pt x="427402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A659E-AE3E-445C-BDD8-8147F25E5EF4}">
      <dsp:nvSpPr>
        <dsp:cNvPr id="0" name=""/>
        <dsp:cNvSpPr/>
      </dsp:nvSpPr>
      <dsp:spPr>
        <a:xfrm>
          <a:off x="3404780" y="1382739"/>
          <a:ext cx="641104" cy="190600"/>
        </a:xfrm>
        <a:custGeom>
          <a:avLst/>
          <a:gdLst/>
          <a:ahLst/>
          <a:cxnLst/>
          <a:rect l="0" t="0" r="0" b="0"/>
          <a:pathLst>
            <a:path>
              <a:moveTo>
                <a:pt x="641104" y="0"/>
              </a:moveTo>
              <a:lnTo>
                <a:pt x="641104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1DD8-AD55-437B-95CD-4634BB1F09EC}">
      <dsp:nvSpPr>
        <dsp:cNvPr id="0" name=""/>
        <dsp:cNvSpPr/>
      </dsp:nvSpPr>
      <dsp:spPr>
        <a:xfrm>
          <a:off x="1267767" y="1903225"/>
          <a:ext cx="854805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7"/>
              </a:lnTo>
              <a:lnTo>
                <a:pt x="854805" y="113627"/>
              </a:lnTo>
              <a:lnTo>
                <a:pt x="854805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CAA11-9884-4E25-B55B-528D537937FD}">
      <dsp:nvSpPr>
        <dsp:cNvPr id="0" name=""/>
        <dsp:cNvSpPr/>
      </dsp:nvSpPr>
      <dsp:spPr>
        <a:xfrm>
          <a:off x="1222047" y="1903225"/>
          <a:ext cx="91440" cy="1906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1E59-93E0-4771-9210-74155C4555CF}">
      <dsp:nvSpPr>
        <dsp:cNvPr id="0" name=""/>
        <dsp:cNvSpPr/>
      </dsp:nvSpPr>
      <dsp:spPr>
        <a:xfrm>
          <a:off x="412962" y="1903225"/>
          <a:ext cx="854805" cy="190600"/>
        </a:xfrm>
        <a:custGeom>
          <a:avLst/>
          <a:gdLst/>
          <a:ahLst/>
          <a:cxnLst/>
          <a:rect l="0" t="0" r="0" b="0"/>
          <a:pathLst>
            <a:path>
              <a:moveTo>
                <a:pt x="854805" y="0"/>
              </a:moveTo>
              <a:lnTo>
                <a:pt x="854805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6EDCC-A59A-4191-9142-9A7E80B7B689}">
      <dsp:nvSpPr>
        <dsp:cNvPr id="0" name=""/>
        <dsp:cNvSpPr/>
      </dsp:nvSpPr>
      <dsp:spPr>
        <a:xfrm>
          <a:off x="1267767" y="1382739"/>
          <a:ext cx="2778117" cy="190600"/>
        </a:xfrm>
        <a:custGeom>
          <a:avLst/>
          <a:gdLst/>
          <a:ahLst/>
          <a:cxnLst/>
          <a:rect l="0" t="0" r="0" b="0"/>
          <a:pathLst>
            <a:path>
              <a:moveTo>
                <a:pt x="2778117" y="0"/>
              </a:moveTo>
              <a:lnTo>
                <a:pt x="2778117" y="113627"/>
              </a:lnTo>
              <a:lnTo>
                <a:pt x="0" y="113627"/>
              </a:lnTo>
              <a:lnTo>
                <a:pt x="0" y="190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85F09-AD09-453C-B77C-5518242C88E1}">
      <dsp:nvSpPr>
        <dsp:cNvPr id="0" name=""/>
        <dsp:cNvSpPr/>
      </dsp:nvSpPr>
      <dsp:spPr>
        <a:xfrm>
          <a:off x="3727312" y="1052854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 coordination</a:t>
          </a:r>
        </a:p>
      </dsp:txBody>
      <dsp:txXfrm>
        <a:off x="3727312" y="1052854"/>
        <a:ext cx="637144" cy="329885"/>
      </dsp:txXfrm>
    </dsp:sp>
    <dsp:sp modelId="{438CA51C-D0B2-420F-91CF-20D08D448500}">
      <dsp:nvSpPr>
        <dsp:cNvPr id="0" name=""/>
        <dsp:cNvSpPr/>
      </dsp:nvSpPr>
      <dsp:spPr>
        <a:xfrm>
          <a:off x="3854741" y="1309431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E. Legay</a:t>
          </a:r>
          <a:endParaRPr lang="fr-FR" sz="700" kern="1200" dirty="0"/>
        </a:p>
      </dsp:txBody>
      <dsp:txXfrm>
        <a:off x="3854741" y="1309431"/>
        <a:ext cx="573430" cy="109961"/>
      </dsp:txXfrm>
    </dsp:sp>
    <dsp:sp modelId="{5336C7CA-C6B7-430B-9110-280D77AB450B}">
      <dsp:nvSpPr>
        <dsp:cNvPr id="0" name=""/>
        <dsp:cNvSpPr/>
      </dsp:nvSpPr>
      <dsp:spPr>
        <a:xfrm>
          <a:off x="949195" y="1573339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Infrastructure</a:t>
          </a:r>
        </a:p>
      </dsp:txBody>
      <dsp:txXfrm>
        <a:off x="949195" y="1573339"/>
        <a:ext cx="637144" cy="329885"/>
      </dsp:txXfrm>
    </dsp:sp>
    <dsp:sp modelId="{1DD4A34F-F7F9-46FA-A588-40A911D3DAD5}">
      <dsp:nvSpPr>
        <dsp:cNvPr id="0" name=""/>
        <dsp:cNvSpPr/>
      </dsp:nvSpPr>
      <dsp:spPr>
        <a:xfrm>
          <a:off x="1076624" y="1829917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i="0" kern="1200" dirty="0">
              <a:solidFill>
                <a:srgbClr val="FF0000"/>
              </a:solidFill>
            </a:rPr>
            <a:t>P. </a:t>
          </a:r>
          <a:r>
            <a:rPr lang="en-US" sz="700" i="0" kern="1200" dirty="0" err="1">
              <a:solidFill>
                <a:srgbClr val="FF0000"/>
              </a:solidFill>
            </a:rPr>
            <a:t>Lejeannic</a:t>
          </a:r>
          <a:endParaRPr lang="fr-FR" sz="700" i="0" kern="1200" dirty="0">
            <a:solidFill>
              <a:srgbClr val="FF0000"/>
            </a:solidFill>
          </a:endParaRPr>
        </a:p>
      </dsp:txBody>
      <dsp:txXfrm>
        <a:off x="1076624" y="1829917"/>
        <a:ext cx="573430" cy="109961"/>
      </dsp:txXfrm>
    </dsp:sp>
    <dsp:sp modelId="{94AD28E7-5A81-4467-8224-466F25695B10}">
      <dsp:nvSpPr>
        <dsp:cNvPr id="0" name=""/>
        <dsp:cNvSpPr/>
      </dsp:nvSpPr>
      <dsp:spPr>
        <a:xfrm>
          <a:off x="94389" y="2093825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Virtual Data</a:t>
          </a:r>
          <a:endParaRPr lang="fr-FR" sz="600" kern="1200" dirty="0"/>
        </a:p>
      </dsp:txBody>
      <dsp:txXfrm>
        <a:off x="94389" y="2093825"/>
        <a:ext cx="637144" cy="329885"/>
      </dsp:txXfrm>
    </dsp:sp>
    <dsp:sp modelId="{089A49FD-3D10-45CE-B003-AA8742CF145E}">
      <dsp:nvSpPr>
        <dsp:cNvPr id="0" name=""/>
        <dsp:cNvSpPr/>
      </dsp:nvSpPr>
      <dsp:spPr>
        <a:xfrm>
          <a:off x="221818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21818" y="2350402"/>
        <a:ext cx="573430" cy="109961"/>
      </dsp:txXfrm>
    </dsp:sp>
    <dsp:sp modelId="{27DB9A35-13C1-4F7A-A8A3-35FD48BF0DAE}">
      <dsp:nvSpPr>
        <dsp:cNvPr id="0" name=""/>
        <dsp:cNvSpPr/>
      </dsp:nvSpPr>
      <dsp:spPr>
        <a:xfrm>
          <a:off x="949195" y="2093825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Réseau</a:t>
          </a:r>
          <a:endParaRPr lang="en-US" sz="600" kern="1200" dirty="0"/>
        </a:p>
      </dsp:txBody>
      <dsp:txXfrm>
        <a:off x="949195" y="2093825"/>
        <a:ext cx="637144" cy="329885"/>
      </dsp:txXfrm>
    </dsp:sp>
    <dsp:sp modelId="{7032209A-02D5-44D5-BCB9-B19FDBEF3F69}">
      <dsp:nvSpPr>
        <dsp:cNvPr id="0" name=""/>
        <dsp:cNvSpPr/>
      </dsp:nvSpPr>
      <dsp:spPr>
        <a:xfrm>
          <a:off x="1076624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i="1" kern="1200" dirty="0">
              <a:solidFill>
                <a:srgbClr val="FF0000"/>
              </a:solidFill>
            </a:rPr>
            <a:t>N. Barré</a:t>
          </a:r>
          <a:endParaRPr lang="fr-FR" sz="700" i="1" kern="1200" dirty="0">
            <a:solidFill>
              <a:srgbClr val="FF0000"/>
            </a:solidFill>
          </a:endParaRPr>
        </a:p>
      </dsp:txBody>
      <dsp:txXfrm>
        <a:off x="1076624" y="2350402"/>
        <a:ext cx="573430" cy="109961"/>
      </dsp:txXfrm>
    </dsp:sp>
    <dsp:sp modelId="{1874738B-EA35-468C-A0C6-A4C9307816E1}">
      <dsp:nvSpPr>
        <dsp:cNvPr id="0" name=""/>
        <dsp:cNvSpPr/>
      </dsp:nvSpPr>
      <dsp:spPr>
        <a:xfrm>
          <a:off x="1804000" y="2093825"/>
          <a:ext cx="637144" cy="32988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Gestion </a:t>
          </a:r>
          <a:r>
            <a:rPr lang="en-US" sz="600" kern="1200" dirty="0" err="1"/>
            <a:t>utilisateurs</a:t>
          </a:r>
          <a:endParaRPr lang="fr-FR" sz="600" kern="1200" dirty="0"/>
        </a:p>
      </dsp:txBody>
      <dsp:txXfrm>
        <a:off x="1804000" y="2093825"/>
        <a:ext cx="637144" cy="329885"/>
      </dsp:txXfrm>
    </dsp:sp>
    <dsp:sp modelId="{603124BD-7122-448E-B230-C89B5EABFB3F}">
      <dsp:nvSpPr>
        <dsp:cNvPr id="0" name=""/>
        <dsp:cNvSpPr/>
      </dsp:nvSpPr>
      <dsp:spPr>
        <a:xfrm>
          <a:off x="1931429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1931429" y="2350402"/>
        <a:ext cx="573430" cy="109961"/>
      </dsp:txXfrm>
    </dsp:sp>
    <dsp:sp modelId="{6965F5FF-D5E5-4B18-BD56-03DCC9355F0D}">
      <dsp:nvSpPr>
        <dsp:cNvPr id="0" name=""/>
        <dsp:cNvSpPr/>
      </dsp:nvSpPr>
      <dsp:spPr>
        <a:xfrm>
          <a:off x="3086208" y="1573339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Données</a:t>
          </a:r>
          <a:endParaRPr lang="fr-FR" sz="600" kern="1200" dirty="0"/>
        </a:p>
      </dsp:txBody>
      <dsp:txXfrm>
        <a:off x="3086208" y="1573339"/>
        <a:ext cx="637144" cy="329885"/>
      </dsp:txXfrm>
    </dsp:sp>
    <dsp:sp modelId="{4A3E0DB3-4156-45E4-A318-DC58E3B12684}">
      <dsp:nvSpPr>
        <dsp:cNvPr id="0" name=""/>
        <dsp:cNvSpPr/>
      </dsp:nvSpPr>
      <dsp:spPr>
        <a:xfrm>
          <a:off x="3213637" y="1829917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P. </a:t>
          </a:r>
          <a:r>
            <a:rPr lang="en-US" sz="700" kern="1200" dirty="0" err="1"/>
            <a:t>Gauron</a:t>
          </a:r>
          <a:endParaRPr lang="fr-FR" sz="700" kern="1200" dirty="0"/>
        </a:p>
      </dsp:txBody>
      <dsp:txXfrm>
        <a:off x="3213637" y="1829917"/>
        <a:ext cx="573430" cy="109961"/>
      </dsp:txXfrm>
    </dsp:sp>
    <dsp:sp modelId="{F21B9050-B802-48C1-85B9-C2CFEF9293FB}">
      <dsp:nvSpPr>
        <dsp:cNvPr id="0" name=""/>
        <dsp:cNvSpPr/>
      </dsp:nvSpPr>
      <dsp:spPr>
        <a:xfrm>
          <a:off x="2658805" y="2093825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Gestion des </a:t>
          </a:r>
          <a:r>
            <a:rPr lang="en-US" sz="600" kern="1200" dirty="0" err="1"/>
            <a:t>données</a:t>
          </a:r>
          <a:endParaRPr lang="fr-FR" sz="600" kern="1200" dirty="0"/>
        </a:p>
      </dsp:txBody>
      <dsp:txXfrm>
        <a:off x="2658805" y="2093825"/>
        <a:ext cx="637144" cy="329885"/>
      </dsp:txXfrm>
    </dsp:sp>
    <dsp:sp modelId="{8F21D9F2-B43B-4461-B91A-0DF37B2D0147}">
      <dsp:nvSpPr>
        <dsp:cNvPr id="0" name=""/>
        <dsp:cNvSpPr/>
      </dsp:nvSpPr>
      <dsp:spPr>
        <a:xfrm>
          <a:off x="2786234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P. </a:t>
          </a:r>
          <a:r>
            <a:rPr lang="en-US" sz="700" kern="1200" dirty="0" err="1"/>
            <a:t>Gauron</a:t>
          </a:r>
          <a:endParaRPr lang="fr-FR" sz="700" kern="1200" dirty="0"/>
        </a:p>
      </dsp:txBody>
      <dsp:txXfrm>
        <a:off x="2786234" y="2350402"/>
        <a:ext cx="573430" cy="109961"/>
      </dsp:txXfrm>
    </dsp:sp>
    <dsp:sp modelId="{F1D2B341-F37D-48C9-B127-DC5754F93BE2}">
      <dsp:nvSpPr>
        <dsp:cNvPr id="0" name=""/>
        <dsp:cNvSpPr/>
      </dsp:nvSpPr>
      <dsp:spPr>
        <a:xfrm>
          <a:off x="3513611" y="2093825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Extraction et </a:t>
          </a:r>
          <a:r>
            <a:rPr lang="en-US" sz="600" kern="1200" dirty="0" err="1"/>
            <a:t>visualisation</a:t>
          </a:r>
          <a:endParaRPr lang="fr-FR" sz="600" kern="1200" dirty="0"/>
        </a:p>
      </dsp:txBody>
      <dsp:txXfrm>
        <a:off x="3513611" y="2093825"/>
        <a:ext cx="637144" cy="329885"/>
      </dsp:txXfrm>
    </dsp:sp>
    <dsp:sp modelId="{8DE819E5-8B23-46DB-8087-26E2F4C3AB09}">
      <dsp:nvSpPr>
        <dsp:cNvPr id="0" name=""/>
        <dsp:cNvSpPr/>
      </dsp:nvSpPr>
      <dsp:spPr>
        <a:xfrm>
          <a:off x="3641040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rgbClr val="FF0000"/>
              </a:solidFill>
            </a:rPr>
            <a:t>S. Lion</a:t>
          </a:r>
          <a:endParaRPr lang="fr-FR" sz="700" kern="1200" dirty="0">
            <a:solidFill>
              <a:srgbClr val="FF0000"/>
            </a:solidFill>
          </a:endParaRPr>
        </a:p>
      </dsp:txBody>
      <dsp:txXfrm>
        <a:off x="3641040" y="2350402"/>
        <a:ext cx="573430" cy="109961"/>
      </dsp:txXfrm>
    </dsp:sp>
    <dsp:sp modelId="{09761D59-090F-4F1D-9B2F-EE252540C1F2}">
      <dsp:nvSpPr>
        <dsp:cNvPr id="0" name=""/>
        <dsp:cNvSpPr/>
      </dsp:nvSpPr>
      <dsp:spPr>
        <a:xfrm>
          <a:off x="6505430" y="1573339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Développement</a:t>
          </a:r>
          <a:endParaRPr lang="fr-FR" sz="600" kern="1200" dirty="0"/>
        </a:p>
      </dsp:txBody>
      <dsp:txXfrm>
        <a:off x="6505430" y="1573339"/>
        <a:ext cx="637144" cy="329885"/>
      </dsp:txXfrm>
    </dsp:sp>
    <dsp:sp modelId="{5C647A54-E2FD-4690-BE80-B09E687BEB54}">
      <dsp:nvSpPr>
        <dsp:cNvPr id="0" name=""/>
        <dsp:cNvSpPr/>
      </dsp:nvSpPr>
      <dsp:spPr>
        <a:xfrm>
          <a:off x="6632859" y="1829917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E. Legay</a:t>
          </a:r>
          <a:endParaRPr lang="fr-FR" sz="700" kern="1200" dirty="0"/>
        </a:p>
      </dsp:txBody>
      <dsp:txXfrm>
        <a:off x="6632859" y="1829917"/>
        <a:ext cx="573430" cy="109961"/>
      </dsp:txXfrm>
    </dsp:sp>
    <dsp:sp modelId="{14825CAF-0F62-4652-BF4B-64EDA8F157DB}">
      <dsp:nvSpPr>
        <dsp:cNvPr id="0" name=""/>
        <dsp:cNvSpPr/>
      </dsp:nvSpPr>
      <dsp:spPr>
        <a:xfrm>
          <a:off x="4368416" y="2093825"/>
          <a:ext cx="637144" cy="329885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EPICS</a:t>
          </a:r>
          <a:endParaRPr lang="fr-FR" sz="600" kern="1200" dirty="0"/>
        </a:p>
      </dsp:txBody>
      <dsp:txXfrm>
        <a:off x="4368416" y="2093825"/>
        <a:ext cx="637144" cy="329885"/>
      </dsp:txXfrm>
    </dsp:sp>
    <dsp:sp modelId="{070008B0-0C09-4578-B6FC-3CF4ED12962A}">
      <dsp:nvSpPr>
        <dsp:cNvPr id="0" name=""/>
        <dsp:cNvSpPr/>
      </dsp:nvSpPr>
      <dsp:spPr>
        <a:xfrm>
          <a:off x="4495845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O. </a:t>
          </a:r>
          <a:r>
            <a:rPr lang="en-US" sz="700" kern="1200" dirty="0" err="1"/>
            <a:t>Dalifard</a:t>
          </a:r>
          <a:endParaRPr lang="fr-FR" sz="700" kern="1200" dirty="0"/>
        </a:p>
      </dsp:txBody>
      <dsp:txXfrm>
        <a:off x="4495845" y="2350402"/>
        <a:ext cx="573430" cy="109961"/>
      </dsp:txXfrm>
    </dsp:sp>
    <dsp:sp modelId="{9229619E-6716-4879-9C66-5FC6FBEFB91C}">
      <dsp:nvSpPr>
        <dsp:cNvPr id="0" name=""/>
        <dsp:cNvSpPr/>
      </dsp:nvSpPr>
      <dsp:spPr>
        <a:xfrm>
          <a:off x="1376597" y="2614310"/>
          <a:ext cx="637144" cy="32988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WP2</a:t>
          </a:r>
          <a:endParaRPr lang="fr-FR" sz="600" kern="1200" dirty="0"/>
        </a:p>
      </dsp:txBody>
      <dsp:txXfrm>
        <a:off x="1376597" y="2614310"/>
        <a:ext cx="637144" cy="329885"/>
      </dsp:txXfrm>
    </dsp:sp>
    <dsp:sp modelId="{8F88243A-67A3-4610-ADB5-959416BA6201}">
      <dsp:nvSpPr>
        <dsp:cNvPr id="0" name=""/>
        <dsp:cNvSpPr/>
      </dsp:nvSpPr>
      <dsp:spPr>
        <a:xfrm>
          <a:off x="1504026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1504026" y="2870888"/>
        <a:ext cx="573430" cy="109961"/>
      </dsp:txXfrm>
    </dsp:sp>
    <dsp:sp modelId="{3BC97E40-B590-4F9E-A0E8-4F5B66716055}">
      <dsp:nvSpPr>
        <dsp:cNvPr id="0" name=""/>
        <dsp:cNvSpPr/>
      </dsp:nvSpPr>
      <dsp:spPr>
        <a:xfrm>
          <a:off x="2231403" y="2614310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WP3</a:t>
          </a:r>
          <a:endParaRPr lang="fr-FR" sz="600" kern="1200" dirty="0"/>
        </a:p>
      </dsp:txBody>
      <dsp:txXfrm>
        <a:off x="2231403" y="2614310"/>
        <a:ext cx="637144" cy="329885"/>
      </dsp:txXfrm>
    </dsp:sp>
    <dsp:sp modelId="{9626CE8D-A1BA-40E5-98CE-79981748AA45}">
      <dsp:nvSpPr>
        <dsp:cNvPr id="0" name=""/>
        <dsp:cNvSpPr/>
      </dsp:nvSpPr>
      <dsp:spPr>
        <a:xfrm>
          <a:off x="2358832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O. </a:t>
          </a:r>
          <a:r>
            <a:rPr lang="en-US" sz="700" kern="1200" dirty="0" err="1"/>
            <a:t>Dalifard</a:t>
          </a:r>
          <a:endParaRPr lang="fr-FR" sz="700" kern="1200" dirty="0"/>
        </a:p>
      </dsp:txBody>
      <dsp:txXfrm>
        <a:off x="2358832" y="2870888"/>
        <a:ext cx="573430" cy="109961"/>
      </dsp:txXfrm>
    </dsp:sp>
    <dsp:sp modelId="{DB633B91-F711-4BC8-8430-7207FEA363AC}">
      <dsp:nvSpPr>
        <dsp:cNvPr id="0" name=""/>
        <dsp:cNvSpPr/>
      </dsp:nvSpPr>
      <dsp:spPr>
        <a:xfrm>
          <a:off x="949195" y="3134796"/>
          <a:ext cx="637144" cy="32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BPMs</a:t>
          </a:r>
        </a:p>
      </dsp:txBody>
      <dsp:txXfrm>
        <a:off x="949195" y="3134796"/>
        <a:ext cx="637144" cy="329885"/>
      </dsp:txXfrm>
    </dsp:sp>
    <dsp:sp modelId="{4BF258F8-17CD-49C1-B00D-845D3B1B25A8}">
      <dsp:nvSpPr>
        <dsp:cNvPr id="0" name=""/>
        <dsp:cNvSpPr/>
      </dsp:nvSpPr>
      <dsp:spPr>
        <a:xfrm>
          <a:off x="1076624" y="3391373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O. </a:t>
          </a:r>
          <a:r>
            <a:rPr lang="en-US" sz="700" kern="1200" dirty="0" err="1"/>
            <a:t>Dalifard</a:t>
          </a:r>
          <a:endParaRPr lang="fr-FR" sz="700" kern="1200" dirty="0"/>
        </a:p>
      </dsp:txBody>
      <dsp:txXfrm>
        <a:off x="1076624" y="3391373"/>
        <a:ext cx="573430" cy="109961"/>
      </dsp:txXfrm>
    </dsp:sp>
    <dsp:sp modelId="{88F35581-C4DD-4C9B-9B2B-56C515319AD5}">
      <dsp:nvSpPr>
        <dsp:cNvPr id="0" name=""/>
        <dsp:cNvSpPr/>
      </dsp:nvSpPr>
      <dsp:spPr>
        <a:xfrm>
          <a:off x="1804000" y="3134796"/>
          <a:ext cx="637144" cy="32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Screens</a:t>
          </a:r>
        </a:p>
      </dsp:txBody>
      <dsp:txXfrm>
        <a:off x="1804000" y="3134796"/>
        <a:ext cx="637144" cy="329885"/>
      </dsp:txXfrm>
    </dsp:sp>
    <dsp:sp modelId="{56CC087A-AA4C-46CC-B461-49D9869943F1}">
      <dsp:nvSpPr>
        <dsp:cNvPr id="0" name=""/>
        <dsp:cNvSpPr/>
      </dsp:nvSpPr>
      <dsp:spPr>
        <a:xfrm>
          <a:off x="1931429" y="3391373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V. </a:t>
          </a:r>
          <a:r>
            <a:rPr lang="en-US" sz="700" kern="1200" dirty="0" err="1"/>
            <a:t>Dalifard</a:t>
          </a:r>
          <a:endParaRPr lang="fr-FR" sz="700" kern="1200" dirty="0"/>
        </a:p>
      </dsp:txBody>
      <dsp:txXfrm>
        <a:off x="1931429" y="3391373"/>
        <a:ext cx="573430" cy="109961"/>
      </dsp:txXfrm>
    </dsp:sp>
    <dsp:sp modelId="{AFF543D6-3BB1-41D5-AC92-67A6F346EC87}">
      <dsp:nvSpPr>
        <dsp:cNvPr id="0" name=""/>
        <dsp:cNvSpPr/>
      </dsp:nvSpPr>
      <dsp:spPr>
        <a:xfrm>
          <a:off x="2658805" y="3134796"/>
          <a:ext cx="637144" cy="32988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BLMs</a:t>
          </a:r>
        </a:p>
      </dsp:txBody>
      <dsp:txXfrm>
        <a:off x="2658805" y="3134796"/>
        <a:ext cx="637144" cy="329885"/>
      </dsp:txXfrm>
    </dsp:sp>
    <dsp:sp modelId="{C2B07312-AC36-4FBD-893D-21FB9E02F6C7}">
      <dsp:nvSpPr>
        <dsp:cNvPr id="0" name=""/>
        <dsp:cNvSpPr/>
      </dsp:nvSpPr>
      <dsp:spPr>
        <a:xfrm>
          <a:off x="2786234" y="3391373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786234" y="3391373"/>
        <a:ext cx="573430" cy="109961"/>
      </dsp:txXfrm>
    </dsp:sp>
    <dsp:sp modelId="{412A6F48-3BE3-4148-A4B9-681D1C855794}">
      <dsp:nvSpPr>
        <dsp:cNvPr id="0" name=""/>
        <dsp:cNvSpPr/>
      </dsp:nvSpPr>
      <dsp:spPr>
        <a:xfrm>
          <a:off x="3513611" y="3134796"/>
          <a:ext cx="637144" cy="32988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Autres</a:t>
          </a:r>
          <a:r>
            <a:rPr lang="en-US" sz="600" kern="1200" dirty="0"/>
            <a:t> </a:t>
          </a:r>
          <a:r>
            <a:rPr lang="en-US" sz="600" kern="1200" dirty="0" err="1"/>
            <a:t>diags</a:t>
          </a:r>
          <a:endParaRPr lang="en-US" sz="600" kern="1200" dirty="0"/>
        </a:p>
      </dsp:txBody>
      <dsp:txXfrm>
        <a:off x="3513611" y="3134796"/>
        <a:ext cx="637144" cy="329885"/>
      </dsp:txXfrm>
    </dsp:sp>
    <dsp:sp modelId="{6973A916-813F-4646-BF6E-53F5E3C8B726}">
      <dsp:nvSpPr>
        <dsp:cNvPr id="0" name=""/>
        <dsp:cNvSpPr/>
      </dsp:nvSpPr>
      <dsp:spPr>
        <a:xfrm>
          <a:off x="3641040" y="3391373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641040" y="3391373"/>
        <a:ext cx="573430" cy="109961"/>
      </dsp:txXfrm>
    </dsp:sp>
    <dsp:sp modelId="{5A72D9B1-0FE3-4EDE-826A-B7A4BF344520}">
      <dsp:nvSpPr>
        <dsp:cNvPr id="0" name=""/>
        <dsp:cNvSpPr/>
      </dsp:nvSpPr>
      <dsp:spPr>
        <a:xfrm>
          <a:off x="3086208" y="2614310"/>
          <a:ext cx="637144" cy="32988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WP4</a:t>
          </a:r>
          <a:endParaRPr lang="fr-FR" sz="600" kern="1200" dirty="0"/>
        </a:p>
      </dsp:txBody>
      <dsp:txXfrm>
        <a:off x="3086208" y="2614310"/>
        <a:ext cx="637144" cy="329885"/>
      </dsp:txXfrm>
    </dsp:sp>
    <dsp:sp modelId="{EC3DF81E-5A8F-4357-8421-6B3F338AAA98}">
      <dsp:nvSpPr>
        <dsp:cNvPr id="0" name=""/>
        <dsp:cNvSpPr/>
      </dsp:nvSpPr>
      <dsp:spPr>
        <a:xfrm>
          <a:off x="3213637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213637" y="2870888"/>
        <a:ext cx="573430" cy="109961"/>
      </dsp:txXfrm>
    </dsp:sp>
    <dsp:sp modelId="{8F8A1844-6916-4718-94D4-3C426C2ECADA}">
      <dsp:nvSpPr>
        <dsp:cNvPr id="0" name=""/>
        <dsp:cNvSpPr/>
      </dsp:nvSpPr>
      <dsp:spPr>
        <a:xfrm>
          <a:off x="3941013" y="2614310"/>
          <a:ext cx="637144" cy="3298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WP5</a:t>
          </a:r>
          <a:endParaRPr lang="fr-FR" sz="600" kern="1200" dirty="0"/>
        </a:p>
      </dsp:txBody>
      <dsp:txXfrm>
        <a:off x="3941013" y="2614310"/>
        <a:ext cx="637144" cy="329885"/>
      </dsp:txXfrm>
    </dsp:sp>
    <dsp:sp modelId="{D3C76F57-27B7-4CD7-8948-6A6E2C9B896E}">
      <dsp:nvSpPr>
        <dsp:cNvPr id="0" name=""/>
        <dsp:cNvSpPr/>
      </dsp:nvSpPr>
      <dsp:spPr>
        <a:xfrm>
          <a:off x="4068442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068442" y="2870888"/>
        <a:ext cx="573430" cy="109961"/>
      </dsp:txXfrm>
    </dsp:sp>
    <dsp:sp modelId="{C6A17B1B-C796-4965-A83E-F6A637E83AE1}">
      <dsp:nvSpPr>
        <dsp:cNvPr id="0" name=""/>
        <dsp:cNvSpPr/>
      </dsp:nvSpPr>
      <dsp:spPr>
        <a:xfrm>
          <a:off x="4795819" y="2614310"/>
          <a:ext cx="637144" cy="32988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WP6</a:t>
          </a:r>
          <a:endParaRPr lang="fr-FR" sz="600" kern="1200" dirty="0"/>
        </a:p>
      </dsp:txBody>
      <dsp:txXfrm>
        <a:off x="4795819" y="2614310"/>
        <a:ext cx="637144" cy="329885"/>
      </dsp:txXfrm>
    </dsp:sp>
    <dsp:sp modelId="{40867300-962C-4494-B16B-2E6210FD23B8}">
      <dsp:nvSpPr>
        <dsp:cNvPr id="0" name=""/>
        <dsp:cNvSpPr/>
      </dsp:nvSpPr>
      <dsp:spPr>
        <a:xfrm>
          <a:off x="4923248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4923248" y="2870888"/>
        <a:ext cx="573430" cy="109961"/>
      </dsp:txXfrm>
    </dsp:sp>
    <dsp:sp modelId="{BDD2F3B7-E073-4EC6-9B8C-6FDE1D0FD544}">
      <dsp:nvSpPr>
        <dsp:cNvPr id="0" name=""/>
        <dsp:cNvSpPr/>
      </dsp:nvSpPr>
      <dsp:spPr>
        <a:xfrm>
          <a:off x="5650624" y="2614310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WP7</a:t>
          </a:r>
          <a:endParaRPr lang="fr-FR" sz="600" kern="1200" dirty="0"/>
        </a:p>
      </dsp:txBody>
      <dsp:txXfrm>
        <a:off x="5650624" y="2614310"/>
        <a:ext cx="637144" cy="329885"/>
      </dsp:txXfrm>
    </dsp:sp>
    <dsp:sp modelId="{DC7D5F5E-A95C-4A3B-A367-5DE0584EB6EF}">
      <dsp:nvSpPr>
        <dsp:cNvPr id="0" name=""/>
        <dsp:cNvSpPr/>
      </dsp:nvSpPr>
      <dsp:spPr>
        <a:xfrm>
          <a:off x="5778053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i="1" kern="1200" dirty="0">
              <a:solidFill>
                <a:srgbClr val="FF0000"/>
              </a:solidFill>
            </a:rPr>
            <a:t>T. </a:t>
          </a:r>
          <a:r>
            <a:rPr lang="en-US" sz="700" i="1" kern="1200" dirty="0" err="1">
              <a:solidFill>
                <a:srgbClr val="FF0000"/>
              </a:solidFill>
            </a:rPr>
            <a:t>Viaud</a:t>
          </a:r>
          <a:endParaRPr lang="fr-FR" sz="700" i="1" kern="1200" dirty="0">
            <a:solidFill>
              <a:srgbClr val="FF0000"/>
            </a:solidFill>
          </a:endParaRPr>
        </a:p>
      </dsp:txBody>
      <dsp:txXfrm>
        <a:off x="5778053" y="2870888"/>
        <a:ext cx="573430" cy="109961"/>
      </dsp:txXfrm>
    </dsp:sp>
    <dsp:sp modelId="{D6570A79-8B42-47E6-A5D7-CE8DB47F292D}">
      <dsp:nvSpPr>
        <dsp:cNvPr id="0" name=""/>
        <dsp:cNvSpPr/>
      </dsp:nvSpPr>
      <dsp:spPr>
        <a:xfrm>
          <a:off x="6505430" y="2614310"/>
          <a:ext cx="637144" cy="32988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WP8</a:t>
          </a:r>
          <a:endParaRPr lang="fr-FR" sz="600" kern="1200" dirty="0"/>
        </a:p>
      </dsp:txBody>
      <dsp:txXfrm>
        <a:off x="6505430" y="2614310"/>
        <a:ext cx="637144" cy="329885"/>
      </dsp:txXfrm>
    </dsp:sp>
    <dsp:sp modelId="{7BCFDCFB-7754-4EBB-A477-8A2D9A010A25}">
      <dsp:nvSpPr>
        <dsp:cNvPr id="0" name=""/>
        <dsp:cNvSpPr/>
      </dsp:nvSpPr>
      <dsp:spPr>
        <a:xfrm>
          <a:off x="6632859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P. </a:t>
          </a:r>
          <a:r>
            <a:rPr lang="en-US" sz="700" kern="1200" dirty="0" err="1"/>
            <a:t>Gauron</a:t>
          </a:r>
          <a:endParaRPr lang="fr-FR" sz="700" kern="1200" dirty="0"/>
        </a:p>
      </dsp:txBody>
      <dsp:txXfrm>
        <a:off x="6632859" y="2870888"/>
        <a:ext cx="573430" cy="109961"/>
      </dsp:txXfrm>
    </dsp:sp>
    <dsp:sp modelId="{6D7F7189-FAAA-4E6B-B769-DF83C7C534E2}">
      <dsp:nvSpPr>
        <dsp:cNvPr id="0" name=""/>
        <dsp:cNvSpPr/>
      </dsp:nvSpPr>
      <dsp:spPr>
        <a:xfrm>
          <a:off x="7360235" y="2614310"/>
          <a:ext cx="637144" cy="32988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WP9</a:t>
          </a:r>
          <a:endParaRPr lang="fr-FR" sz="600" kern="1200" dirty="0"/>
        </a:p>
      </dsp:txBody>
      <dsp:txXfrm>
        <a:off x="7360235" y="2614310"/>
        <a:ext cx="637144" cy="329885"/>
      </dsp:txXfrm>
    </dsp:sp>
    <dsp:sp modelId="{2BA7476B-95ED-4604-8EAA-4B7FC7B12443}">
      <dsp:nvSpPr>
        <dsp:cNvPr id="0" name=""/>
        <dsp:cNvSpPr/>
      </dsp:nvSpPr>
      <dsp:spPr>
        <a:xfrm>
          <a:off x="7487664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7487664" y="2870888"/>
        <a:ext cx="573430" cy="109961"/>
      </dsp:txXfrm>
    </dsp:sp>
    <dsp:sp modelId="{3E986B76-B47A-4949-9E0B-37714C0F6542}">
      <dsp:nvSpPr>
        <dsp:cNvPr id="0" name=""/>
        <dsp:cNvSpPr/>
      </dsp:nvSpPr>
      <dsp:spPr>
        <a:xfrm>
          <a:off x="8642443" y="2093825"/>
          <a:ext cx="637144" cy="3298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IHM Global</a:t>
          </a:r>
          <a:endParaRPr lang="fr-FR" sz="600" kern="1200" dirty="0"/>
        </a:p>
      </dsp:txBody>
      <dsp:txXfrm>
        <a:off x="8642443" y="2093825"/>
        <a:ext cx="637144" cy="329885"/>
      </dsp:txXfrm>
    </dsp:sp>
    <dsp:sp modelId="{461FD547-B08D-4FCD-8DC0-BE9413EC217B}">
      <dsp:nvSpPr>
        <dsp:cNvPr id="0" name=""/>
        <dsp:cNvSpPr/>
      </dsp:nvSpPr>
      <dsp:spPr>
        <a:xfrm>
          <a:off x="8769872" y="2350402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8769872" y="2350402"/>
        <a:ext cx="573430" cy="109961"/>
      </dsp:txXfrm>
    </dsp:sp>
    <dsp:sp modelId="{D0DAC74E-079B-4AFF-B842-9294A6F4B0A6}">
      <dsp:nvSpPr>
        <dsp:cNvPr id="0" name=""/>
        <dsp:cNvSpPr/>
      </dsp:nvSpPr>
      <dsp:spPr>
        <a:xfrm>
          <a:off x="8215040" y="2614310"/>
          <a:ext cx="637144" cy="3298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Vue machine</a:t>
          </a:r>
          <a:endParaRPr lang="fr-FR" sz="600" kern="1200" dirty="0"/>
        </a:p>
      </dsp:txBody>
      <dsp:txXfrm>
        <a:off x="8215040" y="2614310"/>
        <a:ext cx="637144" cy="329885"/>
      </dsp:txXfrm>
    </dsp:sp>
    <dsp:sp modelId="{C9AB13C4-696A-4A03-B271-6392A6BD819D}">
      <dsp:nvSpPr>
        <dsp:cNvPr id="0" name=""/>
        <dsp:cNvSpPr/>
      </dsp:nvSpPr>
      <dsp:spPr>
        <a:xfrm>
          <a:off x="8342469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8342469" y="2870888"/>
        <a:ext cx="573430" cy="109961"/>
      </dsp:txXfrm>
    </dsp:sp>
    <dsp:sp modelId="{E3C50C12-0633-43F1-A6D4-F743BEC01D19}">
      <dsp:nvSpPr>
        <dsp:cNvPr id="0" name=""/>
        <dsp:cNvSpPr/>
      </dsp:nvSpPr>
      <dsp:spPr>
        <a:xfrm>
          <a:off x="9069846" y="2614310"/>
          <a:ext cx="637144" cy="3298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" tIns="3810" rIns="3810" bIns="4655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Interfaces </a:t>
          </a:r>
          <a:r>
            <a:rPr lang="en-US" sz="600" kern="1200" dirty="0" err="1"/>
            <a:t>spécifiques</a:t>
          </a:r>
          <a:r>
            <a:rPr lang="en-US" sz="600" kern="1200" dirty="0"/>
            <a:t> de gestion</a:t>
          </a:r>
          <a:endParaRPr lang="fr-FR" sz="600" kern="1200" dirty="0"/>
        </a:p>
      </dsp:txBody>
      <dsp:txXfrm>
        <a:off x="9069846" y="2614310"/>
        <a:ext cx="637144" cy="329885"/>
      </dsp:txXfrm>
    </dsp:sp>
    <dsp:sp modelId="{F2259699-AD75-4B8D-8EDC-D15682084264}">
      <dsp:nvSpPr>
        <dsp:cNvPr id="0" name=""/>
        <dsp:cNvSpPr/>
      </dsp:nvSpPr>
      <dsp:spPr>
        <a:xfrm>
          <a:off x="9197275" y="2870888"/>
          <a:ext cx="573430" cy="109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9197275" y="2870888"/>
        <a:ext cx="573430" cy="10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Progress Review- 1-2025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Progress Review- 1-2025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PERLE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WP- 10 - Online</a:t>
            </a:r>
          </a:p>
          <a:p>
            <a:pPr algn="ctr"/>
            <a:r>
              <a:rPr lang="fr-FR" sz="2800" dirty="0">
                <a:latin typeface="+mn-lt"/>
              </a:rPr>
              <a:t>Présenté par: E. Legay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16 Janvier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61851" y="1157536"/>
            <a:ext cx="9721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Périmètre du WP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Fournir des interfaces permettant d’opérer PERLE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Fournir aux experts des sous-systèmes des outils de configuration / débogages / monitoring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Assurer l’opération de l’ensemble de l’infrastructure informatique nécessaire à PERLE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Assurer l’accès aux données machines en interne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Dans la directive européenne sur la science ouverte, mettre en place une gestion des données cohérentes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Interactions du WP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Tous les autres WP (excepté WP1)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Objectifs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1 : remettre en fonctionnement la machine RI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2 : préparer le fonctionnement de l’injecteur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3 :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61851" y="1157536"/>
            <a:ext cx="9721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Objectifs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0 (2025): Fonctionnement le DC Gun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/>
              <a:t>Prise en main des outils RI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rgbClr val="FF0000"/>
                </a:solidFill>
              </a:rPr>
              <a:t>Formation des agents à EPICS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/>
              <a:t>Ajout des </a:t>
            </a:r>
            <a:r>
              <a:rPr lang="fr-FR" dirty="0" err="1"/>
              <a:t>devices</a:t>
            </a:r>
            <a:r>
              <a:rPr lang="fr-FR" dirty="0"/>
              <a:t> manquants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1 (2025-2027): Développements pour l’injecteur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/>
              <a:t>Développement spécifique pour la Cryo et la RF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/>
              <a:t>Intégration des éléments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/>
              <a:t>Mise en production d’outils de monitoring performants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2 : Préparer PERLE 89 MeV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3 : Préparer PERLE 250MeV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Priorité -1 : Adapter le planning à la réalité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2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In </a:t>
            </a:r>
            <a:r>
              <a:rPr lang="fr-FR" dirty="0" err="1"/>
              <a:t>progress</a:t>
            </a: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Mobilisation de l’équipe (5-7 ingénieurs sur 3 services)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Design et déploiement de l’infrastructure réseau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Réflexion sur la philosophie de stockage des données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Définition des besoins avec chaque WP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Analyse du code automate RI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Next </a:t>
            </a:r>
            <a:r>
              <a:rPr lang="fr-FR" dirty="0" err="1"/>
              <a:t>step</a:t>
            </a: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Mise en place des réseaux PERLE avec gestion des utilisateurs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Création projet PERLE dans </a:t>
            </a:r>
            <a:r>
              <a:rPr lang="fr-FR" dirty="0" err="1"/>
              <a:t>cloud@VD</a:t>
            </a: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Formation des agents à EPICS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Validation des besoins avec chaque WP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Réceptionner le serveur envoyé par RI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B8153DF-72EF-4A64-92C6-6D2591F2E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300656"/>
              </p:ext>
            </p:extLst>
          </p:nvPr>
        </p:nvGraphicFramePr>
        <p:xfrm>
          <a:off x="273819" y="869504"/>
          <a:ext cx="9865095" cy="455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Not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…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B0000B-0B51-48DE-B796-75F522D1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9" y="581473"/>
            <a:ext cx="10210923" cy="50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9E8F6FF-E53C-4C57-BFFB-A5CDCE43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19"/>
          <a:stretch/>
        </p:blipFill>
        <p:spPr>
          <a:xfrm>
            <a:off x="2448135" y="764889"/>
            <a:ext cx="5876503" cy="219284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21D042BA-016C-4D44-B9E1-8310E6E5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C2C2E8-7E49-4558-92DC-08793193142E}"/>
              </a:ext>
            </a:extLst>
          </p:cNvPr>
          <p:cNvSpPr txBox="1"/>
          <p:nvPr/>
        </p:nvSpPr>
        <p:spPr>
          <a:xfrm>
            <a:off x="849883" y="2957736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Définition des besoins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Apprentissage pour 0,9 FTE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dirty="0"/>
              <a:t>0,1 FTE en 2025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dirty="0"/>
              <a:t>0,5 FTE en 2026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dirty="0"/>
              <a:t>0,3 FTE en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Délégation IPHC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Décalage dans le temps pour mieux lisser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40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805608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Définition des besoins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De nombreux points en mode « boule de cristal 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Besoins de formations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36782</TotalTime>
  <Words>463</Words>
  <Application>Microsoft Office PowerPoint</Application>
  <PresentationFormat>Personnalisé</PresentationFormat>
  <Paragraphs>125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Périmètre du WP</vt:lpstr>
      <vt:lpstr>Objectifs du WP</vt:lpstr>
      <vt:lpstr>Etat d’Avancement </vt:lpstr>
      <vt:lpstr>Structuration du WP</vt:lpstr>
      <vt:lpstr>Planning et Principaux Jalons du WP</vt:lpstr>
      <vt:lpstr>RH engagés et besoins manquants</vt:lpstr>
      <vt:lpstr>RH engagés et besoins manquants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Eric Legay</cp:lastModifiedBy>
  <cp:revision>1978</cp:revision>
  <dcterms:created xsi:type="dcterms:W3CDTF">2011-03-09T16:37:49Z</dcterms:created>
  <dcterms:modified xsi:type="dcterms:W3CDTF">2025-01-16T13:00:07Z</dcterms:modified>
</cp:coreProperties>
</file>