
<file path=[Content_Types].xml><?xml version="1.0" encoding="utf-8"?>
<Types xmlns="http://schemas.openxmlformats.org/package/2006/content-types">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9"/>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Lst>
  <p:sldSz cx="12192000" cy="6858000"/>
  <p:notesSz cx="6858000" cy="9144000"/>
  <p:defaultTextStyle>
    <a:defPPr>
      <a:defRPr lang="fr-FR"/>
    </a:defPPr>
    <a:lvl1pPr marL="0" algn="l" defTabSz="914400">
      <a:defRPr sz="1800">
        <a:solidFill>
          <a:schemeClr val="tx1"/>
        </a:solidFill>
        <a:latin typeface="+mn-lt"/>
        <a:ea typeface="+mn-ea"/>
        <a:cs typeface="+mn-cs"/>
      </a:defRPr>
    </a:lvl1pPr>
    <a:lvl2pPr marL="457200" algn="l" defTabSz="914400">
      <a:defRPr sz="1800">
        <a:solidFill>
          <a:schemeClr val="tx1"/>
        </a:solidFill>
        <a:latin typeface="+mn-lt"/>
        <a:ea typeface="+mn-ea"/>
        <a:cs typeface="+mn-cs"/>
      </a:defRPr>
    </a:lvl2pPr>
    <a:lvl3pPr marL="914400" algn="l" defTabSz="914400">
      <a:defRPr sz="1800">
        <a:solidFill>
          <a:schemeClr val="tx1"/>
        </a:solidFill>
        <a:latin typeface="+mn-lt"/>
        <a:ea typeface="+mn-ea"/>
        <a:cs typeface="+mn-cs"/>
      </a:defRPr>
    </a:lvl3pPr>
    <a:lvl4pPr marL="1371600" algn="l" defTabSz="914400">
      <a:defRPr sz="1800">
        <a:solidFill>
          <a:schemeClr val="tx1"/>
        </a:solidFill>
        <a:latin typeface="+mn-lt"/>
        <a:ea typeface="+mn-ea"/>
        <a:cs typeface="+mn-cs"/>
      </a:defRPr>
    </a:lvl4pPr>
    <a:lvl5pPr marL="1828800" algn="l" defTabSz="914400">
      <a:defRPr sz="1800">
        <a:solidFill>
          <a:schemeClr val="tx1"/>
        </a:solidFill>
        <a:latin typeface="+mn-lt"/>
        <a:ea typeface="+mn-ea"/>
        <a:cs typeface="+mn-cs"/>
      </a:defRPr>
    </a:lvl5pPr>
    <a:lvl6pPr marL="2286000" algn="l" defTabSz="914400">
      <a:defRPr sz="1800">
        <a:solidFill>
          <a:schemeClr val="tx1"/>
        </a:solidFill>
        <a:latin typeface="+mn-lt"/>
        <a:ea typeface="+mn-ea"/>
        <a:cs typeface="+mn-cs"/>
      </a:defRPr>
    </a:lvl6pPr>
    <a:lvl7pPr marL="2743200" algn="l" defTabSz="914400">
      <a:defRPr sz="1800">
        <a:solidFill>
          <a:schemeClr val="tx1"/>
        </a:solidFill>
        <a:latin typeface="+mn-lt"/>
        <a:ea typeface="+mn-ea"/>
        <a:cs typeface="+mn-cs"/>
      </a:defRPr>
    </a:lvl7pPr>
    <a:lvl8pPr marL="3200400" algn="l" defTabSz="914400">
      <a:defRPr sz="1800">
        <a:solidFill>
          <a:schemeClr val="tx1"/>
        </a:solidFill>
        <a:latin typeface="+mn-lt"/>
        <a:ea typeface="+mn-ea"/>
        <a:cs typeface="+mn-cs"/>
      </a:defRPr>
    </a:lvl8pPr>
    <a:lvl9pPr marL="3657600" algn="l" defTabSz="914400">
      <a:defRPr sz="1800">
        <a:solidFill>
          <a:schemeClr val="tx1"/>
        </a:solidFill>
        <a:latin typeface="+mn-lt"/>
        <a:ea typeface="+mn-ea"/>
        <a:cs typeface="+mn-cs"/>
      </a:defRPr>
    </a:lvl9pPr>
  </p:defaultTextStyle>
  <p:extLst>
    <p:ext uri="{EFAFB233-063F-42B5-8137-9DF3F51BA10A}">
      <p15:sldGuideLst xmlns:p15="http://schemas.microsoft.com/office/powerpoint/2012/main">
        <p15:guide id="1" pos="3840">
          <p15:clr>
            <a:srgbClr val="A4A3A4"/>
          </p15:clr>
        </p15:guide>
        <p15:guide id="2" orient="horz" pos="216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a:solidFill>
                <a:schemeClr val="lt1"/>
              </a:solidFill>
            </a:ln>
          </a:left>
          <a:right>
            <a:ln w="12700">
              <a:solidFill>
                <a:schemeClr val="lt1"/>
              </a:solidFill>
            </a:ln>
          </a:right>
          <a:top>
            <a:ln w="12700">
              <a:solidFill>
                <a:schemeClr val="lt1"/>
              </a:solidFill>
            </a:ln>
          </a:top>
          <a:bottom>
            <a:ln w="12700">
              <a:solidFill>
                <a:schemeClr val="lt1"/>
              </a:solidFill>
            </a:ln>
          </a:bottom>
          <a:insideH>
            <a:ln w="12700">
              <a:solidFill>
                <a:schemeClr val="lt1"/>
              </a:solidFill>
            </a:ln>
          </a:insideH>
          <a:insideV>
            <a:ln w="12700">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fill>
          <a:solidFill>
            <a:schemeClr val="accent1">
              <a:tint val="40000"/>
            </a:schemeClr>
          </a:solidFill>
        </a:fill>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a:solidFill>
                <a:schemeClr val="lt1"/>
              </a:solidFill>
            </a:ln>
          </a:top>
        </a:tcBdr>
        <a:fill>
          <a:solidFill>
            <a:schemeClr val="accent1"/>
          </a:solidFill>
        </a:fill>
      </a:tcStyle>
    </a:lastRow>
    <a:seCell>
      <a:tcStyle>
        <a:tcBdr/>
      </a:tcStyle>
    </a:seCell>
    <a:swCell>
      <a:tcStyle>
        <a:tcBdr/>
      </a:tcStyle>
    </a:swCell>
    <a:firstRow>
      <a:tcTxStyle b="on">
        <a:fontRef idx="minor">
          <a:prstClr val="black"/>
        </a:fontRef>
        <a:schemeClr val="lt1"/>
      </a:tcTxStyle>
      <a:tcStyle>
        <a:tcBdr>
          <a:bottom>
            <a:ln w="38100">
              <a:solidFill>
                <a:schemeClr val="lt1"/>
              </a:solidFill>
            </a:ln>
          </a:bottom>
        </a:tcBdr>
        <a:fill>
          <a:solidFill>
            <a:schemeClr val="accent1"/>
          </a:solidFill>
        </a:fill>
      </a:tcStyle>
    </a:firstRow>
    <a:neCell>
      <a:tcStyle>
        <a:tcBdr/>
      </a:tcStyle>
    </a:neCell>
    <a:nwCell>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16"/>
    <p:restoredTop sz="94694"/>
  </p:normalViewPr>
  <p:slideViewPr>
    <p:cSldViewPr snapToGrid="0">
      <p:cViewPr varScale="1">
        <p:scale>
          <a:sx n="121" d="100"/>
          <a:sy n="121" d="100"/>
        </p:scale>
        <p:origin x="176" y="176"/>
      </p:cViewPr>
      <p:guideLst>
        <p:guide pos="3840"/>
        <p:guide orient="horz" pos="216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presProps" Target="presProps.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bwMode="auto">
        <a:xfrm>
          <a:off x="0" y="0"/>
          <a:ext cx="0" cy="0"/>
          <a:chOff x="0" y="0"/>
          <a:chExt cx="0" cy="0"/>
        </a:xfrm>
      </p:grpSpPr>
      <p:sp>
        <p:nvSpPr>
          <p:cNvPr id="2" name="Espace réservé d'en-tête 1"/>
          <p:cNvSpPr>
            <a:spLocks noGrp="1"/>
          </p:cNvSpPr>
          <p:nvPr>
            <p:ph type="hdr" sz="quarter"/>
          </p:nvPr>
        </p:nvSpPr>
        <p:spPr bwMode="auto">
          <a:xfrm>
            <a:off x="0" y="0"/>
            <a:ext cx="2971800" cy="458788"/>
          </a:xfrm>
          <a:prstGeom prst="rect">
            <a:avLst/>
          </a:prstGeom>
        </p:spPr>
        <p:txBody>
          <a:bodyPr vert="horz" lIns="91440" tIns="45720" rIns="91440" bIns="45720" rtlCol="0"/>
          <a:lstStyle>
            <a:lvl1pPr algn="l">
              <a:defRPr sz="1200"/>
            </a:lvl1pPr>
          </a:lstStyle>
          <a:p>
            <a:pPr>
              <a:defRPr/>
            </a:pPr>
            <a:endParaRPr lang="fr-FR"/>
          </a:p>
        </p:txBody>
      </p:sp>
      <p:sp>
        <p:nvSpPr>
          <p:cNvPr id="3" name="Espace réservé pour la date 2"/>
          <p:cNvSpPr>
            <a:spLocks noGrp="1"/>
          </p:cNvSpPr>
          <p:nvPr>
            <p:ph type="dt" idx="1"/>
          </p:nvPr>
        </p:nvSpPr>
        <p:spPr bwMode="auto">
          <a:xfrm>
            <a:off x="3884613" y="0"/>
            <a:ext cx="2971800" cy="458788"/>
          </a:xfrm>
          <a:prstGeom prst="rect">
            <a:avLst/>
          </a:prstGeom>
        </p:spPr>
        <p:txBody>
          <a:bodyPr vert="horz" lIns="91440" tIns="45720" rIns="91440" bIns="45720" rtlCol="0"/>
          <a:lstStyle>
            <a:lvl1pPr algn="r">
              <a:defRPr sz="1200"/>
            </a:lvl1pPr>
          </a:lstStyle>
          <a:p>
            <a:pPr>
              <a:defRPr/>
            </a:pPr>
            <a:fld id="{3632E96E-41F7-40C5-8419-297958CC00FA}" type="datetimeFigureOut">
              <a:rPr lang="fr-FR"/>
              <a:t>22/01/2025</a:t>
            </a:fld>
            <a:endParaRPr lang="fr-FR"/>
          </a:p>
        </p:txBody>
      </p:sp>
      <p:sp>
        <p:nvSpPr>
          <p:cNvPr id="4" name="Espace réservé pour l'image de la diapositive 3"/>
          <p:cNvSpPr>
            <a:spLocks noGrp="1" noRot="1" noChangeAspect="1"/>
          </p:cNvSpPr>
          <p:nvPr>
            <p:ph type="sldImg" idx="2"/>
          </p:nvPr>
        </p:nvSpPr>
        <p:spPr bwMode="auto">
          <a:xfrm>
            <a:off x="685800" y="1143000"/>
            <a:ext cx="5486400" cy="3086100"/>
          </a:xfrm>
          <a:prstGeom prst="rect">
            <a:avLst/>
          </a:prstGeom>
          <a:noFill/>
          <a:ln w="12700">
            <a:solidFill>
              <a:prstClr val="black"/>
            </a:solidFill>
          </a:ln>
        </p:spPr>
        <p:txBody>
          <a:bodyPr vert="horz" lIns="91440" tIns="45720" rIns="91440" bIns="45720" rtlCol="0" anchor="ctr"/>
          <a:lstStyle/>
          <a:p>
            <a:pPr>
              <a:defRPr/>
            </a:pPr>
            <a:endParaRPr lang="fr-FR"/>
          </a:p>
        </p:txBody>
      </p:sp>
      <p:sp>
        <p:nvSpPr>
          <p:cNvPr id="5" name="Remarques Espace réservé 4"/>
          <p:cNvSpPr>
            <a:spLocks noGrp="1"/>
          </p:cNvSpPr>
          <p:nvPr>
            <p:ph type="body" sz="quarter" idx="3"/>
          </p:nvPr>
        </p:nvSpPr>
        <p:spPr bwMode="auto">
          <a:xfrm>
            <a:off x="685800" y="4400550"/>
            <a:ext cx="5486400" cy="3600450"/>
          </a:xfrm>
          <a:prstGeom prst="rect">
            <a:avLst/>
          </a:prstGeom>
        </p:spPr>
        <p:txBody>
          <a:bodyPr vert="horz" lIns="91440" tIns="45720" rIns="91440" bIns="45720" rtlCol="0"/>
          <a:lstStyle/>
          <a:p>
            <a:pPr lvl="0">
              <a:defRPr/>
            </a:pPr>
            <a:r>
              <a:rPr lang="fr-FR"/>
              <a:t>Modifiez les styles du texte du masque</a:t>
            </a:r>
            <a:endParaRPr/>
          </a:p>
          <a:p>
            <a:pPr lvl="1">
              <a:defRPr/>
            </a:pPr>
            <a:r>
              <a:rPr lang="fr-FR"/>
              <a:t>Deuxième niveau</a:t>
            </a:r>
            <a:endParaRPr/>
          </a:p>
          <a:p>
            <a:pPr lvl="2">
              <a:defRPr/>
            </a:pPr>
            <a:r>
              <a:rPr lang="fr-FR"/>
              <a:t>Troisième niveau</a:t>
            </a:r>
            <a:endParaRPr/>
          </a:p>
          <a:p>
            <a:pPr lvl="3">
              <a:defRPr/>
            </a:pPr>
            <a:r>
              <a:rPr lang="fr-FR"/>
              <a:t>Quatrième niveau</a:t>
            </a:r>
            <a:endParaRPr/>
          </a:p>
          <a:p>
            <a:pPr lvl="4">
              <a:defRPr/>
            </a:pPr>
            <a:r>
              <a:rPr lang="fr-FR"/>
              <a:t>Cinquième niveau</a:t>
            </a:r>
            <a:endParaRPr/>
          </a:p>
        </p:txBody>
      </p:sp>
      <p:sp>
        <p:nvSpPr>
          <p:cNvPr id="6" name="Espace réservé du pied de page 5"/>
          <p:cNvSpPr>
            <a:spLocks noGrp="1"/>
          </p:cNvSpPr>
          <p:nvPr>
            <p:ph type="ftr" sz="quarter" idx="4"/>
          </p:nvPr>
        </p:nvSpPr>
        <p:spPr bwMode="auto">
          <a:xfrm>
            <a:off x="0" y="8685213"/>
            <a:ext cx="2971800" cy="458787"/>
          </a:xfrm>
          <a:prstGeom prst="rect">
            <a:avLst/>
          </a:prstGeom>
        </p:spPr>
        <p:txBody>
          <a:bodyPr vert="horz" lIns="91440" tIns="45720" rIns="91440" bIns="45720" rtlCol="0" anchor="b"/>
          <a:lstStyle>
            <a:lvl1pPr algn="l">
              <a:defRPr sz="1200"/>
            </a:lvl1pPr>
          </a:lstStyle>
          <a:p>
            <a:pPr>
              <a:defRPr/>
            </a:pPr>
            <a:endParaRPr lang="fr-FR"/>
          </a:p>
        </p:txBody>
      </p:sp>
      <p:sp>
        <p:nvSpPr>
          <p:cNvPr id="7" name="Espace réservé du numéro de diapositive 6"/>
          <p:cNvSpPr>
            <a:spLocks noGrp="1"/>
          </p:cNvSpPr>
          <p:nvPr>
            <p:ph type="sldNum" sz="quarter" idx="5"/>
          </p:nvPr>
        </p:nvSpPr>
        <p:spPr bwMode="auto">
          <a:xfrm>
            <a:off x="3884613" y="8685213"/>
            <a:ext cx="2971800" cy="458787"/>
          </a:xfrm>
          <a:prstGeom prst="rect">
            <a:avLst/>
          </a:prstGeom>
        </p:spPr>
        <p:txBody>
          <a:bodyPr vert="horz" lIns="91440" tIns="45720" rIns="91440" bIns="45720" rtlCol="0" anchor="b"/>
          <a:lstStyle>
            <a:lvl1pPr algn="r">
              <a:defRPr sz="1200"/>
            </a:lvl1pPr>
          </a:lstStyle>
          <a:p>
            <a:pPr>
              <a:defRPr/>
            </a:pPr>
            <a:fld id="{2E6999B8-B6B4-4561-A3CD-BBCDAB9FC9D9}" type="slidenum">
              <a:rPr lang="fr-FR"/>
              <a:t>‹#›</a:t>
            </a:fld>
            <a:endParaRPr lang="fr-FR"/>
          </a:p>
        </p:txBody>
      </p:sp>
    </p:spTree>
  </p:cSld>
  <p:clrMap bg1="lt1" tx1="dk1" bg2="lt2" tx2="dk2" accent1="accent1" accent2="accent2" accent3="accent3" accent4="accent4" accent5="accent5" accent6="accent6" hlink="hlink" folHlink="folHlink"/>
  <p:notesStyle>
    <a:lvl1pPr marL="0" algn="l" defTabSz="914400">
      <a:defRPr sz="1200">
        <a:solidFill>
          <a:schemeClr val="tx1"/>
        </a:solidFill>
        <a:latin typeface="+mn-lt"/>
        <a:ea typeface="+mn-ea"/>
        <a:cs typeface="+mn-cs"/>
      </a:defRPr>
    </a:lvl1pPr>
    <a:lvl2pPr marL="457200" algn="l" defTabSz="914400">
      <a:defRPr sz="1200">
        <a:solidFill>
          <a:schemeClr val="tx1"/>
        </a:solidFill>
        <a:latin typeface="+mn-lt"/>
        <a:ea typeface="+mn-ea"/>
        <a:cs typeface="+mn-cs"/>
      </a:defRPr>
    </a:lvl2pPr>
    <a:lvl3pPr marL="914400" algn="l" defTabSz="914400">
      <a:defRPr sz="1200">
        <a:solidFill>
          <a:schemeClr val="tx1"/>
        </a:solidFill>
        <a:latin typeface="+mn-lt"/>
        <a:ea typeface="+mn-ea"/>
        <a:cs typeface="+mn-cs"/>
      </a:defRPr>
    </a:lvl3pPr>
    <a:lvl4pPr marL="1371600" algn="l" defTabSz="914400">
      <a:defRPr sz="1200">
        <a:solidFill>
          <a:schemeClr val="tx1"/>
        </a:solidFill>
        <a:latin typeface="+mn-lt"/>
        <a:ea typeface="+mn-ea"/>
        <a:cs typeface="+mn-cs"/>
      </a:defRPr>
    </a:lvl4pPr>
    <a:lvl5pPr marL="1828800" algn="l" defTabSz="914400">
      <a:defRPr sz="1200">
        <a:solidFill>
          <a:schemeClr val="tx1"/>
        </a:solidFill>
        <a:latin typeface="+mn-lt"/>
        <a:ea typeface="+mn-ea"/>
        <a:cs typeface="+mn-cs"/>
      </a:defRPr>
    </a:lvl5pPr>
    <a:lvl6pPr marL="2286000" algn="l" defTabSz="914400">
      <a:defRPr sz="1200">
        <a:solidFill>
          <a:schemeClr val="tx1"/>
        </a:solidFill>
        <a:latin typeface="+mn-lt"/>
        <a:ea typeface="+mn-ea"/>
        <a:cs typeface="+mn-cs"/>
      </a:defRPr>
    </a:lvl6pPr>
    <a:lvl7pPr marL="2743200" algn="l" defTabSz="914400">
      <a:defRPr sz="1200">
        <a:solidFill>
          <a:schemeClr val="tx1"/>
        </a:solidFill>
        <a:latin typeface="+mn-lt"/>
        <a:ea typeface="+mn-ea"/>
        <a:cs typeface="+mn-cs"/>
      </a:defRPr>
    </a:lvl7pPr>
    <a:lvl8pPr marL="3200400" algn="l" defTabSz="914400">
      <a:defRPr sz="1200">
        <a:solidFill>
          <a:schemeClr val="tx1"/>
        </a:solidFill>
        <a:latin typeface="+mn-lt"/>
        <a:ea typeface="+mn-ea"/>
        <a:cs typeface="+mn-cs"/>
      </a:defRPr>
    </a:lvl8pPr>
    <a:lvl9pPr marL="3657600" algn="l" defTabSz="914400">
      <a:defRPr sz="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2" name="Espace réservé pour l'image de la diapositive 1"/>
          <p:cNvSpPr>
            <a:spLocks noGrp="1" noRot="1" noChangeAspect="1"/>
          </p:cNvSpPr>
          <p:nvPr>
            <p:ph type="sldImg"/>
          </p:nvPr>
        </p:nvSpPr>
        <p:spPr bwMode="auto">
          <a:xfrm>
            <a:off x="685800" y="1143000"/>
            <a:ext cx="5486400" cy="3086100"/>
          </a:xfrm>
        </p:spPr>
      </p:sp>
      <p:sp>
        <p:nvSpPr>
          <p:cNvPr id="3" name="Remarques Espace réservé 2"/>
          <p:cNvSpPr>
            <a:spLocks noGrp="1"/>
          </p:cNvSpPr>
          <p:nvPr>
            <p:ph type="body" idx="1"/>
          </p:nvPr>
        </p:nvSpPr>
        <p:spPr bwMode="auto"/>
        <p:txBody>
          <a:bodyPr/>
          <a:lstStyle/>
          <a:p>
            <a:pPr>
              <a:defRPr/>
            </a:pPr>
            <a:endParaRPr lang="fr-FR">
              <a:latin typeface="Arial"/>
              <a:cs typeface="Arial"/>
            </a:endParaRPr>
          </a:p>
        </p:txBody>
      </p:sp>
      <p:sp>
        <p:nvSpPr>
          <p:cNvPr id="4" name="Espace réservé pour le numéro de diapositive 3"/>
          <p:cNvSpPr>
            <a:spLocks noGrp="1"/>
          </p:cNvSpPr>
          <p:nvPr>
            <p:ph type="sldNum" sz="quarter" idx="10"/>
          </p:nvPr>
        </p:nvSpPr>
        <p:spPr bwMode="auto"/>
        <p:txBody>
          <a:bodyPr/>
          <a:lstStyle/>
          <a:p>
            <a:pPr>
              <a:defRPr/>
            </a:pPr>
            <a:fld id="{2E6999B8-B6B4-4561-A3CD-BBCDAB9FC9D9}" type="slidenum">
              <a:rPr lang="fr-FR"/>
              <a:t>1</a:t>
            </a:fld>
            <a:endParaRPr lang="fr-F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1230529432" name="Slide Image Placeholder 1"/>
          <p:cNvSpPr>
            <a:spLocks noGrp="1" noRot="1" noChangeAspect="1"/>
          </p:cNvSpPr>
          <p:nvPr>
            <p:ph type="sldImg"/>
          </p:nvPr>
        </p:nvSpPr>
        <p:spPr bwMode="auto"/>
      </p:sp>
      <p:sp>
        <p:nvSpPr>
          <p:cNvPr id="1151388960" name="Notes Placeholder 2"/>
          <p:cNvSpPr>
            <a:spLocks noGrp="1"/>
          </p:cNvSpPr>
          <p:nvPr>
            <p:ph type="body" idx="1"/>
          </p:nvPr>
        </p:nvSpPr>
        <p:spPr bwMode="auto"/>
        <p:txBody>
          <a:bodyPr/>
          <a:lstStyle/>
          <a:p>
            <a:pPr>
              <a:defRPr/>
            </a:pPr>
            <a:endParaRPr/>
          </a:p>
        </p:txBody>
      </p:sp>
      <p:sp>
        <p:nvSpPr>
          <p:cNvPr id="113094565" name="Slide Number Placeholder 3"/>
          <p:cNvSpPr>
            <a:spLocks noGrp="1"/>
          </p:cNvSpPr>
          <p:nvPr>
            <p:ph type="sldNum" sz="quarter" idx="10"/>
          </p:nvPr>
        </p:nvSpPr>
        <p:spPr bwMode="auto"/>
        <p:txBody>
          <a:bodyPr/>
          <a:lstStyle/>
          <a:p>
            <a:pPr>
              <a:defRPr/>
            </a:pPr>
            <a:fld id="{8477CD45-F2BE-DA85-54F0-47601E73EB30}" type="slidenum">
              <a:rPr/>
              <a:t>2</a:t>
            </a:fld>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377262648" name="Slide Image Placeholder 1"/>
          <p:cNvSpPr>
            <a:spLocks noGrp="1" noRot="1" noChangeAspect="1"/>
          </p:cNvSpPr>
          <p:nvPr>
            <p:ph type="sldImg"/>
          </p:nvPr>
        </p:nvSpPr>
        <p:spPr bwMode="auto"/>
      </p:sp>
      <p:sp>
        <p:nvSpPr>
          <p:cNvPr id="748102593" name="Notes Placeholder 2"/>
          <p:cNvSpPr>
            <a:spLocks noGrp="1"/>
          </p:cNvSpPr>
          <p:nvPr>
            <p:ph type="body" idx="1"/>
          </p:nvPr>
        </p:nvSpPr>
        <p:spPr bwMode="auto"/>
        <p:txBody>
          <a:bodyPr/>
          <a:lstStyle/>
          <a:p>
            <a:pPr>
              <a:defRPr/>
            </a:pPr>
            <a:endParaRPr/>
          </a:p>
        </p:txBody>
      </p:sp>
      <p:sp>
        <p:nvSpPr>
          <p:cNvPr id="1875168164" name="Slide Number Placeholder 3"/>
          <p:cNvSpPr>
            <a:spLocks noGrp="1"/>
          </p:cNvSpPr>
          <p:nvPr>
            <p:ph type="sldNum" sz="quarter" idx="10"/>
          </p:nvPr>
        </p:nvSpPr>
        <p:spPr bwMode="auto"/>
        <p:txBody>
          <a:bodyPr/>
          <a:lstStyle/>
          <a:p>
            <a:pPr>
              <a:defRPr/>
            </a:pPr>
            <a:fld id="{C8B27417-9A46-1C26-F1C5-17903153F972}" type="slidenum">
              <a:rPr/>
              <a:t>3</a:t>
            </a:fld>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2" name="Slide Image Placeholder 1"/>
          <p:cNvSpPr>
            <a:spLocks noGrp="1" noRot="1" noChangeAspect="1"/>
          </p:cNvSpPr>
          <p:nvPr>
            <p:ph type="sldImg"/>
          </p:nvPr>
        </p:nvSpPr>
        <p:spPr bwMode="auto"/>
      </p:sp>
      <p:sp>
        <p:nvSpPr>
          <p:cNvPr id="3" name="Notes Placeholder 2"/>
          <p:cNvSpPr>
            <a:spLocks noGrp="1"/>
          </p:cNvSpPr>
          <p:nvPr>
            <p:ph type="body" idx="1"/>
          </p:nvPr>
        </p:nvSpPr>
        <p:spPr bwMode="auto"/>
        <p:txBody>
          <a:bodyPr/>
          <a:lstStyle/>
          <a:p>
            <a:pPr>
              <a:defRPr/>
            </a:pPr>
            <a:endParaRPr/>
          </a:p>
        </p:txBody>
      </p:sp>
      <p:sp>
        <p:nvSpPr>
          <p:cNvPr id="4" name="Slide Number Placeholder 3"/>
          <p:cNvSpPr>
            <a:spLocks noGrp="1"/>
          </p:cNvSpPr>
          <p:nvPr>
            <p:ph type="sldNum" sz="quarter" idx="10"/>
          </p:nvPr>
        </p:nvSpPr>
        <p:spPr bwMode="auto"/>
        <p:txBody>
          <a:bodyPr/>
          <a:lstStyle/>
          <a:p>
            <a:pPr>
              <a:defRPr/>
            </a:pPr>
            <a:fld id="{26C3C076-0169-0B84-9991-256BED35F131}" type="slidenum">
              <a:rPr/>
              <a:t>4</a:t>
            </a:fld>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2" name="Slide Image Placeholder 1"/>
          <p:cNvSpPr>
            <a:spLocks noGrp="1" noRot="1" noChangeAspect="1"/>
          </p:cNvSpPr>
          <p:nvPr>
            <p:ph type="sldImg"/>
          </p:nvPr>
        </p:nvSpPr>
        <p:spPr bwMode="auto"/>
      </p:sp>
      <p:sp>
        <p:nvSpPr>
          <p:cNvPr id="3" name="Notes Placeholder 2"/>
          <p:cNvSpPr>
            <a:spLocks noGrp="1"/>
          </p:cNvSpPr>
          <p:nvPr>
            <p:ph type="body" idx="1"/>
          </p:nvPr>
        </p:nvSpPr>
        <p:spPr bwMode="auto"/>
        <p:txBody>
          <a:bodyPr/>
          <a:lstStyle/>
          <a:p>
            <a:pPr>
              <a:defRPr/>
            </a:pPr>
            <a:endParaRPr/>
          </a:p>
        </p:txBody>
      </p:sp>
      <p:sp>
        <p:nvSpPr>
          <p:cNvPr id="4" name="Slide Number Placeholder 3"/>
          <p:cNvSpPr>
            <a:spLocks noGrp="1"/>
          </p:cNvSpPr>
          <p:nvPr>
            <p:ph type="sldNum" sz="quarter" idx="10"/>
          </p:nvPr>
        </p:nvSpPr>
        <p:spPr bwMode="auto"/>
        <p:txBody>
          <a:bodyPr/>
          <a:lstStyle/>
          <a:p>
            <a:pPr>
              <a:defRPr/>
            </a:pPr>
            <a:fld id="{DE3E7EAF-AC12-1B95-5E90-40381DD790DD}" type="slidenum">
              <a:rPr/>
              <a:t>5</a:t>
            </a:fld>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2" name="Slide Image Placeholder 1"/>
          <p:cNvSpPr>
            <a:spLocks noGrp="1" noRot="1" noChangeAspect="1"/>
          </p:cNvSpPr>
          <p:nvPr>
            <p:ph type="sldImg"/>
          </p:nvPr>
        </p:nvSpPr>
        <p:spPr bwMode="auto"/>
      </p:sp>
      <p:sp>
        <p:nvSpPr>
          <p:cNvPr id="3" name="Notes Placeholder 2"/>
          <p:cNvSpPr>
            <a:spLocks noGrp="1"/>
          </p:cNvSpPr>
          <p:nvPr>
            <p:ph type="body" idx="1"/>
          </p:nvPr>
        </p:nvSpPr>
        <p:spPr bwMode="auto"/>
        <p:txBody>
          <a:bodyPr/>
          <a:lstStyle/>
          <a:p>
            <a:pPr>
              <a:defRPr/>
            </a:pPr>
            <a:endParaRPr/>
          </a:p>
        </p:txBody>
      </p:sp>
      <p:sp>
        <p:nvSpPr>
          <p:cNvPr id="4" name="Slide Number Placeholder 3"/>
          <p:cNvSpPr>
            <a:spLocks noGrp="1"/>
          </p:cNvSpPr>
          <p:nvPr>
            <p:ph type="sldNum" sz="quarter" idx="10"/>
          </p:nvPr>
        </p:nvSpPr>
        <p:spPr bwMode="auto"/>
        <p:txBody>
          <a:bodyPr/>
          <a:lstStyle/>
          <a:p>
            <a:pPr>
              <a:defRPr/>
            </a:pPr>
            <a:fld id="{FF7E68FD-552D-49AC-940A-DE0905770949}" type="slidenum">
              <a:rPr/>
              <a:t>6</a:t>
            </a:fld>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2" name="Slide Image Placeholder 1"/>
          <p:cNvSpPr>
            <a:spLocks noGrp="1" noRot="1" noChangeAspect="1"/>
          </p:cNvSpPr>
          <p:nvPr>
            <p:ph type="sldImg"/>
          </p:nvPr>
        </p:nvSpPr>
        <p:spPr bwMode="auto"/>
      </p:sp>
      <p:sp>
        <p:nvSpPr>
          <p:cNvPr id="3" name="Notes Placeholder 2"/>
          <p:cNvSpPr>
            <a:spLocks noGrp="1"/>
          </p:cNvSpPr>
          <p:nvPr>
            <p:ph type="body" idx="1"/>
          </p:nvPr>
        </p:nvSpPr>
        <p:spPr bwMode="auto"/>
        <p:txBody>
          <a:bodyPr/>
          <a:lstStyle/>
          <a:p>
            <a:pPr>
              <a:defRPr/>
            </a:pPr>
            <a:endParaRPr/>
          </a:p>
        </p:txBody>
      </p:sp>
      <p:sp>
        <p:nvSpPr>
          <p:cNvPr id="4" name="Slide Number Placeholder 3"/>
          <p:cNvSpPr>
            <a:spLocks noGrp="1"/>
          </p:cNvSpPr>
          <p:nvPr>
            <p:ph type="sldNum" sz="quarter" idx="10"/>
          </p:nvPr>
        </p:nvSpPr>
        <p:spPr bwMode="auto"/>
        <p:txBody>
          <a:bodyPr/>
          <a:lstStyle/>
          <a:p>
            <a:pPr>
              <a:defRPr/>
            </a:pPr>
            <a:fld id="{7393611D-A420-DEA1-DD17-0DBEEE2EEFF5}" type="slidenum">
              <a:rPr/>
              <a:t>7</a:t>
            </a:fld>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2" name="Slide Image Placeholder 1"/>
          <p:cNvSpPr>
            <a:spLocks noGrp="1" noRot="1" noChangeAspect="1"/>
          </p:cNvSpPr>
          <p:nvPr>
            <p:ph type="sldImg"/>
          </p:nvPr>
        </p:nvSpPr>
        <p:spPr bwMode="auto"/>
      </p:sp>
      <p:sp>
        <p:nvSpPr>
          <p:cNvPr id="3" name="Notes Placeholder 2"/>
          <p:cNvSpPr>
            <a:spLocks noGrp="1"/>
          </p:cNvSpPr>
          <p:nvPr>
            <p:ph type="body" idx="1"/>
          </p:nvPr>
        </p:nvSpPr>
        <p:spPr bwMode="auto"/>
        <p:txBody>
          <a:bodyPr/>
          <a:lstStyle/>
          <a:p>
            <a:pPr>
              <a:defRPr/>
            </a:pPr>
            <a:endParaRPr/>
          </a:p>
        </p:txBody>
      </p:sp>
      <p:sp>
        <p:nvSpPr>
          <p:cNvPr id="4" name="Slide Number Placeholder 3"/>
          <p:cNvSpPr>
            <a:spLocks noGrp="1"/>
          </p:cNvSpPr>
          <p:nvPr>
            <p:ph type="sldNum" sz="quarter" idx="10"/>
          </p:nvPr>
        </p:nvSpPr>
        <p:spPr bwMode="auto"/>
        <p:txBody>
          <a:bodyPr/>
          <a:lstStyle/>
          <a:p>
            <a:pPr>
              <a:defRPr/>
            </a:pPr>
            <a:fld id="{B98ACCDC-E6CE-35FC-82F4-2D6CA1A6401F}" type="slidenum">
              <a:rPr/>
              <a:t>8</a:t>
            </a:fld>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636650761" name="Slide Image Placeholder 1"/>
          <p:cNvSpPr>
            <a:spLocks noGrp="1" noRot="1" noChangeAspect="1"/>
          </p:cNvSpPr>
          <p:nvPr>
            <p:ph type="sldImg"/>
          </p:nvPr>
        </p:nvSpPr>
        <p:spPr bwMode="auto"/>
      </p:sp>
      <p:sp>
        <p:nvSpPr>
          <p:cNvPr id="2122914598" name="Notes Placeholder 2"/>
          <p:cNvSpPr>
            <a:spLocks noGrp="1"/>
          </p:cNvSpPr>
          <p:nvPr>
            <p:ph type="body" idx="1"/>
          </p:nvPr>
        </p:nvSpPr>
        <p:spPr bwMode="auto"/>
        <p:txBody>
          <a:bodyPr/>
          <a:lstStyle/>
          <a:p>
            <a:pPr>
              <a:defRPr/>
            </a:pPr>
            <a:endParaRPr/>
          </a:p>
        </p:txBody>
      </p:sp>
      <p:sp>
        <p:nvSpPr>
          <p:cNvPr id="591804479" name="Slide Number Placeholder 3"/>
          <p:cNvSpPr>
            <a:spLocks noGrp="1"/>
          </p:cNvSpPr>
          <p:nvPr>
            <p:ph type="sldNum" sz="quarter" idx="10"/>
          </p:nvPr>
        </p:nvSpPr>
        <p:spPr bwMode="auto"/>
        <p:txBody>
          <a:bodyPr/>
          <a:lstStyle/>
          <a:p>
            <a:pPr>
              <a:defRPr/>
            </a:pPr>
            <a:fld id="{D49644B2-DEF3-1D05-FB4D-57967F4882BB}" type="slidenum">
              <a:rPr/>
              <a:t>9</a:t>
            </a:fld>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1767530550" name="Slide Image Placeholder 1"/>
          <p:cNvSpPr>
            <a:spLocks noGrp="1" noRot="1" noChangeAspect="1"/>
          </p:cNvSpPr>
          <p:nvPr>
            <p:ph type="sldImg"/>
          </p:nvPr>
        </p:nvSpPr>
        <p:spPr bwMode="auto"/>
      </p:sp>
      <p:sp>
        <p:nvSpPr>
          <p:cNvPr id="820342096" name="Notes Placeholder 2"/>
          <p:cNvSpPr>
            <a:spLocks noGrp="1"/>
          </p:cNvSpPr>
          <p:nvPr>
            <p:ph type="body" idx="1"/>
          </p:nvPr>
        </p:nvSpPr>
        <p:spPr bwMode="auto"/>
        <p:txBody>
          <a:bodyPr/>
          <a:lstStyle/>
          <a:p>
            <a:pPr>
              <a:defRPr/>
            </a:pPr>
            <a:endParaRPr/>
          </a:p>
        </p:txBody>
      </p:sp>
      <p:sp>
        <p:nvSpPr>
          <p:cNvPr id="686150420" name="Slide Number Placeholder 3"/>
          <p:cNvSpPr>
            <a:spLocks noGrp="1"/>
          </p:cNvSpPr>
          <p:nvPr>
            <p:ph type="sldNum" sz="quarter" idx="10"/>
          </p:nvPr>
        </p:nvSpPr>
        <p:spPr bwMode="auto"/>
        <p:txBody>
          <a:bodyPr/>
          <a:lstStyle/>
          <a:p>
            <a:pPr>
              <a:defRPr/>
            </a:pPr>
            <a:fld id="{77143401-0F39-731F-74C4-6A7FC4E374F3}" type="slidenum">
              <a:rPr/>
              <a:t>10</a:t>
            </a:fld>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2" name="Slide Image Placeholder 1"/>
          <p:cNvSpPr>
            <a:spLocks noGrp="1" noRot="1" noChangeAspect="1"/>
          </p:cNvSpPr>
          <p:nvPr>
            <p:ph type="sldImg"/>
          </p:nvPr>
        </p:nvSpPr>
        <p:spPr bwMode="auto"/>
      </p:sp>
      <p:sp>
        <p:nvSpPr>
          <p:cNvPr id="3" name="Notes Placeholder 2"/>
          <p:cNvSpPr>
            <a:spLocks noGrp="1"/>
          </p:cNvSpPr>
          <p:nvPr>
            <p:ph type="body" idx="1"/>
          </p:nvPr>
        </p:nvSpPr>
        <p:spPr bwMode="auto"/>
        <p:txBody>
          <a:bodyPr/>
          <a:lstStyle/>
          <a:p>
            <a:pPr>
              <a:defRPr/>
            </a:pPr>
            <a:endParaRPr/>
          </a:p>
        </p:txBody>
      </p:sp>
      <p:sp>
        <p:nvSpPr>
          <p:cNvPr id="4" name="Slide Number Placeholder 3"/>
          <p:cNvSpPr>
            <a:spLocks noGrp="1"/>
          </p:cNvSpPr>
          <p:nvPr>
            <p:ph type="sldNum" sz="quarter" idx="10"/>
          </p:nvPr>
        </p:nvSpPr>
        <p:spPr bwMode="auto"/>
        <p:txBody>
          <a:bodyPr/>
          <a:lstStyle/>
          <a:p>
            <a:pPr>
              <a:defRPr/>
            </a:pPr>
            <a:fld id="{9D55D7E3-18A1-881C-F3A1-FE0323258E29}" type="slidenum">
              <a:rPr/>
              <a:t>11</a:t>
            </a:fld>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2" name="Slide Image Placeholder 1"/>
          <p:cNvSpPr>
            <a:spLocks noGrp="1" noRot="1" noChangeAspect="1"/>
          </p:cNvSpPr>
          <p:nvPr>
            <p:ph type="sldImg"/>
          </p:nvPr>
        </p:nvSpPr>
        <p:spPr bwMode="auto"/>
      </p:sp>
      <p:sp>
        <p:nvSpPr>
          <p:cNvPr id="3" name="Notes Placeholder 2"/>
          <p:cNvSpPr>
            <a:spLocks noGrp="1"/>
          </p:cNvSpPr>
          <p:nvPr>
            <p:ph type="body" idx="1"/>
          </p:nvPr>
        </p:nvSpPr>
        <p:spPr bwMode="auto"/>
        <p:txBody>
          <a:bodyPr/>
          <a:lstStyle/>
          <a:p>
            <a:pPr>
              <a:defRPr/>
            </a:pPr>
            <a:endParaRPr/>
          </a:p>
        </p:txBody>
      </p:sp>
      <p:sp>
        <p:nvSpPr>
          <p:cNvPr id="4" name="Slide Number Placeholder 3"/>
          <p:cNvSpPr>
            <a:spLocks noGrp="1"/>
          </p:cNvSpPr>
          <p:nvPr>
            <p:ph type="sldNum" sz="quarter" idx="10"/>
          </p:nvPr>
        </p:nvSpPr>
        <p:spPr bwMode="auto"/>
        <p:txBody>
          <a:bodyPr/>
          <a:lstStyle/>
          <a:p>
            <a:pPr>
              <a:defRPr/>
            </a:pPr>
            <a:fld id="{B9C41C03-FFC0-94B2-CF31-E84C6B80F062}" type="slidenum">
              <a:rPr/>
              <a:t>12</a:t>
            </a:fld>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2" name="Slide Image Placeholder 1"/>
          <p:cNvSpPr>
            <a:spLocks noGrp="1" noRot="1" noChangeAspect="1"/>
          </p:cNvSpPr>
          <p:nvPr>
            <p:ph type="sldImg"/>
          </p:nvPr>
        </p:nvSpPr>
        <p:spPr bwMode="auto"/>
      </p:sp>
      <p:sp>
        <p:nvSpPr>
          <p:cNvPr id="3" name="Notes Placeholder 2"/>
          <p:cNvSpPr>
            <a:spLocks noGrp="1"/>
          </p:cNvSpPr>
          <p:nvPr>
            <p:ph type="body" idx="1"/>
          </p:nvPr>
        </p:nvSpPr>
        <p:spPr bwMode="auto"/>
        <p:txBody>
          <a:bodyPr/>
          <a:lstStyle/>
          <a:p>
            <a:pPr>
              <a:defRPr/>
            </a:pPr>
            <a:endParaRPr/>
          </a:p>
        </p:txBody>
      </p:sp>
      <p:sp>
        <p:nvSpPr>
          <p:cNvPr id="4" name="Slide Number Placeholder 3"/>
          <p:cNvSpPr>
            <a:spLocks noGrp="1"/>
          </p:cNvSpPr>
          <p:nvPr>
            <p:ph type="sldNum" sz="quarter" idx="10"/>
          </p:nvPr>
        </p:nvSpPr>
        <p:spPr bwMode="auto"/>
        <p:txBody>
          <a:bodyPr/>
          <a:lstStyle/>
          <a:p>
            <a:pPr>
              <a:defRPr/>
            </a:pPr>
            <a:fld id="{4061957C-D330-3876-2290-806A667FE25A}" type="slidenum">
              <a:rPr/>
              <a:t>13</a:t>
            </a:fld>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2" name="Slide Image Placeholder 1"/>
          <p:cNvSpPr>
            <a:spLocks noGrp="1" noRot="1" noChangeAspect="1"/>
          </p:cNvSpPr>
          <p:nvPr>
            <p:ph type="sldImg"/>
          </p:nvPr>
        </p:nvSpPr>
        <p:spPr bwMode="auto"/>
      </p:sp>
      <p:sp>
        <p:nvSpPr>
          <p:cNvPr id="3" name="Notes Placeholder 2"/>
          <p:cNvSpPr>
            <a:spLocks noGrp="1"/>
          </p:cNvSpPr>
          <p:nvPr>
            <p:ph type="body" idx="1"/>
          </p:nvPr>
        </p:nvSpPr>
        <p:spPr bwMode="auto"/>
        <p:txBody>
          <a:bodyPr/>
          <a:lstStyle/>
          <a:p>
            <a:pPr>
              <a:defRPr/>
            </a:pPr>
            <a:endParaRPr/>
          </a:p>
        </p:txBody>
      </p:sp>
      <p:sp>
        <p:nvSpPr>
          <p:cNvPr id="4" name="Slide Number Placeholder 3"/>
          <p:cNvSpPr>
            <a:spLocks noGrp="1"/>
          </p:cNvSpPr>
          <p:nvPr>
            <p:ph type="sldNum" sz="quarter" idx="10"/>
          </p:nvPr>
        </p:nvSpPr>
        <p:spPr bwMode="auto"/>
        <p:txBody>
          <a:bodyPr/>
          <a:lstStyle/>
          <a:p>
            <a:pPr>
              <a:defRPr/>
            </a:pPr>
            <a:fld id="{3EDB63BD-653E-33A1-A7FB-F8B1C47BF6C1}" type="slidenum">
              <a:rPr/>
              <a:t>14</a:t>
            </a:fld>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1593674908" name="Slide Image Placeholder 1"/>
          <p:cNvSpPr>
            <a:spLocks noGrp="1" noRot="1" noChangeAspect="1"/>
          </p:cNvSpPr>
          <p:nvPr>
            <p:ph type="sldImg"/>
          </p:nvPr>
        </p:nvSpPr>
        <p:spPr bwMode="auto"/>
      </p:sp>
      <p:sp>
        <p:nvSpPr>
          <p:cNvPr id="1535279883" name="Notes Placeholder 2"/>
          <p:cNvSpPr>
            <a:spLocks noGrp="1"/>
          </p:cNvSpPr>
          <p:nvPr>
            <p:ph type="body" idx="1"/>
          </p:nvPr>
        </p:nvSpPr>
        <p:spPr bwMode="auto"/>
        <p:txBody>
          <a:bodyPr/>
          <a:lstStyle/>
          <a:p>
            <a:pPr>
              <a:defRPr/>
            </a:pPr>
            <a:endParaRPr/>
          </a:p>
        </p:txBody>
      </p:sp>
      <p:sp>
        <p:nvSpPr>
          <p:cNvPr id="1563508222" name="Slide Number Placeholder 3"/>
          <p:cNvSpPr>
            <a:spLocks noGrp="1"/>
          </p:cNvSpPr>
          <p:nvPr>
            <p:ph type="sldNum" sz="quarter" idx="10"/>
          </p:nvPr>
        </p:nvSpPr>
        <p:spPr bwMode="auto"/>
        <p:txBody>
          <a:bodyPr/>
          <a:lstStyle/>
          <a:p>
            <a:pPr>
              <a:defRPr/>
            </a:pPr>
            <a:fld id="{5A7DFF54-B023-E4C2-B2B3-DD47E48ABA24}" type="slidenum">
              <a:rPr/>
              <a:t>15</a:t>
            </a:fld>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2122914599" name=" 2122914598"/>
          <p:cNvSpPr>
            <a:spLocks noGrp="1" noRot="1" noChangeAspect="1"/>
          </p:cNvSpPr>
          <p:nvPr/>
        </p:nvSpPr>
        <p:spPr bwMode="auto"/>
      </p:sp>
      <p:sp>
        <p:nvSpPr>
          <p:cNvPr id="2122914600" name=" 2122914599"/>
          <p:cNvSpPr>
            <a:spLocks noGrp="1"/>
          </p:cNvSpPr>
          <p:nvPr/>
        </p:nvSpPr>
        <p:spPr bwMode="auto"/>
        <p:txBody>
          <a:bodyPr/>
          <a:lstStyle/>
          <a:p>
            <a:pPr>
              <a:defRPr/>
            </a:pPr>
            <a:endParaRPr/>
          </a:p>
        </p:txBody>
      </p:sp>
      <p:sp>
        <p:nvSpPr>
          <p:cNvPr id="2122914601" name=" 2122914600"/>
          <p:cNvSpPr>
            <a:spLocks noGrp="1"/>
          </p:cNvSpPr>
          <p:nvPr/>
        </p:nvSpPr>
        <p:spPr bwMode="auto"/>
        <p:txBody>
          <a:bodyPr/>
          <a:lstStyle/>
          <a:p>
            <a:pPr>
              <a:defRPr/>
            </a:pPr>
            <a:fld id="{A8409ED0-25CE-4746-B076-89C107571D5F}" type="slidenum">
              <a:rPr/>
              <a:t>16</a:t>
            </a:fld>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1212959597" name="Slide Image Placeholder 1"/>
          <p:cNvSpPr>
            <a:spLocks noGrp="1" noRot="1" noChangeAspect="1"/>
          </p:cNvSpPr>
          <p:nvPr>
            <p:ph type="sldImg"/>
          </p:nvPr>
        </p:nvSpPr>
        <p:spPr bwMode="auto"/>
      </p:sp>
      <p:sp>
        <p:nvSpPr>
          <p:cNvPr id="143549612" name="Notes Placeholder 2"/>
          <p:cNvSpPr>
            <a:spLocks noGrp="1"/>
          </p:cNvSpPr>
          <p:nvPr>
            <p:ph type="body" idx="1"/>
          </p:nvPr>
        </p:nvSpPr>
        <p:spPr bwMode="auto"/>
        <p:txBody>
          <a:bodyPr/>
          <a:lstStyle/>
          <a:p>
            <a:pPr>
              <a:defRPr/>
            </a:pPr>
            <a:endParaRPr/>
          </a:p>
        </p:txBody>
      </p:sp>
      <p:sp>
        <p:nvSpPr>
          <p:cNvPr id="910725693" name="Slide Number Placeholder 3"/>
          <p:cNvSpPr>
            <a:spLocks noGrp="1"/>
          </p:cNvSpPr>
          <p:nvPr>
            <p:ph type="sldNum" sz="quarter" idx="10"/>
          </p:nvPr>
        </p:nvSpPr>
        <p:spPr bwMode="auto"/>
        <p:txBody>
          <a:bodyPr/>
          <a:lstStyle/>
          <a:p>
            <a:pPr>
              <a:defRPr/>
            </a:pPr>
            <a:fld id="{CAA47428-2B8A-A158-0976-EE3EDC4C6534}" type="slidenum">
              <a:rPr/>
              <a:t>17</a:t>
            </a:fld>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2" name="Slide Image Placeholder 1"/>
          <p:cNvSpPr>
            <a:spLocks noGrp="1" noRot="1" noChangeAspect="1"/>
          </p:cNvSpPr>
          <p:nvPr>
            <p:ph type="sldImg"/>
          </p:nvPr>
        </p:nvSpPr>
        <p:spPr bwMode="auto"/>
      </p:sp>
      <p:sp>
        <p:nvSpPr>
          <p:cNvPr id="3" name="Notes Placeholder 2"/>
          <p:cNvSpPr>
            <a:spLocks noGrp="1"/>
          </p:cNvSpPr>
          <p:nvPr>
            <p:ph type="body" idx="1"/>
          </p:nvPr>
        </p:nvSpPr>
        <p:spPr bwMode="auto"/>
        <p:txBody>
          <a:bodyPr/>
          <a:lstStyle/>
          <a:p>
            <a:pPr>
              <a:defRPr/>
            </a:pPr>
            <a:endParaRPr/>
          </a:p>
        </p:txBody>
      </p:sp>
      <p:sp>
        <p:nvSpPr>
          <p:cNvPr id="4" name="Slide Number Placeholder 3"/>
          <p:cNvSpPr>
            <a:spLocks noGrp="1"/>
          </p:cNvSpPr>
          <p:nvPr>
            <p:ph type="sldNum" sz="quarter" idx="10"/>
          </p:nvPr>
        </p:nvSpPr>
        <p:spPr bwMode="auto"/>
        <p:txBody>
          <a:bodyPr/>
          <a:lstStyle/>
          <a:p>
            <a:pPr>
              <a:defRPr/>
            </a:pPr>
            <a:fld id="{64021480-2AD1-2C0E-3033-76FA29299A42}" type="slidenum">
              <a:rPr/>
              <a:t>18</a:t>
            </a:fld>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2" name="Slide Image Placeholder 1"/>
          <p:cNvSpPr>
            <a:spLocks noGrp="1" noRot="1" noChangeAspect="1"/>
          </p:cNvSpPr>
          <p:nvPr>
            <p:ph type="sldImg"/>
          </p:nvPr>
        </p:nvSpPr>
        <p:spPr bwMode="auto"/>
      </p:sp>
      <p:sp>
        <p:nvSpPr>
          <p:cNvPr id="3" name="Notes Placeholder 2"/>
          <p:cNvSpPr>
            <a:spLocks noGrp="1"/>
          </p:cNvSpPr>
          <p:nvPr>
            <p:ph type="body" idx="1"/>
          </p:nvPr>
        </p:nvSpPr>
        <p:spPr bwMode="auto"/>
        <p:txBody>
          <a:bodyPr/>
          <a:lstStyle/>
          <a:p>
            <a:pPr>
              <a:defRPr/>
            </a:pPr>
            <a:endParaRPr/>
          </a:p>
        </p:txBody>
      </p:sp>
      <p:sp>
        <p:nvSpPr>
          <p:cNvPr id="4" name="Slide Number Placeholder 3"/>
          <p:cNvSpPr>
            <a:spLocks noGrp="1"/>
          </p:cNvSpPr>
          <p:nvPr>
            <p:ph type="sldNum" sz="quarter" idx="10"/>
          </p:nvPr>
        </p:nvSpPr>
        <p:spPr bwMode="auto"/>
        <p:txBody>
          <a:bodyPr/>
          <a:lstStyle/>
          <a:p>
            <a:pPr>
              <a:defRPr/>
            </a:pPr>
            <a:fld id="{2EB763F7-16D3-46FD-6CD8-143AE7D92383}" type="slidenum">
              <a:rPr/>
              <a:t>19</a:t>
            </a:fld>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1978246546" name="Slide Image Placeholder 1"/>
          <p:cNvSpPr>
            <a:spLocks noGrp="1" noRot="1" noChangeAspect="1"/>
          </p:cNvSpPr>
          <p:nvPr>
            <p:ph type="sldImg"/>
          </p:nvPr>
        </p:nvSpPr>
        <p:spPr bwMode="auto"/>
      </p:sp>
      <p:sp>
        <p:nvSpPr>
          <p:cNvPr id="1195152786" name="Notes Placeholder 2"/>
          <p:cNvSpPr>
            <a:spLocks noGrp="1"/>
          </p:cNvSpPr>
          <p:nvPr>
            <p:ph type="body" idx="1"/>
          </p:nvPr>
        </p:nvSpPr>
        <p:spPr bwMode="auto"/>
        <p:txBody>
          <a:bodyPr/>
          <a:lstStyle/>
          <a:p>
            <a:pPr>
              <a:defRPr/>
            </a:pPr>
            <a:endParaRPr/>
          </a:p>
        </p:txBody>
      </p:sp>
      <p:sp>
        <p:nvSpPr>
          <p:cNvPr id="868334642" name="Slide Number Placeholder 3"/>
          <p:cNvSpPr>
            <a:spLocks noGrp="1"/>
          </p:cNvSpPr>
          <p:nvPr>
            <p:ph type="sldNum" sz="quarter" idx="10"/>
          </p:nvPr>
        </p:nvSpPr>
        <p:spPr bwMode="auto"/>
        <p:txBody>
          <a:bodyPr/>
          <a:lstStyle/>
          <a:p>
            <a:pPr>
              <a:defRPr/>
            </a:pPr>
            <a:fld id="{98297DED-45CB-1E50-13E5-12FB147CCB3A}" type="slidenum">
              <a:rPr/>
              <a:t>20</a:t>
            </a:fld>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1578639389" name="Slide Image Placeholder 1"/>
          <p:cNvSpPr>
            <a:spLocks noGrp="1" noRot="1" noChangeAspect="1"/>
          </p:cNvSpPr>
          <p:nvPr>
            <p:ph type="sldImg"/>
          </p:nvPr>
        </p:nvSpPr>
        <p:spPr bwMode="auto"/>
      </p:sp>
      <p:sp>
        <p:nvSpPr>
          <p:cNvPr id="410164797" name="Notes Placeholder 2"/>
          <p:cNvSpPr>
            <a:spLocks noGrp="1"/>
          </p:cNvSpPr>
          <p:nvPr>
            <p:ph type="body" idx="1"/>
          </p:nvPr>
        </p:nvSpPr>
        <p:spPr bwMode="auto"/>
        <p:txBody>
          <a:bodyPr/>
          <a:lstStyle/>
          <a:p>
            <a:pPr>
              <a:defRPr/>
            </a:pPr>
            <a:endParaRPr/>
          </a:p>
        </p:txBody>
      </p:sp>
      <p:sp>
        <p:nvSpPr>
          <p:cNvPr id="944531964" name="Slide Number Placeholder 3"/>
          <p:cNvSpPr>
            <a:spLocks noGrp="1"/>
          </p:cNvSpPr>
          <p:nvPr>
            <p:ph type="sldNum" sz="quarter" idx="10"/>
          </p:nvPr>
        </p:nvSpPr>
        <p:spPr bwMode="auto"/>
        <p:txBody>
          <a:bodyPr/>
          <a:lstStyle/>
          <a:p>
            <a:pPr>
              <a:defRPr/>
            </a:pPr>
            <a:fld id="{42B70A66-A9C6-C4D1-646B-20DAFFFE91AF}" type="slidenum">
              <a:rPr/>
              <a:t>21</a:t>
            </a:fld>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2" name="Slide Image Placeholder 1"/>
          <p:cNvSpPr>
            <a:spLocks noGrp="1" noRot="1" noChangeAspect="1"/>
          </p:cNvSpPr>
          <p:nvPr>
            <p:ph type="sldImg"/>
          </p:nvPr>
        </p:nvSpPr>
        <p:spPr bwMode="auto"/>
      </p:sp>
      <p:sp>
        <p:nvSpPr>
          <p:cNvPr id="3" name="Notes Placeholder 2"/>
          <p:cNvSpPr>
            <a:spLocks noGrp="1"/>
          </p:cNvSpPr>
          <p:nvPr>
            <p:ph type="body" idx="1"/>
          </p:nvPr>
        </p:nvSpPr>
        <p:spPr bwMode="auto"/>
        <p:txBody>
          <a:bodyPr/>
          <a:lstStyle/>
          <a:p>
            <a:pPr>
              <a:defRPr/>
            </a:pPr>
            <a:endParaRPr/>
          </a:p>
        </p:txBody>
      </p:sp>
      <p:sp>
        <p:nvSpPr>
          <p:cNvPr id="4" name="Slide Number Placeholder 3"/>
          <p:cNvSpPr>
            <a:spLocks noGrp="1"/>
          </p:cNvSpPr>
          <p:nvPr>
            <p:ph type="sldNum" sz="quarter" idx="10"/>
          </p:nvPr>
        </p:nvSpPr>
        <p:spPr bwMode="auto"/>
        <p:txBody>
          <a:bodyPr/>
          <a:lstStyle/>
          <a:p>
            <a:pPr>
              <a:defRPr/>
            </a:pPr>
            <a:fld id="{0D717780-90A1-C708-26B0-4320CDADBD92}" type="slidenum">
              <a:rPr/>
              <a:t>22</a:t>
            </a:fld>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1696372162" name="Slide Image Placeholder 1"/>
          <p:cNvSpPr>
            <a:spLocks noGrp="1" noRot="1" noChangeAspect="1"/>
          </p:cNvSpPr>
          <p:nvPr>
            <p:ph type="sldImg"/>
          </p:nvPr>
        </p:nvSpPr>
        <p:spPr bwMode="auto"/>
      </p:sp>
      <p:sp>
        <p:nvSpPr>
          <p:cNvPr id="1662828648" name="Notes Placeholder 2"/>
          <p:cNvSpPr>
            <a:spLocks noGrp="1"/>
          </p:cNvSpPr>
          <p:nvPr>
            <p:ph type="body" idx="1"/>
          </p:nvPr>
        </p:nvSpPr>
        <p:spPr bwMode="auto"/>
        <p:txBody>
          <a:bodyPr/>
          <a:lstStyle/>
          <a:p>
            <a:pPr>
              <a:defRPr/>
            </a:pPr>
            <a:endParaRPr/>
          </a:p>
        </p:txBody>
      </p:sp>
      <p:sp>
        <p:nvSpPr>
          <p:cNvPr id="2036340271" name="Slide Number Placeholder 3"/>
          <p:cNvSpPr>
            <a:spLocks noGrp="1"/>
          </p:cNvSpPr>
          <p:nvPr>
            <p:ph type="sldNum" sz="quarter" idx="10"/>
          </p:nvPr>
        </p:nvSpPr>
        <p:spPr bwMode="auto"/>
        <p:txBody>
          <a:bodyPr/>
          <a:lstStyle/>
          <a:p>
            <a:pPr>
              <a:defRPr/>
            </a:pPr>
            <a:fld id="{261A4650-546F-D7D0-DE4B-09C19569B0AF}" type="slidenum">
              <a:rPr/>
              <a:t>23</a:t>
            </a:fld>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33296616" name="Slide Image Placeholder 1"/>
          <p:cNvSpPr>
            <a:spLocks noGrp="1" noRot="1" noChangeAspect="1"/>
          </p:cNvSpPr>
          <p:nvPr>
            <p:ph type="sldImg"/>
          </p:nvPr>
        </p:nvSpPr>
        <p:spPr bwMode="auto"/>
      </p:sp>
      <p:sp>
        <p:nvSpPr>
          <p:cNvPr id="1119410829" name="Notes Placeholder 2"/>
          <p:cNvSpPr>
            <a:spLocks noGrp="1"/>
          </p:cNvSpPr>
          <p:nvPr>
            <p:ph type="body" idx="1"/>
          </p:nvPr>
        </p:nvSpPr>
        <p:spPr bwMode="auto"/>
        <p:txBody>
          <a:bodyPr/>
          <a:lstStyle/>
          <a:p>
            <a:pPr>
              <a:defRPr/>
            </a:pPr>
            <a:endParaRPr/>
          </a:p>
        </p:txBody>
      </p:sp>
      <p:sp>
        <p:nvSpPr>
          <p:cNvPr id="1109341282" name="Slide Number Placeholder 3"/>
          <p:cNvSpPr>
            <a:spLocks noGrp="1"/>
          </p:cNvSpPr>
          <p:nvPr>
            <p:ph type="sldNum" sz="quarter" idx="10"/>
          </p:nvPr>
        </p:nvSpPr>
        <p:spPr bwMode="auto"/>
        <p:txBody>
          <a:bodyPr/>
          <a:lstStyle/>
          <a:p>
            <a:pPr>
              <a:defRPr/>
            </a:pPr>
            <a:fld id="{FFDE8D70-3B7F-E820-1A37-80F1A693D2FA}" type="slidenum">
              <a:rPr/>
              <a:t>24</a:t>
            </a:fld>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2" name="Slide Image Placeholder 1"/>
          <p:cNvSpPr>
            <a:spLocks noGrp="1" noRot="1" noChangeAspect="1"/>
          </p:cNvSpPr>
          <p:nvPr>
            <p:ph type="sldImg"/>
          </p:nvPr>
        </p:nvSpPr>
        <p:spPr bwMode="auto"/>
      </p:sp>
      <p:sp>
        <p:nvSpPr>
          <p:cNvPr id="3" name="Notes Placeholder 2"/>
          <p:cNvSpPr>
            <a:spLocks noGrp="1"/>
          </p:cNvSpPr>
          <p:nvPr>
            <p:ph type="body" idx="1"/>
          </p:nvPr>
        </p:nvSpPr>
        <p:spPr bwMode="auto"/>
        <p:txBody>
          <a:bodyPr/>
          <a:lstStyle/>
          <a:p>
            <a:pPr>
              <a:defRPr/>
            </a:pPr>
            <a:endParaRPr/>
          </a:p>
        </p:txBody>
      </p:sp>
      <p:sp>
        <p:nvSpPr>
          <p:cNvPr id="4" name="Slide Number Placeholder 3"/>
          <p:cNvSpPr>
            <a:spLocks noGrp="1"/>
          </p:cNvSpPr>
          <p:nvPr>
            <p:ph type="sldNum" sz="quarter" idx="10"/>
          </p:nvPr>
        </p:nvSpPr>
        <p:spPr bwMode="auto"/>
        <p:txBody>
          <a:bodyPr/>
          <a:lstStyle/>
          <a:p>
            <a:pPr>
              <a:defRPr/>
            </a:pPr>
            <a:fld id="{1D1DFF00-0D45-5D45-EEDF-3F23C618F781}" type="slidenum">
              <a:rPr/>
              <a:t>25</a:t>
            </a:fld>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2" name="Slide Image Placeholder 1"/>
          <p:cNvSpPr>
            <a:spLocks noGrp="1" noRot="1" noChangeAspect="1"/>
          </p:cNvSpPr>
          <p:nvPr>
            <p:ph type="sldImg"/>
          </p:nvPr>
        </p:nvSpPr>
        <p:spPr bwMode="auto"/>
      </p:sp>
      <p:sp>
        <p:nvSpPr>
          <p:cNvPr id="3" name="Notes Placeholder 2"/>
          <p:cNvSpPr>
            <a:spLocks noGrp="1"/>
          </p:cNvSpPr>
          <p:nvPr>
            <p:ph type="body" idx="1"/>
          </p:nvPr>
        </p:nvSpPr>
        <p:spPr bwMode="auto"/>
        <p:txBody>
          <a:bodyPr/>
          <a:lstStyle/>
          <a:p>
            <a:pPr>
              <a:defRPr/>
            </a:pPr>
            <a:endParaRPr/>
          </a:p>
        </p:txBody>
      </p:sp>
      <p:sp>
        <p:nvSpPr>
          <p:cNvPr id="4" name="Slide Number Placeholder 3"/>
          <p:cNvSpPr>
            <a:spLocks noGrp="1"/>
          </p:cNvSpPr>
          <p:nvPr>
            <p:ph type="sldNum" sz="quarter" idx="10"/>
          </p:nvPr>
        </p:nvSpPr>
        <p:spPr bwMode="auto"/>
        <p:txBody>
          <a:bodyPr/>
          <a:lstStyle/>
          <a:p>
            <a:pPr>
              <a:defRPr/>
            </a:pPr>
            <a:fld id="{D46FABAE-01B5-A533-8AE2-0B4D3E89EE83}" type="slidenum">
              <a:rPr/>
              <a:t>26</a:t>
            </a:fld>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bwMode="auto">
        <a:xfrm>
          <a:off x="0" y="0"/>
          <a:ext cx="0" cy="0"/>
          <a:chOff x="0" y="0"/>
          <a:chExt cx="0" cy="0"/>
        </a:xfrm>
      </p:grpSpPr>
      <p:sp>
        <p:nvSpPr>
          <p:cNvPr id="1717239857" name="Slide Image Placeholder 1"/>
          <p:cNvSpPr>
            <a:spLocks noGrp="1" noRot="1" noChangeAspect="1"/>
          </p:cNvSpPr>
          <p:nvPr>
            <p:ph type="sldImg"/>
          </p:nvPr>
        </p:nvSpPr>
        <p:spPr bwMode="auto"/>
      </p:sp>
      <p:sp>
        <p:nvSpPr>
          <p:cNvPr id="815542444" name="Notes Placeholder 2"/>
          <p:cNvSpPr>
            <a:spLocks noGrp="1"/>
          </p:cNvSpPr>
          <p:nvPr>
            <p:ph type="body" idx="1"/>
          </p:nvPr>
        </p:nvSpPr>
        <p:spPr bwMode="auto"/>
        <p:txBody>
          <a:bodyPr/>
          <a:lstStyle/>
          <a:p>
            <a:pPr>
              <a:defRPr/>
            </a:pPr>
            <a:endParaRPr/>
          </a:p>
        </p:txBody>
      </p:sp>
      <p:sp>
        <p:nvSpPr>
          <p:cNvPr id="161937588" name="Slide Number Placeholder 3"/>
          <p:cNvSpPr>
            <a:spLocks noGrp="1"/>
          </p:cNvSpPr>
          <p:nvPr>
            <p:ph type="sldNum" sz="quarter" idx="10"/>
          </p:nvPr>
        </p:nvSpPr>
        <p:spPr bwMode="auto"/>
        <p:txBody>
          <a:bodyPr/>
          <a:lstStyle/>
          <a:p>
            <a:pPr>
              <a:defRPr/>
            </a:pPr>
            <a:fld id="{770B13B1-1AC0-6428-78AB-FD74CD41EF3E}" type="slidenum">
              <a:rPr/>
              <a:t>27</a:t>
            </a:fld>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PhAnim="0" type="title" userDrawn="1">
  <p:cSld name="Title Slide">
    <p:spTree>
      <p:nvGrpSpPr>
        <p:cNvPr id="1" name=""/>
        <p:cNvGrpSpPr/>
        <p:nvPr/>
      </p:nvGrpSpPr>
      <p:grpSpPr bwMode="auto">
        <a:xfrm>
          <a:off x="0" y="0"/>
          <a:ext cx="0" cy="0"/>
          <a:chOff x="0" y="0"/>
          <a:chExt cx="0" cy="0"/>
        </a:xfrm>
      </p:grpSpPr>
      <p:sp>
        <p:nvSpPr>
          <p:cNvPr id="2" name="Заголовок 1"/>
          <p:cNvSpPr>
            <a:spLocks noGrp="1"/>
          </p:cNvSpPr>
          <p:nvPr>
            <p:ph type="ctrTitle"/>
          </p:nvPr>
        </p:nvSpPr>
        <p:spPr bwMode="auto">
          <a:xfrm>
            <a:off x="914400" y="2130425"/>
            <a:ext cx="10363199" cy="1470025"/>
          </a:xfrm>
          <a:prstGeom prst="rect">
            <a:avLst/>
          </a:prstGeom>
        </p:spPr>
        <p:txBody>
          <a:bodyPr/>
          <a:lstStyle>
            <a:lvl1pPr algn="ctr">
              <a:defRPr b="1"/>
            </a:lvl1pPr>
          </a:lstStyle>
          <a:p>
            <a:pPr>
              <a:defRPr/>
            </a:pPr>
            <a:r>
              <a:t>Образец заголовка</a:t>
            </a:r>
          </a:p>
        </p:txBody>
      </p:sp>
      <p:sp>
        <p:nvSpPr>
          <p:cNvPr id="3" name="Подзаголовок 2"/>
          <p:cNvSpPr>
            <a:spLocks noGrp="1"/>
          </p:cNvSpPr>
          <p:nvPr>
            <p:ph type="subTitle" idx="1"/>
          </p:nvPr>
        </p:nvSpPr>
        <p:spPr bwMode="auto">
          <a:xfrm>
            <a:off x="1828800" y="3886200"/>
            <a:ext cx="8534399" cy="1752599"/>
          </a:xfrm>
          <a:prstGeom prst="rect">
            <a:avLst/>
          </a:prstGeo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pPr>
              <a:defRPr/>
            </a:pPr>
            <a:r>
              <a:t>Образец подзаголовка</a:t>
            </a:r>
          </a:p>
        </p:txBody>
      </p:sp>
      <p:sp>
        <p:nvSpPr>
          <p:cNvPr id="4" name="Дата 3"/>
          <p:cNvSpPr>
            <a:spLocks noGrp="1"/>
          </p:cNvSpPr>
          <p:nvPr>
            <p:ph type="dt" sz="half" idx="10"/>
          </p:nvPr>
        </p:nvSpPr>
        <p:spPr bwMode="auto">
          <a:xfrm>
            <a:off x="1619018" y="6356350"/>
            <a:ext cx="2844798" cy="365125"/>
          </a:xfrm>
          <a:prstGeom prst="rect">
            <a:avLst/>
          </a:prstGeom>
        </p:spPr>
        <p:txBody>
          <a:bodyPr/>
          <a:lstStyle/>
          <a:p>
            <a:pPr>
              <a:defRPr/>
            </a:pPr>
            <a:fld id="{86EB4D43-F783-4E09-8208-6AA351DBC29B}" type="datetimeFigureOut">
              <a:rPr lang="fr-FR"/>
              <a:t>22/01/2025</a:t>
            </a:fld>
            <a:endParaRPr/>
          </a:p>
        </p:txBody>
      </p:sp>
      <p:sp>
        <p:nvSpPr>
          <p:cNvPr id="5" name="Нижний колонтитул 4"/>
          <p:cNvSpPr>
            <a:spLocks noGrp="1"/>
          </p:cNvSpPr>
          <p:nvPr>
            <p:ph type="ftr" sz="quarter" idx="11"/>
          </p:nvPr>
        </p:nvSpPr>
        <p:spPr bwMode="auto">
          <a:xfrm>
            <a:off x="5125706" y="6356350"/>
            <a:ext cx="3562581" cy="365125"/>
          </a:xfrm>
          <a:prstGeom prst="rect">
            <a:avLst/>
          </a:prstGeom>
        </p:spPr>
        <p:txBody>
          <a:bodyPr/>
          <a:lstStyle/>
          <a:p>
            <a:pPr>
              <a:defRPr/>
            </a:pPr>
            <a:endParaRPr/>
          </a:p>
        </p:txBody>
      </p:sp>
      <p:sp>
        <p:nvSpPr>
          <p:cNvPr id="6" name="Номер слайда 5"/>
          <p:cNvSpPr>
            <a:spLocks noGrp="1"/>
          </p:cNvSpPr>
          <p:nvPr>
            <p:ph type="sldNum" sz="quarter" idx="12"/>
          </p:nvPr>
        </p:nvSpPr>
        <p:spPr bwMode="auto">
          <a:xfrm>
            <a:off x="9264351" y="6356350"/>
            <a:ext cx="2318047" cy="365125"/>
          </a:xfrm>
          <a:prstGeom prst="rect">
            <a:avLst/>
          </a:prstGeom>
        </p:spPr>
        <p:txBody>
          <a:bodyPr/>
          <a:lstStyle/>
          <a:p>
            <a:pPr>
              <a:defRPr/>
            </a:pPr>
            <a:fld id="{F8E3F0E9-0FC2-4DDE-87CF-3BA6A04EA4CC}" type="slidenum">
              <a:rPr/>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PhAnim="0" type="obj" userDrawn="1">
  <p:cSld name="Title and Content">
    <p:spTree>
      <p:nvGrpSpPr>
        <p:cNvPr id="1" name=""/>
        <p:cNvGrpSpPr/>
        <p:nvPr/>
      </p:nvGrpSpPr>
      <p:grpSpPr bwMode="auto">
        <a:xfrm>
          <a:off x="0" y="0"/>
          <a:ext cx="0" cy="0"/>
          <a:chOff x="0" y="0"/>
          <a:chExt cx="0" cy="0"/>
        </a:xfrm>
      </p:grpSpPr>
      <p:sp>
        <p:nvSpPr>
          <p:cNvPr id="2" name="Заголовок 1"/>
          <p:cNvSpPr>
            <a:spLocks noGrp="1"/>
          </p:cNvSpPr>
          <p:nvPr>
            <p:ph type="title"/>
          </p:nvPr>
        </p:nvSpPr>
        <p:spPr bwMode="auto">
          <a:xfrm>
            <a:off x="510139" y="53163"/>
            <a:ext cx="11072259" cy="935665"/>
          </a:xfrm>
          <a:prstGeom prst="rect">
            <a:avLst/>
          </a:prstGeom>
        </p:spPr>
        <p:txBody>
          <a:bodyPr/>
          <a:lstStyle/>
          <a:p>
            <a:pPr>
              <a:defRPr/>
            </a:pPr>
            <a:r>
              <a:t>Образец заголовка</a:t>
            </a:r>
          </a:p>
        </p:txBody>
      </p:sp>
      <p:sp>
        <p:nvSpPr>
          <p:cNvPr id="3" name="Объект 2"/>
          <p:cNvSpPr>
            <a:spLocks noGrp="1"/>
          </p:cNvSpPr>
          <p:nvPr>
            <p:ph idx="1"/>
          </p:nvPr>
        </p:nvSpPr>
        <p:spPr bwMode="auto">
          <a:xfrm>
            <a:off x="385011" y="1600200"/>
            <a:ext cx="11454063" cy="4877601"/>
          </a:xfrm>
          <a:prstGeom prst="rect">
            <a:avLst/>
          </a:prstGeom>
        </p:spPr>
        <p:txBody>
          <a:bodyPr/>
          <a:lstStyle/>
          <a:p>
            <a:pPr lvl="0">
              <a:defRPr/>
            </a:pPr>
            <a:r>
              <a:t>Образец текста</a:t>
            </a:r>
          </a:p>
          <a:p>
            <a:pPr lvl="1">
              <a:defRPr/>
            </a:pPr>
            <a:r>
              <a:t>Второй уровень</a:t>
            </a:r>
          </a:p>
          <a:p>
            <a:pPr lvl="2">
              <a:defRPr/>
            </a:pPr>
            <a:r>
              <a:t>Третий уровень</a:t>
            </a:r>
          </a:p>
          <a:p>
            <a:pPr lvl="3">
              <a:defRPr/>
            </a:pPr>
            <a:r>
              <a:t>Четвертый уровень</a:t>
            </a:r>
          </a:p>
          <a:p>
            <a:pPr lvl="4">
              <a:defRPr/>
            </a:pPr>
            <a:r>
              <a:t>Пятый уровень</a:t>
            </a:r>
          </a:p>
        </p:txBody>
      </p:sp>
      <p:sp>
        <p:nvSpPr>
          <p:cNvPr id="4" name="Дата 3"/>
          <p:cNvSpPr>
            <a:spLocks noGrp="1"/>
          </p:cNvSpPr>
          <p:nvPr>
            <p:ph type="dt" sz="half" idx="10"/>
          </p:nvPr>
        </p:nvSpPr>
        <p:spPr bwMode="auto">
          <a:xfrm>
            <a:off x="268683" y="6365063"/>
            <a:ext cx="2844798" cy="365125"/>
          </a:xfrm>
          <a:prstGeom prst="rect">
            <a:avLst/>
          </a:prstGeom>
        </p:spPr>
        <p:txBody>
          <a:bodyPr/>
          <a:lstStyle/>
          <a:p>
            <a:pPr>
              <a:defRPr/>
            </a:pPr>
            <a:fld id="{86EB4D43-F783-4E09-8208-6AA351DBC29B}" type="datetimeFigureOut">
              <a:rPr lang="fr-FR"/>
              <a:t>22/01/2025</a:t>
            </a:fld>
            <a:endParaRPr/>
          </a:p>
        </p:txBody>
      </p:sp>
      <p:sp>
        <p:nvSpPr>
          <p:cNvPr id="5" name="Нижний колонтитул 4"/>
          <p:cNvSpPr>
            <a:spLocks noGrp="1"/>
          </p:cNvSpPr>
          <p:nvPr>
            <p:ph type="ftr" sz="quarter" idx="11"/>
          </p:nvPr>
        </p:nvSpPr>
        <p:spPr bwMode="auto">
          <a:xfrm>
            <a:off x="4330751" y="6356349"/>
            <a:ext cx="3562581" cy="365125"/>
          </a:xfrm>
          <a:prstGeom prst="rect">
            <a:avLst/>
          </a:prstGeom>
        </p:spPr>
        <p:txBody>
          <a:bodyPr/>
          <a:lstStyle/>
          <a:p>
            <a:pPr>
              <a:defRPr/>
            </a:pPr>
            <a:endParaRPr/>
          </a:p>
        </p:txBody>
      </p:sp>
      <p:sp>
        <p:nvSpPr>
          <p:cNvPr id="6" name="Номер слайда 5"/>
          <p:cNvSpPr>
            <a:spLocks noGrp="1"/>
          </p:cNvSpPr>
          <p:nvPr>
            <p:ph type="sldNum" sz="quarter" idx="12"/>
          </p:nvPr>
        </p:nvSpPr>
        <p:spPr bwMode="auto">
          <a:xfrm>
            <a:off x="9521025" y="6416854"/>
            <a:ext cx="2318047" cy="365125"/>
          </a:xfrm>
          <a:prstGeom prst="rect">
            <a:avLst/>
          </a:prstGeom>
        </p:spPr>
        <p:txBody>
          <a:bodyPr/>
          <a:lstStyle/>
          <a:p>
            <a:pPr>
              <a:defRPr/>
            </a:pPr>
            <a:fld id="{F8E3F0E9-0FC2-4DDE-87CF-3BA6A04EA4CC}" type="slidenum">
              <a:rPr/>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PhAnim="0" type="secHead" userDrawn="1">
  <p:cSld name="Section Header">
    <p:spTree>
      <p:nvGrpSpPr>
        <p:cNvPr id="1" name=""/>
        <p:cNvGrpSpPr/>
        <p:nvPr/>
      </p:nvGrpSpPr>
      <p:grpSpPr bwMode="auto">
        <a:xfrm>
          <a:off x="0" y="0"/>
          <a:ext cx="0" cy="0"/>
          <a:chOff x="0" y="0"/>
          <a:chExt cx="0" cy="0"/>
        </a:xfrm>
      </p:grpSpPr>
      <p:sp>
        <p:nvSpPr>
          <p:cNvPr id="2" name="Заголовок 1"/>
          <p:cNvSpPr>
            <a:spLocks noGrp="1"/>
          </p:cNvSpPr>
          <p:nvPr>
            <p:ph type="title"/>
          </p:nvPr>
        </p:nvSpPr>
        <p:spPr bwMode="auto">
          <a:xfrm>
            <a:off x="963083" y="4406901"/>
            <a:ext cx="10363199" cy="1362074"/>
          </a:xfrm>
          <a:prstGeom prst="rect">
            <a:avLst/>
          </a:prstGeom>
        </p:spPr>
        <p:txBody>
          <a:bodyPr anchor="t"/>
          <a:lstStyle>
            <a:lvl1pPr algn="l">
              <a:defRPr sz="4000" b="1" cap="all"/>
            </a:lvl1pPr>
          </a:lstStyle>
          <a:p>
            <a:pPr>
              <a:defRPr/>
            </a:pPr>
            <a:r>
              <a:t>Образец заголовка</a:t>
            </a:r>
          </a:p>
        </p:txBody>
      </p:sp>
      <p:sp>
        <p:nvSpPr>
          <p:cNvPr id="3" name="Текст 2"/>
          <p:cNvSpPr>
            <a:spLocks noGrp="1"/>
          </p:cNvSpPr>
          <p:nvPr>
            <p:ph type="body" idx="1"/>
          </p:nvPr>
        </p:nvSpPr>
        <p:spPr bwMode="auto">
          <a:xfrm>
            <a:off x="963083" y="2906713"/>
            <a:ext cx="10363199" cy="1500186"/>
          </a:xfrm>
          <a:prstGeom prst="rect">
            <a:avLst/>
          </a:prstGeo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defRPr/>
            </a:pPr>
            <a:r>
              <a:t>Образец текста</a:t>
            </a:r>
          </a:p>
        </p:txBody>
      </p:sp>
      <p:sp>
        <p:nvSpPr>
          <p:cNvPr id="4" name="Дата 3"/>
          <p:cNvSpPr>
            <a:spLocks noGrp="1"/>
          </p:cNvSpPr>
          <p:nvPr>
            <p:ph type="dt" sz="half" idx="10"/>
          </p:nvPr>
        </p:nvSpPr>
        <p:spPr bwMode="auto">
          <a:xfrm>
            <a:off x="1619018" y="6356350"/>
            <a:ext cx="2844798" cy="365125"/>
          </a:xfrm>
          <a:prstGeom prst="rect">
            <a:avLst/>
          </a:prstGeom>
        </p:spPr>
        <p:txBody>
          <a:bodyPr/>
          <a:lstStyle/>
          <a:p>
            <a:pPr>
              <a:defRPr/>
            </a:pPr>
            <a:fld id="{86EB4D43-F783-4E09-8208-6AA351DBC29B}" type="datetimeFigureOut">
              <a:rPr lang="fr-FR"/>
              <a:t>22/01/2025</a:t>
            </a:fld>
            <a:endParaRPr/>
          </a:p>
        </p:txBody>
      </p:sp>
      <p:sp>
        <p:nvSpPr>
          <p:cNvPr id="5" name="Нижний колонтитул 4"/>
          <p:cNvSpPr>
            <a:spLocks noGrp="1"/>
          </p:cNvSpPr>
          <p:nvPr>
            <p:ph type="ftr" sz="quarter" idx="11"/>
          </p:nvPr>
        </p:nvSpPr>
        <p:spPr bwMode="auto">
          <a:xfrm>
            <a:off x="5125706" y="6356350"/>
            <a:ext cx="3562581" cy="365125"/>
          </a:xfrm>
          <a:prstGeom prst="rect">
            <a:avLst/>
          </a:prstGeom>
        </p:spPr>
        <p:txBody>
          <a:bodyPr/>
          <a:lstStyle/>
          <a:p>
            <a:pPr>
              <a:defRPr/>
            </a:pPr>
            <a:endParaRPr/>
          </a:p>
        </p:txBody>
      </p:sp>
      <p:sp>
        <p:nvSpPr>
          <p:cNvPr id="6" name="Номер слайда 5"/>
          <p:cNvSpPr>
            <a:spLocks noGrp="1"/>
          </p:cNvSpPr>
          <p:nvPr>
            <p:ph type="sldNum" sz="quarter" idx="12"/>
          </p:nvPr>
        </p:nvSpPr>
        <p:spPr bwMode="auto">
          <a:xfrm>
            <a:off x="9264351" y="6356350"/>
            <a:ext cx="2318047" cy="365125"/>
          </a:xfrm>
          <a:prstGeom prst="rect">
            <a:avLst/>
          </a:prstGeom>
        </p:spPr>
        <p:txBody>
          <a:bodyPr/>
          <a:lstStyle/>
          <a:p>
            <a:pPr>
              <a:defRPr/>
            </a:pPr>
            <a:fld id="{F8E3F0E9-0FC2-4DDE-87CF-3BA6A04EA4CC}" type="slidenum">
              <a:rPr/>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showMasterPhAnim="0" type="twoObj" userDrawn="1">
  <p:cSld name="Two Content">
    <p:spTree>
      <p:nvGrpSpPr>
        <p:cNvPr id="1" name=""/>
        <p:cNvGrpSpPr/>
        <p:nvPr/>
      </p:nvGrpSpPr>
      <p:grpSpPr bwMode="auto">
        <a:xfrm>
          <a:off x="0" y="0"/>
          <a:ext cx="0" cy="0"/>
          <a:chOff x="0" y="0"/>
          <a:chExt cx="0" cy="0"/>
        </a:xfrm>
      </p:grpSpPr>
      <p:sp>
        <p:nvSpPr>
          <p:cNvPr id="2" name="Заголовок 1"/>
          <p:cNvSpPr>
            <a:spLocks noGrp="1"/>
          </p:cNvSpPr>
          <p:nvPr>
            <p:ph type="title"/>
          </p:nvPr>
        </p:nvSpPr>
        <p:spPr bwMode="auto">
          <a:xfrm>
            <a:off x="510139" y="274638"/>
            <a:ext cx="11072259" cy="1143000"/>
          </a:xfrm>
          <a:prstGeom prst="rect">
            <a:avLst/>
          </a:prstGeom>
        </p:spPr>
        <p:txBody>
          <a:bodyPr/>
          <a:lstStyle/>
          <a:p>
            <a:pPr>
              <a:defRPr/>
            </a:pPr>
            <a:r>
              <a:t>Образец заголовка</a:t>
            </a:r>
          </a:p>
        </p:txBody>
      </p:sp>
      <p:sp>
        <p:nvSpPr>
          <p:cNvPr id="3" name="Объект 2"/>
          <p:cNvSpPr>
            <a:spLocks noGrp="1"/>
          </p:cNvSpPr>
          <p:nvPr>
            <p:ph sz="half" idx="1"/>
          </p:nvPr>
        </p:nvSpPr>
        <p:spPr bwMode="auto">
          <a:xfrm>
            <a:off x="1583497" y="1600201"/>
            <a:ext cx="4704522" cy="4525962"/>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defRPr/>
            </a:pPr>
            <a:r>
              <a:t>Образец текста</a:t>
            </a:r>
          </a:p>
          <a:p>
            <a:pPr lvl="1">
              <a:defRPr/>
            </a:pPr>
            <a:r>
              <a:t>Второй уровень</a:t>
            </a:r>
          </a:p>
          <a:p>
            <a:pPr lvl="2">
              <a:defRPr/>
            </a:pPr>
            <a:r>
              <a:t>Третий уровень</a:t>
            </a:r>
          </a:p>
          <a:p>
            <a:pPr lvl="3">
              <a:defRPr/>
            </a:pPr>
            <a:r>
              <a:t>Четвертый уровень</a:t>
            </a:r>
          </a:p>
          <a:p>
            <a:pPr lvl="4">
              <a:defRPr/>
            </a:pPr>
            <a:r>
              <a:t>Пятый уровень</a:t>
            </a:r>
          </a:p>
        </p:txBody>
      </p:sp>
      <p:sp>
        <p:nvSpPr>
          <p:cNvPr id="4" name="Объект 3"/>
          <p:cNvSpPr>
            <a:spLocks noGrp="1"/>
          </p:cNvSpPr>
          <p:nvPr>
            <p:ph sz="half" idx="2"/>
          </p:nvPr>
        </p:nvSpPr>
        <p:spPr bwMode="auto">
          <a:xfrm>
            <a:off x="6576053" y="1600201"/>
            <a:ext cx="5006346" cy="4525962"/>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defRPr/>
            </a:pPr>
            <a:r>
              <a:t>Образец текста</a:t>
            </a:r>
          </a:p>
          <a:p>
            <a:pPr lvl="1">
              <a:defRPr/>
            </a:pPr>
            <a:r>
              <a:t>Второй уровень</a:t>
            </a:r>
          </a:p>
          <a:p>
            <a:pPr lvl="2">
              <a:defRPr/>
            </a:pPr>
            <a:r>
              <a:t>Третий уровень</a:t>
            </a:r>
          </a:p>
          <a:p>
            <a:pPr lvl="3">
              <a:defRPr/>
            </a:pPr>
            <a:r>
              <a:t>Четвертый уровень</a:t>
            </a:r>
          </a:p>
          <a:p>
            <a:pPr lvl="4">
              <a:defRPr/>
            </a:pPr>
            <a:r>
              <a:t>Пятый уровень</a:t>
            </a:r>
          </a:p>
        </p:txBody>
      </p:sp>
      <p:sp>
        <p:nvSpPr>
          <p:cNvPr id="5" name="Дата 4"/>
          <p:cNvSpPr>
            <a:spLocks noGrp="1"/>
          </p:cNvSpPr>
          <p:nvPr>
            <p:ph type="dt" sz="half" idx="10"/>
          </p:nvPr>
        </p:nvSpPr>
        <p:spPr bwMode="auto">
          <a:xfrm>
            <a:off x="1619018" y="6356350"/>
            <a:ext cx="2844798" cy="365125"/>
          </a:xfrm>
          <a:prstGeom prst="rect">
            <a:avLst/>
          </a:prstGeom>
        </p:spPr>
        <p:txBody>
          <a:bodyPr/>
          <a:lstStyle/>
          <a:p>
            <a:pPr>
              <a:defRPr/>
            </a:pPr>
            <a:fld id="{86EB4D43-F783-4E09-8208-6AA351DBC29B}" type="datetimeFigureOut">
              <a:rPr lang="fr-FR"/>
              <a:t>22/01/2025</a:t>
            </a:fld>
            <a:endParaRPr/>
          </a:p>
        </p:txBody>
      </p:sp>
      <p:sp>
        <p:nvSpPr>
          <p:cNvPr id="6" name="Нижний колонтитул 5"/>
          <p:cNvSpPr>
            <a:spLocks noGrp="1"/>
          </p:cNvSpPr>
          <p:nvPr>
            <p:ph type="ftr" sz="quarter" idx="11"/>
          </p:nvPr>
        </p:nvSpPr>
        <p:spPr bwMode="auto">
          <a:xfrm>
            <a:off x="5125706" y="6356350"/>
            <a:ext cx="3562581" cy="365125"/>
          </a:xfrm>
          <a:prstGeom prst="rect">
            <a:avLst/>
          </a:prstGeom>
        </p:spPr>
        <p:txBody>
          <a:bodyPr/>
          <a:lstStyle/>
          <a:p>
            <a:pPr>
              <a:defRPr/>
            </a:pPr>
            <a:endParaRPr/>
          </a:p>
        </p:txBody>
      </p:sp>
      <p:sp>
        <p:nvSpPr>
          <p:cNvPr id="7" name="Номер слайда 6"/>
          <p:cNvSpPr>
            <a:spLocks noGrp="1"/>
          </p:cNvSpPr>
          <p:nvPr>
            <p:ph type="sldNum" sz="quarter" idx="12"/>
          </p:nvPr>
        </p:nvSpPr>
        <p:spPr bwMode="auto">
          <a:xfrm>
            <a:off x="9264351" y="6356350"/>
            <a:ext cx="2318047" cy="365125"/>
          </a:xfrm>
          <a:prstGeom prst="rect">
            <a:avLst/>
          </a:prstGeom>
        </p:spPr>
        <p:txBody>
          <a:bodyPr/>
          <a:lstStyle/>
          <a:p>
            <a:pPr>
              <a:defRPr/>
            </a:pPr>
            <a:fld id="{F8E3F0E9-0FC2-4DDE-87CF-3BA6A04EA4CC}" type="slidenum">
              <a:rPr/>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PhAnim="0" type="twoTxTwoObj" userDrawn="1">
  <p:cSld name="Comparison">
    <p:spTree>
      <p:nvGrpSpPr>
        <p:cNvPr id="1" name=""/>
        <p:cNvGrpSpPr/>
        <p:nvPr/>
      </p:nvGrpSpPr>
      <p:grpSpPr bwMode="auto">
        <a:xfrm>
          <a:off x="0" y="0"/>
          <a:ext cx="0" cy="0"/>
          <a:chOff x="0" y="0"/>
          <a:chExt cx="0" cy="0"/>
        </a:xfrm>
      </p:grpSpPr>
      <p:sp>
        <p:nvSpPr>
          <p:cNvPr id="2" name="Заголовок 1"/>
          <p:cNvSpPr>
            <a:spLocks noGrp="1"/>
          </p:cNvSpPr>
          <p:nvPr>
            <p:ph type="title"/>
          </p:nvPr>
        </p:nvSpPr>
        <p:spPr bwMode="auto">
          <a:xfrm>
            <a:off x="510139" y="274638"/>
            <a:ext cx="11072259" cy="1143000"/>
          </a:xfrm>
          <a:prstGeom prst="rect">
            <a:avLst/>
          </a:prstGeom>
        </p:spPr>
        <p:txBody>
          <a:bodyPr/>
          <a:lstStyle>
            <a:lvl1pPr>
              <a:defRPr/>
            </a:lvl1pPr>
          </a:lstStyle>
          <a:p>
            <a:pPr>
              <a:defRPr/>
            </a:pPr>
            <a:r>
              <a:t>Образец заголовка</a:t>
            </a:r>
          </a:p>
        </p:txBody>
      </p:sp>
      <p:sp>
        <p:nvSpPr>
          <p:cNvPr id="3" name="Текст 2"/>
          <p:cNvSpPr>
            <a:spLocks noGrp="1"/>
          </p:cNvSpPr>
          <p:nvPr>
            <p:ph type="body" idx="1"/>
          </p:nvPr>
        </p:nvSpPr>
        <p:spPr bwMode="auto">
          <a:xfrm>
            <a:off x="1583497" y="1535113"/>
            <a:ext cx="4704522"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defRPr/>
            </a:pPr>
            <a:r>
              <a:t>Образец текста</a:t>
            </a:r>
          </a:p>
        </p:txBody>
      </p:sp>
      <p:sp>
        <p:nvSpPr>
          <p:cNvPr id="4" name="Объект 3"/>
          <p:cNvSpPr>
            <a:spLocks noGrp="1"/>
          </p:cNvSpPr>
          <p:nvPr>
            <p:ph sz="half" idx="2"/>
          </p:nvPr>
        </p:nvSpPr>
        <p:spPr bwMode="auto">
          <a:xfrm>
            <a:off x="1583497" y="2174874"/>
            <a:ext cx="4704522"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defRPr/>
            </a:pPr>
            <a:r>
              <a:t>Образец текста</a:t>
            </a:r>
          </a:p>
          <a:p>
            <a:pPr lvl="1">
              <a:defRPr/>
            </a:pPr>
            <a:r>
              <a:t>Второй уровень</a:t>
            </a:r>
          </a:p>
          <a:p>
            <a:pPr lvl="2">
              <a:defRPr/>
            </a:pPr>
            <a:r>
              <a:t>Третий уровень</a:t>
            </a:r>
          </a:p>
          <a:p>
            <a:pPr lvl="3">
              <a:defRPr/>
            </a:pPr>
            <a:r>
              <a:t>Четвертый уровень</a:t>
            </a:r>
          </a:p>
          <a:p>
            <a:pPr lvl="4">
              <a:defRPr/>
            </a:pPr>
            <a:r>
              <a:t>Пятый уровень</a:t>
            </a:r>
          </a:p>
        </p:txBody>
      </p:sp>
      <p:sp>
        <p:nvSpPr>
          <p:cNvPr id="5" name="Текст 4"/>
          <p:cNvSpPr>
            <a:spLocks noGrp="1"/>
          </p:cNvSpPr>
          <p:nvPr>
            <p:ph type="body" sz="quarter" idx="3"/>
          </p:nvPr>
        </p:nvSpPr>
        <p:spPr bwMode="auto">
          <a:xfrm>
            <a:off x="6480042" y="1535113"/>
            <a:ext cx="5102357"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defRPr/>
            </a:pPr>
            <a:r>
              <a:t>Образец текста</a:t>
            </a:r>
          </a:p>
        </p:txBody>
      </p:sp>
      <p:sp>
        <p:nvSpPr>
          <p:cNvPr id="6" name="Объект 5"/>
          <p:cNvSpPr>
            <a:spLocks noGrp="1"/>
          </p:cNvSpPr>
          <p:nvPr>
            <p:ph sz="quarter" idx="4"/>
          </p:nvPr>
        </p:nvSpPr>
        <p:spPr bwMode="auto">
          <a:xfrm>
            <a:off x="6480042" y="2174874"/>
            <a:ext cx="5102357"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defRPr/>
            </a:pPr>
            <a:r>
              <a:t>Образец текста</a:t>
            </a:r>
          </a:p>
          <a:p>
            <a:pPr lvl="1">
              <a:defRPr/>
            </a:pPr>
            <a:r>
              <a:t>Второй уровень</a:t>
            </a:r>
          </a:p>
          <a:p>
            <a:pPr lvl="2">
              <a:defRPr/>
            </a:pPr>
            <a:r>
              <a:t>Третий уровень</a:t>
            </a:r>
          </a:p>
          <a:p>
            <a:pPr lvl="3">
              <a:defRPr/>
            </a:pPr>
            <a:r>
              <a:t>Четвертый уровень</a:t>
            </a:r>
          </a:p>
          <a:p>
            <a:pPr lvl="4">
              <a:defRPr/>
            </a:pPr>
            <a:r>
              <a:t>Пятый уровень</a:t>
            </a:r>
          </a:p>
        </p:txBody>
      </p:sp>
      <p:sp>
        <p:nvSpPr>
          <p:cNvPr id="7" name="Дата 6"/>
          <p:cNvSpPr>
            <a:spLocks noGrp="1"/>
          </p:cNvSpPr>
          <p:nvPr>
            <p:ph type="dt" sz="half" idx="10"/>
          </p:nvPr>
        </p:nvSpPr>
        <p:spPr bwMode="auto">
          <a:xfrm>
            <a:off x="1619018" y="6356350"/>
            <a:ext cx="2844798" cy="365125"/>
          </a:xfrm>
          <a:prstGeom prst="rect">
            <a:avLst/>
          </a:prstGeom>
        </p:spPr>
        <p:txBody>
          <a:bodyPr/>
          <a:lstStyle/>
          <a:p>
            <a:pPr>
              <a:defRPr/>
            </a:pPr>
            <a:fld id="{86EB4D43-F783-4E09-8208-6AA351DBC29B}" type="datetimeFigureOut">
              <a:rPr lang="fr-FR"/>
              <a:t>22/01/2025</a:t>
            </a:fld>
            <a:endParaRPr/>
          </a:p>
        </p:txBody>
      </p:sp>
      <p:sp>
        <p:nvSpPr>
          <p:cNvPr id="8" name="Нижний колонтитул 7"/>
          <p:cNvSpPr>
            <a:spLocks noGrp="1"/>
          </p:cNvSpPr>
          <p:nvPr>
            <p:ph type="ftr" sz="quarter" idx="11"/>
          </p:nvPr>
        </p:nvSpPr>
        <p:spPr bwMode="auto">
          <a:xfrm>
            <a:off x="5125706" y="6356350"/>
            <a:ext cx="3562581" cy="365125"/>
          </a:xfrm>
          <a:prstGeom prst="rect">
            <a:avLst/>
          </a:prstGeom>
        </p:spPr>
        <p:txBody>
          <a:bodyPr/>
          <a:lstStyle/>
          <a:p>
            <a:pPr>
              <a:defRPr/>
            </a:pPr>
            <a:endParaRPr/>
          </a:p>
        </p:txBody>
      </p:sp>
      <p:sp>
        <p:nvSpPr>
          <p:cNvPr id="9" name="Номер слайда 8"/>
          <p:cNvSpPr>
            <a:spLocks noGrp="1"/>
          </p:cNvSpPr>
          <p:nvPr>
            <p:ph type="sldNum" sz="quarter" idx="12"/>
          </p:nvPr>
        </p:nvSpPr>
        <p:spPr bwMode="auto">
          <a:xfrm>
            <a:off x="9264351" y="6356350"/>
            <a:ext cx="2318047" cy="365125"/>
          </a:xfrm>
          <a:prstGeom prst="rect">
            <a:avLst/>
          </a:prstGeom>
        </p:spPr>
        <p:txBody>
          <a:bodyPr/>
          <a:lstStyle/>
          <a:p>
            <a:pPr>
              <a:defRPr/>
            </a:pPr>
            <a:fld id="{F8E3F0E9-0FC2-4DDE-87CF-3BA6A04EA4CC}" type="slidenum">
              <a:rPr/>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showMasterPhAnim="0" type="blank" userDrawn="1">
  <p:cSld name="Blank">
    <p:spTree>
      <p:nvGrpSpPr>
        <p:cNvPr id="1" name=""/>
        <p:cNvGrpSpPr/>
        <p:nvPr/>
      </p:nvGrpSpPr>
      <p:grpSpPr bwMode="auto">
        <a:xfrm>
          <a:off x="0" y="0"/>
          <a:ext cx="0" cy="0"/>
          <a:chOff x="0" y="0"/>
          <a:chExt cx="0" cy="0"/>
        </a:xfrm>
      </p:grpSpPr>
      <p:sp>
        <p:nvSpPr>
          <p:cNvPr id="2" name="Дата 1"/>
          <p:cNvSpPr>
            <a:spLocks noGrp="1"/>
          </p:cNvSpPr>
          <p:nvPr>
            <p:ph type="dt" sz="half" idx="10"/>
          </p:nvPr>
        </p:nvSpPr>
        <p:spPr bwMode="auto">
          <a:xfrm>
            <a:off x="1619018" y="6356350"/>
            <a:ext cx="2844798" cy="365125"/>
          </a:xfrm>
          <a:prstGeom prst="rect">
            <a:avLst/>
          </a:prstGeom>
        </p:spPr>
        <p:txBody>
          <a:bodyPr/>
          <a:lstStyle/>
          <a:p>
            <a:pPr>
              <a:defRPr/>
            </a:pPr>
            <a:fld id="{86EB4D43-F783-4E09-8208-6AA351DBC29B}" type="datetimeFigureOut">
              <a:rPr lang="fr-FR"/>
              <a:t>22/01/2025</a:t>
            </a:fld>
            <a:endParaRPr/>
          </a:p>
        </p:txBody>
      </p:sp>
      <p:sp>
        <p:nvSpPr>
          <p:cNvPr id="3" name="Нижний колонтитул 2"/>
          <p:cNvSpPr>
            <a:spLocks noGrp="1"/>
          </p:cNvSpPr>
          <p:nvPr>
            <p:ph type="ftr" sz="quarter" idx="11"/>
          </p:nvPr>
        </p:nvSpPr>
        <p:spPr bwMode="auto">
          <a:xfrm>
            <a:off x="5125706" y="6356350"/>
            <a:ext cx="3562581" cy="365125"/>
          </a:xfrm>
          <a:prstGeom prst="rect">
            <a:avLst/>
          </a:prstGeom>
        </p:spPr>
        <p:txBody>
          <a:bodyPr/>
          <a:lstStyle/>
          <a:p>
            <a:pPr>
              <a:defRPr/>
            </a:pPr>
            <a:endParaRPr/>
          </a:p>
        </p:txBody>
      </p:sp>
      <p:sp>
        <p:nvSpPr>
          <p:cNvPr id="4" name="Номер слайда 3"/>
          <p:cNvSpPr>
            <a:spLocks noGrp="1"/>
          </p:cNvSpPr>
          <p:nvPr>
            <p:ph type="sldNum" sz="quarter" idx="12"/>
          </p:nvPr>
        </p:nvSpPr>
        <p:spPr bwMode="auto">
          <a:xfrm>
            <a:off x="9264351" y="6356350"/>
            <a:ext cx="2318047" cy="365125"/>
          </a:xfrm>
          <a:prstGeom prst="rect">
            <a:avLst/>
          </a:prstGeom>
        </p:spPr>
        <p:txBody>
          <a:bodyPr/>
          <a:lstStyle/>
          <a:p>
            <a:pPr>
              <a:defRPr/>
            </a:pPr>
            <a:fld id="{F8E3F0E9-0FC2-4DDE-87CF-3BA6A04EA4CC}" type="slidenum">
              <a:rPr/>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PhAnim="0" type="objTx" userDrawn="1">
  <p:cSld name="Content with Caption">
    <p:spTree>
      <p:nvGrpSpPr>
        <p:cNvPr id="1" name=""/>
        <p:cNvGrpSpPr/>
        <p:nvPr/>
      </p:nvGrpSpPr>
      <p:grpSpPr bwMode="auto">
        <a:xfrm>
          <a:off x="0" y="0"/>
          <a:ext cx="0" cy="0"/>
          <a:chOff x="0" y="0"/>
          <a:chExt cx="0" cy="0"/>
        </a:xfrm>
      </p:grpSpPr>
      <p:sp>
        <p:nvSpPr>
          <p:cNvPr id="2" name="Заголовок 1"/>
          <p:cNvSpPr>
            <a:spLocks noGrp="1"/>
          </p:cNvSpPr>
          <p:nvPr>
            <p:ph type="title"/>
          </p:nvPr>
        </p:nvSpPr>
        <p:spPr bwMode="auto">
          <a:xfrm>
            <a:off x="1583497" y="273049"/>
            <a:ext cx="3552394" cy="1162050"/>
          </a:xfrm>
          <a:prstGeom prst="rect">
            <a:avLst/>
          </a:prstGeom>
        </p:spPr>
        <p:txBody>
          <a:bodyPr anchor="b"/>
          <a:lstStyle>
            <a:lvl1pPr algn="l">
              <a:defRPr sz="2000" b="1"/>
            </a:lvl1pPr>
          </a:lstStyle>
          <a:p>
            <a:pPr>
              <a:defRPr/>
            </a:pPr>
            <a:r>
              <a:t>Образец заголовка</a:t>
            </a:r>
          </a:p>
        </p:txBody>
      </p:sp>
      <p:sp>
        <p:nvSpPr>
          <p:cNvPr id="3" name="Объект 2"/>
          <p:cNvSpPr>
            <a:spLocks noGrp="1"/>
          </p:cNvSpPr>
          <p:nvPr>
            <p:ph idx="1"/>
          </p:nvPr>
        </p:nvSpPr>
        <p:spPr bwMode="auto">
          <a:xfrm>
            <a:off x="5327913" y="273050"/>
            <a:ext cx="6254485" cy="5853113"/>
          </a:xfrm>
          <a:prstGeom prst="rect">
            <a:avLst/>
          </a:prstGeo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defRPr/>
            </a:pPr>
            <a:r>
              <a:t>Образец текста</a:t>
            </a:r>
          </a:p>
          <a:p>
            <a:pPr lvl="1">
              <a:defRPr/>
            </a:pPr>
            <a:r>
              <a:t>Второй уровень</a:t>
            </a:r>
          </a:p>
          <a:p>
            <a:pPr lvl="2">
              <a:defRPr/>
            </a:pPr>
            <a:r>
              <a:t>Третий уровень</a:t>
            </a:r>
          </a:p>
          <a:p>
            <a:pPr lvl="3">
              <a:defRPr/>
            </a:pPr>
            <a:r>
              <a:t>Четвертый уровень</a:t>
            </a:r>
          </a:p>
          <a:p>
            <a:pPr lvl="4">
              <a:defRPr/>
            </a:pPr>
            <a:r>
              <a:t>Пятый уровень</a:t>
            </a:r>
          </a:p>
        </p:txBody>
      </p:sp>
      <p:sp>
        <p:nvSpPr>
          <p:cNvPr id="4" name="Текст 3"/>
          <p:cNvSpPr>
            <a:spLocks noGrp="1"/>
          </p:cNvSpPr>
          <p:nvPr>
            <p:ph type="body" sz="half" idx="2"/>
          </p:nvPr>
        </p:nvSpPr>
        <p:spPr bwMode="auto">
          <a:xfrm>
            <a:off x="1583497" y="1435101"/>
            <a:ext cx="3552394" cy="4691062"/>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defRPr/>
            </a:pPr>
            <a:r>
              <a:t>Образец текста</a:t>
            </a:r>
          </a:p>
        </p:txBody>
      </p:sp>
      <p:sp>
        <p:nvSpPr>
          <p:cNvPr id="5" name="Дата 4"/>
          <p:cNvSpPr>
            <a:spLocks noGrp="1"/>
          </p:cNvSpPr>
          <p:nvPr>
            <p:ph type="dt" sz="half" idx="10"/>
          </p:nvPr>
        </p:nvSpPr>
        <p:spPr bwMode="auto">
          <a:xfrm>
            <a:off x="1619018" y="6356350"/>
            <a:ext cx="2844798" cy="365125"/>
          </a:xfrm>
          <a:prstGeom prst="rect">
            <a:avLst/>
          </a:prstGeom>
        </p:spPr>
        <p:txBody>
          <a:bodyPr/>
          <a:lstStyle/>
          <a:p>
            <a:pPr>
              <a:defRPr/>
            </a:pPr>
            <a:fld id="{86EB4D43-F783-4E09-8208-6AA351DBC29B}" type="datetimeFigureOut">
              <a:rPr lang="fr-FR"/>
              <a:t>22/01/2025</a:t>
            </a:fld>
            <a:endParaRPr/>
          </a:p>
        </p:txBody>
      </p:sp>
      <p:sp>
        <p:nvSpPr>
          <p:cNvPr id="6" name="Нижний колонтитул 5"/>
          <p:cNvSpPr>
            <a:spLocks noGrp="1"/>
          </p:cNvSpPr>
          <p:nvPr>
            <p:ph type="ftr" sz="quarter" idx="11"/>
          </p:nvPr>
        </p:nvSpPr>
        <p:spPr bwMode="auto">
          <a:xfrm>
            <a:off x="5125706" y="6356350"/>
            <a:ext cx="3562581" cy="365125"/>
          </a:xfrm>
          <a:prstGeom prst="rect">
            <a:avLst/>
          </a:prstGeom>
        </p:spPr>
        <p:txBody>
          <a:bodyPr/>
          <a:lstStyle/>
          <a:p>
            <a:pPr>
              <a:defRPr/>
            </a:pPr>
            <a:endParaRPr/>
          </a:p>
        </p:txBody>
      </p:sp>
      <p:sp>
        <p:nvSpPr>
          <p:cNvPr id="7" name="Номер слайда 6"/>
          <p:cNvSpPr>
            <a:spLocks noGrp="1"/>
          </p:cNvSpPr>
          <p:nvPr>
            <p:ph type="sldNum" sz="quarter" idx="12"/>
          </p:nvPr>
        </p:nvSpPr>
        <p:spPr bwMode="auto">
          <a:xfrm>
            <a:off x="9264351" y="6356350"/>
            <a:ext cx="2318047" cy="365125"/>
          </a:xfrm>
          <a:prstGeom prst="rect">
            <a:avLst/>
          </a:prstGeom>
        </p:spPr>
        <p:txBody>
          <a:bodyPr/>
          <a:lstStyle/>
          <a:p>
            <a:pPr>
              <a:defRPr/>
            </a:pPr>
            <a:fld id="{F8E3F0E9-0FC2-4DDE-87CF-3BA6A04EA4CC}" type="slidenum">
              <a:rPr/>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PhAnim="0" type="picTx" userDrawn="1">
  <p:cSld name="Picture with Caption">
    <p:spTree>
      <p:nvGrpSpPr>
        <p:cNvPr id="1" name=""/>
        <p:cNvGrpSpPr/>
        <p:nvPr/>
      </p:nvGrpSpPr>
      <p:grpSpPr bwMode="auto">
        <a:xfrm>
          <a:off x="0" y="0"/>
          <a:ext cx="0" cy="0"/>
          <a:chOff x="0" y="0"/>
          <a:chExt cx="0" cy="0"/>
        </a:xfrm>
      </p:grpSpPr>
      <p:sp>
        <p:nvSpPr>
          <p:cNvPr id="2" name="Заголовок 1"/>
          <p:cNvSpPr>
            <a:spLocks noGrp="1"/>
          </p:cNvSpPr>
          <p:nvPr>
            <p:ph type="title"/>
          </p:nvPr>
        </p:nvSpPr>
        <p:spPr bwMode="auto">
          <a:xfrm>
            <a:off x="1583497" y="4800600"/>
            <a:ext cx="9985109" cy="566738"/>
          </a:xfrm>
          <a:prstGeom prst="rect">
            <a:avLst/>
          </a:prstGeom>
        </p:spPr>
        <p:txBody>
          <a:bodyPr anchor="b"/>
          <a:lstStyle>
            <a:lvl1pPr algn="l">
              <a:defRPr sz="2000" b="1"/>
            </a:lvl1pPr>
          </a:lstStyle>
          <a:p>
            <a:pPr>
              <a:defRPr/>
            </a:pPr>
            <a:r>
              <a:t>Образец заголовка</a:t>
            </a:r>
          </a:p>
        </p:txBody>
      </p:sp>
      <p:sp>
        <p:nvSpPr>
          <p:cNvPr id="3" name="Рисунок 2"/>
          <p:cNvSpPr>
            <a:spLocks noGrp="1"/>
          </p:cNvSpPr>
          <p:nvPr>
            <p:ph type="pic" idx="1"/>
          </p:nvPr>
        </p:nvSpPr>
        <p:spPr bwMode="auto">
          <a:xfrm>
            <a:off x="1583497" y="612774"/>
            <a:ext cx="9985109" cy="4114799"/>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a:defRPr/>
            </a:pPr>
            <a:endParaRPr/>
          </a:p>
        </p:txBody>
      </p:sp>
      <p:sp>
        <p:nvSpPr>
          <p:cNvPr id="4" name="Текст 3"/>
          <p:cNvSpPr>
            <a:spLocks noGrp="1"/>
          </p:cNvSpPr>
          <p:nvPr>
            <p:ph type="body" sz="half" idx="2"/>
          </p:nvPr>
        </p:nvSpPr>
        <p:spPr bwMode="auto">
          <a:xfrm>
            <a:off x="1583497" y="5367337"/>
            <a:ext cx="9985109" cy="804862"/>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defRPr/>
            </a:pPr>
            <a:r>
              <a:t>Образец текста</a:t>
            </a:r>
          </a:p>
        </p:txBody>
      </p:sp>
      <p:sp>
        <p:nvSpPr>
          <p:cNvPr id="5" name="Дата 4"/>
          <p:cNvSpPr>
            <a:spLocks noGrp="1"/>
          </p:cNvSpPr>
          <p:nvPr>
            <p:ph type="dt" sz="half" idx="10"/>
          </p:nvPr>
        </p:nvSpPr>
        <p:spPr bwMode="auto">
          <a:xfrm>
            <a:off x="1619018" y="6356350"/>
            <a:ext cx="2844798" cy="365125"/>
          </a:xfrm>
          <a:prstGeom prst="rect">
            <a:avLst/>
          </a:prstGeom>
        </p:spPr>
        <p:txBody>
          <a:bodyPr/>
          <a:lstStyle/>
          <a:p>
            <a:pPr>
              <a:defRPr/>
            </a:pPr>
            <a:fld id="{86EB4D43-F783-4E09-8208-6AA351DBC29B}" type="datetimeFigureOut">
              <a:rPr lang="fr-FR"/>
              <a:t>22/01/2025</a:t>
            </a:fld>
            <a:endParaRPr/>
          </a:p>
        </p:txBody>
      </p:sp>
      <p:sp>
        <p:nvSpPr>
          <p:cNvPr id="6" name="Нижний колонтитул 5"/>
          <p:cNvSpPr>
            <a:spLocks noGrp="1"/>
          </p:cNvSpPr>
          <p:nvPr>
            <p:ph type="ftr" sz="quarter" idx="11"/>
          </p:nvPr>
        </p:nvSpPr>
        <p:spPr bwMode="auto">
          <a:xfrm>
            <a:off x="5125706" y="6356350"/>
            <a:ext cx="3562581" cy="365125"/>
          </a:xfrm>
          <a:prstGeom prst="rect">
            <a:avLst/>
          </a:prstGeom>
        </p:spPr>
        <p:txBody>
          <a:bodyPr/>
          <a:lstStyle/>
          <a:p>
            <a:pPr>
              <a:defRPr/>
            </a:pPr>
            <a:endParaRPr/>
          </a:p>
        </p:txBody>
      </p:sp>
      <p:sp>
        <p:nvSpPr>
          <p:cNvPr id="7" name="Номер слайда 6"/>
          <p:cNvSpPr>
            <a:spLocks noGrp="1"/>
          </p:cNvSpPr>
          <p:nvPr>
            <p:ph type="sldNum" sz="quarter" idx="12"/>
          </p:nvPr>
        </p:nvSpPr>
        <p:spPr bwMode="auto">
          <a:xfrm>
            <a:off x="9264351" y="6356350"/>
            <a:ext cx="2318047" cy="365125"/>
          </a:xfrm>
          <a:prstGeom prst="rect">
            <a:avLst/>
          </a:prstGeom>
        </p:spPr>
        <p:txBody>
          <a:bodyPr/>
          <a:lstStyle/>
          <a:p>
            <a:pPr>
              <a:defRPr/>
            </a:pPr>
            <a:fld id="{F8E3F0E9-0FC2-4DDE-87CF-3BA6A04EA4CC}" type="slidenum">
              <a:rPr/>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PhAnim="0" type="vertTx" userDrawn="1">
  <p:cSld name="Title and Vertical Text">
    <p:spTree>
      <p:nvGrpSpPr>
        <p:cNvPr id="1" name=""/>
        <p:cNvGrpSpPr/>
        <p:nvPr/>
      </p:nvGrpSpPr>
      <p:grpSpPr bwMode="auto">
        <a:xfrm>
          <a:off x="0" y="0"/>
          <a:ext cx="0" cy="0"/>
          <a:chOff x="0" y="0"/>
          <a:chExt cx="0" cy="0"/>
        </a:xfrm>
      </p:grpSpPr>
      <p:sp>
        <p:nvSpPr>
          <p:cNvPr id="2" name="Заголовок 1"/>
          <p:cNvSpPr>
            <a:spLocks noGrp="1"/>
          </p:cNvSpPr>
          <p:nvPr>
            <p:ph type="title"/>
          </p:nvPr>
        </p:nvSpPr>
        <p:spPr bwMode="auto">
          <a:xfrm>
            <a:off x="510139" y="274638"/>
            <a:ext cx="11072259" cy="1143000"/>
          </a:xfrm>
          <a:prstGeom prst="rect">
            <a:avLst/>
          </a:prstGeom>
        </p:spPr>
        <p:txBody>
          <a:bodyPr/>
          <a:lstStyle/>
          <a:p>
            <a:pPr>
              <a:defRPr/>
            </a:pPr>
            <a:r>
              <a:t>Образец заголовка</a:t>
            </a:r>
          </a:p>
        </p:txBody>
      </p:sp>
      <p:sp>
        <p:nvSpPr>
          <p:cNvPr id="3" name="Вертикальный текст 2"/>
          <p:cNvSpPr>
            <a:spLocks noGrp="1"/>
          </p:cNvSpPr>
          <p:nvPr>
            <p:ph type="body" orient="vert" idx="1"/>
          </p:nvPr>
        </p:nvSpPr>
        <p:spPr bwMode="auto">
          <a:xfrm>
            <a:off x="385011" y="1600200"/>
            <a:ext cx="11454063" cy="4877601"/>
          </a:xfrm>
          <a:prstGeom prst="rect">
            <a:avLst/>
          </a:prstGeom>
        </p:spPr>
        <p:txBody>
          <a:bodyPr vert="eaVert"/>
          <a:lstStyle/>
          <a:p>
            <a:pPr lvl="0">
              <a:defRPr/>
            </a:pPr>
            <a:r>
              <a:t>Образец текста</a:t>
            </a:r>
          </a:p>
          <a:p>
            <a:pPr lvl="1">
              <a:defRPr/>
            </a:pPr>
            <a:r>
              <a:t>Второй уровень</a:t>
            </a:r>
          </a:p>
          <a:p>
            <a:pPr lvl="2">
              <a:defRPr/>
            </a:pPr>
            <a:r>
              <a:t>Третий уровень</a:t>
            </a:r>
          </a:p>
          <a:p>
            <a:pPr lvl="3">
              <a:defRPr/>
            </a:pPr>
            <a:r>
              <a:t>Четвертый уровень</a:t>
            </a:r>
          </a:p>
          <a:p>
            <a:pPr lvl="4">
              <a:defRPr/>
            </a:pPr>
            <a:r>
              <a:t>Пятый уровень</a:t>
            </a:r>
          </a:p>
        </p:txBody>
      </p:sp>
      <p:sp>
        <p:nvSpPr>
          <p:cNvPr id="4" name="Дата 3"/>
          <p:cNvSpPr>
            <a:spLocks noGrp="1"/>
          </p:cNvSpPr>
          <p:nvPr>
            <p:ph type="dt" sz="half" idx="10"/>
          </p:nvPr>
        </p:nvSpPr>
        <p:spPr bwMode="auto">
          <a:xfrm>
            <a:off x="1619018" y="6356350"/>
            <a:ext cx="2844798" cy="365125"/>
          </a:xfrm>
          <a:prstGeom prst="rect">
            <a:avLst/>
          </a:prstGeom>
        </p:spPr>
        <p:txBody>
          <a:bodyPr/>
          <a:lstStyle/>
          <a:p>
            <a:pPr>
              <a:defRPr/>
            </a:pPr>
            <a:fld id="{86EB4D43-F783-4E09-8208-6AA351DBC29B}" type="datetimeFigureOut">
              <a:rPr lang="fr-FR"/>
              <a:t>22/01/2025</a:t>
            </a:fld>
            <a:endParaRPr/>
          </a:p>
        </p:txBody>
      </p:sp>
      <p:sp>
        <p:nvSpPr>
          <p:cNvPr id="5" name="Нижний колонтитул 4"/>
          <p:cNvSpPr>
            <a:spLocks noGrp="1"/>
          </p:cNvSpPr>
          <p:nvPr>
            <p:ph type="ftr" sz="quarter" idx="11"/>
          </p:nvPr>
        </p:nvSpPr>
        <p:spPr bwMode="auto">
          <a:xfrm>
            <a:off x="5125706" y="6356350"/>
            <a:ext cx="3562581" cy="365125"/>
          </a:xfrm>
          <a:prstGeom prst="rect">
            <a:avLst/>
          </a:prstGeom>
        </p:spPr>
        <p:txBody>
          <a:bodyPr/>
          <a:lstStyle/>
          <a:p>
            <a:pPr>
              <a:defRPr/>
            </a:pPr>
            <a:endParaRPr/>
          </a:p>
        </p:txBody>
      </p:sp>
      <p:sp>
        <p:nvSpPr>
          <p:cNvPr id="6" name="Номер слайда 5"/>
          <p:cNvSpPr>
            <a:spLocks noGrp="1"/>
          </p:cNvSpPr>
          <p:nvPr>
            <p:ph type="sldNum" sz="quarter" idx="12"/>
          </p:nvPr>
        </p:nvSpPr>
        <p:spPr bwMode="auto">
          <a:xfrm>
            <a:off x="9264351" y="6356350"/>
            <a:ext cx="2318047" cy="365125"/>
          </a:xfrm>
          <a:prstGeom prst="rect">
            <a:avLst/>
          </a:prstGeom>
        </p:spPr>
        <p:txBody>
          <a:bodyPr/>
          <a:lstStyle/>
          <a:p>
            <a:pPr>
              <a:defRPr/>
            </a:pPr>
            <a:fld id="{F8E3F0E9-0FC2-4DDE-87CF-3BA6A04EA4CC}" type="slidenum">
              <a:rPr/>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showMasterPhAnim="0" type="vertTitleAndTx" userDrawn="1">
  <p:cSld name="Vertical Title and Text">
    <p:spTree>
      <p:nvGrpSpPr>
        <p:cNvPr id="1" name=""/>
        <p:cNvGrpSpPr/>
        <p:nvPr/>
      </p:nvGrpSpPr>
      <p:grpSpPr bwMode="auto">
        <a:xfrm>
          <a:off x="0" y="0"/>
          <a:ext cx="0" cy="0"/>
          <a:chOff x="0" y="0"/>
          <a:chExt cx="0" cy="0"/>
        </a:xfrm>
      </p:grpSpPr>
      <p:sp>
        <p:nvSpPr>
          <p:cNvPr id="2" name="Вертикальный заголовок 1"/>
          <p:cNvSpPr>
            <a:spLocks noGrp="1"/>
          </p:cNvSpPr>
          <p:nvPr>
            <p:ph type="title" orient="vert"/>
          </p:nvPr>
        </p:nvSpPr>
        <p:spPr bwMode="auto">
          <a:xfrm>
            <a:off x="8839199" y="274638"/>
            <a:ext cx="2743200" cy="5851525"/>
          </a:xfrm>
          <a:prstGeom prst="rect">
            <a:avLst/>
          </a:prstGeom>
        </p:spPr>
        <p:txBody>
          <a:bodyPr vert="eaVert"/>
          <a:lstStyle>
            <a:lvl1pPr algn="ctr">
              <a:defRPr/>
            </a:lvl1pPr>
          </a:lstStyle>
          <a:p>
            <a:pPr>
              <a:defRPr/>
            </a:pPr>
            <a:r>
              <a:t>Образец заголовка</a:t>
            </a:r>
          </a:p>
        </p:txBody>
      </p:sp>
      <p:sp>
        <p:nvSpPr>
          <p:cNvPr id="3" name="Вертикальный текст 2"/>
          <p:cNvSpPr>
            <a:spLocks noGrp="1"/>
          </p:cNvSpPr>
          <p:nvPr>
            <p:ph type="body" orient="vert" idx="1"/>
          </p:nvPr>
        </p:nvSpPr>
        <p:spPr bwMode="auto">
          <a:xfrm>
            <a:off x="609599" y="274638"/>
            <a:ext cx="8026399" cy="5851525"/>
          </a:xfrm>
          <a:prstGeom prst="rect">
            <a:avLst/>
          </a:prstGeom>
        </p:spPr>
        <p:txBody>
          <a:bodyPr vert="eaVert"/>
          <a:lstStyle/>
          <a:p>
            <a:pPr lvl="0">
              <a:defRPr/>
            </a:pPr>
            <a:r>
              <a:t>Образец текста</a:t>
            </a:r>
          </a:p>
          <a:p>
            <a:pPr lvl="1">
              <a:defRPr/>
            </a:pPr>
            <a:r>
              <a:t>Второй уровень</a:t>
            </a:r>
          </a:p>
          <a:p>
            <a:pPr lvl="2">
              <a:defRPr/>
            </a:pPr>
            <a:r>
              <a:t>Третий уровень</a:t>
            </a:r>
          </a:p>
          <a:p>
            <a:pPr lvl="3">
              <a:defRPr/>
            </a:pPr>
            <a:r>
              <a:t>Четвертый уровень</a:t>
            </a:r>
          </a:p>
          <a:p>
            <a:pPr lvl="4">
              <a:defRPr/>
            </a:pPr>
            <a:r>
              <a:t>Пятый уровень</a:t>
            </a:r>
          </a:p>
        </p:txBody>
      </p:sp>
      <p:sp>
        <p:nvSpPr>
          <p:cNvPr id="4" name="Дата 3"/>
          <p:cNvSpPr>
            <a:spLocks noGrp="1"/>
          </p:cNvSpPr>
          <p:nvPr>
            <p:ph type="dt" sz="half" idx="10"/>
          </p:nvPr>
        </p:nvSpPr>
        <p:spPr bwMode="auto">
          <a:xfrm>
            <a:off x="1619018" y="6356350"/>
            <a:ext cx="2844798" cy="365125"/>
          </a:xfrm>
          <a:prstGeom prst="rect">
            <a:avLst/>
          </a:prstGeom>
        </p:spPr>
        <p:txBody>
          <a:bodyPr/>
          <a:lstStyle/>
          <a:p>
            <a:pPr>
              <a:defRPr/>
            </a:pPr>
            <a:fld id="{86EB4D43-F783-4E09-8208-6AA351DBC29B}" type="datetimeFigureOut">
              <a:rPr lang="fr-FR"/>
              <a:t>22/01/2025</a:t>
            </a:fld>
            <a:endParaRPr/>
          </a:p>
        </p:txBody>
      </p:sp>
      <p:sp>
        <p:nvSpPr>
          <p:cNvPr id="5" name="Нижний колонтитул 4"/>
          <p:cNvSpPr>
            <a:spLocks noGrp="1"/>
          </p:cNvSpPr>
          <p:nvPr>
            <p:ph type="ftr" sz="quarter" idx="11"/>
          </p:nvPr>
        </p:nvSpPr>
        <p:spPr bwMode="auto">
          <a:xfrm>
            <a:off x="5125706" y="6356350"/>
            <a:ext cx="3562581" cy="365125"/>
          </a:xfrm>
          <a:prstGeom prst="rect">
            <a:avLst/>
          </a:prstGeom>
        </p:spPr>
        <p:txBody>
          <a:bodyPr/>
          <a:lstStyle/>
          <a:p>
            <a:pPr>
              <a:defRPr/>
            </a:pPr>
            <a:endParaRPr/>
          </a:p>
        </p:txBody>
      </p:sp>
      <p:sp>
        <p:nvSpPr>
          <p:cNvPr id="6" name="Номер слайда 5"/>
          <p:cNvSpPr>
            <a:spLocks noGrp="1"/>
          </p:cNvSpPr>
          <p:nvPr>
            <p:ph type="sldNum" sz="quarter" idx="12"/>
          </p:nvPr>
        </p:nvSpPr>
        <p:spPr bwMode="auto">
          <a:xfrm>
            <a:off x="9264351" y="6356350"/>
            <a:ext cx="2318047" cy="365125"/>
          </a:xfrm>
          <a:prstGeom prst="rect">
            <a:avLst/>
          </a:prstGeom>
        </p:spPr>
        <p:txBody>
          <a:bodyPr/>
          <a:lstStyle/>
          <a:p>
            <a:pPr>
              <a:defRPr/>
            </a:pPr>
            <a:fld id="{F8E3F0E9-0FC2-4DDE-87CF-3BA6A04EA4CC}" type="slidenum">
              <a:rPr/>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2.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image" Target="../media/image1.png"/><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theme" Target="../theme/theme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bwMode="auto">
        <a:xfrm>
          <a:off x="0" y="0"/>
          <a:ext cx="0" cy="0"/>
          <a:chOff x="0" y="0"/>
          <a:chExt cx="0" cy="0"/>
        </a:xfrm>
      </p:grpSpPr>
      <p:sp>
        <p:nvSpPr>
          <p:cNvPr id="47" name="Shape 1059"/>
          <p:cNvSpPr>
            <a:spLocks noGrp="1" noChangeArrowheads="1"/>
          </p:cNvSpPr>
          <p:nvPr userDrawn="1"/>
        </p:nvSpPr>
        <p:spPr bwMode="auto">
          <a:xfrm>
            <a:off x="0" y="0"/>
            <a:ext cx="12191999" cy="6858000"/>
          </a:xfrm>
        </p:spPr>
      </p:sp>
      <p:sp>
        <p:nvSpPr>
          <p:cNvPr id="7" name="CustomShape 1"/>
          <p:cNvSpPr/>
          <p:nvPr userDrawn="1"/>
        </p:nvSpPr>
        <p:spPr bwMode="auto">
          <a:xfrm>
            <a:off x="-9387" y="59919"/>
            <a:ext cx="12191729" cy="1042921"/>
          </a:xfrm>
          <a:prstGeom prst="roundRect">
            <a:avLst>
              <a:gd name="adj" fmla="val 31"/>
            </a:avLst>
          </a:prstGeom>
          <a:gradFill>
            <a:gsLst>
              <a:gs pos="0">
                <a:srgbClr val="FFFFFF"/>
              </a:gs>
              <a:gs pos="100000">
                <a:srgbClr val="CADAEE"/>
              </a:gs>
            </a:gsLst>
            <a:lin ang="5400000" scaled="1"/>
          </a:gradFill>
          <a:ln>
            <a:noFill/>
          </a:ln>
        </p:spPr>
      </p:sp>
      <p:sp>
        <p:nvSpPr>
          <p:cNvPr id="8" name="Line 7"/>
          <p:cNvSpPr/>
          <p:nvPr userDrawn="1"/>
        </p:nvSpPr>
        <p:spPr bwMode="auto">
          <a:xfrm>
            <a:off x="-1" y="37080"/>
            <a:ext cx="457203" cy="1440"/>
          </a:xfrm>
          <a:prstGeom prst="line">
            <a:avLst/>
          </a:prstGeom>
          <a:ln w="9360">
            <a:solidFill>
              <a:srgbClr val="FEFFFF"/>
            </a:solidFill>
            <a:miter/>
          </a:ln>
        </p:spPr>
      </p:sp>
      <p:sp>
        <p:nvSpPr>
          <p:cNvPr id="9" name="Line 8"/>
          <p:cNvSpPr/>
          <p:nvPr userDrawn="1"/>
        </p:nvSpPr>
        <p:spPr bwMode="auto">
          <a:xfrm>
            <a:off x="-1" y="37080"/>
            <a:ext cx="457203" cy="1440"/>
          </a:xfrm>
          <a:prstGeom prst="line">
            <a:avLst/>
          </a:prstGeom>
          <a:ln w="9360">
            <a:solidFill>
              <a:srgbClr val="FEFFFF"/>
            </a:solidFill>
            <a:miter/>
          </a:ln>
        </p:spPr>
      </p:sp>
      <p:sp>
        <p:nvSpPr>
          <p:cNvPr id="10" name="Line 9"/>
          <p:cNvSpPr/>
          <p:nvPr userDrawn="1"/>
        </p:nvSpPr>
        <p:spPr bwMode="auto">
          <a:xfrm>
            <a:off x="0" y="37080"/>
            <a:ext cx="1440" cy="457200"/>
          </a:xfrm>
          <a:prstGeom prst="line">
            <a:avLst/>
          </a:prstGeom>
          <a:ln w="9360">
            <a:solidFill>
              <a:srgbClr val="FDFFFF"/>
            </a:solidFill>
            <a:miter/>
          </a:ln>
        </p:spPr>
      </p:sp>
      <p:sp>
        <p:nvSpPr>
          <p:cNvPr id="11" name="Line 10"/>
          <p:cNvSpPr/>
          <p:nvPr userDrawn="1"/>
        </p:nvSpPr>
        <p:spPr bwMode="auto">
          <a:xfrm>
            <a:off x="-1" y="37080"/>
            <a:ext cx="457203" cy="1440"/>
          </a:xfrm>
          <a:prstGeom prst="line">
            <a:avLst/>
          </a:prstGeom>
          <a:ln w="9360">
            <a:solidFill>
              <a:srgbClr val="FEFFFF"/>
            </a:solidFill>
            <a:miter/>
          </a:ln>
        </p:spPr>
      </p:sp>
      <p:sp>
        <p:nvSpPr>
          <p:cNvPr id="12" name="Line 11"/>
          <p:cNvSpPr/>
          <p:nvPr userDrawn="1"/>
        </p:nvSpPr>
        <p:spPr bwMode="auto">
          <a:xfrm>
            <a:off x="-1" y="37080"/>
            <a:ext cx="457203" cy="1440"/>
          </a:xfrm>
          <a:prstGeom prst="line">
            <a:avLst/>
          </a:prstGeom>
          <a:ln w="9360">
            <a:solidFill>
              <a:srgbClr val="FEFFFF"/>
            </a:solidFill>
            <a:miter/>
          </a:ln>
        </p:spPr>
      </p:sp>
      <p:sp>
        <p:nvSpPr>
          <p:cNvPr id="13" name="Line 12"/>
          <p:cNvSpPr/>
          <p:nvPr userDrawn="1"/>
        </p:nvSpPr>
        <p:spPr bwMode="auto">
          <a:xfrm>
            <a:off x="-1" y="37080"/>
            <a:ext cx="457203" cy="1440"/>
          </a:xfrm>
          <a:prstGeom prst="line">
            <a:avLst/>
          </a:prstGeom>
          <a:ln w="9360">
            <a:solidFill>
              <a:srgbClr val="FEFFFF"/>
            </a:solidFill>
            <a:miter/>
          </a:ln>
        </p:spPr>
      </p:sp>
      <p:sp>
        <p:nvSpPr>
          <p:cNvPr id="14" name="Line 13"/>
          <p:cNvSpPr/>
          <p:nvPr userDrawn="1"/>
        </p:nvSpPr>
        <p:spPr bwMode="auto">
          <a:xfrm>
            <a:off x="0" y="37080"/>
            <a:ext cx="1440" cy="457200"/>
          </a:xfrm>
          <a:prstGeom prst="line">
            <a:avLst/>
          </a:prstGeom>
          <a:ln w="9360">
            <a:solidFill>
              <a:srgbClr val="FDFFFF"/>
            </a:solidFill>
            <a:miter/>
          </a:ln>
        </p:spPr>
      </p:sp>
      <p:sp>
        <p:nvSpPr>
          <p:cNvPr id="15" name="Line 14"/>
          <p:cNvSpPr/>
          <p:nvPr userDrawn="1"/>
        </p:nvSpPr>
        <p:spPr bwMode="auto">
          <a:xfrm>
            <a:off x="-1" y="37080"/>
            <a:ext cx="457203" cy="1440"/>
          </a:xfrm>
          <a:prstGeom prst="line">
            <a:avLst/>
          </a:prstGeom>
          <a:ln w="9360">
            <a:solidFill>
              <a:srgbClr val="FEFFFF"/>
            </a:solidFill>
            <a:miter/>
          </a:ln>
        </p:spPr>
      </p:sp>
      <p:sp>
        <p:nvSpPr>
          <p:cNvPr id="16" name="Line 15"/>
          <p:cNvSpPr/>
          <p:nvPr userDrawn="1"/>
        </p:nvSpPr>
        <p:spPr bwMode="auto">
          <a:xfrm>
            <a:off x="-1" y="37080"/>
            <a:ext cx="457203" cy="1440"/>
          </a:xfrm>
          <a:prstGeom prst="line">
            <a:avLst/>
          </a:prstGeom>
          <a:ln w="9360">
            <a:solidFill>
              <a:srgbClr val="FEFFFF"/>
            </a:solidFill>
            <a:miter/>
          </a:ln>
        </p:spPr>
      </p:sp>
      <p:sp>
        <p:nvSpPr>
          <p:cNvPr id="17" name="Line 16"/>
          <p:cNvSpPr/>
          <p:nvPr userDrawn="1"/>
        </p:nvSpPr>
        <p:spPr bwMode="auto">
          <a:xfrm>
            <a:off x="0" y="37080"/>
            <a:ext cx="1440" cy="457200"/>
          </a:xfrm>
          <a:prstGeom prst="line">
            <a:avLst/>
          </a:prstGeom>
          <a:ln w="9360">
            <a:solidFill>
              <a:srgbClr val="FDFFFF"/>
            </a:solidFill>
            <a:miter/>
          </a:ln>
        </p:spPr>
      </p:sp>
      <p:sp>
        <p:nvSpPr>
          <p:cNvPr id="18" name="Line 17"/>
          <p:cNvSpPr/>
          <p:nvPr userDrawn="1"/>
        </p:nvSpPr>
        <p:spPr bwMode="auto">
          <a:xfrm>
            <a:off x="-1" y="37080"/>
            <a:ext cx="457203" cy="1440"/>
          </a:xfrm>
          <a:prstGeom prst="line">
            <a:avLst/>
          </a:prstGeom>
          <a:ln w="9360">
            <a:solidFill>
              <a:srgbClr val="FEFFFF"/>
            </a:solidFill>
            <a:miter/>
          </a:ln>
        </p:spPr>
      </p:sp>
      <p:sp>
        <p:nvSpPr>
          <p:cNvPr id="19" name="Line 18"/>
          <p:cNvSpPr/>
          <p:nvPr userDrawn="1"/>
        </p:nvSpPr>
        <p:spPr bwMode="auto">
          <a:xfrm>
            <a:off x="-1" y="37080"/>
            <a:ext cx="457203" cy="1440"/>
          </a:xfrm>
          <a:prstGeom prst="line">
            <a:avLst/>
          </a:prstGeom>
          <a:ln w="9360">
            <a:solidFill>
              <a:srgbClr val="FEFFFF"/>
            </a:solidFill>
            <a:miter/>
          </a:ln>
        </p:spPr>
      </p:sp>
      <p:sp>
        <p:nvSpPr>
          <p:cNvPr id="20" name="Line 19"/>
          <p:cNvSpPr/>
          <p:nvPr userDrawn="1"/>
        </p:nvSpPr>
        <p:spPr bwMode="auto">
          <a:xfrm>
            <a:off x="-1" y="37080"/>
            <a:ext cx="457203" cy="1440"/>
          </a:xfrm>
          <a:prstGeom prst="line">
            <a:avLst/>
          </a:prstGeom>
          <a:ln w="9360">
            <a:solidFill>
              <a:srgbClr val="FEFFFF"/>
            </a:solidFill>
            <a:miter/>
          </a:ln>
        </p:spPr>
      </p:sp>
      <p:sp>
        <p:nvSpPr>
          <p:cNvPr id="21" name="Line 20"/>
          <p:cNvSpPr/>
          <p:nvPr userDrawn="1"/>
        </p:nvSpPr>
        <p:spPr bwMode="auto">
          <a:xfrm>
            <a:off x="-1" y="37080"/>
            <a:ext cx="457203" cy="1440"/>
          </a:xfrm>
          <a:prstGeom prst="line">
            <a:avLst/>
          </a:prstGeom>
          <a:ln w="9360">
            <a:solidFill>
              <a:srgbClr val="FEFFFF"/>
            </a:solidFill>
            <a:miter/>
          </a:ln>
        </p:spPr>
      </p:sp>
      <p:sp>
        <p:nvSpPr>
          <p:cNvPr id="22" name="Line 21"/>
          <p:cNvSpPr/>
          <p:nvPr userDrawn="1"/>
        </p:nvSpPr>
        <p:spPr bwMode="auto">
          <a:xfrm>
            <a:off x="0" y="37080"/>
            <a:ext cx="1440" cy="457200"/>
          </a:xfrm>
          <a:prstGeom prst="line">
            <a:avLst/>
          </a:prstGeom>
          <a:ln w="9360">
            <a:solidFill>
              <a:srgbClr val="FDFFFF"/>
            </a:solidFill>
            <a:miter/>
          </a:ln>
        </p:spPr>
      </p:sp>
      <p:sp>
        <p:nvSpPr>
          <p:cNvPr id="23" name="Line 22"/>
          <p:cNvSpPr/>
          <p:nvPr userDrawn="1"/>
        </p:nvSpPr>
        <p:spPr bwMode="auto">
          <a:xfrm>
            <a:off x="0" y="37080"/>
            <a:ext cx="1440" cy="457200"/>
          </a:xfrm>
          <a:prstGeom prst="line">
            <a:avLst/>
          </a:prstGeom>
          <a:ln w="9360">
            <a:solidFill>
              <a:srgbClr val="FDFFFF"/>
            </a:solidFill>
            <a:miter/>
          </a:ln>
        </p:spPr>
      </p:sp>
      <p:sp>
        <p:nvSpPr>
          <p:cNvPr id="24" name="Line 23"/>
          <p:cNvSpPr/>
          <p:nvPr userDrawn="1"/>
        </p:nvSpPr>
        <p:spPr bwMode="auto">
          <a:xfrm>
            <a:off x="-1" y="37080"/>
            <a:ext cx="457203" cy="1440"/>
          </a:xfrm>
          <a:prstGeom prst="line">
            <a:avLst/>
          </a:prstGeom>
          <a:ln w="9360">
            <a:solidFill>
              <a:srgbClr val="FEFFFF"/>
            </a:solidFill>
            <a:miter/>
          </a:ln>
        </p:spPr>
      </p:sp>
      <p:sp>
        <p:nvSpPr>
          <p:cNvPr id="25" name="Line 24"/>
          <p:cNvSpPr/>
          <p:nvPr userDrawn="1"/>
        </p:nvSpPr>
        <p:spPr bwMode="auto">
          <a:xfrm>
            <a:off x="-1" y="37080"/>
            <a:ext cx="457203" cy="1440"/>
          </a:xfrm>
          <a:prstGeom prst="line">
            <a:avLst/>
          </a:prstGeom>
          <a:ln w="9360">
            <a:solidFill>
              <a:srgbClr val="FEFFFF"/>
            </a:solidFill>
            <a:miter/>
          </a:ln>
        </p:spPr>
      </p:sp>
      <p:sp>
        <p:nvSpPr>
          <p:cNvPr id="26" name="Line 25"/>
          <p:cNvSpPr/>
          <p:nvPr userDrawn="1"/>
        </p:nvSpPr>
        <p:spPr bwMode="auto">
          <a:xfrm>
            <a:off x="-1" y="37080"/>
            <a:ext cx="457203" cy="1440"/>
          </a:xfrm>
          <a:prstGeom prst="line">
            <a:avLst/>
          </a:prstGeom>
          <a:ln w="9360">
            <a:solidFill>
              <a:srgbClr val="FEFFFF"/>
            </a:solidFill>
            <a:miter/>
          </a:ln>
        </p:spPr>
      </p:sp>
      <p:sp>
        <p:nvSpPr>
          <p:cNvPr id="27" name="Line 26"/>
          <p:cNvSpPr/>
          <p:nvPr userDrawn="1"/>
        </p:nvSpPr>
        <p:spPr bwMode="auto">
          <a:xfrm>
            <a:off x="-1" y="37080"/>
            <a:ext cx="457203" cy="1440"/>
          </a:xfrm>
          <a:prstGeom prst="line">
            <a:avLst/>
          </a:prstGeom>
          <a:ln w="9360">
            <a:solidFill>
              <a:srgbClr val="FEFFFF"/>
            </a:solidFill>
            <a:miter/>
          </a:ln>
        </p:spPr>
      </p:sp>
      <p:sp>
        <p:nvSpPr>
          <p:cNvPr id="28" name="Line 27"/>
          <p:cNvSpPr/>
          <p:nvPr userDrawn="1"/>
        </p:nvSpPr>
        <p:spPr bwMode="auto">
          <a:xfrm>
            <a:off x="0" y="37080"/>
            <a:ext cx="1440" cy="457200"/>
          </a:xfrm>
          <a:prstGeom prst="line">
            <a:avLst/>
          </a:prstGeom>
          <a:ln w="9360">
            <a:solidFill>
              <a:srgbClr val="FDFFFF"/>
            </a:solidFill>
            <a:miter/>
          </a:ln>
        </p:spPr>
      </p:sp>
      <p:sp>
        <p:nvSpPr>
          <p:cNvPr id="29" name="CustomShape 28"/>
          <p:cNvSpPr/>
          <p:nvPr userDrawn="1"/>
        </p:nvSpPr>
        <p:spPr bwMode="auto">
          <a:xfrm>
            <a:off x="-1" y="37080"/>
            <a:ext cx="9144067" cy="1042920"/>
          </a:xfrm>
          <a:prstGeom prst="roundRect">
            <a:avLst>
              <a:gd name="adj" fmla="val 32"/>
            </a:avLst>
          </a:prstGeom>
          <a:noFill/>
          <a:ln>
            <a:noFill/>
          </a:ln>
        </p:spPr>
      </p:sp>
      <p:pic>
        <p:nvPicPr>
          <p:cNvPr id="30" name="Image 29"/>
          <p:cNvPicPr/>
          <p:nvPr userDrawn="1"/>
        </p:nvPicPr>
        <p:blipFill>
          <a:blip r:embed="rId12"/>
          <a:stretch/>
        </p:blipFill>
        <p:spPr bwMode="auto">
          <a:xfrm>
            <a:off x="-1" y="1043999"/>
            <a:ext cx="3553439" cy="88129"/>
          </a:xfrm>
          <a:prstGeom prst="rect">
            <a:avLst/>
          </a:prstGeom>
          <a:ln>
            <a:noFill/>
          </a:ln>
        </p:spPr>
      </p:pic>
      <p:sp>
        <p:nvSpPr>
          <p:cNvPr id="31" name="CustomShape 30"/>
          <p:cNvSpPr/>
          <p:nvPr userDrawn="1"/>
        </p:nvSpPr>
        <p:spPr bwMode="auto">
          <a:xfrm rot="10800000">
            <a:off x="3528000" y="1044000"/>
            <a:ext cx="5149438" cy="86400"/>
          </a:xfrm>
          <a:prstGeom prst="roundRect">
            <a:avLst>
              <a:gd name="adj" fmla="val 490"/>
            </a:avLst>
          </a:prstGeom>
          <a:solidFill>
            <a:srgbClr val="9999FF"/>
          </a:solidFill>
          <a:ln>
            <a:noFill/>
          </a:ln>
        </p:spPr>
        <p:txBody>
          <a:bodyPr/>
          <a:lstStyle/>
          <a:p>
            <a:pPr>
              <a:defRPr/>
            </a:pPr>
            <a:endParaRPr lang="fr-FR" sz="1350"/>
          </a:p>
        </p:txBody>
      </p:sp>
      <p:pic>
        <p:nvPicPr>
          <p:cNvPr id="32" name="Image 31"/>
          <p:cNvPicPr/>
          <p:nvPr userDrawn="1"/>
        </p:nvPicPr>
        <p:blipFill>
          <a:blip r:embed="rId13"/>
          <a:stretch/>
        </p:blipFill>
        <p:spPr bwMode="auto">
          <a:xfrm>
            <a:off x="8626609" y="1043614"/>
            <a:ext cx="3553199" cy="88129"/>
          </a:xfrm>
          <a:prstGeom prst="rect">
            <a:avLst/>
          </a:prstGeom>
          <a:ln>
            <a:noFill/>
          </a:ln>
        </p:spPr>
      </p:pic>
      <p:sp>
        <p:nvSpPr>
          <p:cNvPr id="33" name="Title Placeholder 1"/>
          <p:cNvSpPr>
            <a:spLocks noGrp="1"/>
          </p:cNvSpPr>
          <p:nvPr>
            <p:ph type="title"/>
          </p:nvPr>
        </p:nvSpPr>
        <p:spPr bwMode="auto">
          <a:xfrm>
            <a:off x="1148236" y="45139"/>
            <a:ext cx="9476501" cy="916920"/>
          </a:xfrm>
          <a:prstGeom prst="rect">
            <a:avLst/>
          </a:prstGeom>
        </p:spPr>
        <p:txBody>
          <a:bodyPr vert="horz" lIns="91440" tIns="45720" rIns="91440" bIns="45720" rtlCol="0" anchor="ctr">
            <a:normAutofit/>
          </a:bodyPr>
          <a:lstStyle/>
          <a:p>
            <a:pPr>
              <a:defRPr/>
            </a:pPr>
            <a:r>
              <a:rPr lang="en-GB"/>
              <a:t>Cliquez et modifiez le titre</a:t>
            </a:r>
            <a:endParaRPr/>
          </a:p>
        </p:txBody>
      </p:sp>
      <p:sp>
        <p:nvSpPr>
          <p:cNvPr id="34" name="Text Placeholder 2"/>
          <p:cNvSpPr>
            <a:spLocks noGrp="1"/>
          </p:cNvSpPr>
          <p:nvPr>
            <p:ph type="body" idx="1"/>
          </p:nvPr>
        </p:nvSpPr>
        <p:spPr bwMode="auto">
          <a:xfrm>
            <a:off x="396000" y="1296365"/>
            <a:ext cx="11198992" cy="4880598"/>
          </a:xfrm>
          <a:prstGeom prst="rect">
            <a:avLst/>
          </a:prstGeom>
        </p:spPr>
        <p:txBody>
          <a:bodyPr vert="horz" lIns="91440" tIns="45720" rIns="91440" bIns="45720" rtlCol="0">
            <a:normAutofit/>
          </a:bodyPr>
          <a:lstStyle/>
          <a:p>
            <a:pPr lvl="0">
              <a:defRPr/>
            </a:pPr>
            <a:r>
              <a:rPr lang="en-GB"/>
              <a:t>Cliquez pour modifier les styles du texte du masque</a:t>
            </a:r>
            <a:endParaRPr/>
          </a:p>
          <a:p>
            <a:pPr lvl="1">
              <a:defRPr/>
            </a:pPr>
            <a:r>
              <a:rPr lang="en-GB"/>
              <a:t>Deuxième niveau</a:t>
            </a:r>
          </a:p>
          <a:p>
            <a:pPr lvl="2">
              <a:defRPr/>
            </a:pPr>
            <a:r>
              <a:rPr lang="en-GB"/>
              <a:t>Troisième niveau</a:t>
            </a:r>
          </a:p>
          <a:p>
            <a:pPr lvl="3">
              <a:defRPr/>
            </a:pPr>
            <a:r>
              <a:rPr lang="en-GB"/>
              <a:t>Quatrième niveau</a:t>
            </a:r>
          </a:p>
          <a:p>
            <a:pPr lvl="4">
              <a:defRPr/>
            </a:pPr>
            <a:r>
              <a:rPr lang="en-GB"/>
              <a:t>Cinquième niveau</a:t>
            </a:r>
          </a:p>
        </p:txBody>
      </p:sp>
      <p:sp>
        <p:nvSpPr>
          <p:cNvPr id="35" name="Date Placeholder 3"/>
          <p:cNvSpPr>
            <a:spLocks noGrp="1"/>
          </p:cNvSpPr>
          <p:nvPr>
            <p:ph type="dt" sz="half" idx="2"/>
          </p:nvPr>
        </p:nvSpPr>
        <p:spPr bwMode="auto">
          <a:xfrm>
            <a:off x="12192" y="6400006"/>
            <a:ext cx="274322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a:defRPr/>
            </a:pPr>
            <a:fld id="{8A93C076-FDD6-7742-B37B-CCF3923321CA}" type="datetime1">
              <a:rPr lang="fr-FR"/>
              <a:t>22/01/2025</a:t>
            </a:fld>
            <a:endParaRPr lang="fr-FR"/>
          </a:p>
        </p:txBody>
      </p:sp>
      <p:sp>
        <p:nvSpPr>
          <p:cNvPr id="36" name="Footer Placeholder 4"/>
          <p:cNvSpPr>
            <a:spLocks noGrp="1"/>
          </p:cNvSpPr>
          <p:nvPr>
            <p:ph type="ftr" sz="quarter" idx="3"/>
          </p:nvPr>
        </p:nvSpPr>
        <p:spPr bwMode="auto">
          <a:xfrm>
            <a:off x="3657337" y="6404948"/>
            <a:ext cx="411483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a:defRPr/>
            </a:pPr>
            <a:endParaRPr lang="fr-FR"/>
          </a:p>
        </p:txBody>
      </p:sp>
      <p:sp>
        <p:nvSpPr>
          <p:cNvPr id="37" name="Slide Number Placeholder 5"/>
          <p:cNvSpPr>
            <a:spLocks noGrp="1"/>
          </p:cNvSpPr>
          <p:nvPr>
            <p:ph type="sldNum" sz="quarter" idx="4"/>
          </p:nvPr>
        </p:nvSpPr>
        <p:spPr bwMode="auto">
          <a:xfrm>
            <a:off x="9436588" y="6400007"/>
            <a:ext cx="274322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a:defRPr/>
            </a:pPr>
            <a:fld id="{D1F3EB87-43B8-C349-9524-A5B52D9957BC}" type="slidenum">
              <a:rPr lang="fr-FR"/>
              <a:t>‹#›</a:t>
            </a:fld>
            <a:endParaRPr lang="fr-FR"/>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Lst>
  <p:txStyles>
    <p:titleStyle>
      <a:lvl1pPr algn="ctr" defTabSz="914400">
        <a:spcBef>
          <a:spcPts val="0"/>
        </a:spcBef>
        <a:buNone/>
        <a:defRPr sz="4400" b="1">
          <a:solidFill>
            <a:schemeClr val="accent1"/>
          </a:solidFill>
          <a:latin typeface="+mj-lt"/>
          <a:ea typeface="+mj-ea"/>
          <a:cs typeface="+mj-cs"/>
        </a:defRPr>
      </a:lvl1pPr>
    </p:titleStyle>
    <p:bodyStyle>
      <a:lvl1pPr marL="342900" indent="-342900" algn="l" defTabSz="914400">
        <a:spcBef>
          <a:spcPts val="0"/>
        </a:spcBef>
        <a:buFont typeface="Arial"/>
        <a:buChar char="•"/>
        <a:defRPr sz="3200">
          <a:solidFill>
            <a:schemeClr val="tx1"/>
          </a:solidFill>
          <a:latin typeface="+mn-lt"/>
          <a:ea typeface="+mn-ea"/>
          <a:cs typeface="+mn-cs"/>
        </a:defRPr>
      </a:lvl1pPr>
      <a:lvl2pPr marL="914400" indent="-457200" algn="l" defTabSz="914400">
        <a:spcBef>
          <a:spcPts val="0"/>
        </a:spcBef>
        <a:buFont typeface="Arial"/>
        <a:buChar char="•"/>
        <a:defRPr sz="2800">
          <a:solidFill>
            <a:schemeClr val="tx1"/>
          </a:solidFill>
          <a:latin typeface="+mn-lt"/>
          <a:ea typeface="+mn-ea"/>
          <a:cs typeface="+mn-cs"/>
        </a:defRPr>
      </a:lvl2pPr>
      <a:lvl3pPr marL="1143000" indent="-228600" algn="l" defTabSz="914400">
        <a:spcBef>
          <a:spcPts val="0"/>
        </a:spcBef>
        <a:buFont typeface="Arial"/>
        <a:buChar char="•"/>
        <a:defRPr sz="2400">
          <a:solidFill>
            <a:schemeClr val="tx1"/>
          </a:solidFill>
          <a:latin typeface="+mn-lt"/>
          <a:ea typeface="+mn-ea"/>
          <a:cs typeface="+mn-cs"/>
        </a:defRPr>
      </a:lvl3pPr>
      <a:lvl4pPr marL="1600200" indent="-228600" algn="l" defTabSz="914400">
        <a:spcBef>
          <a:spcPts val="0"/>
        </a:spcBef>
        <a:buFont typeface="Arial"/>
        <a:buChar char="–"/>
        <a:defRPr sz="2000">
          <a:solidFill>
            <a:schemeClr val="tx1"/>
          </a:solidFill>
          <a:latin typeface="+mn-lt"/>
          <a:ea typeface="+mn-ea"/>
          <a:cs typeface="+mn-cs"/>
        </a:defRPr>
      </a:lvl4pPr>
      <a:lvl5pPr marL="2057400" indent="-228600" algn="l" defTabSz="914400">
        <a:spcBef>
          <a:spcPts val="0"/>
        </a:spcBef>
        <a:buFont typeface="Arial"/>
        <a:buChar char="»"/>
        <a:defRPr sz="2000">
          <a:solidFill>
            <a:schemeClr val="tx1"/>
          </a:solidFill>
          <a:latin typeface="+mn-lt"/>
          <a:ea typeface="+mn-ea"/>
          <a:cs typeface="+mn-cs"/>
        </a:defRPr>
      </a:lvl5pPr>
      <a:lvl6pPr marL="2514599" indent="-228600" algn="l" defTabSz="914400">
        <a:spcBef>
          <a:spcPts val="0"/>
        </a:spcBef>
        <a:buFont typeface="Arial"/>
        <a:buChar char="•"/>
        <a:defRPr sz="2000">
          <a:solidFill>
            <a:schemeClr val="tx1"/>
          </a:solidFill>
          <a:latin typeface="+mn-lt"/>
          <a:ea typeface="+mn-ea"/>
          <a:cs typeface="+mn-cs"/>
        </a:defRPr>
      </a:lvl6pPr>
      <a:lvl7pPr marL="2971800" indent="-228600" algn="l" defTabSz="914400">
        <a:spcBef>
          <a:spcPts val="0"/>
        </a:spcBef>
        <a:buFont typeface="Arial"/>
        <a:buChar char="•"/>
        <a:defRPr sz="2000">
          <a:solidFill>
            <a:schemeClr val="tx1"/>
          </a:solidFill>
          <a:latin typeface="+mn-lt"/>
          <a:ea typeface="+mn-ea"/>
          <a:cs typeface="+mn-cs"/>
        </a:defRPr>
      </a:lvl7pPr>
      <a:lvl8pPr marL="3429000" indent="-228600" algn="l" defTabSz="914400">
        <a:spcBef>
          <a:spcPts val="0"/>
        </a:spcBef>
        <a:buFont typeface="Arial"/>
        <a:buChar char="•"/>
        <a:defRPr sz="2000">
          <a:solidFill>
            <a:schemeClr val="tx1"/>
          </a:solidFill>
          <a:latin typeface="+mn-lt"/>
          <a:ea typeface="+mn-ea"/>
          <a:cs typeface="+mn-cs"/>
        </a:defRPr>
      </a:lvl8pPr>
      <a:lvl9pPr marL="3886200" indent="-228600" algn="l" defTabSz="914400">
        <a:spcBef>
          <a:spcPts val="0"/>
        </a:spcBef>
        <a:buFont typeface="Arial"/>
        <a:buChar char="•"/>
        <a:defRPr sz="2000">
          <a:solidFill>
            <a:schemeClr val="tx1"/>
          </a:solidFill>
          <a:latin typeface="+mn-lt"/>
          <a:ea typeface="+mn-ea"/>
          <a:cs typeface="+mn-cs"/>
        </a:defRPr>
      </a:lvl9pPr>
    </p:bodyStyle>
    <p:otherStyle>
      <a:defPPr>
        <a:defRPr/>
      </a:defPPr>
      <a:lvl1pPr marL="0" algn="l" defTabSz="914400">
        <a:defRPr sz="1800">
          <a:solidFill>
            <a:schemeClr val="tx1"/>
          </a:solidFill>
          <a:latin typeface="+mn-lt"/>
          <a:ea typeface="+mn-ea"/>
          <a:cs typeface="+mn-cs"/>
        </a:defRPr>
      </a:lvl1pPr>
      <a:lvl2pPr marL="457200" algn="l" defTabSz="914400">
        <a:defRPr sz="1800">
          <a:solidFill>
            <a:schemeClr val="tx1"/>
          </a:solidFill>
          <a:latin typeface="+mn-lt"/>
          <a:ea typeface="+mn-ea"/>
          <a:cs typeface="+mn-cs"/>
        </a:defRPr>
      </a:lvl2pPr>
      <a:lvl3pPr marL="914400" algn="l" defTabSz="914400">
        <a:defRPr sz="1800">
          <a:solidFill>
            <a:schemeClr val="tx1"/>
          </a:solidFill>
          <a:latin typeface="+mn-lt"/>
          <a:ea typeface="+mn-ea"/>
          <a:cs typeface="+mn-cs"/>
        </a:defRPr>
      </a:lvl3pPr>
      <a:lvl4pPr marL="1371600" algn="l" defTabSz="914400">
        <a:defRPr sz="1800">
          <a:solidFill>
            <a:schemeClr val="tx1"/>
          </a:solidFill>
          <a:latin typeface="+mn-lt"/>
          <a:ea typeface="+mn-ea"/>
          <a:cs typeface="+mn-cs"/>
        </a:defRPr>
      </a:lvl4pPr>
      <a:lvl5pPr marL="1828800" algn="l" defTabSz="914400">
        <a:defRPr sz="1800">
          <a:solidFill>
            <a:schemeClr val="tx1"/>
          </a:solidFill>
          <a:latin typeface="+mn-lt"/>
          <a:ea typeface="+mn-ea"/>
          <a:cs typeface="+mn-cs"/>
        </a:defRPr>
      </a:lvl5pPr>
      <a:lvl6pPr marL="2286000" algn="l" defTabSz="914400">
        <a:defRPr sz="1800">
          <a:solidFill>
            <a:schemeClr val="tx1"/>
          </a:solidFill>
          <a:latin typeface="+mn-lt"/>
          <a:ea typeface="+mn-ea"/>
          <a:cs typeface="+mn-cs"/>
        </a:defRPr>
      </a:lvl6pPr>
      <a:lvl7pPr marL="2743200" algn="l" defTabSz="914400">
        <a:defRPr sz="1800">
          <a:solidFill>
            <a:schemeClr val="tx1"/>
          </a:solidFill>
          <a:latin typeface="+mn-lt"/>
          <a:ea typeface="+mn-ea"/>
          <a:cs typeface="+mn-cs"/>
        </a:defRPr>
      </a:lvl7pPr>
      <a:lvl8pPr marL="3200400" algn="l" defTabSz="914400">
        <a:defRPr sz="1800">
          <a:solidFill>
            <a:schemeClr val="tx1"/>
          </a:solidFill>
          <a:latin typeface="+mn-lt"/>
          <a:ea typeface="+mn-ea"/>
          <a:cs typeface="+mn-cs"/>
        </a:defRPr>
      </a:lvl8pPr>
      <a:lvl9pPr marL="3657600" algn="l" defTabSz="914400">
        <a:defRPr sz="18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5.png"/><Relationship Id="rId4" Type="http://schemas.openxmlformats.org/officeDocument/2006/relationships/image" Target="../media/image4.svg"/></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hyperlink" Target="https://indico.in2p3.fr/event/34334/" TargetMode="External"/><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hyperlink" Target="https://cds.cern.ch/record/2721370/files/CERN-ESU-015-2020%20Update%20European%20Strategy.pdf" TargetMode="External"/><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1.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3.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3.xml"/></Relationships>
</file>

<file path=ppt/slides/_rels/slide27.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2" name="Title 1"/>
          <p:cNvSpPr>
            <a:spLocks noGrp="1"/>
          </p:cNvSpPr>
          <p:nvPr>
            <p:ph type="ctrTitle"/>
          </p:nvPr>
        </p:nvSpPr>
        <p:spPr bwMode="auto">
          <a:xfrm>
            <a:off x="914400" y="1188748"/>
            <a:ext cx="10363198" cy="1470024"/>
          </a:xfrm>
        </p:spPr>
        <p:txBody>
          <a:bodyPr vertOverflow="overflow" horzOverflow="overflow" vert="horz" wrap="square" lIns="91440" tIns="45720" rIns="91440" bIns="45720" numCol="1" spcCol="0" rtlCol="0" fromWordArt="0" anchor="b" anchorCtr="0" forceAA="0" compatLnSpc="0">
            <a:normAutofit/>
          </a:bodyPr>
          <a:lstStyle/>
          <a:p>
            <a:pPr>
              <a:defRPr/>
            </a:pPr>
            <a:r>
              <a:rPr lang="en-GB">
                <a:solidFill>
                  <a:schemeClr val="tx2"/>
                </a:solidFill>
              </a:rPr>
              <a:t>ESPP Scenarios</a:t>
            </a:r>
            <a:br>
              <a:rPr lang="en-GB"/>
            </a:br>
            <a:r>
              <a:rPr lang="en-GB" sz="2800"/>
              <a:t>21st of January 2025</a:t>
            </a:r>
            <a:endParaRPr/>
          </a:p>
        </p:txBody>
      </p:sp>
      <p:sp>
        <p:nvSpPr>
          <p:cNvPr id="3" name="Subtitle 2"/>
          <p:cNvSpPr>
            <a:spLocks noGrp="1"/>
          </p:cNvSpPr>
          <p:nvPr>
            <p:ph type="subTitle" idx="1"/>
          </p:nvPr>
        </p:nvSpPr>
        <p:spPr bwMode="auto">
          <a:xfrm>
            <a:off x="1828800" y="2749694"/>
            <a:ext cx="8534398" cy="1752598"/>
          </a:xfrm>
        </p:spPr>
        <p:txBody>
          <a:bodyPr/>
          <a:lstStyle/>
          <a:p>
            <a:pPr>
              <a:defRPr/>
            </a:pPr>
            <a:r>
              <a:rPr lang="fr-FR"/>
              <a:t>GTS group</a:t>
            </a:r>
            <a:endParaRPr/>
          </a:p>
          <a:p>
            <a:pPr>
              <a:defRPr/>
            </a:pPr>
            <a:endParaRPr lang="fr-FR"/>
          </a:p>
        </p:txBody>
      </p:sp>
      <p:pic>
        <p:nvPicPr>
          <p:cNvPr id="395623780" name="Graphique 395623779"/>
          <p:cNvPicPr>
            <a:picLocks noChangeAspect="1"/>
          </p:cNvPicPr>
          <p:nvPr/>
        </p:nvPicPr>
        <p:blipFill>
          <a:blip r:embed="rId3">
            <a:extLst>
              <a:ext uri="{96DAC541-7B7A-43D3-8B79-37D633B846F1}">
                <asvg:svgBlip xmlns:asvg="http://schemas.microsoft.com/office/drawing/2016/SVG/main" r:embed="rId4"/>
              </a:ext>
            </a:extLst>
          </a:blip>
          <a:stretch/>
        </p:blipFill>
        <p:spPr bwMode="auto">
          <a:xfrm>
            <a:off x="7041946" y="4727725"/>
            <a:ext cx="1734256" cy="1734256"/>
          </a:xfrm>
          <a:prstGeom prst="rect">
            <a:avLst/>
          </a:prstGeom>
        </p:spPr>
      </p:pic>
      <p:pic>
        <p:nvPicPr>
          <p:cNvPr id="596793458" name="Image 596793457"/>
          <p:cNvPicPr>
            <a:picLocks noChangeAspect="1"/>
          </p:cNvPicPr>
          <p:nvPr/>
        </p:nvPicPr>
        <p:blipFill>
          <a:blip r:embed="rId5"/>
          <a:stretch/>
        </p:blipFill>
        <p:spPr bwMode="auto">
          <a:xfrm>
            <a:off x="3229840" y="4995222"/>
            <a:ext cx="2704100" cy="1287151"/>
          </a:xfrm>
          <a:prstGeom prst="rect">
            <a:avLst/>
          </a:prstGeom>
        </p:spPr>
      </p:pic>
      <p:sp>
        <p:nvSpPr>
          <p:cNvPr id="4" name="Номер слайда 5"/>
          <p:cNvSpPr>
            <a:spLocks noGrp="1"/>
          </p:cNvSpPr>
          <p:nvPr>
            <p:ph type="sldNum" sz="quarter" idx="12"/>
          </p:nvPr>
        </p:nvSpPr>
        <p:spPr bwMode="auto">
          <a:xfrm>
            <a:off x="9785347" y="6417982"/>
            <a:ext cx="2318047" cy="365125"/>
          </a:xfrm>
          <a:prstGeom prst="rect">
            <a:avLst/>
          </a:prstGeom>
        </p:spPr>
        <p:txBody>
          <a:bodyPr/>
          <a:lstStyle/>
          <a:p>
            <a:pPr>
              <a:defRPr/>
            </a:pPr>
            <a:fld id="{F8E3F0E9-0FC2-4DDE-87CF-3BA6A04EA4CC}" type="slidenum">
              <a:rPr/>
              <a:t>1</a:t>
            </a:fld>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1275815915" name="Titre 1"/>
          <p:cNvSpPr>
            <a:spLocks noGrp="1"/>
          </p:cNvSpPr>
          <p:nvPr>
            <p:ph type="title"/>
          </p:nvPr>
        </p:nvSpPr>
        <p:spPr bwMode="auto">
          <a:xfrm>
            <a:off x="559868" y="0"/>
            <a:ext cx="11072259" cy="1143000"/>
          </a:xfrm>
        </p:spPr>
        <p:txBody>
          <a:bodyPr/>
          <a:lstStyle/>
          <a:p>
            <a:pPr>
              <a:defRPr/>
            </a:pPr>
            <a:r>
              <a:rPr lang="en-GB">
                <a:solidFill>
                  <a:schemeClr val="accent1"/>
                </a:solidFill>
              </a:rPr>
              <a:t>Reminder of the context</a:t>
            </a:r>
            <a:endParaRPr/>
          </a:p>
        </p:txBody>
      </p:sp>
      <p:sp>
        <p:nvSpPr>
          <p:cNvPr id="622853152" name="Espace réservé du contenu 2"/>
          <p:cNvSpPr>
            <a:spLocks noGrp="1"/>
          </p:cNvSpPr>
          <p:nvPr>
            <p:ph idx="1"/>
          </p:nvPr>
        </p:nvSpPr>
        <p:spPr bwMode="auto">
          <a:xfrm>
            <a:off x="385011" y="1200978"/>
            <a:ext cx="11454062" cy="5452716"/>
          </a:xfrm>
        </p:spPr>
        <p:txBody>
          <a:bodyPr vertOverflow="overflow" horzOverflow="overflow" vert="horz" wrap="square" lIns="91440" tIns="45720" rIns="91440" bIns="45720" numCol="1" spcCol="0" rtlCol="0" fromWordArt="0" anchor="t" anchorCtr="0" forceAA="0" compatLnSpc="0">
            <a:normAutofit fontScale="90000" lnSpcReduction="2000"/>
          </a:bodyPr>
          <a:lstStyle/>
          <a:p>
            <a:pPr>
              <a:defRPr/>
            </a:pPr>
            <a:r>
              <a:rPr lang="en-US">
                <a:solidFill>
                  <a:srgbClr val="0070C0"/>
                </a:solidFill>
              </a:rPr>
              <a:t>Outcome ESPPU 2020</a:t>
            </a:r>
            <a:endParaRPr>
              <a:solidFill>
                <a:srgbClr val="0070C0"/>
              </a:solidFill>
            </a:endParaRPr>
          </a:p>
          <a:p>
            <a:pPr marL="0" indent="0">
              <a:buFont typeface="Arial"/>
              <a:buNone/>
              <a:defRPr/>
            </a:pPr>
            <a:endParaRPr lang="en-US"/>
          </a:p>
          <a:p>
            <a:pPr lvl="1">
              <a:defRPr/>
            </a:pPr>
            <a:r>
              <a:rPr lang="en-US" sz="2800" b="0" i="0" u="none" strike="noStrike" cap="none" spc="0">
                <a:solidFill>
                  <a:schemeClr val="tx1"/>
                </a:solidFill>
                <a:latin typeface="Arial"/>
                <a:ea typeface="Arial"/>
                <a:cs typeface="Arial"/>
              </a:rPr>
              <a:t>Full exploitation of the high-luminosity LHC upgrade</a:t>
            </a:r>
          </a:p>
          <a:p>
            <a:pPr lvl="1">
              <a:defRPr/>
            </a:pPr>
            <a:endParaRPr lang="en-US" sz="3200" b="0" i="0" u="none" strike="noStrike" cap="none" spc="0">
              <a:solidFill>
                <a:schemeClr val="tx1"/>
              </a:solidFill>
              <a:latin typeface="Arial"/>
              <a:cs typeface="Arial"/>
            </a:endParaRPr>
          </a:p>
          <a:p>
            <a:pPr lvl="1">
              <a:defRPr/>
            </a:pPr>
            <a:r>
              <a:rPr lang="en-US" sz="2800" b="0" i="0" u="none" strike="noStrike" cap="none" spc="0">
                <a:solidFill>
                  <a:schemeClr val="tx1"/>
                </a:solidFill>
                <a:latin typeface="Arial"/>
                <a:ea typeface="Arial"/>
                <a:cs typeface="Arial"/>
              </a:rPr>
              <a:t>An electron-positron Higgs factory is the highest-priority next collider. For the longer term, the European particle physics community has the ambition to operate a proton-proton collider at the highest achievable energy.</a:t>
            </a:r>
          </a:p>
          <a:p>
            <a:pPr marL="457200" lvl="1" indent="0">
              <a:buFont typeface="Arial"/>
              <a:buNone/>
              <a:defRPr/>
            </a:pPr>
            <a:endParaRPr lang="en-US" sz="3200" b="0" i="0" u="none" strike="noStrike" cap="none" spc="0">
              <a:solidFill>
                <a:schemeClr val="tx1"/>
              </a:solidFill>
              <a:latin typeface="Arial"/>
              <a:ea typeface="Arial"/>
              <a:cs typeface="Arial"/>
            </a:endParaRPr>
          </a:p>
          <a:p>
            <a:pPr lvl="1">
              <a:defRPr/>
            </a:pPr>
            <a:r>
              <a:rPr lang="en-US" sz="2800" b="0" i="0" u="none" strike="noStrike" cap="none" spc="0">
                <a:solidFill>
                  <a:schemeClr val="tx1"/>
                </a:solidFill>
                <a:latin typeface="Arial"/>
                <a:ea typeface="Arial"/>
                <a:cs typeface="Arial"/>
              </a:rPr>
              <a:t>Europe, together with its international partners, should investigate the technical and financial feasibility of a future hadron collider at CERN with a centre-of-mass energy of at least 100 TeV and with an electron-positron Higgs and electroweak factory as a possible first stage</a:t>
            </a:r>
            <a:endParaRPr lang="en-US" sz="2400" b="0" i="0" u="none" strike="noStrike" cap="none" spc="0">
              <a:solidFill>
                <a:schemeClr val="tx1"/>
              </a:solidFill>
              <a:latin typeface="Arial"/>
              <a:ea typeface="Arial"/>
              <a:cs typeface="Arial"/>
            </a:endParaRPr>
          </a:p>
        </p:txBody>
      </p:sp>
      <p:sp>
        <p:nvSpPr>
          <p:cNvPr id="413633962" name="Номер слайда 5"/>
          <p:cNvSpPr>
            <a:spLocks noGrp="1"/>
          </p:cNvSpPr>
          <p:nvPr>
            <p:ph type="sldNum" sz="quarter" idx="12"/>
          </p:nvPr>
        </p:nvSpPr>
        <p:spPr bwMode="auto">
          <a:xfrm>
            <a:off x="9785346" y="6417981"/>
            <a:ext cx="2318045" cy="365123"/>
          </a:xfrm>
          <a:prstGeom prst="rect">
            <a:avLst/>
          </a:prstGeom>
        </p:spPr>
        <p:txBody>
          <a:bodyPr/>
          <a:lstStyle/>
          <a:p>
            <a:pPr>
              <a:defRPr/>
            </a:pPr>
            <a:fld id="{6AC2A6C2-D8F8-97C0-3240-8CA804B1F83C}" type="slidenum">
              <a:rPr/>
              <a:t>2</a:t>
            </a:fld>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1638329956" name="Titre 1"/>
          <p:cNvSpPr>
            <a:spLocks noGrp="1"/>
          </p:cNvSpPr>
          <p:nvPr>
            <p:ph type="title"/>
          </p:nvPr>
        </p:nvSpPr>
        <p:spPr bwMode="auto">
          <a:xfrm>
            <a:off x="559868" y="0"/>
            <a:ext cx="11072259" cy="1143000"/>
          </a:xfrm>
        </p:spPr>
        <p:txBody>
          <a:bodyPr/>
          <a:lstStyle/>
          <a:p>
            <a:pPr>
              <a:defRPr/>
            </a:pPr>
            <a:r>
              <a:rPr lang="en-GB">
                <a:solidFill>
                  <a:schemeClr val="accent1"/>
                </a:solidFill>
              </a:rPr>
              <a:t>Reminder of the context</a:t>
            </a:r>
            <a:endParaRPr/>
          </a:p>
        </p:txBody>
      </p:sp>
      <p:sp>
        <p:nvSpPr>
          <p:cNvPr id="791196882" name="Espace réservé du contenu 2"/>
          <p:cNvSpPr>
            <a:spLocks noGrp="1"/>
          </p:cNvSpPr>
          <p:nvPr>
            <p:ph idx="1"/>
          </p:nvPr>
        </p:nvSpPr>
        <p:spPr bwMode="auto">
          <a:xfrm>
            <a:off x="385011" y="1200978"/>
            <a:ext cx="11454062" cy="5452715"/>
          </a:xfrm>
        </p:spPr>
        <p:txBody>
          <a:bodyPr vertOverflow="overflow" horzOverflow="overflow" vert="horz" wrap="square" lIns="91440" tIns="45720" rIns="91440" bIns="45720" numCol="1" spcCol="0" rtlCol="0" fromWordArt="0" anchor="t" anchorCtr="0" forceAA="0" compatLnSpc="0">
            <a:normAutofit/>
          </a:bodyPr>
          <a:lstStyle/>
          <a:p>
            <a:pPr>
              <a:defRPr/>
            </a:pPr>
            <a:r>
              <a:rPr lang="en-GB">
                <a:solidFill>
                  <a:schemeClr val="accent1"/>
                </a:solidFill>
              </a:rPr>
              <a:t>ECFA questions (excerpt)</a:t>
            </a:r>
            <a:endParaRPr>
              <a:solidFill>
                <a:schemeClr val="accent1"/>
              </a:solidFill>
            </a:endParaRPr>
          </a:p>
          <a:p>
            <a:pPr>
              <a:defRPr/>
            </a:pPr>
            <a:endParaRPr lang="en-GB"/>
          </a:p>
          <a:p>
            <a:pPr lvl="1">
              <a:defRPr/>
            </a:pPr>
            <a:r>
              <a:rPr lang="en-GB" sz="2400" b="0" i="0" u="none" strike="noStrike" cap="none" spc="0">
                <a:solidFill>
                  <a:schemeClr val="tx1"/>
                </a:solidFill>
                <a:latin typeface="Arial"/>
                <a:ea typeface="Arial"/>
                <a:cs typeface="Arial"/>
              </a:rPr>
              <a:t>Which is the preferred next major/flagship collider project for CERN?</a:t>
            </a:r>
            <a:endParaRPr lang="en-GB" sz="2800" b="0" i="0" u="none" strike="noStrike" cap="none" spc="0">
              <a:solidFill>
                <a:schemeClr val="tx1"/>
              </a:solidFill>
              <a:latin typeface="Arial"/>
              <a:ea typeface="Arial"/>
              <a:cs typeface="Arial"/>
            </a:endParaRPr>
          </a:p>
          <a:p>
            <a:pPr marL="0" indent="0">
              <a:buFont typeface="Arial"/>
              <a:buNone/>
              <a:defRPr/>
            </a:pPr>
            <a:endParaRPr lang="en-GB" sz="2800" b="0" i="0" u="none" strike="noStrike" cap="none" spc="0">
              <a:solidFill>
                <a:schemeClr val="tx1"/>
              </a:solidFill>
              <a:latin typeface="Arial"/>
              <a:cs typeface="Arial"/>
            </a:endParaRPr>
          </a:p>
          <a:p>
            <a:pPr lvl="1">
              <a:defRPr/>
            </a:pPr>
            <a:r>
              <a:rPr lang="en-GB" sz="2400" b="0" i="0" u="none" strike="noStrike" cap="none" spc="0">
                <a:solidFill>
                  <a:schemeClr val="tx1"/>
                </a:solidFill>
                <a:latin typeface="Arial"/>
                <a:ea typeface="Arial"/>
                <a:cs typeface="Arial"/>
              </a:rPr>
              <a:t>Beyond the preferred option, what other accelerator R&amp;D topics (e.g. high-field magnets, RF technology, alternative accelerators/colliders) should be pursued in parallel?</a:t>
            </a:r>
            <a:endParaRPr lang="en-GB" sz="2800" b="0" i="0" u="none" strike="noStrike" cap="none" spc="0">
              <a:solidFill>
                <a:schemeClr val="tx1"/>
              </a:solidFill>
              <a:latin typeface="Arial"/>
              <a:ea typeface="Arial"/>
              <a:cs typeface="Arial"/>
            </a:endParaRPr>
          </a:p>
          <a:p>
            <a:pPr>
              <a:defRPr/>
            </a:pPr>
            <a:endParaRPr lang="en-GB" sz="2800" b="0" i="0" u="none" strike="noStrike" cap="none" spc="0">
              <a:solidFill>
                <a:schemeClr val="tx1"/>
              </a:solidFill>
              <a:latin typeface="Arial"/>
              <a:cs typeface="Arial"/>
            </a:endParaRPr>
          </a:p>
          <a:p>
            <a:pPr lvl="1">
              <a:defRPr/>
            </a:pPr>
            <a:r>
              <a:rPr lang="en-GB" sz="2400" b="0" i="0" u="none" strike="noStrike" cap="none" spc="0">
                <a:solidFill>
                  <a:schemeClr val="tx1"/>
                </a:solidFill>
                <a:latin typeface="Arial"/>
                <a:ea typeface="Arial"/>
                <a:cs typeface="Arial"/>
              </a:rPr>
              <a:t>What is the prioritised list of alternative options if the preferred option is not feasible (due to cost, timing, international developments, or for other reasons)?</a:t>
            </a:r>
            <a:endParaRPr lang="en-GB" sz="2800" b="0" i="0" u="none" strike="noStrike" cap="none" spc="0">
              <a:solidFill>
                <a:schemeClr val="tx1"/>
              </a:solidFill>
              <a:latin typeface="Arial"/>
              <a:cs typeface="Arial"/>
            </a:endParaRPr>
          </a:p>
        </p:txBody>
      </p:sp>
      <p:sp>
        <p:nvSpPr>
          <p:cNvPr id="1371245913" name="Номер слайда 5"/>
          <p:cNvSpPr>
            <a:spLocks noGrp="1"/>
          </p:cNvSpPr>
          <p:nvPr>
            <p:ph type="sldNum" sz="quarter" idx="12"/>
          </p:nvPr>
        </p:nvSpPr>
        <p:spPr bwMode="auto">
          <a:xfrm>
            <a:off x="9785346" y="6417981"/>
            <a:ext cx="2318045" cy="365123"/>
          </a:xfrm>
          <a:prstGeom prst="rect">
            <a:avLst/>
          </a:prstGeom>
        </p:spPr>
        <p:txBody>
          <a:bodyPr/>
          <a:lstStyle/>
          <a:p>
            <a:pPr>
              <a:defRPr/>
            </a:pPr>
            <a:fld id="{C394CB36-B714-BC26-1103-1FD681B4C6EC}" type="slidenum">
              <a:rPr/>
              <a:t>3</a:t>
            </a:fld>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2" name="Titre 1"/>
          <p:cNvSpPr>
            <a:spLocks noGrp="1"/>
          </p:cNvSpPr>
          <p:nvPr>
            <p:ph type="ctrTitle"/>
          </p:nvPr>
        </p:nvSpPr>
        <p:spPr bwMode="auto"/>
        <p:txBody>
          <a:bodyPr/>
          <a:lstStyle/>
          <a:p>
            <a:pPr>
              <a:defRPr/>
            </a:pPr>
            <a:r>
              <a:rPr lang="en-GB"/>
              <a:t>The French contribution to ESPP </a:t>
            </a:r>
            <a:endParaRPr/>
          </a:p>
        </p:txBody>
      </p:sp>
      <p:sp>
        <p:nvSpPr>
          <p:cNvPr id="850582340" name="Объект 2"/>
          <p:cNvSpPr>
            <a:spLocks noGrp="1"/>
          </p:cNvSpPr>
          <p:nvPr>
            <p:ph idx="1"/>
          </p:nvPr>
        </p:nvSpPr>
        <p:spPr bwMode="auto">
          <a:xfrm>
            <a:off x="385011" y="1600200"/>
            <a:ext cx="11454060" cy="4954503"/>
          </a:xfrm>
          <a:prstGeom prst="rect">
            <a:avLst/>
          </a:prstGeom>
        </p:spPr>
        <p:txBody>
          <a:bodyPr vertOverflow="overflow" horzOverflow="overflow" vert="horz" wrap="square" lIns="91440" tIns="45720" rIns="91440" bIns="45720" numCol="1" spcCol="0" rtlCol="0" fromWordArt="0" anchor="t" anchorCtr="0" forceAA="0" compatLnSpc="0">
            <a:normAutofit fontScale="75000" lnSpcReduction="5000"/>
          </a:bodyPr>
          <a:lstStyle/>
          <a:p>
            <a:pPr>
              <a:defRPr/>
            </a:pPr>
            <a:r>
              <a:rPr lang="en-GB" b="1">
                <a:solidFill>
                  <a:schemeClr val="accent1"/>
                </a:solidFill>
              </a:rPr>
              <a:t>Mandate GTS</a:t>
            </a:r>
            <a:r>
              <a:rPr lang="en-GB"/>
              <a:t>:</a:t>
            </a:r>
          </a:p>
          <a:p>
            <a:pPr lvl="1">
              <a:defRPr/>
            </a:pPr>
            <a:r>
              <a:rPr lang="en-GB"/>
              <a:t>Do a synthesis of the French community positioning on the ESPP process</a:t>
            </a:r>
          </a:p>
          <a:p>
            <a:pPr lvl="1">
              <a:defRPr/>
            </a:pPr>
            <a:r>
              <a:rPr lang="en-GB"/>
              <a:t>Address ECFA questions and prepare FR national input to ESPP.</a:t>
            </a:r>
          </a:p>
          <a:p>
            <a:pPr lvl="0">
              <a:defRPr/>
            </a:pPr>
            <a:endParaRPr lang="en-GB"/>
          </a:p>
          <a:p>
            <a:pPr lvl="0">
              <a:defRPr/>
            </a:pPr>
            <a:endParaRPr lang="en-GB"/>
          </a:p>
          <a:p>
            <a:pPr lvl="0">
              <a:defRPr/>
            </a:pPr>
            <a:endParaRPr lang="en-GB"/>
          </a:p>
          <a:p>
            <a:pPr lvl="0">
              <a:defRPr/>
            </a:pPr>
            <a:endParaRPr lang="en-GB"/>
          </a:p>
          <a:p>
            <a:pPr lvl="0">
              <a:defRPr/>
            </a:pPr>
            <a:r>
              <a:rPr lang="en-GB" b="1">
                <a:solidFill>
                  <a:schemeClr val="accent1"/>
                </a:solidFill>
              </a:rPr>
              <a:t>Input setup</a:t>
            </a:r>
            <a:endParaRPr b="1">
              <a:solidFill>
                <a:schemeClr val="accent1"/>
              </a:solidFill>
            </a:endParaRPr>
          </a:p>
          <a:p>
            <a:pPr lvl="1">
              <a:defRPr/>
            </a:pPr>
            <a:r>
              <a:rPr lang="en-GB"/>
              <a:t>GT1-4 executive summaries,</a:t>
            </a:r>
          </a:p>
          <a:p>
            <a:pPr lvl="1">
              <a:defRPr/>
            </a:pPr>
            <a:r>
              <a:rPr lang="en-GB"/>
              <a:t>Laboratories submissions,</a:t>
            </a:r>
          </a:p>
          <a:p>
            <a:pPr lvl="1">
              <a:defRPr/>
            </a:pPr>
            <a:r>
              <a:rPr lang="en-GB"/>
              <a:t>Direct submissions to GTS,</a:t>
            </a:r>
          </a:p>
          <a:p>
            <a:pPr lvl="1">
              <a:defRPr/>
            </a:pPr>
            <a:r>
              <a:rPr lang="en-GB"/>
              <a:t>Community discussions : GTs meetings, FR-ESPP Symposium.</a:t>
            </a:r>
          </a:p>
          <a:p>
            <a:pPr lvl="0">
              <a:defRPr/>
            </a:pPr>
            <a:endParaRPr lang="en-GB"/>
          </a:p>
          <a:p>
            <a:pPr marL="0" lvl="0" indent="0">
              <a:buFont typeface="Arial"/>
              <a:buNone/>
              <a:defRPr/>
            </a:pPr>
            <a:endParaRPr lang="en-GB"/>
          </a:p>
        </p:txBody>
      </p:sp>
      <p:sp>
        <p:nvSpPr>
          <p:cNvPr id="1097807231" name="Номер слайда 5"/>
          <p:cNvSpPr>
            <a:spLocks noGrp="1"/>
          </p:cNvSpPr>
          <p:nvPr>
            <p:ph type="sldNum" sz="quarter" idx="12"/>
          </p:nvPr>
        </p:nvSpPr>
        <p:spPr bwMode="auto">
          <a:xfrm>
            <a:off x="9785346" y="6417981"/>
            <a:ext cx="2318046" cy="365124"/>
          </a:xfrm>
          <a:prstGeom prst="rect">
            <a:avLst/>
          </a:prstGeom>
        </p:spPr>
        <p:txBody>
          <a:bodyPr/>
          <a:lstStyle/>
          <a:p>
            <a:pPr>
              <a:defRPr/>
            </a:pPr>
            <a:fld id="{3282B179-CC0E-BA67-00BB-2C686791870B}" type="slidenum">
              <a:rPr/>
              <a:t>4</a:t>
            </a:fld>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219465930" name="Заголовок 1"/>
          <p:cNvSpPr>
            <a:spLocks noGrp="1"/>
          </p:cNvSpPr>
          <p:nvPr>
            <p:ph type="ctrTitle"/>
          </p:nvPr>
        </p:nvSpPr>
        <p:spPr bwMode="auto">
          <a:xfrm>
            <a:off x="914400" y="2865437"/>
            <a:ext cx="10363198" cy="1470024"/>
          </a:xfrm>
          <a:prstGeom prst="rect">
            <a:avLst/>
          </a:prstGeom>
        </p:spPr>
        <p:txBody>
          <a:bodyPr/>
          <a:lstStyle>
            <a:lvl1pPr algn="ctr">
              <a:defRPr b="1"/>
            </a:lvl1pPr>
          </a:lstStyle>
          <a:p>
            <a:pPr>
              <a:defRPr/>
            </a:pPr>
            <a:r>
              <a:rPr lang="en-US"/>
              <a:t>Toward baseline scenario</a:t>
            </a: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265847667" name="Titre 1"/>
          <p:cNvSpPr>
            <a:spLocks noGrp="1"/>
          </p:cNvSpPr>
          <p:nvPr>
            <p:ph type="title"/>
          </p:nvPr>
        </p:nvSpPr>
        <p:spPr bwMode="auto">
          <a:xfrm>
            <a:off x="559870" y="56637"/>
            <a:ext cx="11072259" cy="1143000"/>
          </a:xfrm>
        </p:spPr>
        <p:txBody>
          <a:bodyPr vertOverflow="overflow" horzOverflow="overflow" vert="horz" wrap="square" lIns="91440" tIns="45720" rIns="91440" bIns="45720" numCol="1" spcCol="0" rtlCol="0" fromWordArt="0" anchor="ctr" anchorCtr="0" forceAA="0" compatLnSpc="0">
            <a:normAutofit/>
          </a:bodyPr>
          <a:lstStyle/>
          <a:p>
            <a:pPr>
              <a:defRPr/>
            </a:pPr>
            <a:r>
              <a:rPr lang="en-GB" sz="3600"/>
              <a:t>Overview of received contributions</a:t>
            </a:r>
            <a:endParaRPr sz="3600"/>
          </a:p>
        </p:txBody>
      </p:sp>
      <p:sp>
        <p:nvSpPr>
          <p:cNvPr id="2" name="Espace réservé du contenu 2"/>
          <p:cNvSpPr>
            <a:spLocks noGrp="1"/>
          </p:cNvSpPr>
          <p:nvPr>
            <p:ph idx="1"/>
          </p:nvPr>
        </p:nvSpPr>
        <p:spPr bwMode="auto">
          <a:xfrm>
            <a:off x="243081" y="1414334"/>
            <a:ext cx="11705832" cy="5186208"/>
          </a:xfrm>
        </p:spPr>
        <p:txBody>
          <a:bodyPr vertOverflow="overflow" horzOverflow="overflow" vert="horz" wrap="square" lIns="91440" tIns="45720" rIns="91440" bIns="45720" numCol="1" spcCol="0" rtlCol="0" fromWordArt="0" anchor="t" anchorCtr="0" forceAA="0" compatLnSpc="0">
            <a:normAutofit fontScale="70000" lnSpcReduction="6000"/>
          </a:bodyPr>
          <a:lstStyle/>
          <a:p>
            <a:pPr lvl="0">
              <a:defRPr/>
            </a:pPr>
            <a:r>
              <a:rPr lang="en-GB">
                <a:solidFill>
                  <a:schemeClr val="accent1"/>
                </a:solidFill>
              </a:rPr>
              <a:t>About 60 contributions received.</a:t>
            </a:r>
            <a:endParaRPr>
              <a:solidFill>
                <a:schemeClr val="accent1"/>
              </a:solidFill>
            </a:endParaRPr>
          </a:p>
          <a:p>
            <a:pPr lvl="0">
              <a:defRPr/>
            </a:pPr>
            <a:endParaRPr lang="en-GB"/>
          </a:p>
          <a:p>
            <a:pPr lvl="0">
              <a:defRPr/>
            </a:pPr>
            <a:r>
              <a:rPr lang="en-GB">
                <a:solidFill>
                  <a:schemeClr val="accent1"/>
                </a:solidFill>
              </a:rPr>
              <a:t>Contributions from laboratories:</a:t>
            </a:r>
            <a:endParaRPr>
              <a:solidFill>
                <a:schemeClr val="accent1"/>
              </a:solidFill>
            </a:endParaRPr>
          </a:p>
          <a:p>
            <a:pPr lvl="1">
              <a:defRPr/>
            </a:pPr>
            <a:r>
              <a:rPr lang="en-GB" i="0"/>
              <a:t>2 contributions from IRFU, 10 contributions from in2p3 institutes (CPPM, IP2I, LAPP(2), LPNHE, IPHC, LLR, GANIL(2), IJCLab).</a:t>
            </a:r>
            <a:endParaRPr i="1"/>
          </a:p>
          <a:p>
            <a:pPr marL="457200" lvl="1" indent="0">
              <a:buFont typeface="Arial"/>
              <a:buNone/>
              <a:defRPr/>
            </a:pPr>
            <a:endParaRPr lang="en-GB"/>
          </a:p>
          <a:p>
            <a:pPr lvl="0">
              <a:defRPr/>
            </a:pPr>
            <a:r>
              <a:rPr lang="en-GB">
                <a:solidFill>
                  <a:schemeClr val="accent1"/>
                </a:solidFill>
              </a:rPr>
              <a:t>Contributions from projects</a:t>
            </a:r>
          </a:p>
          <a:p>
            <a:pPr lvl="1">
              <a:defRPr/>
            </a:pPr>
            <a:r>
              <a:rPr lang="en-GB"/>
              <a:t>FCC, LCF, Muon Collider, LHCb, Belle2, EIC, LHeC...</a:t>
            </a:r>
            <a:endParaRPr/>
          </a:p>
          <a:p>
            <a:pPr lvl="1">
              <a:defRPr/>
            </a:pPr>
            <a:endParaRPr lang="en-GB"/>
          </a:p>
          <a:p>
            <a:pPr lvl="0">
              <a:defRPr/>
            </a:pPr>
            <a:r>
              <a:rPr lang="en-GB" sz="3200" b="0" i="0" u="none" strike="noStrike" cap="none" spc="0">
                <a:solidFill>
                  <a:schemeClr val="accent1"/>
                </a:solidFill>
                <a:latin typeface="Arial"/>
                <a:ea typeface="Arial"/>
                <a:cs typeface="Arial"/>
              </a:rPr>
              <a:t>Various topical contributions</a:t>
            </a:r>
            <a:r>
              <a:rPr lang="en-GB" sz="3200" b="0" i="0" u="none" strike="noStrike" cap="none" spc="0">
                <a:solidFill>
                  <a:schemeClr val="tx1"/>
                </a:solidFill>
                <a:latin typeface="Arial"/>
                <a:ea typeface="Arial"/>
                <a:cs typeface="Arial"/>
              </a:rPr>
              <a:t> to GT1-4</a:t>
            </a:r>
          </a:p>
          <a:p>
            <a:pPr lvl="1">
              <a:defRPr/>
            </a:pPr>
            <a:r>
              <a:rPr lang="en-GB" sz="2800" b="0" i="0" u="none" strike="noStrike" cap="none" spc="0">
                <a:solidFill>
                  <a:schemeClr val="tx1"/>
                </a:solidFill>
                <a:latin typeface="Arial"/>
                <a:ea typeface="Arial"/>
                <a:cs typeface="Arial"/>
              </a:rPr>
              <a:t>Higgs, EWK, top, QCD, detector concepts, networking, computing, AI, sustainability etc...</a:t>
            </a:r>
            <a:endParaRPr lang="en-GB" sz="3200" b="0" i="0" u="none" strike="noStrike" cap="none" spc="0">
              <a:solidFill>
                <a:schemeClr val="tx1"/>
              </a:solidFill>
              <a:latin typeface="Times New Roman"/>
              <a:cs typeface="Times New Roman"/>
            </a:endParaRPr>
          </a:p>
          <a:p>
            <a:pPr lvl="0">
              <a:defRPr/>
            </a:pPr>
            <a:endParaRPr lang="en-GB" sz="2800" b="0" i="0" u="none" strike="noStrike" cap="none" spc="0">
              <a:solidFill>
                <a:schemeClr val="tx1"/>
              </a:solidFill>
              <a:latin typeface="Times New Roman"/>
              <a:cs typeface="Times New Roman"/>
            </a:endParaRPr>
          </a:p>
          <a:p>
            <a:pPr lvl="0">
              <a:defRPr/>
            </a:pPr>
            <a:r>
              <a:rPr lang="en-GB" sz="3200" b="0" i="0" u="none" strike="noStrike" cap="none" spc="0">
                <a:solidFill>
                  <a:schemeClr val="accent1"/>
                </a:solidFill>
                <a:latin typeface="Arial"/>
                <a:ea typeface="Arial"/>
                <a:cs typeface="Arial"/>
              </a:rPr>
              <a:t>Covers several options for the next collider at CERN</a:t>
            </a:r>
            <a:r>
              <a:rPr lang="en-GB" sz="3200" b="0" i="0" u="none" strike="noStrike" cap="none" spc="0">
                <a:solidFill>
                  <a:schemeClr val="tx1"/>
                </a:solidFill>
                <a:latin typeface="Arial"/>
                <a:ea typeface="Arial"/>
                <a:cs typeface="Arial"/>
              </a:rPr>
              <a:t>, and also discuss other colliders and experiments (Belle 2, EIC, LHC,  HL-LHC etc…).</a:t>
            </a:r>
          </a:p>
          <a:p>
            <a:pPr lvl="0">
              <a:defRPr/>
            </a:pPr>
            <a:endParaRPr lang="en-GB"/>
          </a:p>
          <a:p>
            <a:pPr lvl="0">
              <a:defRPr/>
            </a:pPr>
            <a:r>
              <a:rPr lang="en-GB" sz="3200" b="0" i="0" u="none" strike="noStrike" cap="none" spc="0">
                <a:solidFill>
                  <a:schemeClr val="accent1"/>
                </a:solidFill>
                <a:latin typeface="Arial"/>
                <a:ea typeface="Arial"/>
                <a:cs typeface="Arial"/>
              </a:rPr>
              <a:t>Transversal </a:t>
            </a:r>
            <a:r>
              <a:rPr lang="en-GB" sz="3200" b="0" i="0" u="none" strike="noStrike" cap="none" spc="0">
                <a:solidFill>
                  <a:schemeClr val="tx1"/>
                </a:solidFill>
                <a:latin typeface="Arial"/>
                <a:ea typeface="Arial"/>
                <a:cs typeface="Arial"/>
              </a:rPr>
              <a:t>: sustainability, computing/AI, R&amp;D.</a:t>
            </a:r>
            <a:endParaRPr lang="en-GB"/>
          </a:p>
        </p:txBody>
      </p:sp>
      <p:sp>
        <p:nvSpPr>
          <p:cNvPr id="3" name="Номер слайда 5"/>
          <p:cNvSpPr>
            <a:spLocks noGrp="1"/>
          </p:cNvSpPr>
          <p:nvPr>
            <p:ph type="sldNum" sz="quarter" idx="12"/>
          </p:nvPr>
        </p:nvSpPr>
        <p:spPr bwMode="auto">
          <a:xfrm>
            <a:off x="9785347" y="6417982"/>
            <a:ext cx="2318047" cy="365125"/>
          </a:xfrm>
          <a:prstGeom prst="rect">
            <a:avLst/>
          </a:prstGeom>
        </p:spPr>
        <p:txBody>
          <a:bodyPr/>
          <a:lstStyle/>
          <a:p>
            <a:pPr>
              <a:defRPr/>
            </a:pPr>
            <a:fld id="{F8E3F0E9-0FC2-4DDE-87CF-3BA6A04EA4CC}" type="slidenum">
              <a:rPr/>
              <a:t>6</a:t>
            </a:fld>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2043402925" name="Titre 1"/>
          <p:cNvSpPr>
            <a:spLocks noGrp="1"/>
          </p:cNvSpPr>
          <p:nvPr>
            <p:ph type="title"/>
          </p:nvPr>
        </p:nvSpPr>
        <p:spPr bwMode="auto">
          <a:xfrm>
            <a:off x="559870" y="0"/>
            <a:ext cx="11072259" cy="1143000"/>
          </a:xfrm>
        </p:spPr>
        <p:txBody>
          <a:bodyPr>
            <a:normAutofit/>
          </a:bodyPr>
          <a:lstStyle/>
          <a:p>
            <a:pPr>
              <a:defRPr/>
            </a:pPr>
            <a:r>
              <a:rPr lang="en-GB"/>
              <a:t>Overview of received contributions</a:t>
            </a:r>
            <a:endParaRPr/>
          </a:p>
        </p:txBody>
      </p:sp>
      <p:sp>
        <p:nvSpPr>
          <p:cNvPr id="2050932753" name="Espace réservé du contenu 2"/>
          <p:cNvSpPr>
            <a:spLocks noGrp="1"/>
          </p:cNvSpPr>
          <p:nvPr>
            <p:ph idx="1"/>
          </p:nvPr>
        </p:nvSpPr>
        <p:spPr bwMode="auto">
          <a:xfrm>
            <a:off x="1767548" y="1211566"/>
            <a:ext cx="9739900" cy="1840241"/>
          </a:xfrm>
        </p:spPr>
        <p:txBody>
          <a:bodyPr vertOverflow="overflow" horzOverflow="overflow" vert="horz" wrap="square" lIns="91440" tIns="45720" rIns="91440" bIns="45720" numCol="1" spcCol="0" rtlCol="0" fromWordArt="0" anchor="t" anchorCtr="0" forceAA="0" compatLnSpc="0">
            <a:normAutofit fontScale="97500" lnSpcReduction="15000"/>
          </a:bodyPr>
          <a:lstStyle/>
          <a:p>
            <a:pPr lvl="0">
              <a:defRPr/>
            </a:pPr>
            <a:r>
              <a:rPr lang="en-GB" b="1">
                <a:solidFill>
                  <a:schemeClr val="accent1"/>
                </a:solidFill>
              </a:rPr>
              <a:t>As first GT</a:t>
            </a:r>
            <a:r>
              <a:rPr lang="en-GB">
                <a:solidFill>
                  <a:schemeClr val="accent1"/>
                </a:solidFill>
              </a:rPr>
              <a:t> : </a:t>
            </a:r>
            <a:endParaRPr>
              <a:solidFill>
                <a:schemeClr val="accent1"/>
              </a:solidFill>
            </a:endParaRPr>
          </a:p>
          <a:p>
            <a:pPr lvl="2">
              <a:defRPr/>
            </a:pPr>
            <a:r>
              <a:rPr lang="en-GB"/>
              <a:t>11 (GTS), 17(GT1), 8(GT2), 1(GT3), 5(GT4),</a:t>
            </a:r>
            <a:endParaRPr/>
          </a:p>
          <a:p>
            <a:pPr lvl="2">
              <a:defRPr/>
            </a:pPr>
            <a:r>
              <a:rPr lang="en-GB"/>
              <a:t>Sustainability/ecology (4),Instrumentation(4), Computing/AI (4)</a:t>
            </a:r>
            <a:endParaRPr/>
          </a:p>
          <a:p>
            <a:pPr lvl="0">
              <a:defRPr/>
            </a:pPr>
            <a:r>
              <a:rPr lang="en-GB" b="1">
                <a:solidFill>
                  <a:schemeClr val="accent1"/>
                </a:solidFill>
              </a:rPr>
              <a:t>As second GT</a:t>
            </a:r>
            <a:r>
              <a:rPr lang="en-GB"/>
              <a:t>:</a:t>
            </a:r>
            <a:endParaRPr/>
          </a:p>
          <a:p>
            <a:pPr lvl="2">
              <a:defRPr/>
            </a:pPr>
            <a:r>
              <a:rPr lang="en-GB"/>
              <a:t>13 (GTS), 7(GT1), 3(GT2), 0(GT3), 4(GT4).</a:t>
            </a:r>
            <a:endParaRPr/>
          </a:p>
          <a:p>
            <a:pPr lvl="2">
              <a:defRPr/>
            </a:pPr>
            <a:endParaRPr lang="en-GB"/>
          </a:p>
        </p:txBody>
      </p:sp>
      <p:sp>
        <p:nvSpPr>
          <p:cNvPr id="2" name="Номер слайда 5"/>
          <p:cNvSpPr>
            <a:spLocks noGrp="1"/>
          </p:cNvSpPr>
          <p:nvPr>
            <p:ph type="sldNum" sz="quarter" idx="12"/>
          </p:nvPr>
        </p:nvSpPr>
        <p:spPr bwMode="auto">
          <a:xfrm>
            <a:off x="9785347" y="6417982"/>
            <a:ext cx="2318047" cy="365125"/>
          </a:xfrm>
          <a:prstGeom prst="rect">
            <a:avLst/>
          </a:prstGeom>
        </p:spPr>
        <p:txBody>
          <a:bodyPr/>
          <a:lstStyle/>
          <a:p>
            <a:pPr>
              <a:defRPr/>
            </a:pPr>
            <a:fld id="{F8E3F0E9-0FC2-4DDE-87CF-3BA6A04EA4CC}" type="slidenum">
              <a:rPr/>
              <a:t>7</a:t>
            </a:fld>
            <a:endParaRPr/>
          </a:p>
        </p:txBody>
      </p:sp>
      <p:pic>
        <p:nvPicPr>
          <p:cNvPr id="1146369210" name="Image 1146369209"/>
          <p:cNvPicPr>
            <a:picLocks noChangeAspect="1"/>
          </p:cNvPicPr>
          <p:nvPr/>
        </p:nvPicPr>
        <p:blipFill>
          <a:blip r:embed="rId3"/>
          <a:stretch/>
        </p:blipFill>
        <p:spPr bwMode="auto">
          <a:xfrm>
            <a:off x="2816569" y="3095522"/>
            <a:ext cx="6158266" cy="3687584"/>
          </a:xfrm>
          <a:prstGeom prst="rect">
            <a:avLst/>
          </a:prstGeom>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1256550830" name="Заголовок 1"/>
          <p:cNvSpPr>
            <a:spLocks noGrp="1"/>
          </p:cNvSpPr>
          <p:nvPr>
            <p:ph type="title"/>
          </p:nvPr>
        </p:nvSpPr>
        <p:spPr bwMode="auto">
          <a:xfrm>
            <a:off x="510138" y="53163"/>
            <a:ext cx="11072259" cy="935664"/>
          </a:xfrm>
          <a:prstGeom prst="rect">
            <a:avLst/>
          </a:prstGeom>
        </p:spPr>
        <p:txBody>
          <a:bodyPr/>
          <a:lstStyle/>
          <a:p>
            <a:pPr>
              <a:defRPr/>
            </a:pPr>
            <a:r>
              <a:rPr lang="en-GB"/>
              <a:t>GTS meeting 18th of December</a:t>
            </a:r>
          </a:p>
        </p:txBody>
      </p:sp>
      <p:sp>
        <p:nvSpPr>
          <p:cNvPr id="442330339" name="Объект 2"/>
          <p:cNvSpPr>
            <a:spLocks noGrp="1"/>
          </p:cNvSpPr>
          <p:nvPr>
            <p:ph idx="1"/>
          </p:nvPr>
        </p:nvSpPr>
        <p:spPr bwMode="auto">
          <a:xfrm>
            <a:off x="385011" y="1600200"/>
            <a:ext cx="11454062" cy="4877600"/>
          </a:xfrm>
          <a:prstGeom prst="rect">
            <a:avLst/>
          </a:prstGeom>
        </p:spPr>
        <p:txBody>
          <a:bodyPr vertOverflow="overflow" horzOverflow="overflow" vert="horz" wrap="square" lIns="91440" tIns="45720" rIns="91440" bIns="45720" numCol="1" spcCol="0" rtlCol="0" fromWordArt="0" anchor="t" anchorCtr="0" forceAA="0" compatLnSpc="0">
            <a:normAutofit fontScale="80000" lnSpcReduction="4000"/>
          </a:bodyPr>
          <a:lstStyle/>
          <a:p>
            <a:pPr>
              <a:defRPr/>
            </a:pPr>
            <a:r>
              <a:rPr lang="en-GB">
                <a:solidFill>
                  <a:schemeClr val="accent1"/>
                </a:solidFill>
              </a:rPr>
              <a:t>GTS meeting organised on December 18</a:t>
            </a:r>
            <a:r>
              <a:rPr lang="en-GB"/>
              <a:t>, to precise the contributions and discuss baseline options and backup plans.</a:t>
            </a:r>
          </a:p>
          <a:p>
            <a:pPr lvl="1">
              <a:defRPr/>
            </a:pPr>
            <a:r>
              <a:rPr lang="en-GB" sz="2400" b="0" i="0" u="sng" strike="noStrike" cap="none" spc="0">
                <a:solidFill>
                  <a:schemeClr val="tx1"/>
                </a:solidFill>
                <a:latin typeface="Arial"/>
                <a:ea typeface="Arial"/>
                <a:cs typeface="Arial"/>
                <a:hlinkClick r:id="rId3" tooltip="https://indico.in2p3.fr/event/34334/"/>
              </a:rPr>
              <a:t>https://indico.in2p3.fr/event/34334/</a:t>
            </a:r>
            <a:endParaRPr sz="2400"/>
          </a:p>
          <a:p>
            <a:pPr lvl="1">
              <a:defRPr/>
            </a:pPr>
            <a:r>
              <a:rPr lang="en-GB" sz="2800"/>
              <a:t>~80 participants</a:t>
            </a:r>
            <a:endParaRPr sz="2000"/>
          </a:p>
          <a:p>
            <a:pPr>
              <a:defRPr/>
            </a:pPr>
            <a:endParaRPr sz="2000"/>
          </a:p>
          <a:p>
            <a:pPr>
              <a:defRPr/>
            </a:pPr>
            <a:r>
              <a:rPr lang="en-GB">
                <a:solidFill>
                  <a:schemeClr val="accent1"/>
                </a:solidFill>
              </a:rPr>
              <a:t>Agenda </a:t>
            </a:r>
            <a:r>
              <a:rPr lang="en-GB"/>
              <a:t>:</a:t>
            </a:r>
          </a:p>
          <a:p>
            <a:pPr lvl="1">
              <a:defRPr/>
            </a:pPr>
            <a:r>
              <a:rPr lang="en-GB"/>
              <a:t>Feedback from the </a:t>
            </a:r>
            <a:r>
              <a:rPr lang="en-GB">
                <a:solidFill>
                  <a:schemeClr val="tx2">
                    <a:lumMod val="40000"/>
                    <a:lumOff val="60000"/>
                  </a:schemeClr>
                </a:solidFill>
              </a:rPr>
              <a:t>individual GTi</a:t>
            </a:r>
            <a:r>
              <a:rPr lang="en-GB"/>
              <a:t>,</a:t>
            </a:r>
          </a:p>
          <a:p>
            <a:pPr lvl="1">
              <a:defRPr/>
            </a:pPr>
            <a:r>
              <a:rPr lang="en-GB"/>
              <a:t>Feedback from </a:t>
            </a:r>
            <a:r>
              <a:rPr lang="en-GB">
                <a:solidFill>
                  <a:schemeClr val="tx2">
                    <a:lumMod val="40000"/>
                    <a:lumOff val="60000"/>
                  </a:schemeClr>
                </a:solidFill>
              </a:rPr>
              <a:t>IN2P3 institutes and IRFU</a:t>
            </a:r>
            <a:r>
              <a:rPr lang="en-GB"/>
              <a:t> which submitted contributions. More in2p3 institutes sent contributions since then.</a:t>
            </a:r>
          </a:p>
          <a:p>
            <a:pPr lvl="1">
              <a:defRPr/>
            </a:pPr>
            <a:r>
              <a:rPr lang="en-GB"/>
              <a:t>Summary and discussions about </a:t>
            </a:r>
            <a:r>
              <a:rPr lang="en-GB">
                <a:solidFill>
                  <a:schemeClr val="tx2">
                    <a:lumMod val="40000"/>
                    <a:lumOff val="60000"/>
                  </a:schemeClr>
                </a:solidFill>
              </a:rPr>
              <a:t>sustainability</a:t>
            </a:r>
            <a:r>
              <a:rPr lang="en-GB"/>
              <a:t>,</a:t>
            </a:r>
          </a:p>
          <a:p>
            <a:pPr lvl="1">
              <a:defRPr/>
            </a:pPr>
            <a:r>
              <a:rPr lang="en-GB"/>
              <a:t>Summary and discussions about </a:t>
            </a:r>
            <a:r>
              <a:rPr lang="en-GB">
                <a:solidFill>
                  <a:schemeClr val="tx2">
                    <a:lumMod val="40000"/>
                    <a:lumOff val="60000"/>
                  </a:schemeClr>
                </a:solidFill>
              </a:rPr>
              <a:t>instrumentation</a:t>
            </a:r>
            <a:r>
              <a:rPr lang="en-GB"/>
              <a:t>,</a:t>
            </a:r>
          </a:p>
          <a:p>
            <a:pPr lvl="1">
              <a:defRPr/>
            </a:pPr>
            <a:r>
              <a:rPr lang="en-GB">
                <a:solidFill>
                  <a:schemeClr val="tx2">
                    <a:lumMod val="40000"/>
                    <a:lumOff val="60000"/>
                  </a:schemeClr>
                </a:solidFill>
              </a:rPr>
              <a:t>First synthesis</a:t>
            </a:r>
            <a:r>
              <a:rPr lang="en-GB"/>
              <a:t> from the GTS and discussions.</a:t>
            </a:r>
          </a:p>
          <a:p>
            <a:pPr lvl="1">
              <a:defRPr/>
            </a:pPr>
            <a:endParaRPr lang="en-GB"/>
          </a:p>
          <a:p>
            <a:pPr lvl="0">
              <a:defRPr/>
            </a:pPr>
            <a:r>
              <a:rPr lang="en-GB" i="1">
                <a:solidFill>
                  <a:schemeClr val="accent1"/>
                </a:solidFill>
              </a:rPr>
              <a:t>(A consensus for a baseline option emerged.)</a:t>
            </a:r>
            <a:endParaRPr i="1">
              <a:solidFill>
                <a:schemeClr val="accent1"/>
              </a:solidFill>
            </a:endParaRPr>
          </a:p>
        </p:txBody>
      </p:sp>
      <p:sp>
        <p:nvSpPr>
          <p:cNvPr id="176414076" name="Номер слайда 5"/>
          <p:cNvSpPr>
            <a:spLocks noGrp="1"/>
          </p:cNvSpPr>
          <p:nvPr>
            <p:ph type="sldNum" sz="quarter" idx="12"/>
          </p:nvPr>
        </p:nvSpPr>
        <p:spPr bwMode="auto">
          <a:xfrm>
            <a:off x="9785346" y="6417981"/>
            <a:ext cx="2318046" cy="365124"/>
          </a:xfrm>
          <a:prstGeom prst="rect">
            <a:avLst/>
          </a:prstGeom>
        </p:spPr>
        <p:txBody>
          <a:bodyPr/>
          <a:lstStyle/>
          <a:p>
            <a:pPr>
              <a:defRPr/>
            </a:pPr>
            <a:fld id="{CC8AFF26-95AA-BB48-22B0-A2DBBDEF1F51}" type="slidenum">
              <a:rPr/>
              <a:t>8</a:t>
            </a:fld>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pic>
        <p:nvPicPr>
          <p:cNvPr id="1365042493" name="Image 1365042492"/>
          <p:cNvPicPr>
            <a:picLocks noChangeAspect="1"/>
          </p:cNvPicPr>
          <p:nvPr/>
        </p:nvPicPr>
        <p:blipFill>
          <a:blip r:embed="rId3"/>
          <a:stretch/>
        </p:blipFill>
        <p:spPr bwMode="auto">
          <a:xfrm>
            <a:off x="740833" y="1915867"/>
            <a:ext cx="9600166" cy="4787615"/>
          </a:xfrm>
          <a:prstGeom prst="rect">
            <a:avLst/>
          </a:prstGeom>
        </p:spPr>
      </p:pic>
      <p:sp>
        <p:nvSpPr>
          <p:cNvPr id="206051057" name="Titre 1"/>
          <p:cNvSpPr>
            <a:spLocks noGrp="1"/>
          </p:cNvSpPr>
          <p:nvPr>
            <p:ph type="title"/>
          </p:nvPr>
        </p:nvSpPr>
        <p:spPr bwMode="auto"/>
        <p:txBody>
          <a:bodyPr/>
          <a:lstStyle/>
          <a:p>
            <a:pPr>
              <a:defRPr/>
            </a:pPr>
            <a:r>
              <a:rPr lang="en-GB" sz="3600">
                <a:solidFill>
                  <a:schemeClr val="tx2"/>
                </a:solidFill>
              </a:rPr>
              <a:t>Future colliders@CERN</a:t>
            </a:r>
            <a:endParaRPr sz="3600">
              <a:solidFill>
                <a:schemeClr val="tx2"/>
              </a:solidFill>
            </a:endParaRPr>
          </a:p>
        </p:txBody>
      </p:sp>
      <p:sp>
        <p:nvSpPr>
          <p:cNvPr id="1347537866" name="Espace réservé du contenu 2"/>
          <p:cNvSpPr>
            <a:spLocks noGrp="1"/>
          </p:cNvSpPr>
          <p:nvPr>
            <p:ph idx="1"/>
          </p:nvPr>
        </p:nvSpPr>
        <p:spPr bwMode="auto">
          <a:xfrm>
            <a:off x="1763241" y="1269982"/>
            <a:ext cx="9360041" cy="747812"/>
          </a:xfrm>
        </p:spPr>
        <p:txBody>
          <a:bodyPr vertOverflow="overflow" horzOverflow="overflow" vert="horz" wrap="square" lIns="91440" tIns="45720" rIns="91440" bIns="45720" numCol="1" spcCol="0" rtlCol="0" fromWordArt="0" anchor="t" anchorCtr="0" forceAA="0" compatLnSpc="0">
            <a:normAutofit fontScale="80000" lnSpcReduction="4000"/>
          </a:bodyPr>
          <a:lstStyle/>
          <a:p>
            <a:pPr>
              <a:defRPr/>
            </a:pPr>
            <a:r>
              <a:rPr lang="en-GB" b="1">
                <a:solidFill>
                  <a:schemeClr val="accent1"/>
                </a:solidFill>
              </a:rPr>
              <a:t>Options discussed in the contributions</a:t>
            </a:r>
            <a:r>
              <a:rPr lang="en-GB"/>
              <a:t>:</a:t>
            </a:r>
            <a:endParaRPr/>
          </a:p>
          <a:p>
            <a:pPr marL="457200" lvl="1" indent="0">
              <a:buFont typeface="Arial"/>
              <a:buNone/>
              <a:defRPr/>
            </a:pPr>
            <a:endParaRPr/>
          </a:p>
        </p:txBody>
      </p:sp>
      <p:sp>
        <p:nvSpPr>
          <p:cNvPr id="1305908675" name="Номер слайда 5"/>
          <p:cNvSpPr>
            <a:spLocks noGrp="1"/>
          </p:cNvSpPr>
          <p:nvPr>
            <p:ph type="sldNum" sz="quarter" idx="12"/>
          </p:nvPr>
        </p:nvSpPr>
        <p:spPr bwMode="auto">
          <a:xfrm>
            <a:off x="9785346" y="6417981"/>
            <a:ext cx="2318046" cy="365124"/>
          </a:xfrm>
          <a:prstGeom prst="rect">
            <a:avLst/>
          </a:prstGeom>
        </p:spPr>
        <p:txBody>
          <a:bodyPr/>
          <a:lstStyle/>
          <a:p>
            <a:pPr>
              <a:defRPr/>
            </a:pPr>
            <a:fld id="{ADCE3F02-BE84-BE55-E1DD-A5792A26200A}" type="slidenum">
              <a:rPr/>
              <a:t>9</a:t>
            </a:fld>
            <a:endParaRPr/>
          </a:p>
        </p:txBody>
      </p:sp>
      <p:sp>
        <p:nvSpPr>
          <p:cNvPr id="444989121" name="ZoneTexte 444989120"/>
          <p:cNvSpPr txBox="1"/>
          <p:nvPr/>
        </p:nvSpPr>
        <p:spPr bwMode="auto">
          <a:xfrm>
            <a:off x="754414" y="2589942"/>
            <a:ext cx="571795" cy="366119"/>
          </a:xfrm>
          <a:prstGeom prst="rect">
            <a:avLst/>
          </a:prstGeom>
          <a:noFill/>
        </p:spPr>
        <p:txBody>
          <a:bodyPr vertOverflow="overflow" horzOverflow="overflow" vert="horz" wrap="none" lIns="91440" tIns="45720" rIns="91440" bIns="45720" numCol="1" spcCol="0" rtlCol="0" fromWordArt="0" anchor="t" anchorCtr="0" forceAA="0" compatLnSpc="0">
            <a:spAutoFit/>
          </a:bodyPr>
          <a:lstStyle/>
          <a:p>
            <a:pPr>
              <a:defRPr/>
            </a:pPr>
            <a:r>
              <a:rPr>
                <a:solidFill>
                  <a:srgbClr val="0070C0"/>
                </a:solidFill>
              </a:rPr>
              <a:t>e</a:t>
            </a:r>
            <a:r>
              <a:rPr baseline="30000">
                <a:solidFill>
                  <a:srgbClr val="0070C0"/>
                </a:solidFill>
              </a:rPr>
              <a:t>+</a:t>
            </a:r>
            <a:r>
              <a:rPr>
                <a:solidFill>
                  <a:srgbClr val="0070C0"/>
                </a:solidFill>
              </a:rPr>
              <a:t>e</a:t>
            </a:r>
            <a:r>
              <a:rPr baseline="30000">
                <a:solidFill>
                  <a:srgbClr val="0070C0"/>
                </a:solidFill>
              </a:rPr>
              <a:t>-</a:t>
            </a:r>
            <a:endParaRPr>
              <a:solidFill>
                <a:srgbClr val="0070C0"/>
              </a:solidFill>
            </a:endParaRPr>
          </a:p>
        </p:txBody>
      </p:sp>
      <p:sp>
        <p:nvSpPr>
          <p:cNvPr id="1312001195" name="ZoneTexte 1312001194"/>
          <p:cNvSpPr txBox="1"/>
          <p:nvPr/>
        </p:nvSpPr>
        <p:spPr bwMode="auto">
          <a:xfrm>
            <a:off x="746279" y="4668745"/>
            <a:ext cx="437871" cy="366119"/>
          </a:xfrm>
          <a:prstGeom prst="rect">
            <a:avLst/>
          </a:prstGeom>
          <a:noFill/>
        </p:spPr>
        <p:txBody>
          <a:bodyPr vertOverflow="overflow" horzOverflow="overflow" vert="horz" wrap="none" lIns="91440" tIns="45720" rIns="91440" bIns="45720" numCol="1" spcCol="0" rtlCol="0" fromWordArt="0" anchor="t" anchorCtr="0" forceAA="0" compatLnSpc="0">
            <a:spAutoFit/>
          </a:bodyPr>
          <a:lstStyle/>
          <a:p>
            <a:pPr>
              <a:defRPr/>
            </a:pPr>
            <a:r>
              <a:rPr>
                <a:solidFill>
                  <a:schemeClr val="accent2">
                    <a:lumMod val="75000"/>
                  </a:schemeClr>
                </a:solidFill>
              </a:rPr>
              <a:t>ep</a:t>
            </a:r>
          </a:p>
        </p:txBody>
      </p:sp>
      <p:sp>
        <p:nvSpPr>
          <p:cNvPr id="328321667" name="ZoneTexte 328321666"/>
          <p:cNvSpPr txBox="1"/>
          <p:nvPr/>
        </p:nvSpPr>
        <p:spPr bwMode="auto">
          <a:xfrm>
            <a:off x="738146" y="5142213"/>
            <a:ext cx="437871" cy="366119"/>
          </a:xfrm>
          <a:prstGeom prst="rect">
            <a:avLst/>
          </a:prstGeom>
          <a:noFill/>
        </p:spPr>
        <p:txBody>
          <a:bodyPr vertOverflow="overflow" horzOverflow="overflow" vert="horz" wrap="none" lIns="91440" tIns="45720" rIns="91440" bIns="45720" numCol="1" spcCol="0" rtlCol="0" fromWordArt="0" anchor="t" anchorCtr="0" forceAA="0" compatLnSpc="0">
            <a:spAutoFit/>
          </a:bodyPr>
          <a:lstStyle/>
          <a:p>
            <a:pPr>
              <a:defRPr/>
            </a:pPr>
            <a:r>
              <a:rPr>
                <a:solidFill>
                  <a:schemeClr val="accent6">
                    <a:lumMod val="75000"/>
                  </a:schemeClr>
                </a:solidFill>
              </a:rPr>
              <a:t>pp</a:t>
            </a:r>
          </a:p>
        </p:txBody>
      </p:sp>
      <p:sp>
        <p:nvSpPr>
          <p:cNvPr id="835590849" name="ZoneTexte 835590848"/>
          <p:cNvSpPr txBox="1"/>
          <p:nvPr/>
        </p:nvSpPr>
        <p:spPr bwMode="auto">
          <a:xfrm>
            <a:off x="738146" y="6105415"/>
            <a:ext cx="580944" cy="366119"/>
          </a:xfrm>
          <a:prstGeom prst="rect">
            <a:avLst/>
          </a:prstGeom>
          <a:noFill/>
        </p:spPr>
        <p:txBody>
          <a:bodyPr vertOverflow="overflow" horzOverflow="overflow" vert="horz" wrap="none" lIns="91440" tIns="45720" rIns="91440" bIns="45720" numCol="1" spcCol="0" rtlCol="0" fromWordArt="0" anchor="t" anchorCtr="0" forceAA="0" compatLnSpc="0">
            <a:spAutoFit/>
          </a:bodyPr>
          <a:lstStyle/>
          <a:p>
            <a:pPr>
              <a:defRPr/>
            </a:pPr>
            <a:r>
              <a:rPr>
                <a:solidFill>
                  <a:srgbClr val="00B050"/>
                </a:solidFill>
                <a:latin typeface="Arial"/>
                <a:ea typeface="Arial"/>
                <a:cs typeface="Arial"/>
              </a:rPr>
              <a:t>µ</a:t>
            </a:r>
            <a:r>
              <a:rPr baseline="30000">
                <a:solidFill>
                  <a:srgbClr val="00B050"/>
                </a:solidFill>
              </a:rPr>
              <a:t>+</a:t>
            </a:r>
            <a:r>
              <a:rPr lang="fr-FR" sz="1800" b="0" i="0" u="none" strike="noStrike" cap="none" spc="0">
                <a:solidFill>
                  <a:srgbClr val="00B050"/>
                </a:solidFill>
                <a:latin typeface="Arial"/>
                <a:ea typeface="Arial"/>
                <a:cs typeface="Arial"/>
              </a:rPr>
              <a:t>µ</a:t>
            </a:r>
            <a:r>
              <a:rPr lang="fr-FR" sz="1800" b="0" i="0" u="none" strike="noStrike" cap="none" spc="0" baseline="30000">
                <a:solidFill>
                  <a:srgbClr val="00B050"/>
                </a:solidFill>
                <a:latin typeface="Arial"/>
                <a:ea typeface="Arial"/>
                <a:cs typeface="Arial"/>
              </a:rPr>
              <a:t>-</a:t>
            </a:r>
            <a:endParaRPr>
              <a:solidFill>
                <a:srgbClr val="00B050"/>
              </a:solidFill>
            </a:endParaRPr>
          </a:p>
        </p:txBody>
      </p:sp>
      <p:sp>
        <p:nvSpPr>
          <p:cNvPr id="1678095309" name=" 1678095308"/>
          <p:cNvSpPr/>
          <p:nvPr/>
        </p:nvSpPr>
        <p:spPr bwMode="auto">
          <a:xfrm>
            <a:off x="10487711" y="6066106"/>
            <a:ext cx="1567358" cy="548999"/>
          </a:xfrm>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defRPr/>
            </a:pPr>
            <a:r>
              <a:rPr sz="1000" b="1" i="0" u="none">
                <a:solidFill>
                  <a:srgbClr val="000000"/>
                </a:solidFill>
                <a:latin typeface="Times New Roman"/>
                <a:ea typeface="Times New Roman"/>
                <a:cs typeface="Times New Roman"/>
              </a:rPr>
              <a:t>(*)        Nb</a:t>
            </a:r>
            <a:r>
              <a:rPr sz="850" b="1" i="0" u="none" baseline="-25000">
                <a:solidFill>
                  <a:srgbClr val="000000"/>
                </a:solidFill>
                <a:latin typeface="Times New Roman"/>
                <a:ea typeface="Times New Roman"/>
                <a:cs typeface="Times New Roman"/>
              </a:rPr>
              <a:t>3</a:t>
            </a:r>
            <a:r>
              <a:rPr sz="1000" b="1" i="0" u="none">
                <a:solidFill>
                  <a:srgbClr val="000000"/>
                </a:solidFill>
                <a:latin typeface="Times New Roman"/>
                <a:ea typeface="Times New Roman"/>
                <a:cs typeface="Times New Roman"/>
              </a:rPr>
              <a:t>Sn 16T</a:t>
            </a:r>
          </a:p>
          <a:p>
            <a:pPr>
              <a:defRPr/>
            </a:pPr>
            <a:r>
              <a:rPr sz="1000" b="1" i="0" u="none">
                <a:solidFill>
                  <a:srgbClr val="000000"/>
                </a:solidFill>
                <a:latin typeface="Times New Roman"/>
                <a:ea typeface="Times New Roman"/>
                <a:cs typeface="Times New Roman"/>
              </a:rPr>
              <a:t>(**) </a:t>
            </a:r>
            <a:r>
              <a:rPr lang="fr-FR" sz="1000" b="1" i="0" u="none" strike="noStrike" cap="none" spc="0">
                <a:solidFill>
                  <a:srgbClr val="000000"/>
                </a:solidFill>
                <a:latin typeface="Times New Roman"/>
                <a:ea typeface="Times New Roman"/>
                <a:cs typeface="Times New Roman"/>
              </a:rPr>
              <a:t>     Nb</a:t>
            </a:r>
            <a:r>
              <a:rPr lang="fr-FR" sz="1000" b="1" i="0" u="none" strike="noStrike" cap="none" spc="0" baseline="-25000">
                <a:solidFill>
                  <a:srgbClr val="000000"/>
                </a:solidFill>
                <a:latin typeface="Times New Roman"/>
                <a:ea typeface="Times New Roman"/>
                <a:cs typeface="Times New Roman"/>
              </a:rPr>
              <a:t>3</a:t>
            </a:r>
            <a:r>
              <a:rPr lang="fr-FR" sz="1000" b="1" i="0" u="none" strike="noStrike" cap="none" spc="0">
                <a:solidFill>
                  <a:srgbClr val="000000"/>
                </a:solidFill>
                <a:latin typeface="Times New Roman"/>
                <a:ea typeface="Times New Roman"/>
                <a:cs typeface="Times New Roman"/>
              </a:rPr>
              <a:t>Sn 14T</a:t>
            </a:r>
            <a:endParaRPr lang="fr-FR" sz="1000" b="1" i="0" u="none" strike="noStrike" cap="none" spc="0">
              <a:solidFill>
                <a:srgbClr val="000000"/>
              </a:solidFill>
              <a:latin typeface="Times New Roman"/>
              <a:cs typeface="Times New Roman"/>
            </a:endParaRPr>
          </a:p>
          <a:p>
            <a:pPr>
              <a:defRPr/>
            </a:pPr>
            <a:r>
              <a:rPr lang="fr-FR" sz="1000" b="1" i="0" u="none" strike="noStrike" cap="none" spc="0">
                <a:solidFill>
                  <a:srgbClr val="000000"/>
                </a:solidFill>
                <a:latin typeface="Times New Roman"/>
                <a:ea typeface="Times New Roman"/>
                <a:cs typeface="Times New Roman"/>
              </a:rPr>
              <a:t>(***)    HTS 20-40T</a:t>
            </a:r>
            <a:endParaRPr/>
          </a:p>
        </p:txBody>
      </p:sp>
      <p:sp>
        <p:nvSpPr>
          <p:cNvPr id="768813326" name="ZoneTexte 768813325"/>
          <p:cNvSpPr txBox="1"/>
          <p:nvPr/>
        </p:nvSpPr>
        <p:spPr bwMode="auto">
          <a:xfrm rot="16199969">
            <a:off x="868287" y="3553669"/>
            <a:ext cx="615459" cy="366119"/>
          </a:xfrm>
          <a:prstGeom prst="rect">
            <a:avLst/>
          </a:prstGeom>
          <a:noFill/>
        </p:spPr>
        <p:txBody>
          <a:bodyPr vertOverflow="overflow" horzOverflow="overflow" vert="horz" wrap="none" lIns="91440" tIns="45720" rIns="91440" bIns="45720" numCol="1" spcCol="0" rtlCol="0" fromWordArt="0" anchor="t" anchorCtr="0" forceAA="0" compatLnSpc="0">
            <a:spAutoFit/>
          </a:bodyPr>
          <a:lstStyle/>
          <a:p>
            <a:pPr>
              <a:defRPr/>
            </a:pPr>
            <a:r>
              <a:t>LCF</a:t>
            </a: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1446447162" name="Titre 1"/>
          <p:cNvSpPr>
            <a:spLocks noGrp="1"/>
          </p:cNvSpPr>
          <p:nvPr>
            <p:ph type="title"/>
          </p:nvPr>
        </p:nvSpPr>
        <p:spPr bwMode="auto">
          <a:xfrm>
            <a:off x="559869" y="0"/>
            <a:ext cx="11072259" cy="1143000"/>
          </a:xfrm>
        </p:spPr>
        <p:txBody>
          <a:bodyPr/>
          <a:lstStyle/>
          <a:p>
            <a:pPr>
              <a:defRPr/>
            </a:pPr>
            <a:r>
              <a:rPr lang="en-GB">
                <a:solidFill>
                  <a:schemeClr val="accent1"/>
                </a:solidFill>
              </a:rPr>
              <a:t>Arguments for the present update</a:t>
            </a:r>
            <a:endParaRPr/>
          </a:p>
        </p:txBody>
      </p:sp>
      <p:sp>
        <p:nvSpPr>
          <p:cNvPr id="837773849" name="Espace réservé du contenu 2"/>
          <p:cNvSpPr>
            <a:spLocks noGrp="1"/>
          </p:cNvSpPr>
          <p:nvPr>
            <p:ph idx="1"/>
          </p:nvPr>
        </p:nvSpPr>
        <p:spPr bwMode="auto">
          <a:xfrm>
            <a:off x="385011" y="1600200"/>
            <a:ext cx="11454062" cy="4545691"/>
          </a:xfrm>
        </p:spPr>
        <p:txBody>
          <a:bodyPr vertOverflow="overflow" horzOverflow="overflow" vert="horz" wrap="square" lIns="91440" tIns="45720" rIns="91440" bIns="45720" numCol="1" spcCol="0" rtlCol="0" fromWordArt="0" anchor="t" anchorCtr="0" forceAA="0" compatLnSpc="0">
            <a:normAutofit/>
          </a:bodyPr>
          <a:lstStyle/>
          <a:p>
            <a:pPr lvl="0">
              <a:defRPr/>
            </a:pPr>
            <a:endParaRPr sz="2400">
              <a:solidFill>
                <a:srgbClr val="FF0000"/>
              </a:solidFill>
            </a:endParaRPr>
          </a:p>
          <a:p>
            <a:pPr marL="0" lvl="0" indent="0">
              <a:buFont typeface="Arial"/>
              <a:buNone/>
              <a:defRPr/>
            </a:pPr>
            <a:endParaRPr sz="2400">
              <a:solidFill>
                <a:srgbClr val="FF0000"/>
              </a:solidFill>
            </a:endParaRPr>
          </a:p>
          <a:p>
            <a:pPr lvl="0">
              <a:defRPr/>
            </a:pPr>
            <a:r>
              <a:rPr lang="en-GB" sz="2400"/>
              <a:t>Premise : </a:t>
            </a:r>
            <a:r>
              <a:rPr lang="en-GB" sz="2400" b="0" i="0" u="none" strike="noStrike" cap="none" spc="0">
                <a:solidFill>
                  <a:schemeClr val="accent1"/>
                </a:solidFill>
                <a:latin typeface="Arial"/>
                <a:ea typeface="Arial"/>
                <a:cs typeface="Arial"/>
              </a:rPr>
              <a:t>Maintain/support the on-going programs at the LHC as well as non-collider projects. </a:t>
            </a:r>
          </a:p>
          <a:p>
            <a:pPr marL="0" indent="0">
              <a:buFont typeface="Arial"/>
              <a:buNone/>
              <a:defRPr/>
            </a:pPr>
            <a:endParaRPr sz="2400"/>
          </a:p>
          <a:p>
            <a:pPr>
              <a:defRPr/>
            </a:pPr>
            <a:r>
              <a:rPr lang="en-GB" sz="2400">
                <a:solidFill>
                  <a:schemeClr val="accent1"/>
                </a:solidFill>
              </a:rPr>
              <a:t>For future projects, strategic criteria can be classified as follows</a:t>
            </a:r>
            <a:r>
              <a:rPr lang="en-GB" sz="2400"/>
              <a:t> :</a:t>
            </a:r>
            <a:endParaRPr sz="2400"/>
          </a:p>
          <a:p>
            <a:pPr marL="785135" lvl="1" indent="-327935">
              <a:buFont typeface="Arial"/>
              <a:buAutoNum type="arabicPeriod"/>
              <a:defRPr/>
            </a:pPr>
            <a:r>
              <a:rPr lang="en-GB" sz="2400"/>
              <a:t>Scientific and technical criteria,</a:t>
            </a:r>
            <a:endParaRPr sz="2400"/>
          </a:p>
          <a:p>
            <a:pPr marL="785135" lvl="1" indent="-327935">
              <a:buFont typeface="Arial"/>
              <a:buAutoNum type="arabicPeriod"/>
              <a:defRPr/>
            </a:pPr>
            <a:r>
              <a:rPr lang="en-GB" sz="2400"/>
              <a:t>Strategic positioning of EU and France,</a:t>
            </a:r>
            <a:endParaRPr sz="2400"/>
          </a:p>
          <a:p>
            <a:pPr marL="785135" lvl="1" indent="-327935">
              <a:buFont typeface="Arial"/>
              <a:buAutoNum type="arabicPeriod"/>
              <a:defRPr/>
            </a:pPr>
            <a:r>
              <a:rPr lang="en-GB" sz="2400"/>
              <a:t>Transverse arguments.</a:t>
            </a:r>
            <a:endParaRPr sz="2400"/>
          </a:p>
        </p:txBody>
      </p:sp>
      <p:sp>
        <p:nvSpPr>
          <p:cNvPr id="269797374" name="Номер слайда 5"/>
          <p:cNvSpPr>
            <a:spLocks noGrp="1"/>
          </p:cNvSpPr>
          <p:nvPr>
            <p:ph type="sldNum" sz="quarter" idx="12"/>
          </p:nvPr>
        </p:nvSpPr>
        <p:spPr bwMode="auto">
          <a:xfrm>
            <a:off x="9785346" y="6417981"/>
            <a:ext cx="2318046" cy="365124"/>
          </a:xfrm>
          <a:prstGeom prst="rect">
            <a:avLst/>
          </a:prstGeom>
        </p:spPr>
        <p:txBody>
          <a:bodyPr/>
          <a:lstStyle/>
          <a:p>
            <a:pPr>
              <a:defRPr/>
            </a:pPr>
            <a:fld id="{3B56A72E-173B-DBE7-D9D7-30A77F004F6D}" type="slidenum">
              <a:rPr/>
              <a:t>10</a:t>
            </a:fld>
            <a:endParaRPr/>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2" name="Titre 1"/>
          <p:cNvSpPr>
            <a:spLocks noGrp="1"/>
          </p:cNvSpPr>
          <p:nvPr>
            <p:ph type="title"/>
          </p:nvPr>
        </p:nvSpPr>
        <p:spPr bwMode="auto">
          <a:xfrm>
            <a:off x="559870" y="0"/>
            <a:ext cx="11072259" cy="1143000"/>
          </a:xfrm>
        </p:spPr>
        <p:txBody>
          <a:bodyPr/>
          <a:lstStyle/>
          <a:p>
            <a:pPr marL="570252" indent="-570252">
              <a:buAutoNum type="arabicPeriod"/>
              <a:defRPr/>
            </a:pPr>
            <a:r>
              <a:rPr lang="en-GB">
                <a:solidFill>
                  <a:schemeClr val="accent1"/>
                </a:solidFill>
              </a:rPr>
              <a:t>Scientific and Technical criteria</a:t>
            </a:r>
            <a:endParaRPr lang="fr-FR">
              <a:solidFill>
                <a:schemeClr val="accent1"/>
              </a:solidFill>
            </a:endParaRPr>
          </a:p>
        </p:txBody>
      </p:sp>
      <p:sp>
        <p:nvSpPr>
          <p:cNvPr id="3" name="Espace réservé du contenu 2"/>
          <p:cNvSpPr>
            <a:spLocks noGrp="1"/>
          </p:cNvSpPr>
          <p:nvPr>
            <p:ph idx="1"/>
          </p:nvPr>
        </p:nvSpPr>
        <p:spPr bwMode="auto">
          <a:xfrm>
            <a:off x="44301" y="1497247"/>
            <a:ext cx="12103393" cy="4725751"/>
          </a:xfrm>
        </p:spPr>
        <p:txBody>
          <a:bodyPr vertOverflow="overflow" horzOverflow="overflow" vert="horz" wrap="square" lIns="91440" tIns="45720" rIns="91440" bIns="45720" numCol="1" spcCol="0" rtlCol="0" fromWordArt="0" anchor="t" anchorCtr="0" forceAA="0" compatLnSpc="0">
            <a:normAutofit fontScale="75000" lnSpcReduction="5000"/>
          </a:bodyPr>
          <a:lstStyle/>
          <a:p>
            <a:pPr>
              <a:defRPr/>
            </a:pPr>
            <a:r>
              <a:rPr lang="en-GB"/>
              <a:t>Should consider </a:t>
            </a:r>
            <a:r>
              <a:rPr lang="en-GB">
                <a:solidFill>
                  <a:schemeClr val="accent1"/>
                </a:solidFill>
              </a:rPr>
              <a:t>the results of the latest European Strategy Update</a:t>
            </a:r>
            <a:r>
              <a:rPr lang="en-GB"/>
              <a:t> (2020, </a:t>
            </a:r>
            <a:r>
              <a:rPr lang="en-GB" u="sng">
                <a:hlinkClick r:id="rId3" tooltip="https://cds.cern.ch/record/2721370/files/CERN-ESU-015-2020%20Update%20European%20Strategy.pdf"/>
              </a:rPr>
              <a:t>link</a:t>
            </a:r>
            <a:r>
              <a:rPr lang="en-GB"/>
              <a:t>), with priority being “An electron-positron Higgs factory”.</a:t>
            </a:r>
            <a:endParaRPr/>
          </a:p>
          <a:p>
            <a:pPr marL="0" indent="0">
              <a:buFont typeface="Arial"/>
              <a:buNone/>
              <a:defRPr/>
            </a:pPr>
            <a:endParaRPr lang="en-GB"/>
          </a:p>
          <a:p>
            <a:pPr>
              <a:defRPr/>
            </a:pPr>
            <a:r>
              <a:rPr lang="en-GB"/>
              <a:t>Has the </a:t>
            </a:r>
            <a:r>
              <a:rPr lang="en-GB">
                <a:solidFill>
                  <a:schemeClr val="accent1"/>
                </a:solidFill>
              </a:rPr>
              <a:t>strongest</a:t>
            </a:r>
            <a:r>
              <a:rPr lang="en-GB"/>
              <a:t> physics program possible, </a:t>
            </a:r>
            <a:r>
              <a:rPr lang="en-GB">
                <a:solidFill>
                  <a:schemeClr val="accent1"/>
                </a:solidFill>
              </a:rPr>
              <a:t>as wide as</a:t>
            </a:r>
            <a:r>
              <a:rPr lang="en-GB"/>
              <a:t> possible.</a:t>
            </a:r>
            <a:endParaRPr/>
          </a:p>
          <a:p>
            <a:pPr marL="0" indent="0">
              <a:buFont typeface="Arial"/>
              <a:buNone/>
              <a:defRPr/>
            </a:pPr>
            <a:endParaRPr lang="en-GB"/>
          </a:p>
          <a:p>
            <a:pPr>
              <a:defRPr/>
            </a:pPr>
            <a:r>
              <a:rPr lang="en-GB"/>
              <a:t>Leads to </a:t>
            </a:r>
            <a:r>
              <a:rPr lang="en-GB">
                <a:solidFill>
                  <a:schemeClr val="accent1"/>
                </a:solidFill>
              </a:rPr>
              <a:t>innovative R&amp;D</a:t>
            </a:r>
            <a:r>
              <a:rPr lang="en-GB"/>
              <a:t>, both on the </a:t>
            </a:r>
            <a:r>
              <a:rPr lang="en-GB">
                <a:solidFill>
                  <a:schemeClr val="accent1"/>
                </a:solidFill>
              </a:rPr>
              <a:t>accelerator </a:t>
            </a:r>
            <a:r>
              <a:rPr lang="en-GB"/>
              <a:t>and </a:t>
            </a:r>
            <a:r>
              <a:rPr lang="en-GB">
                <a:solidFill>
                  <a:schemeClr val="accent1"/>
                </a:solidFill>
              </a:rPr>
              <a:t>detector </a:t>
            </a:r>
            <a:r>
              <a:rPr lang="en-GB"/>
              <a:t>sides.</a:t>
            </a:r>
            <a:endParaRPr/>
          </a:p>
          <a:p>
            <a:pPr marL="0" indent="0">
              <a:buFont typeface="Arial"/>
              <a:buNone/>
              <a:defRPr/>
            </a:pPr>
            <a:endParaRPr lang="en-GB"/>
          </a:p>
          <a:p>
            <a:pPr>
              <a:defRPr/>
            </a:pPr>
            <a:r>
              <a:rPr lang="en-GB"/>
              <a:t>Has </a:t>
            </a:r>
            <a:r>
              <a:rPr lang="en-GB">
                <a:solidFill>
                  <a:schemeClr val="accent1"/>
                </a:solidFill>
              </a:rPr>
              <a:t>multiple collision points</a:t>
            </a:r>
            <a:r>
              <a:rPr lang="en-GB"/>
              <a:t>, allowing for </a:t>
            </a:r>
            <a:r>
              <a:rPr lang="en-GB">
                <a:solidFill>
                  <a:schemeClr val="accent1"/>
                </a:solidFill>
              </a:rPr>
              <a:t>topical detector</a:t>
            </a:r>
            <a:r>
              <a:rPr lang="en-GB"/>
              <a:t> designs.</a:t>
            </a:r>
            <a:endParaRPr/>
          </a:p>
          <a:p>
            <a:pPr marL="0" indent="0">
              <a:buFont typeface="Arial"/>
              <a:buNone/>
              <a:defRPr/>
            </a:pPr>
            <a:endParaRPr lang="en-GB"/>
          </a:p>
          <a:p>
            <a:pPr>
              <a:defRPr/>
            </a:pPr>
            <a:r>
              <a:rPr lang="en-GB"/>
              <a:t>Allow for </a:t>
            </a:r>
            <a:r>
              <a:rPr lang="en-GB">
                <a:solidFill>
                  <a:schemeClr val="accent1"/>
                </a:solidFill>
              </a:rPr>
              <a:t>upgrades </a:t>
            </a:r>
            <a:r>
              <a:rPr lang="en-GB"/>
              <a:t>(energy, luminosity and/or hh collisions).</a:t>
            </a:r>
            <a:endParaRPr/>
          </a:p>
          <a:p>
            <a:pPr marL="0" indent="0">
              <a:buFont typeface="Arial"/>
              <a:buNone/>
              <a:defRPr/>
            </a:pPr>
            <a:endParaRPr lang="en-GB"/>
          </a:p>
          <a:p>
            <a:pPr>
              <a:defRPr/>
            </a:pPr>
            <a:r>
              <a:rPr lang="en-GB"/>
              <a:t>Should be implemented reasonably </a:t>
            </a:r>
            <a:r>
              <a:rPr lang="en-GB">
                <a:solidFill>
                  <a:schemeClr val="accent1"/>
                </a:solidFill>
              </a:rPr>
              <a:t>soon after the end of HL-LHC </a:t>
            </a:r>
            <a:r>
              <a:rPr lang="en-GB"/>
              <a:t>(transmission of expertise and know-how).</a:t>
            </a:r>
            <a:endParaRPr/>
          </a:p>
        </p:txBody>
      </p:sp>
      <p:sp>
        <p:nvSpPr>
          <p:cNvPr id="4" name="Номер слайда 5"/>
          <p:cNvSpPr>
            <a:spLocks noGrp="1"/>
          </p:cNvSpPr>
          <p:nvPr>
            <p:ph type="sldNum" sz="quarter" idx="12"/>
          </p:nvPr>
        </p:nvSpPr>
        <p:spPr bwMode="auto">
          <a:xfrm>
            <a:off x="9785347" y="6417982"/>
            <a:ext cx="2318047" cy="365125"/>
          </a:xfrm>
          <a:prstGeom prst="rect">
            <a:avLst/>
          </a:prstGeom>
        </p:spPr>
        <p:txBody>
          <a:bodyPr/>
          <a:lstStyle/>
          <a:p>
            <a:pPr>
              <a:defRPr/>
            </a:pPr>
            <a:fld id="{F8E3F0E9-0FC2-4DDE-87CF-3BA6A04EA4CC}" type="slidenum">
              <a:rPr/>
              <a:t>11</a:t>
            </a:fld>
            <a:endParaRP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2" name="Titre 1"/>
          <p:cNvSpPr>
            <a:spLocks noGrp="1"/>
          </p:cNvSpPr>
          <p:nvPr>
            <p:ph type="title"/>
          </p:nvPr>
        </p:nvSpPr>
        <p:spPr bwMode="auto">
          <a:xfrm>
            <a:off x="559870" y="189578"/>
            <a:ext cx="11072259" cy="650395"/>
          </a:xfrm>
        </p:spPr>
        <p:txBody>
          <a:bodyPr>
            <a:noAutofit/>
          </a:bodyPr>
          <a:lstStyle/>
          <a:p>
            <a:pPr>
              <a:defRPr/>
            </a:pPr>
            <a:r>
              <a:rPr lang="en-GB" sz="3600"/>
              <a:t>2. Strategic positioning</a:t>
            </a:r>
            <a:endParaRPr sz="3600"/>
          </a:p>
        </p:txBody>
      </p:sp>
      <p:sp>
        <p:nvSpPr>
          <p:cNvPr id="3" name="Espace réservé du contenu 2"/>
          <p:cNvSpPr>
            <a:spLocks noGrp="1"/>
          </p:cNvSpPr>
          <p:nvPr>
            <p:ph idx="1"/>
          </p:nvPr>
        </p:nvSpPr>
        <p:spPr bwMode="auto">
          <a:xfrm>
            <a:off x="178643" y="1240756"/>
            <a:ext cx="11653281" cy="5542349"/>
          </a:xfrm>
        </p:spPr>
        <p:txBody>
          <a:bodyPr vertOverflow="overflow" horzOverflow="overflow" vert="horz" wrap="square" lIns="91440" tIns="45720" rIns="91440" bIns="45720" numCol="1" spcCol="0" rtlCol="0" fromWordArt="0" anchor="t" anchorCtr="0" forceAA="0" compatLnSpc="0">
            <a:normAutofit fontScale="80000" lnSpcReduction="4000"/>
          </a:bodyPr>
          <a:lstStyle/>
          <a:p>
            <a:pPr>
              <a:defRPr/>
            </a:pPr>
            <a:r>
              <a:rPr lang="en-GB" b="0">
                <a:solidFill>
                  <a:schemeClr val="accent1"/>
                </a:solidFill>
              </a:rPr>
              <a:t>Ensure that CERN remains the leader of high energy physics.</a:t>
            </a:r>
            <a:endParaRPr b="0"/>
          </a:p>
          <a:p>
            <a:pPr lvl="1">
              <a:defRPr/>
            </a:pPr>
            <a:r>
              <a:rPr lang="en-GB"/>
              <a:t>Long term scientific and technology (societal) impact,</a:t>
            </a:r>
            <a:endParaRPr/>
          </a:p>
          <a:p>
            <a:pPr lvl="1">
              <a:defRPr/>
            </a:pPr>
            <a:r>
              <a:rPr lang="en-GB"/>
              <a:t>Maintain ability to perform large scale scientific programs,</a:t>
            </a:r>
            <a:endParaRPr/>
          </a:p>
          <a:p>
            <a:pPr lvl="1">
              <a:defRPr/>
            </a:pPr>
            <a:r>
              <a:rPr lang="en-GB"/>
              <a:t>Also in view of potential competition with other continents.</a:t>
            </a:r>
          </a:p>
          <a:p>
            <a:pPr lvl="1">
              <a:defRPr/>
            </a:pPr>
            <a:r>
              <a:rPr lang="en-GB" i="0"/>
              <a:t>As a hub of expertise for non-collider experiments</a:t>
            </a:r>
          </a:p>
          <a:p>
            <a:pPr lvl="2">
              <a:defRPr/>
            </a:pPr>
            <a:r>
              <a:rPr lang="en-GB" sz="2000" b="0" i="0" u="none" strike="noStrike" cap="none" spc="0">
                <a:solidFill>
                  <a:schemeClr val="tx1"/>
                </a:solidFill>
                <a:latin typeface="Arial"/>
                <a:ea typeface="Arial"/>
                <a:cs typeface="Arial"/>
              </a:rPr>
              <a:t>Neutrino physics, Dark Matter experiments, QED precision measurements,</a:t>
            </a:r>
            <a:endParaRPr sz="2200"/>
          </a:p>
          <a:p>
            <a:pPr lvl="1">
              <a:defRPr/>
            </a:pPr>
            <a:r>
              <a:rPr lang="en-GB" i="0"/>
              <a:t>As a platform that demonstrates the rôle of fundamental (physics) research impact for society</a:t>
            </a:r>
            <a:endParaRPr i="0"/>
          </a:p>
          <a:p>
            <a:pPr lvl="1">
              <a:defRPr/>
            </a:pPr>
            <a:endParaRPr lang="en-GB"/>
          </a:p>
          <a:p>
            <a:pPr>
              <a:defRPr/>
            </a:pPr>
            <a:r>
              <a:rPr lang="en-GB" b="0">
                <a:solidFill>
                  <a:schemeClr val="accent1"/>
                </a:solidFill>
              </a:rPr>
              <a:t>France to benefit from this positioning:</a:t>
            </a:r>
            <a:endParaRPr b="0"/>
          </a:p>
          <a:p>
            <a:pPr lvl="1">
              <a:defRPr/>
            </a:pPr>
            <a:r>
              <a:rPr lang="en-GB"/>
              <a:t>As a host country, </a:t>
            </a:r>
            <a:endParaRPr/>
          </a:p>
          <a:p>
            <a:pPr lvl="1">
              <a:defRPr/>
            </a:pPr>
            <a:r>
              <a:rPr lang="en-GB"/>
              <a:t>Maintain scientific leadership in key FR areas,</a:t>
            </a:r>
            <a:endParaRPr/>
          </a:p>
          <a:p>
            <a:pPr lvl="1">
              <a:defRPr/>
            </a:pPr>
            <a:r>
              <a:rPr lang="en-GB"/>
              <a:t>Perform a strong and balanced R&amp;D,</a:t>
            </a:r>
            <a:endParaRPr/>
          </a:p>
          <a:p>
            <a:pPr lvl="1">
              <a:defRPr/>
            </a:pPr>
            <a:r>
              <a:rPr lang="en-GB" i="0"/>
              <a:t>Preserve and develop Know-how in FR Laboratories, </a:t>
            </a:r>
            <a:endParaRPr lang="en-GB" i="1"/>
          </a:p>
          <a:p>
            <a:pPr lvl="1">
              <a:defRPr/>
            </a:pPr>
            <a:r>
              <a:rPr lang="en-GB" sz="2800" b="0" i="0" u="none" strike="noStrike" cap="none" spc="0">
                <a:solidFill>
                  <a:schemeClr val="tx1"/>
                </a:solidFill>
                <a:latin typeface="Arial"/>
                <a:ea typeface="Arial"/>
                <a:cs typeface="Arial"/>
              </a:rPr>
              <a:t>Positive impact on the French visibility, attractiveness, education and links to universities.</a:t>
            </a:r>
            <a:endParaRPr sz="2800"/>
          </a:p>
        </p:txBody>
      </p:sp>
      <p:sp>
        <p:nvSpPr>
          <p:cNvPr id="4" name="Номер слайда 5"/>
          <p:cNvSpPr>
            <a:spLocks noGrp="1"/>
          </p:cNvSpPr>
          <p:nvPr>
            <p:ph type="sldNum" sz="quarter" idx="12"/>
          </p:nvPr>
        </p:nvSpPr>
        <p:spPr bwMode="auto">
          <a:xfrm>
            <a:off x="9785346" y="6417981"/>
            <a:ext cx="2318047" cy="365125"/>
          </a:xfrm>
          <a:prstGeom prst="rect">
            <a:avLst/>
          </a:prstGeom>
        </p:spPr>
        <p:txBody>
          <a:bodyPr/>
          <a:lstStyle/>
          <a:p>
            <a:pPr>
              <a:defRPr/>
            </a:pPr>
            <a:fld id="{F8E3F0E9-0FC2-4DDE-87CF-3BA6A04EA4CC}" type="slidenum">
              <a:rPr/>
              <a:t>12</a:t>
            </a:fld>
            <a:endParaRP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2" name="Titre 1"/>
          <p:cNvSpPr>
            <a:spLocks noGrp="1"/>
          </p:cNvSpPr>
          <p:nvPr>
            <p:ph type="title"/>
          </p:nvPr>
        </p:nvSpPr>
        <p:spPr bwMode="auto"/>
        <p:txBody>
          <a:bodyPr/>
          <a:lstStyle/>
          <a:p>
            <a:pPr>
              <a:defRPr/>
            </a:pPr>
            <a:r>
              <a:rPr lang="en-GB"/>
              <a:t>3. Transverse aspects</a:t>
            </a:r>
            <a:endParaRPr lang="fr-FR"/>
          </a:p>
        </p:txBody>
      </p:sp>
      <p:sp>
        <p:nvSpPr>
          <p:cNvPr id="3" name="Espace réservé du contenu 2"/>
          <p:cNvSpPr>
            <a:spLocks noGrp="1"/>
          </p:cNvSpPr>
          <p:nvPr>
            <p:ph idx="1"/>
          </p:nvPr>
        </p:nvSpPr>
        <p:spPr bwMode="auto">
          <a:xfrm>
            <a:off x="199188" y="1263599"/>
            <a:ext cx="11655706" cy="5416497"/>
          </a:xfrm>
        </p:spPr>
        <p:txBody>
          <a:bodyPr vertOverflow="overflow" horzOverflow="overflow" vert="horz" wrap="square" lIns="91440" tIns="45720" rIns="91440" bIns="45720" numCol="1" spcCol="0" rtlCol="0" fromWordArt="0" anchor="t" anchorCtr="0" forceAA="0" compatLnSpc="0">
            <a:noAutofit/>
          </a:bodyPr>
          <a:lstStyle/>
          <a:p>
            <a:pPr>
              <a:defRPr/>
            </a:pPr>
            <a:endParaRPr sz="2000" b="0" i="0" u="none" strike="noStrike" cap="none" spc="0">
              <a:solidFill>
                <a:schemeClr val="accent1"/>
              </a:solidFill>
              <a:latin typeface="Arial"/>
              <a:ea typeface="Arial"/>
              <a:cs typeface="Arial"/>
            </a:endParaRPr>
          </a:p>
          <a:p>
            <a:pPr>
              <a:defRPr/>
            </a:pPr>
            <a:r>
              <a:rPr lang="en-GB" sz="2200" b="0" i="0" u="none" strike="noStrike" cap="none" spc="0">
                <a:solidFill>
                  <a:schemeClr val="accent1"/>
                </a:solidFill>
                <a:latin typeface="Arial"/>
                <a:ea typeface="Arial"/>
                <a:cs typeface="Arial"/>
              </a:rPr>
              <a:t>Strong feedback from the community on Eco-responsibility and  Sustainability.</a:t>
            </a:r>
            <a:endParaRPr sz="2200" b="0" i="0" u="none" strike="noStrike" cap="none" spc="0">
              <a:solidFill>
                <a:schemeClr val="accent1"/>
              </a:solidFill>
              <a:latin typeface="Arial"/>
              <a:ea typeface="Arial"/>
              <a:cs typeface="Arial"/>
            </a:endParaRPr>
          </a:p>
          <a:p>
            <a:pPr lvl="1">
              <a:defRPr/>
            </a:pPr>
            <a:r>
              <a:rPr lang="en-GB" sz="2200" b="0" i="0" u="none" strike="noStrike" cap="none" spc="0">
                <a:solidFill>
                  <a:schemeClr val="tx1"/>
                </a:solidFill>
                <a:latin typeface="Arial"/>
                <a:ea typeface="Arial"/>
                <a:cs typeface="Arial"/>
              </a:rPr>
              <a:t>There is a clear expectation from the community to work on minimising the ecological footprint, even stronger expectations for the young researchers,</a:t>
            </a:r>
            <a:endParaRPr sz="2200"/>
          </a:p>
          <a:p>
            <a:pPr lvl="1">
              <a:defRPr/>
            </a:pPr>
            <a:r>
              <a:rPr lang="en-GB" sz="2200" b="0" i="0" u="none" strike="noStrike" cap="none" spc="0">
                <a:solidFill>
                  <a:schemeClr val="tx1"/>
                </a:solidFill>
                <a:latin typeface="Arial"/>
                <a:ea typeface="Arial"/>
                <a:cs typeface="Arial"/>
              </a:rPr>
              <a:t>Minimising the ecological impact of any future collider is particularly important for the acceptance of the project not only by society, but also within our own community,</a:t>
            </a:r>
            <a:endParaRPr sz="2200" b="0" i="0" u="none" strike="noStrike" cap="none" spc="0">
              <a:solidFill>
                <a:schemeClr val="tx1"/>
              </a:solidFill>
              <a:latin typeface="Times New Roman"/>
              <a:cs typeface="Times New Roman"/>
            </a:endParaRPr>
          </a:p>
          <a:p>
            <a:pPr lvl="1">
              <a:defRPr/>
            </a:pPr>
            <a:r>
              <a:rPr lang="en-GB" sz="2200" b="0" i="0" u="none" strike="noStrike" cap="none" spc="0">
                <a:solidFill>
                  <a:schemeClr val="tx1"/>
                </a:solidFill>
                <a:latin typeface="Arial"/>
                <a:ea typeface="Arial"/>
                <a:cs typeface="Arial"/>
              </a:rPr>
              <a:t>Should be accounted for in R&amp;D programs.</a:t>
            </a:r>
            <a:endParaRPr sz="2200">
              <a:solidFill>
                <a:schemeClr val="tx1"/>
              </a:solidFill>
            </a:endParaRPr>
          </a:p>
          <a:p>
            <a:pPr>
              <a:defRPr/>
            </a:pPr>
            <a:endParaRPr sz="2200"/>
          </a:p>
          <a:p>
            <a:pPr lvl="0">
              <a:defRPr/>
            </a:pPr>
            <a:r>
              <a:rPr lang="en-GB" sz="2200" b="0" i="0" u="none" strike="noStrike" cap="none" spc="0">
                <a:solidFill>
                  <a:schemeClr val="accent1"/>
                </a:solidFill>
                <a:latin typeface="Arial"/>
                <a:ea typeface="Arial"/>
                <a:cs typeface="Arial"/>
              </a:rPr>
              <a:t>Cost</a:t>
            </a:r>
            <a:r>
              <a:rPr lang="en-GB" sz="2200" b="0" i="0" u="none" strike="noStrike" cap="none" spc="0">
                <a:solidFill>
                  <a:schemeClr val="tx1"/>
                </a:solidFill>
                <a:latin typeface="Arial"/>
                <a:ea typeface="Arial"/>
                <a:cs typeface="Arial"/>
              </a:rPr>
              <a:t> </a:t>
            </a:r>
            <a:r>
              <a:rPr lang="en-GB" sz="2200">
                <a:solidFill>
                  <a:schemeClr val="accent1"/>
                </a:solidFill>
              </a:rPr>
              <a:t>is an important aspect, not in the focus of the current process:</a:t>
            </a:r>
            <a:endParaRPr sz="2200"/>
          </a:p>
          <a:p>
            <a:pPr lvl="1">
              <a:defRPr/>
            </a:pPr>
            <a:r>
              <a:rPr lang="en-GB" sz="2200"/>
              <a:t>Direct comparisons of physics benefits vs cost is non-trivial,</a:t>
            </a:r>
            <a:endParaRPr sz="2200"/>
          </a:p>
          <a:p>
            <a:pPr lvl="1">
              <a:defRPr/>
            </a:pPr>
            <a:r>
              <a:rPr lang="en-GB" sz="2200"/>
              <a:t>The projects with the highest physics impact are also the most costly, ~10-15 GCHF for the construction only.</a:t>
            </a:r>
            <a:endParaRPr sz="2200"/>
          </a:p>
          <a:p>
            <a:pPr marL="457200" lvl="1" indent="0">
              <a:buFont typeface="Arial"/>
              <a:buNone/>
              <a:defRPr/>
            </a:pPr>
            <a:endParaRPr sz="2200"/>
          </a:p>
          <a:p>
            <a:pPr lvl="0">
              <a:defRPr/>
            </a:pPr>
            <a:r>
              <a:rPr lang="en-GB" sz="2200">
                <a:solidFill>
                  <a:schemeClr val="accent1"/>
                </a:solidFill>
              </a:rPr>
              <a:t>International context and inter-dependencies:</a:t>
            </a:r>
            <a:endParaRPr sz="2200">
              <a:solidFill>
                <a:schemeClr val="accent1"/>
              </a:solidFill>
            </a:endParaRPr>
          </a:p>
          <a:p>
            <a:pPr lvl="1">
              <a:defRPr/>
            </a:pPr>
            <a:r>
              <a:rPr lang="en-GB" sz="2200"/>
              <a:t>Contributions from non-European countries is of course essential.</a:t>
            </a:r>
            <a:endParaRPr sz="2200"/>
          </a:p>
          <a:p>
            <a:pPr lvl="1">
              <a:defRPr/>
            </a:pPr>
            <a:r>
              <a:rPr lang="en-GB" sz="2200"/>
              <a:t>Other competitive projects might appear on other continents.</a:t>
            </a:r>
            <a:endParaRPr sz="2200">
              <a:solidFill>
                <a:schemeClr val="tx1"/>
              </a:solidFill>
            </a:endParaRPr>
          </a:p>
        </p:txBody>
      </p:sp>
      <p:sp>
        <p:nvSpPr>
          <p:cNvPr id="542600616" name="Номер слайда 5"/>
          <p:cNvSpPr>
            <a:spLocks noGrp="1"/>
          </p:cNvSpPr>
          <p:nvPr>
            <p:ph type="sldNum" sz="quarter" idx="12"/>
          </p:nvPr>
        </p:nvSpPr>
        <p:spPr bwMode="auto">
          <a:xfrm>
            <a:off x="9785346" y="6417981"/>
            <a:ext cx="2318046" cy="365124"/>
          </a:xfrm>
          <a:prstGeom prst="rect">
            <a:avLst/>
          </a:prstGeom>
        </p:spPr>
        <p:txBody>
          <a:bodyPr/>
          <a:lstStyle/>
          <a:p>
            <a:pPr>
              <a:defRPr/>
            </a:pPr>
            <a:fld id="{B47FF627-DD68-08D6-0F7C-5EDD655B131B}" type="slidenum">
              <a:rPr/>
              <a:t>13</a:t>
            </a:fld>
            <a:endParaRP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2" name="Titre 1"/>
          <p:cNvSpPr>
            <a:spLocks noGrp="1"/>
          </p:cNvSpPr>
          <p:nvPr>
            <p:ph type="title"/>
          </p:nvPr>
        </p:nvSpPr>
        <p:spPr bwMode="auto">
          <a:xfrm>
            <a:off x="559870" y="85060"/>
            <a:ext cx="11072259" cy="925033"/>
          </a:xfrm>
        </p:spPr>
        <p:txBody>
          <a:bodyPr>
            <a:noAutofit/>
          </a:bodyPr>
          <a:lstStyle/>
          <a:p>
            <a:pPr>
              <a:defRPr/>
            </a:pPr>
            <a:r>
              <a:rPr lang="en-GB" sz="3200"/>
              <a:t>Baseline choice</a:t>
            </a:r>
            <a:br>
              <a:rPr lang="en-GB" sz="3200"/>
            </a:br>
            <a:r>
              <a:rPr lang="en-GB" sz="3200"/>
              <a:t>for the future collider at CERN</a:t>
            </a:r>
            <a:endParaRPr/>
          </a:p>
        </p:txBody>
      </p:sp>
      <p:sp>
        <p:nvSpPr>
          <p:cNvPr id="3" name="Espace réservé du contenu 2"/>
          <p:cNvSpPr>
            <a:spLocks noGrp="1"/>
          </p:cNvSpPr>
          <p:nvPr>
            <p:ph idx="1"/>
          </p:nvPr>
        </p:nvSpPr>
        <p:spPr bwMode="auto">
          <a:xfrm>
            <a:off x="223122" y="1326165"/>
            <a:ext cx="11802295" cy="4832268"/>
          </a:xfrm>
        </p:spPr>
        <p:txBody>
          <a:bodyPr vertOverflow="overflow" horzOverflow="overflow" vert="horz" wrap="square" lIns="91440" tIns="45720" rIns="91440" bIns="45720" numCol="1" spcCol="0" rtlCol="0" fromWordArt="0" anchor="t" anchorCtr="0" forceAA="0" compatLnSpc="0">
            <a:normAutofit fontScale="65000" lnSpcReduction="7000"/>
          </a:bodyPr>
          <a:lstStyle/>
          <a:p>
            <a:pPr>
              <a:defRPr/>
            </a:pPr>
            <a:r>
              <a:rPr lang="en-GB" sz="3200" b="0" i="0" u="none" strike="noStrike" cap="none" spc="0">
                <a:solidFill>
                  <a:schemeClr val="accent1"/>
                </a:solidFill>
                <a:latin typeface="Arial"/>
                <a:ea typeface="Arial"/>
                <a:cs typeface="Arial"/>
              </a:rPr>
              <a:t>FCC has high priorities in a large fraction of the contributions:</a:t>
            </a:r>
            <a:endParaRPr sz="3200"/>
          </a:p>
          <a:p>
            <a:pPr lvl="1">
              <a:defRPr/>
            </a:pPr>
            <a:r>
              <a:rPr lang="en-GB" sz="2800" b="0" i="0" u="none" strike="noStrike" cap="none" spc="0">
                <a:solidFill>
                  <a:schemeClr val="tx1"/>
                </a:solidFill>
                <a:latin typeface="Arial"/>
                <a:ea typeface="Arial"/>
                <a:cs typeface="Arial"/>
              </a:rPr>
              <a:t>FCCee as first priority for the GT1 and GT4 (Tera-Z+FCChh), Tera-Z with a circular collider as a priority for GT2,</a:t>
            </a:r>
          </a:p>
          <a:p>
            <a:pPr lvl="1">
              <a:defRPr/>
            </a:pPr>
            <a:endParaRPr sz="2800"/>
          </a:p>
          <a:p>
            <a:pPr lvl="1">
              <a:defRPr/>
            </a:pPr>
            <a:r>
              <a:rPr lang="en-GB" sz="2800" b="0" i="0" u="none" strike="noStrike" cap="none" spc="0">
                <a:solidFill>
                  <a:schemeClr val="tx1"/>
                </a:solidFill>
                <a:latin typeface="Arial"/>
                <a:ea typeface="Arial"/>
                <a:cs typeface="Arial"/>
              </a:rPr>
              <a:t>IN2P3: lab/oratory contributions support in the FCC program,</a:t>
            </a:r>
            <a:endParaRPr sz="2800"/>
          </a:p>
          <a:p>
            <a:pPr marL="457200" lvl="1" indent="0">
              <a:buFont typeface="Arial"/>
              <a:buNone/>
              <a:defRPr/>
            </a:pPr>
            <a:r>
              <a:rPr lang="en-GB" sz="2800" b="0" i="0" u="none" strike="noStrike" cap="none" spc="0">
                <a:solidFill>
                  <a:schemeClr val="tx1"/>
                </a:solidFill>
                <a:latin typeface="Arial"/>
                <a:ea typeface="Arial"/>
                <a:cs typeface="Arial"/>
              </a:rPr>
              <a:t>	IRFU : “strong support for the FCC integrated program as “Option A” “.</a:t>
            </a:r>
          </a:p>
          <a:p>
            <a:pPr lvl="1">
              <a:defRPr/>
            </a:pPr>
            <a:endParaRPr sz="2800"/>
          </a:p>
          <a:p>
            <a:pPr lvl="1">
              <a:defRPr/>
            </a:pPr>
            <a:r>
              <a:rPr lang="en-GB" sz="2800" b="0" i="0" u="none" strike="noStrike" cap="none" spc="0">
                <a:solidFill>
                  <a:schemeClr val="tx1"/>
                </a:solidFill>
                <a:latin typeface="Arial"/>
                <a:ea typeface="Arial"/>
                <a:cs typeface="Arial"/>
              </a:rPr>
              <a:t>A majority of received contributions are dedicated or mentioning FCCee as the next future collider at CERN.</a:t>
            </a:r>
          </a:p>
          <a:p>
            <a:pPr marL="457200" lvl="1" indent="0">
              <a:buFont typeface="Arial"/>
              <a:buNone/>
              <a:defRPr/>
            </a:pPr>
            <a:endParaRPr lang="en-GB" sz="2800" b="0" i="0" u="none" strike="noStrike" cap="none" spc="0">
              <a:solidFill>
                <a:schemeClr val="tx1"/>
              </a:solidFill>
              <a:latin typeface="Arial"/>
              <a:ea typeface="Arial"/>
              <a:cs typeface="Arial"/>
            </a:endParaRPr>
          </a:p>
          <a:p>
            <a:pPr lvl="1">
              <a:defRPr/>
            </a:pPr>
            <a:r>
              <a:rPr lang="en-GB" sz="2800" b="0" i="0" u="none" strike="noStrike" cap="none" spc="0">
                <a:solidFill>
                  <a:schemeClr val="tx1"/>
                </a:solidFill>
                <a:latin typeface="Arial"/>
                <a:ea typeface="Arial"/>
                <a:cs typeface="Arial"/>
              </a:rPr>
              <a:t>The environmental impact of the project is a major aspect.</a:t>
            </a:r>
            <a:br>
              <a:rPr lang="en-GB" sz="3200" b="0" i="0" u="none" strike="noStrike" cap="none" spc="0">
                <a:solidFill>
                  <a:schemeClr val="tx1"/>
                </a:solidFill>
                <a:latin typeface="Arial"/>
                <a:ea typeface="Arial"/>
                <a:cs typeface="Arial"/>
              </a:rPr>
            </a:br>
            <a:endParaRPr lang="en-GB" sz="3200" b="0" i="0" u="none" strike="noStrike" cap="none" spc="0">
              <a:solidFill>
                <a:schemeClr val="tx1"/>
              </a:solidFill>
              <a:latin typeface="Times New Roman"/>
              <a:cs typeface="Times New Roman"/>
            </a:endParaRPr>
          </a:p>
          <a:p>
            <a:pPr>
              <a:defRPr/>
            </a:pPr>
            <a:r>
              <a:rPr lang="en-GB" sz="3200" b="0" i="0" u="none" strike="noStrike" cap="none" spc="0">
                <a:solidFill>
                  <a:schemeClr val="accent1"/>
                </a:solidFill>
                <a:latin typeface="Arial"/>
                <a:ea typeface="Arial"/>
                <a:cs typeface="Arial"/>
              </a:rPr>
              <a:t>This has been confirmed during the GTS December meeting to reach a consensus:</a:t>
            </a:r>
            <a:endParaRPr lang="en-GB" sz="3200" b="0" i="0" u="none" strike="noStrike" cap="none" spc="0">
              <a:solidFill>
                <a:schemeClr val="accent1"/>
              </a:solidFill>
              <a:latin typeface="Times New Roman"/>
              <a:cs typeface="Times New Roman"/>
            </a:endParaRPr>
          </a:p>
          <a:p>
            <a:pPr lvl="1">
              <a:defRPr/>
            </a:pPr>
            <a:r>
              <a:rPr lang="en-GB">
                <a:solidFill>
                  <a:schemeClr val="accent1"/>
                </a:solidFill>
              </a:rPr>
              <a:t>Clear agreement for the next collider at CERN</a:t>
            </a:r>
            <a:r>
              <a:rPr lang="en-GB"/>
              <a:t>: </a:t>
            </a:r>
            <a:r>
              <a:rPr lang="en-GB" b="1">
                <a:solidFill>
                  <a:schemeClr val="accent2"/>
                </a:solidFill>
              </a:rPr>
              <a:t>FCCee</a:t>
            </a:r>
          </a:p>
          <a:p>
            <a:pPr lvl="1">
              <a:defRPr/>
            </a:pPr>
            <a:r>
              <a:rPr lang="en-GB" b="0">
                <a:solidFill>
                  <a:srgbClr val="0070C0"/>
                </a:solidFill>
              </a:rPr>
              <a:t>Opportunity to explore the energy frontier by the</a:t>
            </a:r>
            <a:r>
              <a:rPr lang="en-GB" b="1">
                <a:solidFill>
                  <a:srgbClr val="C00000"/>
                </a:solidFill>
              </a:rPr>
              <a:t> FCChh</a:t>
            </a:r>
            <a:r>
              <a:rPr lang="en-GB" b="0">
                <a:solidFill>
                  <a:srgbClr val="0070C0"/>
                </a:solidFill>
              </a:rPr>
              <a:t> in a later stage.</a:t>
            </a:r>
            <a:endParaRPr lang="en-GB" sz="3200" b="0" i="0" u="none" strike="noStrike" cap="none" spc="0">
              <a:solidFill>
                <a:schemeClr val="accent1"/>
              </a:solidFill>
              <a:latin typeface="Times New Roman"/>
              <a:cs typeface="Times New Roman"/>
            </a:endParaRPr>
          </a:p>
          <a:p>
            <a:pPr>
              <a:defRPr/>
            </a:pPr>
            <a:endParaRPr lang="en-GB" b="1">
              <a:solidFill>
                <a:schemeClr val="accent2"/>
              </a:solidFill>
            </a:endParaRPr>
          </a:p>
          <a:p>
            <a:pPr>
              <a:defRPr/>
            </a:pPr>
            <a:endParaRPr lang="en-GB" b="1">
              <a:solidFill>
                <a:schemeClr val="accent2"/>
              </a:solidFill>
            </a:endParaRPr>
          </a:p>
        </p:txBody>
      </p:sp>
      <p:sp>
        <p:nvSpPr>
          <p:cNvPr id="1697882766" name="Номер слайда 5"/>
          <p:cNvSpPr>
            <a:spLocks noGrp="1"/>
          </p:cNvSpPr>
          <p:nvPr>
            <p:ph type="sldNum" sz="quarter" idx="12"/>
          </p:nvPr>
        </p:nvSpPr>
        <p:spPr bwMode="auto">
          <a:xfrm>
            <a:off x="9785346" y="6417981"/>
            <a:ext cx="2318046" cy="365124"/>
          </a:xfrm>
          <a:prstGeom prst="rect">
            <a:avLst/>
          </a:prstGeom>
        </p:spPr>
        <p:txBody>
          <a:bodyPr/>
          <a:lstStyle/>
          <a:p>
            <a:pPr>
              <a:defRPr/>
            </a:pPr>
            <a:fld id="{7B9E5C6F-0ADE-DC27-1FB9-974654DB359D}" type="slidenum">
              <a:rPr/>
              <a:t>14</a:t>
            </a:fld>
            <a:endParaRPr/>
          </a:p>
        </p:txBody>
      </p:sp>
      <p:pic>
        <p:nvPicPr>
          <p:cNvPr id="2079718828" name="Image 2079718827"/>
          <p:cNvPicPr>
            <a:picLocks noChangeAspect="1"/>
          </p:cNvPicPr>
          <p:nvPr/>
        </p:nvPicPr>
        <p:blipFill>
          <a:blip r:embed="rId3"/>
          <a:stretch/>
        </p:blipFill>
        <p:spPr bwMode="auto">
          <a:xfrm>
            <a:off x="28269" y="5608043"/>
            <a:ext cx="12191999" cy="911845"/>
          </a:xfrm>
          <a:prstGeom prst="rect">
            <a:avLst/>
          </a:prstGeom>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1718383742" name="Titre 1"/>
          <p:cNvSpPr>
            <a:spLocks noGrp="1"/>
          </p:cNvSpPr>
          <p:nvPr>
            <p:ph type="title"/>
          </p:nvPr>
        </p:nvSpPr>
        <p:spPr bwMode="auto">
          <a:xfrm>
            <a:off x="559869" y="85059"/>
            <a:ext cx="11072259" cy="925032"/>
          </a:xfrm>
        </p:spPr>
        <p:txBody>
          <a:bodyPr>
            <a:noAutofit/>
          </a:bodyPr>
          <a:lstStyle/>
          <a:p>
            <a:pPr>
              <a:defRPr/>
            </a:pPr>
            <a:r>
              <a:rPr lang="en-GB" sz="3200"/>
              <a:t>Baseline choice</a:t>
            </a:r>
            <a:br>
              <a:rPr lang="en-GB" sz="3200"/>
            </a:br>
            <a:r>
              <a:rPr lang="en-GB" sz="3200"/>
              <a:t>Additional considerations</a:t>
            </a:r>
            <a:endParaRPr/>
          </a:p>
        </p:txBody>
      </p:sp>
      <p:sp>
        <p:nvSpPr>
          <p:cNvPr id="1471695210" name="Espace réservé du contenu 2"/>
          <p:cNvSpPr>
            <a:spLocks noGrp="1"/>
          </p:cNvSpPr>
          <p:nvPr>
            <p:ph idx="1"/>
          </p:nvPr>
        </p:nvSpPr>
        <p:spPr bwMode="auto">
          <a:xfrm>
            <a:off x="158029" y="1190845"/>
            <a:ext cx="11867390" cy="5510271"/>
          </a:xfrm>
        </p:spPr>
        <p:txBody>
          <a:bodyPr vertOverflow="overflow" horzOverflow="overflow" vert="horz" wrap="square" lIns="91440" tIns="45720" rIns="91440" bIns="45720" numCol="1" spcCol="0" rtlCol="0" fromWordArt="0" anchor="t" anchorCtr="0" forceAA="0" compatLnSpc="0">
            <a:normAutofit fontScale="80000" lnSpcReduction="4000"/>
          </a:bodyPr>
          <a:lstStyle/>
          <a:p>
            <a:pPr marL="0" indent="0">
              <a:buFont typeface="Arial"/>
              <a:buNone/>
              <a:defRPr/>
            </a:pPr>
            <a:endParaRPr lang="en-GB" sz="2800">
              <a:solidFill>
                <a:schemeClr val="tx1"/>
              </a:solidFill>
            </a:endParaRPr>
          </a:p>
          <a:p>
            <a:pPr>
              <a:defRPr/>
            </a:pPr>
            <a:endParaRPr sz="2800">
              <a:solidFill>
                <a:schemeClr val="tx1"/>
              </a:solidFill>
            </a:endParaRPr>
          </a:p>
          <a:p>
            <a:pPr lvl="0">
              <a:defRPr/>
            </a:pPr>
            <a:r>
              <a:rPr lang="en-GB" sz="2800">
                <a:solidFill>
                  <a:schemeClr val="accent1"/>
                </a:solidFill>
              </a:rPr>
              <a:t>The choice of the baseline by the community has been actually driven by Physics first</a:t>
            </a:r>
            <a:endParaRPr sz="2000">
              <a:solidFill>
                <a:schemeClr val="accent1"/>
              </a:solidFill>
            </a:endParaRPr>
          </a:p>
          <a:p>
            <a:pPr lvl="1">
              <a:defRPr/>
            </a:pPr>
            <a:r>
              <a:rPr lang="en-GB" sz="2600">
                <a:solidFill>
                  <a:schemeClr val="tx1"/>
                </a:solidFill>
              </a:rPr>
              <a:t>Acknowledging the change of paradigm that the BSM energy scale is to be established :  </a:t>
            </a:r>
            <a:endParaRPr sz="2000">
              <a:solidFill>
                <a:schemeClr val="tx1"/>
              </a:solidFill>
            </a:endParaRPr>
          </a:p>
          <a:p>
            <a:pPr lvl="1">
              <a:defRPr/>
            </a:pPr>
            <a:r>
              <a:rPr lang="en-GB" sz="2600">
                <a:solidFill>
                  <a:schemeClr val="tx1"/>
                </a:solidFill>
              </a:rPr>
              <a:t>FCC-ee offers the broadest spectrum of precision measurements (adding to Higgs precision physics,  consistency and deviation checks from Flavour physics, QCD and gauge sector).</a:t>
            </a:r>
          </a:p>
          <a:p>
            <a:pPr marL="457200" lvl="1" indent="0">
              <a:buFont typeface="Arial"/>
              <a:buNone/>
              <a:defRPr/>
            </a:pPr>
            <a:endParaRPr lang="en-GB" sz="2000" b="0" i="0" u="none" strike="noStrike" cap="none" spc="0">
              <a:solidFill>
                <a:schemeClr val="tx1"/>
              </a:solidFill>
              <a:latin typeface="Times New Roman"/>
              <a:cs typeface="Times New Roman"/>
            </a:endParaRPr>
          </a:p>
          <a:p>
            <a:pPr lvl="1">
              <a:defRPr/>
            </a:pPr>
            <a:endParaRPr sz="2000">
              <a:solidFill>
                <a:schemeClr val="tx1"/>
              </a:solidFill>
            </a:endParaRPr>
          </a:p>
          <a:p>
            <a:pPr lvl="0">
              <a:defRPr/>
            </a:pPr>
            <a:r>
              <a:rPr lang="en-GB" sz="2800" b="0" i="0" u="none" strike="noStrike" cap="none" spc="0">
                <a:solidFill>
                  <a:schemeClr val="accent1"/>
                </a:solidFill>
                <a:latin typeface="Arial"/>
                <a:ea typeface="Arial"/>
                <a:cs typeface="Arial"/>
              </a:rPr>
              <a:t>A number of contributions have mentioned sustainability as a driver for the next project. </a:t>
            </a:r>
            <a:endParaRPr sz="2000" b="0" i="0" u="none" strike="noStrike" cap="none" spc="0">
              <a:solidFill>
                <a:schemeClr val="tx1"/>
              </a:solidFill>
              <a:latin typeface="Times New Roman"/>
              <a:cs typeface="Times New Roman"/>
            </a:endParaRPr>
          </a:p>
          <a:p>
            <a:pPr lvl="1">
              <a:defRPr/>
            </a:pPr>
            <a:r>
              <a:rPr lang="en-GB" sz="2600" b="0" i="0" u="none" strike="noStrike" cap="none" spc="0">
                <a:solidFill>
                  <a:schemeClr val="tx1"/>
                </a:solidFill>
                <a:latin typeface="Arial"/>
                <a:ea typeface="Arial"/>
                <a:cs typeface="Arial"/>
              </a:rPr>
              <a:t>The report will make a strong statement that CERN and the HEP community should reduce</a:t>
            </a:r>
            <a:r>
              <a:rPr lang="en-GB" sz="2000" b="1" i="0" u="none" strike="noStrike" cap="none" spc="0">
                <a:solidFill>
                  <a:schemeClr val="tx1"/>
                </a:solidFill>
                <a:latin typeface="Arial"/>
                <a:ea typeface="Arial"/>
                <a:cs typeface="Arial"/>
              </a:rPr>
              <a:t>, </a:t>
            </a:r>
            <a:r>
              <a:rPr lang="en-GB" sz="2600" b="1" i="0" u="none" strike="noStrike" cap="none" spc="0">
                <a:solidFill>
                  <a:schemeClr val="tx1"/>
                </a:solidFill>
                <a:latin typeface="Arial"/>
                <a:ea typeface="Arial"/>
                <a:cs typeface="Arial"/>
              </a:rPr>
              <a:t>by all means possible</a:t>
            </a:r>
            <a:r>
              <a:rPr lang="en-GB" sz="2600" b="0" i="0" u="none" strike="noStrike" cap="none" spc="0">
                <a:solidFill>
                  <a:schemeClr val="tx1"/>
                </a:solidFill>
                <a:latin typeface="Arial"/>
                <a:ea typeface="Arial"/>
                <a:cs typeface="Arial"/>
              </a:rPr>
              <a:t>, the ecological impact of its activities, starting with the next collider at CERN.  </a:t>
            </a:r>
          </a:p>
          <a:p>
            <a:pPr lvl="1">
              <a:defRPr/>
            </a:pPr>
            <a:r>
              <a:rPr lang="en-GB" sz="2800" b="0" i="0" u="none" strike="noStrike" cap="none" spc="0">
                <a:solidFill>
                  <a:schemeClr val="tx1"/>
                </a:solidFill>
                <a:latin typeface="Arial"/>
                <a:ea typeface="Arial"/>
                <a:cs typeface="Arial"/>
              </a:rPr>
              <a:t>The sustainability of the project is alongside a requirement for many of us. The LCA of the main projects is a clear step forward in this direction. </a:t>
            </a:r>
            <a:endParaRPr sz="2200" b="0" i="0" u="none" strike="noStrike" cap="none" spc="0">
              <a:solidFill>
                <a:schemeClr val="tx1"/>
              </a:solidFill>
              <a:latin typeface="Times New Roman"/>
              <a:cs typeface="Times New Roman"/>
            </a:endParaRPr>
          </a:p>
        </p:txBody>
      </p:sp>
      <p:sp>
        <p:nvSpPr>
          <p:cNvPr id="557386649" name="Номер слайда 5"/>
          <p:cNvSpPr>
            <a:spLocks noGrp="1"/>
          </p:cNvSpPr>
          <p:nvPr>
            <p:ph type="sldNum" sz="quarter" idx="12"/>
          </p:nvPr>
        </p:nvSpPr>
        <p:spPr bwMode="auto">
          <a:xfrm>
            <a:off x="9785346" y="6417981"/>
            <a:ext cx="2318045" cy="365123"/>
          </a:xfrm>
          <a:prstGeom prst="rect">
            <a:avLst/>
          </a:prstGeom>
        </p:spPr>
        <p:txBody>
          <a:bodyPr/>
          <a:lstStyle/>
          <a:p>
            <a:pPr>
              <a:defRPr/>
            </a:pPr>
            <a:fld id="{DBCF77AD-F335-B505-1947-8DAC85A922BF}" type="slidenum">
              <a:rPr/>
              <a:t>15</a:t>
            </a:fld>
            <a:endParaRP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2122914602" name="Rectangle 2122914601"/>
          <p:cNvSpPr>
            <a:spLocks noGrp="1"/>
          </p:cNvSpPr>
          <p:nvPr/>
        </p:nvSpPr>
        <p:spPr bwMode="auto">
          <a:xfrm>
            <a:off x="914400" y="2865436"/>
            <a:ext cx="10363199" cy="1470024"/>
          </a:xfrm>
          <a:prstGeom prst="rect">
            <a:avLst/>
          </a:prstGeom>
        </p:spPr>
        <p:txBody>
          <a:bodyPr/>
          <a:lstStyle>
            <a:lvl1pPr algn="ctr">
              <a:defRPr b="1"/>
            </a:lvl1pPr>
          </a:lstStyle>
          <a:p>
            <a:pPr>
              <a:defRPr/>
            </a:pPr>
            <a:r>
              <a:rPr lang="en-US" sz="3600">
                <a:solidFill>
                  <a:schemeClr val="accent1"/>
                </a:solidFill>
              </a:rPr>
              <a:t>Beyond the main priority</a:t>
            </a:r>
            <a:endParaRPr sz="3600">
              <a:solidFill>
                <a:schemeClr val="accent1"/>
              </a:solidFill>
            </a:endParaRP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565154076" name="Заголовок 1"/>
          <p:cNvSpPr>
            <a:spLocks noGrp="1"/>
          </p:cNvSpPr>
          <p:nvPr>
            <p:ph type="title"/>
          </p:nvPr>
        </p:nvSpPr>
        <p:spPr bwMode="auto">
          <a:xfrm>
            <a:off x="510138" y="53163"/>
            <a:ext cx="11072259" cy="935663"/>
          </a:xfrm>
          <a:prstGeom prst="rect">
            <a:avLst/>
          </a:prstGeom>
        </p:spPr>
        <p:txBody>
          <a:bodyPr vertOverflow="overflow" horzOverflow="overflow" vert="horz" wrap="square" lIns="91440" tIns="45720" rIns="91440" bIns="45720" numCol="1" spcCol="0" rtlCol="0" fromWordArt="0" anchor="ctr" anchorCtr="0" forceAA="0" compatLnSpc="0">
            <a:normAutofit fontScale="95000" lnSpcReduction="1000"/>
          </a:bodyPr>
          <a:lstStyle/>
          <a:p>
            <a:pPr>
              <a:defRPr/>
            </a:pPr>
            <a:r>
              <a:rPr lang="en-GB" sz="3600"/>
              <a:t>Beyond the main priority: the strategic decision tree</a:t>
            </a:r>
          </a:p>
        </p:txBody>
      </p:sp>
      <p:sp>
        <p:nvSpPr>
          <p:cNvPr id="1500779303" name="Объект 2"/>
          <p:cNvSpPr>
            <a:spLocks noGrp="1"/>
          </p:cNvSpPr>
          <p:nvPr>
            <p:ph idx="1"/>
          </p:nvPr>
        </p:nvSpPr>
        <p:spPr bwMode="auto">
          <a:xfrm>
            <a:off x="385011" y="1600200"/>
            <a:ext cx="11454061" cy="5122517"/>
          </a:xfrm>
          <a:prstGeom prst="rect">
            <a:avLst/>
          </a:prstGeom>
        </p:spPr>
        <p:txBody>
          <a:bodyPr vertOverflow="overflow" horzOverflow="overflow" vert="horz" wrap="square" lIns="91440" tIns="45720" rIns="91440" bIns="45720" numCol="1" spcCol="0" rtlCol="0" fromWordArt="0" anchor="t" anchorCtr="0" forceAA="0" compatLnSpc="0">
            <a:normAutofit fontScale="65000" lnSpcReduction="7000"/>
          </a:bodyPr>
          <a:lstStyle/>
          <a:p>
            <a:pPr lvl="0">
              <a:defRPr/>
            </a:pPr>
            <a:r>
              <a:rPr lang="en-GB" sz="3600" b="0" i="0" u="none" strike="noStrike" cap="none" spc="0">
                <a:solidFill>
                  <a:schemeClr val="accent1"/>
                </a:solidFill>
                <a:latin typeface="Arial"/>
                <a:ea typeface="Arial"/>
                <a:cs typeface="Arial"/>
              </a:rPr>
              <a:t>The strategy chart explicitly mentions a number of « major/flagship » projects</a:t>
            </a:r>
            <a:r>
              <a:rPr lang="en-GB" sz="2600" b="0" i="0" u="none" strike="noStrike" cap="none" spc="0">
                <a:solidFill>
                  <a:schemeClr val="tx1"/>
                </a:solidFill>
                <a:latin typeface="Arial"/>
                <a:ea typeface="Arial"/>
                <a:cs typeface="Arial"/>
              </a:rPr>
              <a:t>, </a:t>
            </a:r>
            <a:r>
              <a:rPr lang="en-GB" sz="3600" b="0" i="0" u="none" strike="noStrike" cap="none" spc="0">
                <a:solidFill>
                  <a:schemeClr val="accent1"/>
                </a:solidFill>
                <a:latin typeface="Arial"/>
                <a:ea typeface="Arial"/>
                <a:cs typeface="Arial"/>
              </a:rPr>
              <a:t>defined by ESG</a:t>
            </a:r>
            <a:endParaRPr lang="en-GB" sz="3600" b="0" i="0" u="none" strike="noStrike" cap="none" spc="0">
              <a:solidFill>
                <a:schemeClr val="tx1"/>
              </a:solidFill>
              <a:latin typeface="Times New Roman"/>
              <a:cs typeface="Times New Roman"/>
            </a:endParaRPr>
          </a:p>
          <a:p>
            <a:pPr lvl="0">
              <a:defRPr/>
            </a:pPr>
            <a:endParaRPr lang="en-GB" sz="3600">
              <a:solidFill>
                <a:schemeClr val="accent1"/>
              </a:solidFill>
            </a:endParaRPr>
          </a:p>
          <a:p>
            <a:pPr lvl="0">
              <a:defRPr/>
            </a:pPr>
            <a:r>
              <a:rPr lang="en-GB" sz="3600">
                <a:solidFill>
                  <a:schemeClr val="accent1"/>
                </a:solidFill>
              </a:rPr>
              <a:t>Plan “B” to be considered in case Plan “A” is not feasible. A non-exhaustive and non-ordered list of possible reasons are:</a:t>
            </a:r>
            <a:endParaRPr sz="2200">
              <a:solidFill>
                <a:schemeClr val="accent1"/>
              </a:solidFill>
            </a:endParaRPr>
          </a:p>
          <a:p>
            <a:pPr lvl="1">
              <a:defRPr/>
            </a:pPr>
            <a:r>
              <a:rPr lang="en-GB" sz="3200"/>
              <a:t>insufficient funding, insufficient support, different societal priorities, environmental cost;</a:t>
            </a:r>
            <a:endParaRPr sz="2800"/>
          </a:p>
          <a:p>
            <a:pPr lvl="1">
              <a:defRPr/>
            </a:pPr>
            <a:r>
              <a:rPr lang="en-GB" sz="3200"/>
              <a:t>the construction of a competitive project elsewhere is established, and ahead of the European project;</a:t>
            </a:r>
            <a:endParaRPr sz="2800"/>
          </a:p>
          <a:p>
            <a:pPr lvl="1">
              <a:defRPr/>
            </a:pPr>
            <a:r>
              <a:rPr lang="en-GB" sz="3200"/>
              <a:t>...</a:t>
            </a:r>
            <a:endParaRPr sz="2800"/>
          </a:p>
          <a:p>
            <a:pPr lvl="0">
              <a:defRPr/>
            </a:pPr>
            <a:endParaRPr sz="2200"/>
          </a:p>
          <a:p>
            <a:pPr lvl="0">
              <a:defRPr/>
            </a:pPr>
            <a:r>
              <a:rPr lang="en-GB" sz="3600" b="0" i="0" u="none" strike="noStrike" cap="none" spc="0">
                <a:solidFill>
                  <a:schemeClr val="accent1"/>
                </a:solidFill>
                <a:latin typeface="Arial"/>
                <a:ea typeface="Arial"/>
                <a:cs typeface="Arial"/>
              </a:rPr>
              <a:t>Beyond those “major” projects, there will be a number of activities that Europe and CERN will have to consider as strategic</a:t>
            </a:r>
            <a:r>
              <a:rPr lang="en-GB" sz="3600" b="0" i="0" u="none" strike="noStrike" cap="none" spc="0">
                <a:solidFill>
                  <a:schemeClr val="tx1"/>
                </a:solidFill>
                <a:latin typeface="Arial"/>
                <a:ea typeface="Arial"/>
                <a:cs typeface="Arial"/>
              </a:rPr>
              <a:t> : </a:t>
            </a:r>
          </a:p>
          <a:p>
            <a:pPr lvl="1">
              <a:defRPr/>
            </a:pPr>
            <a:r>
              <a:rPr lang="en-GB" sz="3200" b="0" i="0" u="none" strike="noStrike" cap="none" spc="0">
                <a:solidFill>
                  <a:schemeClr val="tx1"/>
                </a:solidFill>
                <a:latin typeface="Arial"/>
                <a:ea typeface="Arial"/>
                <a:cs typeface="Arial"/>
              </a:rPr>
              <a:t>ability to respond to international project construction, sufficient room for specialised experiments (DM, neutrino, flavour, nuclear....) using « platform » approach, innovative R&amp;D etc.</a:t>
            </a:r>
            <a:endParaRPr lang="en-GB" sz="3600" b="0" i="0" u="none" strike="noStrike" cap="none" spc="0">
              <a:solidFill>
                <a:schemeClr val="tx1"/>
              </a:solidFill>
              <a:latin typeface="Times New Roman"/>
              <a:cs typeface="Times New Roman"/>
            </a:endParaRPr>
          </a:p>
          <a:p>
            <a:pPr marL="457200" lvl="1" indent="0">
              <a:buFont typeface="Arial"/>
              <a:buNone/>
              <a:defRPr/>
            </a:pPr>
            <a:endParaRPr sz="2800"/>
          </a:p>
        </p:txBody>
      </p:sp>
      <p:sp>
        <p:nvSpPr>
          <p:cNvPr id="401770112" name="Номер слайда 5"/>
          <p:cNvSpPr>
            <a:spLocks noGrp="1"/>
          </p:cNvSpPr>
          <p:nvPr>
            <p:ph type="sldNum" sz="quarter" idx="12"/>
          </p:nvPr>
        </p:nvSpPr>
        <p:spPr bwMode="auto">
          <a:xfrm>
            <a:off x="9785346" y="6417981"/>
            <a:ext cx="2318046" cy="365124"/>
          </a:xfrm>
          <a:prstGeom prst="rect">
            <a:avLst/>
          </a:prstGeom>
        </p:spPr>
        <p:txBody>
          <a:bodyPr/>
          <a:lstStyle/>
          <a:p>
            <a:pPr>
              <a:defRPr/>
            </a:pPr>
            <a:fld id="{CAE17568-DE5D-0315-1E2F-A40B482460E5}" type="slidenum">
              <a:rPr/>
              <a:t>17</a:t>
            </a:fld>
            <a:endParaRP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155479834" name="Заголовок 1"/>
          <p:cNvSpPr>
            <a:spLocks noGrp="1"/>
          </p:cNvSpPr>
          <p:nvPr>
            <p:ph type="title"/>
          </p:nvPr>
        </p:nvSpPr>
        <p:spPr bwMode="auto">
          <a:xfrm>
            <a:off x="510138" y="53163"/>
            <a:ext cx="11072259" cy="935664"/>
          </a:xfrm>
          <a:prstGeom prst="rect">
            <a:avLst/>
          </a:prstGeom>
        </p:spPr>
        <p:txBody>
          <a:bodyPr vertOverflow="overflow" horzOverflow="overflow" vert="horz" wrap="square" lIns="91440" tIns="45720" rIns="91440" bIns="45720" numCol="1" spcCol="0" rtlCol="0" fromWordArt="0" anchor="ctr" anchorCtr="0" forceAA="0" compatLnSpc="0">
            <a:normAutofit fontScale="90000" lnSpcReduction="2000"/>
          </a:bodyPr>
          <a:lstStyle/>
          <a:p>
            <a:pPr>
              <a:defRPr/>
            </a:pPr>
            <a:r>
              <a:rPr lang="en-GB"/>
              <a:t>Major projects with significant FR interest</a:t>
            </a:r>
          </a:p>
        </p:txBody>
      </p:sp>
      <p:sp>
        <p:nvSpPr>
          <p:cNvPr id="733930151" name=" 733930150"/>
          <p:cNvSpPr/>
          <p:nvPr/>
        </p:nvSpPr>
        <p:spPr bwMode="auto">
          <a:xfrm>
            <a:off x="5981942" y="3382281"/>
            <a:ext cx="400279" cy="366119"/>
          </a:xfrm>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defRPr/>
            </a:pPr>
            <a:r>
              <a:rPr sz="1200" b="0" i="0" u="none">
                <a:solidFill>
                  <a:srgbClr val="000000"/>
                </a:solidFill>
                <a:latin typeface="Times New Roman"/>
                <a:ea typeface="Times New Roman"/>
                <a:cs typeface="Times New Roman"/>
              </a:rPr>
              <a:t> </a:t>
            </a:r>
            <a:endParaRPr/>
          </a:p>
        </p:txBody>
      </p:sp>
      <p:sp>
        <p:nvSpPr>
          <p:cNvPr id="798622924" name="ZoneTexte 798622923"/>
          <p:cNvSpPr txBox="1"/>
          <p:nvPr/>
        </p:nvSpPr>
        <p:spPr bwMode="auto">
          <a:xfrm>
            <a:off x="1257912" y="1522036"/>
            <a:ext cx="914400" cy="366119"/>
          </a:xfrm>
          <a:prstGeom prst="rect">
            <a:avLst/>
          </a:prstGeom>
          <a:noFill/>
        </p:spPr>
        <p:txBody>
          <a:bodyPr vertOverflow="overflow" horzOverflow="overflow" vert="horz" wrap="none" lIns="91440" tIns="45720" rIns="91440" bIns="45720" numCol="1" spcCol="0" rtlCol="0" fromWordArt="0" anchor="t" anchorCtr="0" forceAA="0" compatLnSpc="0">
            <a:spAutoFit/>
          </a:bodyPr>
          <a:lstStyle/>
          <a:p>
            <a:pPr>
              <a:defRPr/>
            </a:pPr>
            <a:endParaRPr/>
          </a:p>
        </p:txBody>
      </p:sp>
      <p:sp>
        <p:nvSpPr>
          <p:cNvPr id="539830999" name="ZoneTexte 539830998"/>
          <p:cNvSpPr txBox="1"/>
          <p:nvPr/>
        </p:nvSpPr>
        <p:spPr bwMode="auto">
          <a:xfrm>
            <a:off x="334869" y="6068503"/>
            <a:ext cx="10373775" cy="640440"/>
          </a:xfrm>
          <a:prstGeom prst="rect">
            <a:avLst/>
          </a:prstGeom>
          <a:noFill/>
        </p:spPr>
        <p:txBody>
          <a:bodyPr vertOverflow="overflow" horzOverflow="overflow" vert="horz" wrap="none" lIns="91440" tIns="45720" rIns="91440" bIns="45720" numCol="1" spcCol="0" rtlCol="0" fromWordArt="0" anchor="t" anchorCtr="0" forceAA="0" compatLnSpc="0">
            <a:spAutoFit/>
          </a:bodyPr>
          <a:lstStyle/>
          <a:p>
            <a:pPr>
              <a:defRPr/>
            </a:pPr>
            <a:r>
              <a:rPr lang="en-GB" sz="1800" b="1"/>
              <a:t>Disclaimer</a:t>
            </a:r>
            <a:r>
              <a:rPr lang="en-GB" sz="1800"/>
              <a:t>    </a:t>
            </a:r>
            <a:r>
              <a:rPr lang="en-GB" sz="1800" i="1"/>
              <a:t>Qualitative </a:t>
            </a:r>
            <a:r>
              <a:rPr lang="en-GB" sz="1800"/>
              <a:t>table summarizing the self-proclaimed scientific focus of the various options</a:t>
            </a:r>
          </a:p>
          <a:p>
            <a:pPr>
              <a:defRPr/>
            </a:pPr>
            <a:r>
              <a:rPr lang="en-GB" sz="1800"/>
              <a:t>	        From published achievable precision in key measurements, energy &amp; luminosity reach</a:t>
            </a:r>
          </a:p>
        </p:txBody>
      </p:sp>
      <p:sp>
        <p:nvSpPr>
          <p:cNvPr id="427919567" name="Номер слайда 5"/>
          <p:cNvSpPr>
            <a:spLocks noGrp="1"/>
          </p:cNvSpPr>
          <p:nvPr>
            <p:ph type="sldNum" sz="quarter" idx="12"/>
          </p:nvPr>
        </p:nvSpPr>
        <p:spPr bwMode="auto">
          <a:xfrm>
            <a:off x="9785346" y="6417981"/>
            <a:ext cx="2318046" cy="365124"/>
          </a:xfrm>
          <a:prstGeom prst="rect">
            <a:avLst/>
          </a:prstGeom>
        </p:spPr>
        <p:txBody>
          <a:bodyPr/>
          <a:lstStyle/>
          <a:p>
            <a:pPr>
              <a:defRPr/>
            </a:pPr>
            <a:fld id="{7CC3E9BE-CD5B-5450-786E-F6400D7F4327}" type="slidenum">
              <a:rPr/>
              <a:t>18</a:t>
            </a:fld>
            <a:endParaRPr/>
          </a:p>
        </p:txBody>
      </p:sp>
      <p:pic>
        <p:nvPicPr>
          <p:cNvPr id="516397250" name="Image 516397249"/>
          <p:cNvPicPr>
            <a:picLocks noChangeAspect="1"/>
          </p:cNvPicPr>
          <p:nvPr/>
        </p:nvPicPr>
        <p:blipFill>
          <a:blip r:embed="rId3"/>
          <a:stretch/>
        </p:blipFill>
        <p:spPr bwMode="auto">
          <a:xfrm>
            <a:off x="1251784" y="1297220"/>
            <a:ext cx="9688429" cy="4673714"/>
          </a:xfrm>
          <a:prstGeom prst="rect">
            <a:avLst/>
          </a:prstGeom>
        </p:spPr>
      </p:pic>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1565876297" name="Заголовок 1"/>
          <p:cNvSpPr>
            <a:spLocks noGrp="1"/>
          </p:cNvSpPr>
          <p:nvPr>
            <p:ph type="title"/>
          </p:nvPr>
        </p:nvSpPr>
        <p:spPr bwMode="auto">
          <a:xfrm>
            <a:off x="510138" y="53163"/>
            <a:ext cx="11072259" cy="935664"/>
          </a:xfrm>
          <a:prstGeom prst="rect">
            <a:avLst/>
          </a:prstGeom>
        </p:spPr>
        <p:txBody>
          <a:bodyPr vertOverflow="overflow" horzOverflow="overflow" vert="horz" wrap="square" lIns="91440" tIns="45720" rIns="91440" bIns="45720" numCol="1" spcCol="0" rtlCol="0" fromWordArt="0" anchor="ctr" anchorCtr="0" forceAA="0" compatLnSpc="0">
            <a:normAutofit/>
          </a:bodyPr>
          <a:lstStyle/>
          <a:p>
            <a:pPr>
              <a:defRPr/>
            </a:pPr>
            <a:r>
              <a:rPr sz="3600"/>
              <a:t>Alternatives to FCC-ee : feedback  from the GTs</a:t>
            </a:r>
          </a:p>
        </p:txBody>
      </p:sp>
      <p:sp>
        <p:nvSpPr>
          <p:cNvPr id="1323366843" name="Объект 2"/>
          <p:cNvSpPr>
            <a:spLocks noGrp="1"/>
          </p:cNvSpPr>
          <p:nvPr>
            <p:ph idx="1"/>
          </p:nvPr>
        </p:nvSpPr>
        <p:spPr bwMode="auto">
          <a:xfrm>
            <a:off x="385011" y="1600200"/>
            <a:ext cx="11454062" cy="4877600"/>
          </a:xfrm>
          <a:prstGeom prst="rect">
            <a:avLst/>
          </a:prstGeom>
        </p:spPr>
        <p:txBody>
          <a:bodyPr vertOverflow="overflow" horzOverflow="overflow" vert="horz" wrap="square" lIns="91440" tIns="45720" rIns="91440" bIns="45720" numCol="1" spcCol="0" rtlCol="0" fromWordArt="0" anchor="t" anchorCtr="0" forceAA="0" compatLnSpc="0">
            <a:normAutofit fontScale="90000" lnSpcReduction="2000"/>
          </a:bodyPr>
          <a:lstStyle/>
          <a:p>
            <a:pPr>
              <a:defRPr/>
            </a:pPr>
            <a:r>
              <a:rPr lang="en-GB" sz="2400">
                <a:solidFill>
                  <a:schemeClr val="accent1"/>
                </a:solidFill>
              </a:rPr>
              <a:t>GT1 (SM tests and Higgs)</a:t>
            </a:r>
          </a:p>
          <a:p>
            <a:pPr lvl="1">
              <a:defRPr/>
            </a:pPr>
            <a:r>
              <a:rPr lang="en-GB" sz="2000" b="0" i="0" u="none" strike="noStrike" cap="none" spc="0">
                <a:solidFill>
                  <a:schemeClr val="tx1"/>
                </a:solidFill>
                <a:latin typeface="Arial"/>
                <a:ea typeface="Arial"/>
                <a:cs typeface="Arial"/>
              </a:rPr>
              <a:t>a LCF at CERN (operating up to at least 500 GeV) is a noteworthy alternative approach, its high energy program (directly addressing the Higgs boson trilinear coupling) making it a complementary machine to any other potential circular collider project with a centre of mass energy below 365 GeV. </a:t>
            </a:r>
            <a:endParaRPr lang="en-GB" sz="1700" b="0" i="0" u="none" strike="noStrike" cap="none" spc="0">
              <a:solidFill>
                <a:schemeClr val="tx1"/>
              </a:solidFill>
              <a:latin typeface="Arial"/>
              <a:cs typeface="Arial"/>
            </a:endParaRPr>
          </a:p>
          <a:p>
            <a:pPr marL="457200" lvl="1" indent="0">
              <a:buFont typeface="Arial"/>
              <a:buNone/>
              <a:defRPr/>
            </a:pPr>
            <a:endParaRPr lang="en-GB" sz="1800"/>
          </a:p>
          <a:p>
            <a:pPr>
              <a:defRPr/>
            </a:pPr>
            <a:r>
              <a:rPr lang="en-GB" sz="2400">
                <a:solidFill>
                  <a:schemeClr val="accent1"/>
                </a:solidFill>
              </a:rPr>
              <a:t>GT2 (Flavour physics)</a:t>
            </a:r>
          </a:p>
          <a:p>
            <a:pPr lvl="1">
              <a:defRPr/>
            </a:pPr>
            <a:r>
              <a:rPr lang="en-GB" sz="2000"/>
              <a:t>A circular Tera-Z factory is the best way to reach beyond present colliders.</a:t>
            </a:r>
          </a:p>
          <a:p>
            <a:pPr marL="457200" lvl="1" indent="0">
              <a:buFont typeface="Arial"/>
              <a:buNone/>
              <a:defRPr/>
            </a:pPr>
            <a:endParaRPr lang="en-GB" sz="2000"/>
          </a:p>
          <a:p>
            <a:pPr>
              <a:defRPr/>
            </a:pPr>
            <a:r>
              <a:rPr lang="en-GB" sz="2400">
                <a:solidFill>
                  <a:schemeClr val="accent1"/>
                </a:solidFill>
              </a:rPr>
              <a:t>GT3 (Neutrino physics)</a:t>
            </a:r>
          </a:p>
          <a:p>
            <a:pPr lvl="1">
              <a:defRPr/>
            </a:pPr>
            <a:r>
              <a:rPr lang="en-GB" sz="2000"/>
              <a:t>No collider-based arguments, but a strong case for CERN as a leading platform for neutrino physics (theory ; experiment and detector R&amp;D ; support measurements of neutrino fluxes and cross sections; </a:t>
            </a:r>
            <a:r>
              <a:rPr lang="en-GB" sz="2000" b="0" i="0" u="none" strike="noStrike" cap="none" spc="0">
                <a:solidFill>
                  <a:schemeClr val="tx1"/>
                </a:solidFill>
                <a:latin typeface="Arial"/>
                <a:ea typeface="Arial"/>
                <a:cs typeface="Arial"/>
              </a:rPr>
              <a:t>  program of supporting measurements for flux and cross-sections; software&amp;computing ; analysis hub</a:t>
            </a:r>
            <a:r>
              <a:rPr lang="en-GB" sz="2000"/>
              <a:t>).</a:t>
            </a:r>
          </a:p>
          <a:p>
            <a:pPr marL="457200" lvl="1" indent="0">
              <a:buFont typeface="Arial"/>
              <a:buNone/>
              <a:defRPr/>
            </a:pPr>
            <a:endParaRPr lang="en-GB" sz="2400"/>
          </a:p>
          <a:p>
            <a:pPr>
              <a:defRPr/>
            </a:pPr>
            <a:r>
              <a:rPr lang="en-GB" sz="2400">
                <a:solidFill>
                  <a:schemeClr val="accent1"/>
                </a:solidFill>
              </a:rPr>
              <a:t>GT4 (QCD)</a:t>
            </a:r>
          </a:p>
          <a:p>
            <a:pPr lvl="1">
              <a:defRPr/>
            </a:pPr>
            <a:r>
              <a:rPr lang="en-GB" sz="2000" b="0" i="0" u="none" strike="noStrike" cap="none" spc="0">
                <a:solidFill>
                  <a:schemeClr val="tx1"/>
                </a:solidFill>
                <a:latin typeface="Arial"/>
                <a:ea typeface="Arial"/>
                <a:cs typeface="Arial"/>
              </a:rPr>
              <a:t>Prolong the LHC and lever its potential with LHeC.</a:t>
            </a:r>
            <a:endParaRPr lang="en-GB" sz="2400"/>
          </a:p>
        </p:txBody>
      </p:sp>
      <p:sp>
        <p:nvSpPr>
          <p:cNvPr id="68878447" name="Номер слайда 5"/>
          <p:cNvSpPr>
            <a:spLocks noGrp="1"/>
          </p:cNvSpPr>
          <p:nvPr>
            <p:ph type="sldNum" sz="quarter" idx="12"/>
          </p:nvPr>
        </p:nvSpPr>
        <p:spPr bwMode="auto">
          <a:xfrm>
            <a:off x="9785346" y="6417981"/>
            <a:ext cx="2318046" cy="365124"/>
          </a:xfrm>
          <a:prstGeom prst="rect">
            <a:avLst/>
          </a:prstGeom>
        </p:spPr>
        <p:txBody>
          <a:bodyPr/>
          <a:lstStyle/>
          <a:p>
            <a:pPr>
              <a:defRPr/>
            </a:pPr>
            <a:fld id="{118C3554-6A4B-2EA9-9D07-CB2E73FA0DF7}" type="slidenum">
              <a:rPr/>
              <a:t>19</a:t>
            </a:fld>
            <a:endParaRP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2037392965" name="Заголовок 1"/>
          <p:cNvSpPr>
            <a:spLocks noGrp="1"/>
          </p:cNvSpPr>
          <p:nvPr>
            <p:ph type="title"/>
          </p:nvPr>
        </p:nvSpPr>
        <p:spPr bwMode="auto">
          <a:xfrm>
            <a:off x="510138" y="53163"/>
            <a:ext cx="11072259" cy="935662"/>
          </a:xfrm>
          <a:prstGeom prst="rect">
            <a:avLst/>
          </a:prstGeom>
        </p:spPr>
        <p:txBody>
          <a:bodyPr vertOverflow="overflow" horzOverflow="overflow" vert="horz" wrap="square" lIns="91440" tIns="45720" rIns="91440" bIns="45720" numCol="1" spcCol="0" rtlCol="0" fromWordArt="0" anchor="ctr" anchorCtr="0" forceAA="0" compatLnSpc="0">
            <a:normAutofit fontScale="90000" lnSpcReduction="2000"/>
          </a:bodyPr>
          <a:lstStyle/>
          <a:p>
            <a:pPr lvl="1">
              <a:defRPr/>
            </a:pPr>
            <a:r>
              <a:rPr lang="en-GB" sz="3600" b="1" i="0" u="none" strike="noStrike" cap="none" spc="0">
                <a:solidFill>
                  <a:schemeClr val="accent1"/>
                </a:solidFill>
                <a:latin typeface="Arial"/>
                <a:ea typeface="Arial"/>
                <a:cs typeface="Arial"/>
              </a:rPr>
              <a:t>Case 1 : </a:t>
            </a:r>
            <a:br>
              <a:rPr lang="en-GB" sz="3600" b="1" i="0" u="none" strike="noStrike" cap="none" spc="0">
                <a:solidFill>
                  <a:schemeClr val="accent1"/>
                </a:solidFill>
                <a:latin typeface="Arial"/>
                <a:ea typeface="Arial"/>
                <a:cs typeface="Arial"/>
              </a:rPr>
            </a:br>
            <a:r>
              <a:rPr lang="en-GB" sz="3600" b="1" i="0" u="none" strike="noStrike" cap="none" spc="0">
                <a:solidFill>
                  <a:schemeClr val="accent1"/>
                </a:solidFill>
                <a:latin typeface="Arial"/>
                <a:ea typeface="Arial"/>
                <a:cs typeface="Arial"/>
              </a:rPr>
              <a:t>Europe leads the development of future accelerators</a:t>
            </a:r>
            <a:endParaRPr sz="3600"/>
          </a:p>
        </p:txBody>
      </p:sp>
      <p:sp>
        <p:nvSpPr>
          <p:cNvPr id="1072097326" name="Объект 2"/>
          <p:cNvSpPr>
            <a:spLocks noGrp="1"/>
          </p:cNvSpPr>
          <p:nvPr>
            <p:ph idx="1"/>
          </p:nvPr>
        </p:nvSpPr>
        <p:spPr bwMode="auto">
          <a:xfrm>
            <a:off x="385011" y="1600200"/>
            <a:ext cx="11454062" cy="4877598"/>
          </a:xfrm>
          <a:prstGeom prst="rect">
            <a:avLst/>
          </a:prstGeom>
        </p:spPr>
        <p:txBody>
          <a:bodyPr vertOverflow="overflow" horzOverflow="overflow" vert="horz" wrap="square" lIns="91440" tIns="45720" rIns="91440" bIns="45720" numCol="1" spcCol="0" rtlCol="0" fromWordArt="0" anchor="t" anchorCtr="0" forceAA="0" compatLnSpc="0">
            <a:normAutofit/>
          </a:bodyPr>
          <a:lstStyle/>
          <a:p>
            <a:pPr lvl="1">
              <a:defRPr/>
            </a:pPr>
            <a:r>
              <a:rPr lang="en-GB" sz="2000"/>
              <a:t>If the reasons that prevent the realization of FCC do not apply, </a:t>
            </a:r>
            <a:r>
              <a:rPr lang="en-GB" sz="2000">
                <a:solidFill>
                  <a:schemeClr val="accent1"/>
                </a:solidFill>
              </a:rPr>
              <a:t>LCF is the next best Higgs factory</a:t>
            </a:r>
            <a:r>
              <a:rPr lang="en-GB" sz="2000"/>
              <a:t>, with reduced luminosity but potential to reach higher energies.</a:t>
            </a:r>
            <a:br>
              <a:rPr lang="en-GB" sz="2000"/>
            </a:br>
            <a:br>
              <a:rPr lang="en-GB" sz="2000"/>
            </a:br>
            <a:br>
              <a:rPr lang="en-GB" sz="2000"/>
            </a:br>
            <a:br>
              <a:rPr lang="en-GB" sz="2000"/>
            </a:br>
            <a:br>
              <a:rPr lang="en-GB" sz="2000"/>
            </a:br>
            <a:br>
              <a:rPr lang="en-GB" sz="2000"/>
            </a:br>
            <a:br>
              <a:rPr lang="en-GB" sz="2000"/>
            </a:br>
            <a:br>
              <a:rPr lang="en-GB" sz="2000"/>
            </a:br>
            <a:r>
              <a:rPr lang="en-GB" sz="2000"/>
              <a:t> </a:t>
            </a:r>
            <a:endParaRPr sz="2000"/>
          </a:p>
          <a:p>
            <a:pPr lvl="1">
              <a:defRPr/>
            </a:pPr>
            <a:endParaRPr sz="2000"/>
          </a:p>
          <a:p>
            <a:pPr lvl="1">
              <a:defRPr/>
            </a:pPr>
            <a:r>
              <a:rPr lang="en-GB" sz="2000">
                <a:solidFill>
                  <a:schemeClr val="accent1"/>
                </a:solidFill>
              </a:rPr>
              <a:t>“LEP3</a:t>
            </a:r>
            <a:r>
              <a:rPr lang="en-GB" sz="2000"/>
              <a:t>”, i.e. a new e+e- collider in the LEP tunnel, has significantly less scope than the FCC or LCF, but is still in line with the 2020 ESPPU.</a:t>
            </a:r>
            <a:endParaRPr sz="2000"/>
          </a:p>
          <a:p>
            <a:pPr lvl="2">
              <a:defRPr/>
            </a:pPr>
            <a:r>
              <a:rPr lang="en-GB" sz="2000"/>
              <a:t>energy range limited between the Z pole and the HZ cross-section peak</a:t>
            </a:r>
            <a:endParaRPr sz="2000"/>
          </a:p>
          <a:p>
            <a:pPr lvl="2">
              <a:defRPr/>
            </a:pPr>
            <a:r>
              <a:rPr lang="en-GB" sz="2000"/>
              <a:t>O(10) times less luminosity than FCC-ee.</a:t>
            </a:r>
            <a:endParaRPr sz="2000"/>
          </a:p>
        </p:txBody>
      </p:sp>
      <p:sp>
        <p:nvSpPr>
          <p:cNvPr id="2105398076" name="Номер слайда 5"/>
          <p:cNvSpPr>
            <a:spLocks noGrp="1"/>
          </p:cNvSpPr>
          <p:nvPr>
            <p:ph type="sldNum" sz="quarter" idx="12"/>
          </p:nvPr>
        </p:nvSpPr>
        <p:spPr bwMode="auto">
          <a:xfrm>
            <a:off x="9785346" y="6417981"/>
            <a:ext cx="2318046" cy="365124"/>
          </a:xfrm>
          <a:prstGeom prst="rect">
            <a:avLst/>
          </a:prstGeom>
        </p:spPr>
        <p:txBody>
          <a:bodyPr/>
          <a:lstStyle/>
          <a:p>
            <a:pPr>
              <a:defRPr/>
            </a:pPr>
            <a:fld id="{85B7E823-2300-F61D-3F4F-212CC43B470C}" type="slidenum">
              <a:rPr/>
              <a:t>20</a:t>
            </a:fld>
            <a:endParaRPr/>
          </a:p>
        </p:txBody>
      </p:sp>
      <p:pic>
        <p:nvPicPr>
          <p:cNvPr id="109864836" name="Image 109864835"/>
          <p:cNvPicPr>
            <a:picLocks noChangeAspect="1"/>
          </p:cNvPicPr>
          <p:nvPr/>
        </p:nvPicPr>
        <p:blipFill>
          <a:blip r:embed="rId3"/>
          <a:stretch/>
        </p:blipFill>
        <p:spPr bwMode="auto">
          <a:xfrm>
            <a:off x="273676" y="2709053"/>
            <a:ext cx="11652204" cy="1692001"/>
          </a:xfrm>
          <a:prstGeom prst="rect">
            <a:avLst/>
          </a:prstGeom>
        </p:spPr>
      </p:pic>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1720634296" name="Заголовок 1"/>
          <p:cNvSpPr>
            <a:spLocks noGrp="1"/>
          </p:cNvSpPr>
          <p:nvPr>
            <p:ph type="title"/>
          </p:nvPr>
        </p:nvSpPr>
        <p:spPr bwMode="auto">
          <a:xfrm>
            <a:off x="510138" y="53163"/>
            <a:ext cx="11072259" cy="935662"/>
          </a:xfrm>
          <a:prstGeom prst="rect">
            <a:avLst/>
          </a:prstGeom>
        </p:spPr>
        <p:txBody>
          <a:bodyPr vertOverflow="overflow" horzOverflow="overflow" vert="horz" wrap="square" lIns="91440" tIns="45720" rIns="91440" bIns="45720" numCol="1" spcCol="0" rtlCol="0" fromWordArt="0" anchor="ctr" anchorCtr="0" forceAA="0" compatLnSpc="0">
            <a:normAutofit fontScale="90000" lnSpcReduction="2000"/>
          </a:bodyPr>
          <a:lstStyle/>
          <a:p>
            <a:pPr lvl="1">
              <a:defRPr/>
            </a:pPr>
            <a:r>
              <a:rPr lang="en-GB" sz="3600" b="1" i="0" u="none" strike="noStrike" cap="none" spc="0">
                <a:solidFill>
                  <a:schemeClr val="accent1"/>
                </a:solidFill>
                <a:latin typeface="Arial"/>
                <a:ea typeface="Arial"/>
                <a:cs typeface="Arial"/>
              </a:rPr>
              <a:t>Case 2 : </a:t>
            </a:r>
            <a:br>
              <a:rPr lang="en-GB" sz="3600" b="1" i="0" u="none" strike="noStrike" cap="none" spc="0">
                <a:solidFill>
                  <a:schemeClr val="accent1"/>
                </a:solidFill>
                <a:latin typeface="Arial"/>
                <a:ea typeface="Arial"/>
                <a:cs typeface="Arial"/>
              </a:rPr>
            </a:br>
            <a:r>
              <a:rPr lang="en-GB" sz="3600" b="1" i="0" u="none" strike="noStrike" cap="none" spc="0">
                <a:solidFill>
                  <a:schemeClr val="accent1"/>
                </a:solidFill>
                <a:latin typeface="Arial"/>
                <a:ea typeface="Arial"/>
                <a:cs typeface="Arial"/>
              </a:rPr>
              <a:t>an e+e- collider is being constructed elsewhere</a:t>
            </a:r>
            <a:endParaRPr sz="3600"/>
          </a:p>
        </p:txBody>
      </p:sp>
      <p:sp>
        <p:nvSpPr>
          <p:cNvPr id="1896310043" name="Объект 2"/>
          <p:cNvSpPr>
            <a:spLocks noGrp="1"/>
          </p:cNvSpPr>
          <p:nvPr>
            <p:ph idx="1"/>
          </p:nvPr>
        </p:nvSpPr>
        <p:spPr bwMode="auto">
          <a:xfrm>
            <a:off x="156190" y="1146552"/>
            <a:ext cx="11969355" cy="5637469"/>
          </a:xfrm>
          <a:prstGeom prst="rect">
            <a:avLst/>
          </a:prstGeom>
        </p:spPr>
        <p:txBody>
          <a:bodyPr vertOverflow="overflow" horzOverflow="overflow" vert="horz" wrap="square" lIns="91440" tIns="45720" rIns="91440" bIns="45720" numCol="1" spcCol="0" rtlCol="0" fromWordArt="0" anchor="t" anchorCtr="0" forceAA="0" compatLnSpc="0">
            <a:normAutofit/>
          </a:bodyPr>
          <a:lstStyle/>
          <a:p>
            <a:pPr lvl="0">
              <a:defRPr/>
            </a:pPr>
            <a:r>
              <a:rPr lang="en-GB" sz="1800">
                <a:solidFill>
                  <a:schemeClr val="accent1"/>
                </a:solidFill>
              </a:rPr>
              <a:t>“Elsewhere” Linear</a:t>
            </a:r>
            <a:r>
              <a:rPr lang="en-GB" sz="1800"/>
              <a:t> : </a:t>
            </a:r>
            <a:r>
              <a:rPr lang="en-GB" sz="1800" b="1"/>
              <a:t>FCC-ee remains the best option</a:t>
            </a:r>
            <a:r>
              <a:rPr lang="en-GB" sz="1800"/>
              <a:t>.</a:t>
            </a:r>
            <a:endParaRPr sz="1800"/>
          </a:p>
          <a:p>
            <a:pPr lvl="0">
              <a:defRPr/>
            </a:pPr>
            <a:r>
              <a:rPr lang="en-GB" sz="1800">
                <a:solidFill>
                  <a:schemeClr val="accent1"/>
                </a:solidFill>
              </a:rPr>
              <a:t>“Elsewhere” Circular</a:t>
            </a:r>
            <a:r>
              <a:rPr lang="en-GB" sz="1800"/>
              <a:t> :</a:t>
            </a:r>
            <a:endParaRPr sz="1800"/>
          </a:p>
          <a:p>
            <a:pPr lvl="1">
              <a:defRPr/>
            </a:pPr>
            <a:r>
              <a:rPr lang="en-GB" sz="1800" b="1"/>
              <a:t>LCF to be considered only if it provides sufficient complementarity</a:t>
            </a:r>
            <a:endParaRPr lang="en-GB" sz="1800"/>
          </a:p>
          <a:p>
            <a:pPr lvl="2">
              <a:defRPr/>
            </a:pPr>
            <a:r>
              <a:rPr lang="en-GB" sz="1600"/>
              <a:t>i.e. the baseline project should reach the TeV scale.</a:t>
            </a:r>
            <a:endParaRPr sz="1600"/>
          </a:p>
          <a:p>
            <a:pPr lvl="1">
              <a:defRPr/>
            </a:pPr>
            <a:r>
              <a:rPr lang="en-GB" sz="1800" b="1"/>
              <a:t>alternatively, a hadronic program could be pursued</a:t>
            </a:r>
            <a:r>
              <a:rPr lang="en-GB" sz="1800"/>
              <a:t>. Options for Europe:</a:t>
            </a:r>
            <a:endParaRPr sz="1800"/>
          </a:p>
          <a:p>
            <a:pPr lvl="2">
              <a:defRPr/>
            </a:pPr>
            <a:r>
              <a:rPr lang="en-GB" sz="1600"/>
              <a:t>if affordable, build the FCC tunnel and move straight to FCC-hh (100 TeV);</a:t>
            </a:r>
            <a:endParaRPr sz="1600"/>
          </a:p>
          <a:p>
            <a:pPr lvl="2">
              <a:defRPr/>
            </a:pPr>
            <a:r>
              <a:rPr lang="en-GB" sz="1600"/>
              <a:t>if not, revert to HE-LHC (FCC magnets in the LHC tunnel : ~25 TeV)</a:t>
            </a:r>
            <a:endParaRPr sz="1600"/>
          </a:p>
          <a:p>
            <a:pPr lvl="2">
              <a:defRPr/>
            </a:pPr>
            <a:r>
              <a:rPr lang="en-GB" sz="1600"/>
              <a:t>either way :</a:t>
            </a:r>
            <a:endParaRPr sz="1600"/>
          </a:p>
          <a:p>
            <a:pPr lvl="3">
              <a:defRPr/>
            </a:pPr>
            <a:r>
              <a:rPr lang="en-GB" sz="1400"/>
              <a:t>less time for high-field magnets R&amp;D to converge: an increased effort is needed;</a:t>
            </a:r>
            <a:endParaRPr sz="1400"/>
          </a:p>
          <a:p>
            <a:pPr lvl="3">
              <a:defRPr/>
            </a:pPr>
            <a:r>
              <a:rPr lang="en-GB" sz="1400"/>
              <a:t>an electron-proton collider such as the LHeC is required to bring the knowledge of the proton structure at a level appropriate for the interpretation of such data. See the R&amp;D supporting slide about PERLE@Orsay.</a:t>
            </a:r>
            <a:endParaRPr sz="1400"/>
          </a:p>
        </p:txBody>
      </p:sp>
      <p:sp>
        <p:nvSpPr>
          <p:cNvPr id="1483181793" name="Номер слайда 5"/>
          <p:cNvSpPr>
            <a:spLocks noGrp="1"/>
          </p:cNvSpPr>
          <p:nvPr>
            <p:ph type="sldNum" sz="quarter" idx="12"/>
          </p:nvPr>
        </p:nvSpPr>
        <p:spPr bwMode="auto">
          <a:xfrm>
            <a:off x="9785346" y="6417981"/>
            <a:ext cx="2318046" cy="365124"/>
          </a:xfrm>
          <a:prstGeom prst="rect">
            <a:avLst/>
          </a:prstGeom>
        </p:spPr>
        <p:txBody>
          <a:bodyPr/>
          <a:lstStyle/>
          <a:p>
            <a:pPr>
              <a:defRPr/>
            </a:pPr>
            <a:fld id="{BFB1F7B0-983B-DEB0-E32C-A706F0557600}" type="slidenum">
              <a:rPr/>
              <a:t>21</a:t>
            </a:fld>
            <a:endParaRPr/>
          </a:p>
        </p:txBody>
      </p:sp>
      <p:pic>
        <p:nvPicPr>
          <p:cNvPr id="1721929820" name="Image 1721929819"/>
          <p:cNvPicPr>
            <a:picLocks noChangeAspect="1"/>
          </p:cNvPicPr>
          <p:nvPr/>
        </p:nvPicPr>
        <p:blipFill>
          <a:blip r:embed="rId3"/>
          <a:stretch/>
        </p:blipFill>
        <p:spPr bwMode="auto">
          <a:xfrm>
            <a:off x="44867" y="4148557"/>
            <a:ext cx="12191999" cy="2370884"/>
          </a:xfrm>
          <a:prstGeom prst="rect">
            <a:avLst/>
          </a:prstGeom>
        </p:spPr>
      </p:pic>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1844581173" name="Заголовок 1"/>
          <p:cNvSpPr>
            <a:spLocks noGrp="1"/>
          </p:cNvSpPr>
          <p:nvPr>
            <p:ph type="title"/>
          </p:nvPr>
        </p:nvSpPr>
        <p:spPr bwMode="auto">
          <a:xfrm>
            <a:off x="510138" y="53163"/>
            <a:ext cx="11072259" cy="935664"/>
          </a:xfrm>
          <a:prstGeom prst="rect">
            <a:avLst/>
          </a:prstGeom>
        </p:spPr>
        <p:txBody>
          <a:bodyPr/>
          <a:lstStyle/>
          <a:p>
            <a:pPr>
              <a:defRPr/>
            </a:pPr>
            <a:r>
              <a:rPr lang="en-GB"/>
              <a:t>R&amp;D </a:t>
            </a:r>
          </a:p>
        </p:txBody>
      </p:sp>
      <p:sp>
        <p:nvSpPr>
          <p:cNvPr id="530070201" name="Объект 2"/>
          <p:cNvSpPr>
            <a:spLocks noGrp="1"/>
          </p:cNvSpPr>
          <p:nvPr>
            <p:ph idx="1"/>
          </p:nvPr>
        </p:nvSpPr>
        <p:spPr bwMode="auto">
          <a:xfrm>
            <a:off x="128333" y="1290945"/>
            <a:ext cx="11454061" cy="5121244"/>
          </a:xfrm>
          <a:prstGeom prst="rect">
            <a:avLst/>
          </a:prstGeom>
        </p:spPr>
        <p:txBody>
          <a:bodyPr vertOverflow="overflow" horzOverflow="overflow" vert="horz" wrap="square" lIns="91440" tIns="45720" rIns="91440" bIns="45720" numCol="1" spcCol="0" rtlCol="0" fromWordArt="0" anchor="t" anchorCtr="0" forceAA="0" compatLnSpc="0">
            <a:normAutofit fontScale="75000" lnSpcReduction="5000"/>
          </a:bodyPr>
          <a:lstStyle/>
          <a:p>
            <a:pPr marL="457200" lvl="1" indent="0">
              <a:buFont typeface="Arial"/>
              <a:buNone/>
              <a:defRPr/>
            </a:pPr>
            <a:endParaRPr sz="3200" b="1" i="0" u="none">
              <a:solidFill>
                <a:srgbClr val="000000"/>
              </a:solidFill>
              <a:latin typeface="Arial"/>
              <a:ea typeface="Arial"/>
              <a:cs typeface="Arial"/>
            </a:endParaRPr>
          </a:p>
          <a:p>
            <a:pPr lvl="0">
              <a:defRPr/>
            </a:pPr>
            <a:r>
              <a:rPr lang="en-GB" sz="3600" b="1" i="0" u="none" strike="noStrike" cap="none" spc="0">
                <a:solidFill>
                  <a:srgbClr val="000000"/>
                </a:solidFill>
                <a:latin typeface="Arial"/>
                <a:ea typeface="Arial"/>
                <a:cs typeface="Arial"/>
              </a:rPr>
              <a:t>Accelerator </a:t>
            </a:r>
            <a:r>
              <a:rPr lang="en-GB" sz="3600" b="0" i="0" u="none" strike="noStrike" cap="none" spc="0">
                <a:solidFill>
                  <a:srgbClr val="000000"/>
                </a:solidFill>
                <a:latin typeface="Arial"/>
                <a:ea typeface="Arial"/>
                <a:cs typeface="Arial"/>
              </a:rPr>
              <a:t>:</a:t>
            </a:r>
          </a:p>
          <a:p>
            <a:pPr lvl="1">
              <a:defRPr/>
            </a:pPr>
            <a:r>
              <a:rPr lang="en-GB" sz="3200" b="0" i="0" u="none" strike="noStrike" cap="none" spc="0">
                <a:solidFill>
                  <a:srgbClr val="000000"/>
                </a:solidFill>
                <a:latin typeface="Arial"/>
                <a:ea typeface="Arial"/>
                <a:cs typeface="Arial"/>
              </a:rPr>
              <a:t>Energy recovery linacs.</a:t>
            </a:r>
          </a:p>
          <a:p>
            <a:pPr lvl="2">
              <a:defRPr/>
            </a:pPr>
            <a:r>
              <a:rPr lang="en-GB" sz="2800" b="0" i="0" u="none" strike="noStrike" cap="none" spc="0">
                <a:solidFill>
                  <a:srgbClr val="000000"/>
                </a:solidFill>
                <a:latin typeface="Arial"/>
                <a:ea typeface="Arial"/>
                <a:cs typeface="Arial"/>
              </a:rPr>
              <a:t>PERLE@IJCLab is a major R&amp;D project aiming at validating the ERL technology for the LHeC and future electron colliders in general</a:t>
            </a:r>
            <a:endParaRPr lang="en-GB" sz="3200" b="0" i="0" u="none" strike="noStrike" cap="none" spc="0">
              <a:solidFill>
                <a:srgbClr val="000000"/>
              </a:solidFill>
              <a:latin typeface="Times New Roman"/>
              <a:cs typeface="Times New Roman"/>
            </a:endParaRPr>
          </a:p>
          <a:p>
            <a:pPr lvl="1">
              <a:defRPr/>
            </a:pPr>
            <a:r>
              <a:rPr lang="en-GB" sz="3200" b="0" i="0" u="none" strike="noStrike" cap="none" spc="0">
                <a:solidFill>
                  <a:srgbClr val="000000"/>
                </a:solidFill>
                <a:latin typeface="Arial"/>
                <a:ea typeface="Arial"/>
                <a:cs typeface="Arial"/>
              </a:rPr>
              <a:t>High-field magnets for hadronic machines at the energy frontier;</a:t>
            </a:r>
          </a:p>
          <a:p>
            <a:pPr lvl="1">
              <a:defRPr/>
            </a:pPr>
            <a:r>
              <a:rPr lang="en-GB" sz="3200" b="0" i="0" u="none" strike="noStrike" cap="none" spc="0">
                <a:solidFill>
                  <a:srgbClr val="000000"/>
                </a:solidFill>
                <a:latin typeface="Arial"/>
                <a:ea typeface="Arial"/>
                <a:cs typeface="Arial"/>
              </a:rPr>
              <a:t>HTS magnets, at the core of muon collider design</a:t>
            </a:r>
            <a:endParaRPr lang="en-GB" sz="3200" b="0" i="0" u="none" strike="noStrike" cap="none" spc="0">
              <a:solidFill>
                <a:srgbClr val="000000"/>
              </a:solidFill>
              <a:latin typeface="Times New Roman"/>
              <a:cs typeface="Times New Roman"/>
            </a:endParaRPr>
          </a:p>
          <a:p>
            <a:pPr lvl="1">
              <a:defRPr/>
            </a:pPr>
            <a:r>
              <a:rPr lang="en-GB" sz="3200" b="0" i="0" u="none" strike="noStrike" cap="none" spc="0">
                <a:solidFill>
                  <a:srgbClr val="000000"/>
                </a:solidFill>
                <a:latin typeface="Arial"/>
                <a:ea typeface="Arial"/>
                <a:cs typeface="Arial"/>
              </a:rPr>
              <a:t>Plasma wave acceleration</a:t>
            </a:r>
            <a:endParaRPr lang="en-GB" sz="3200" b="0" i="0" u="none" strike="noStrike" cap="none" spc="0">
              <a:solidFill>
                <a:srgbClr val="000000"/>
              </a:solidFill>
              <a:latin typeface="Times New Roman"/>
              <a:cs typeface="Times New Roman"/>
            </a:endParaRPr>
          </a:p>
          <a:p>
            <a:pPr lvl="1">
              <a:defRPr/>
            </a:pPr>
            <a:r>
              <a:rPr lang="en-GB" sz="3200" b="0" i="0" u="none" strike="noStrike" cap="none" spc="0">
                <a:solidFill>
                  <a:srgbClr val="000000"/>
                </a:solidFill>
                <a:latin typeface="Arial"/>
                <a:ea typeface="Arial"/>
                <a:cs typeface="Arial"/>
              </a:rPr>
              <a:t>..</a:t>
            </a:r>
          </a:p>
          <a:p>
            <a:pPr marL="457200" lvl="1" indent="0">
              <a:buFont typeface="Arial"/>
              <a:buNone/>
              <a:defRPr/>
            </a:pPr>
            <a:endParaRPr lang="en-GB" sz="3200" b="0" i="0" u="none" strike="noStrike" cap="none" spc="0">
              <a:solidFill>
                <a:srgbClr val="000000"/>
              </a:solidFill>
              <a:latin typeface="Times New Roman"/>
              <a:cs typeface="Times New Roman"/>
            </a:endParaRPr>
          </a:p>
          <a:p>
            <a:pPr lvl="0">
              <a:defRPr/>
            </a:pPr>
            <a:r>
              <a:rPr lang="en-GB" sz="3600" b="1" i="0" u="none" strike="noStrike" cap="none" spc="0">
                <a:solidFill>
                  <a:srgbClr val="000000"/>
                </a:solidFill>
                <a:latin typeface="Arial"/>
                <a:ea typeface="Arial"/>
                <a:cs typeface="Arial"/>
              </a:rPr>
              <a:t>Detector </a:t>
            </a:r>
            <a:r>
              <a:rPr lang="en-GB" sz="3600" b="0" i="0" u="none" strike="noStrike" cap="none" spc="0">
                <a:solidFill>
                  <a:srgbClr val="000000"/>
                </a:solidFill>
                <a:latin typeface="Arial"/>
                <a:ea typeface="Arial"/>
                <a:cs typeface="Arial"/>
              </a:rPr>
              <a:t>:</a:t>
            </a:r>
            <a:endParaRPr lang="en-GB" sz="3600" b="0" i="0" u="none" strike="noStrike" cap="none" spc="0">
              <a:solidFill>
                <a:srgbClr val="000000"/>
              </a:solidFill>
              <a:latin typeface="Times New Roman"/>
              <a:cs typeface="Times New Roman"/>
            </a:endParaRPr>
          </a:p>
          <a:p>
            <a:pPr lvl="1">
              <a:defRPr/>
            </a:pPr>
            <a:r>
              <a:rPr lang="en-GB" sz="3200" b="0" i="0" u="none" strike="noStrike" cap="none" spc="0">
                <a:solidFill>
                  <a:srgbClr val="000000"/>
                </a:solidFill>
                <a:latin typeface="Arial"/>
                <a:ea typeface="Arial"/>
                <a:cs typeface="Arial"/>
              </a:rPr>
              <a:t>Concept for flavour physics,</a:t>
            </a:r>
            <a:endParaRPr lang="en-GB" sz="3200" b="0" i="0" u="none" strike="noStrike" cap="none" spc="0">
              <a:solidFill>
                <a:srgbClr val="000000"/>
              </a:solidFill>
              <a:latin typeface="Times New Roman"/>
              <a:cs typeface="Times New Roman"/>
            </a:endParaRPr>
          </a:p>
          <a:p>
            <a:pPr lvl="1">
              <a:defRPr/>
            </a:pPr>
            <a:r>
              <a:rPr lang="en-GB" sz="3200" b="0" i="0" u="none" strike="noStrike" cap="none" spc="0">
                <a:solidFill>
                  <a:srgbClr val="000000"/>
                </a:solidFill>
                <a:latin typeface="Arial"/>
                <a:ea typeface="Arial"/>
                <a:cs typeface="Arial"/>
              </a:rPr>
              <a:t>Various R&amp;D on sub-detetor technologies (see discussions earlier today).</a:t>
            </a:r>
            <a:endParaRPr lang="en-GB" sz="3200" b="0" i="0" u="none" strike="noStrike" cap="none" spc="0">
              <a:solidFill>
                <a:srgbClr val="000000"/>
              </a:solidFill>
              <a:latin typeface="Times New Roman"/>
              <a:cs typeface="Times New Roman"/>
            </a:endParaRPr>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1469220712" name="Заголовок 1"/>
          <p:cNvSpPr>
            <a:spLocks noGrp="1"/>
          </p:cNvSpPr>
          <p:nvPr>
            <p:ph type="title"/>
          </p:nvPr>
        </p:nvSpPr>
        <p:spPr bwMode="auto">
          <a:xfrm>
            <a:off x="510138" y="53163"/>
            <a:ext cx="11072259" cy="935660"/>
          </a:xfrm>
          <a:prstGeom prst="rect">
            <a:avLst/>
          </a:prstGeom>
        </p:spPr>
        <p:txBody>
          <a:bodyPr vertOverflow="overflow" horzOverflow="overflow" vert="horz" wrap="square" lIns="91440" tIns="45720" rIns="91440" bIns="45720" numCol="1" spcCol="0" rtlCol="0" fromWordArt="0" anchor="ctr" anchorCtr="0" forceAA="0" compatLnSpc="0">
            <a:normAutofit/>
          </a:bodyPr>
          <a:lstStyle/>
          <a:p>
            <a:pPr lvl="1">
              <a:defRPr/>
            </a:pPr>
            <a:r>
              <a:rPr lang="en-GB" sz="3600" b="1" i="0" u="none" strike="noStrike" cap="none" spc="0">
                <a:solidFill>
                  <a:schemeClr val="accent1"/>
                </a:solidFill>
                <a:latin typeface="Arial"/>
                <a:ea typeface="Arial"/>
                <a:cs typeface="Arial"/>
              </a:rPr>
              <a:t>Conclusions</a:t>
            </a:r>
            <a:endParaRPr sz="3600"/>
          </a:p>
        </p:txBody>
      </p:sp>
      <p:sp>
        <p:nvSpPr>
          <p:cNvPr id="1375346948" name="Объект 2"/>
          <p:cNvSpPr>
            <a:spLocks noGrp="1"/>
          </p:cNvSpPr>
          <p:nvPr>
            <p:ph idx="1"/>
          </p:nvPr>
        </p:nvSpPr>
        <p:spPr bwMode="auto">
          <a:xfrm>
            <a:off x="385011" y="1403807"/>
            <a:ext cx="11454062" cy="4877596"/>
          </a:xfrm>
          <a:prstGeom prst="rect">
            <a:avLst/>
          </a:prstGeom>
        </p:spPr>
        <p:txBody>
          <a:bodyPr vertOverflow="overflow" horzOverflow="overflow" vert="horz" wrap="square" lIns="91440" tIns="45720" rIns="91440" bIns="45720" numCol="1" spcCol="0" rtlCol="0" fromWordArt="0" anchor="t" anchorCtr="0" forceAA="0" compatLnSpc="0">
            <a:normAutofit fontScale="90000" lnSpcReduction="2000"/>
          </a:bodyPr>
          <a:lstStyle/>
          <a:p>
            <a:pPr>
              <a:defRPr/>
            </a:pPr>
            <a:r>
              <a:rPr lang="en-US" sz="2400" b="0" i="0" u="none" strike="noStrike" cap="none" spc="0">
                <a:solidFill>
                  <a:srgbClr val="000000"/>
                </a:solidFill>
                <a:latin typeface="Arial"/>
                <a:ea typeface="Arial"/>
                <a:cs typeface="Arial"/>
              </a:rPr>
              <a:t>Despite the strong involvement of the FR-HEP in various future projects, a consensus has emerged in this strategy-making work/process. </a:t>
            </a:r>
          </a:p>
          <a:p>
            <a:pPr>
              <a:defRPr/>
            </a:pPr>
            <a:endParaRPr lang="en-US" sz="2400" b="0" i="0" u="none" strike="noStrike" cap="none" spc="0">
              <a:solidFill>
                <a:srgbClr val="000000"/>
              </a:solidFill>
              <a:latin typeface="Arial"/>
              <a:cs typeface="Arial"/>
            </a:endParaRPr>
          </a:p>
          <a:p>
            <a:pPr>
              <a:defRPr/>
            </a:pPr>
            <a:r>
              <a:rPr lang="en-US" sz="2400" b="0" i="0" u="none" strike="noStrike" cap="none" spc="0">
                <a:solidFill>
                  <a:srgbClr val="000000"/>
                </a:solidFill>
                <a:latin typeface="Arial"/>
                <a:ea typeface="Arial"/>
                <a:cs typeface="Arial"/>
              </a:rPr>
              <a:t>The French community supports the FCC-ee machine as the next flagship project at CERN.  The opportunity to prepare a FCC-hh collider as the next machine is acknowledged as an asset but we take note that the community support is given at this stage to the electron machine. </a:t>
            </a:r>
          </a:p>
          <a:p>
            <a:pPr>
              <a:defRPr/>
            </a:pPr>
            <a:endParaRPr lang="en-US" sz="2400" b="0" i="0" u="none" strike="noStrike" cap="none" spc="0">
              <a:solidFill>
                <a:srgbClr val="000000"/>
              </a:solidFill>
              <a:latin typeface="Arial"/>
              <a:ea typeface="Arial"/>
              <a:cs typeface="Arial"/>
            </a:endParaRPr>
          </a:p>
          <a:p>
            <a:pPr>
              <a:defRPr/>
            </a:pPr>
            <a:r>
              <a:rPr lang="en-US" sz="2400" b="0" i="0" u="none" strike="noStrike" cap="none" spc="0">
                <a:solidFill>
                  <a:srgbClr val="000000"/>
                </a:solidFill>
                <a:latin typeface="Arial"/>
                <a:ea typeface="Arial"/>
                <a:cs typeface="Arial"/>
              </a:rPr>
              <a:t>Experimental diversity alongside the flagship project is necessary </a:t>
            </a:r>
          </a:p>
          <a:p>
            <a:pPr>
              <a:defRPr/>
            </a:pPr>
            <a:endParaRPr lang="en-US" sz="2400" b="0" i="0" u="none" strike="noStrike" cap="none" spc="0">
              <a:solidFill>
                <a:srgbClr val="000000"/>
              </a:solidFill>
              <a:latin typeface="Arial"/>
              <a:ea typeface="Arial"/>
              <a:cs typeface="Arial"/>
            </a:endParaRPr>
          </a:p>
          <a:p>
            <a:pPr>
              <a:defRPr/>
            </a:pPr>
            <a:r>
              <a:rPr lang="en-US" sz="2400" b="0" i="0" u="none" strike="noStrike" cap="none" spc="0">
                <a:solidFill>
                  <a:srgbClr val="000000"/>
                </a:solidFill>
                <a:latin typeface="Arial"/>
                <a:ea typeface="Arial"/>
                <a:cs typeface="Arial"/>
              </a:rPr>
              <a:t>Strong support onto DRD, Initial training attractiveness and ECR integrative approach.     </a:t>
            </a:r>
          </a:p>
          <a:p>
            <a:pPr>
              <a:defRPr/>
            </a:pPr>
            <a:endParaRPr lang="en-US" sz="2400" b="0" i="0" u="none" strike="noStrike" cap="none" spc="0">
              <a:solidFill>
                <a:srgbClr val="000000"/>
              </a:solidFill>
              <a:latin typeface="Arial"/>
              <a:ea typeface="Arial"/>
              <a:cs typeface="Arial"/>
            </a:endParaRPr>
          </a:p>
          <a:p>
            <a:pPr>
              <a:defRPr/>
            </a:pPr>
            <a:r>
              <a:rPr lang="en-US" sz="2400" b="0" i="0" u="none" strike="noStrike" cap="none" spc="0">
                <a:solidFill>
                  <a:srgbClr val="000000"/>
                </a:solidFill>
                <a:latin typeface="Arial"/>
                <a:ea typeface="Arial"/>
                <a:cs typeface="Arial"/>
              </a:rPr>
              <a:t>The sustainability /eco-responsibility is a requirement. It must be part of the flagship project from the early design phase.  </a:t>
            </a:r>
          </a:p>
          <a:p>
            <a:pPr marL="0" indent="0">
              <a:buFont typeface="Arial"/>
              <a:buNone/>
              <a:defRPr/>
            </a:pPr>
            <a:endParaRPr lang="en-US" sz="1400" b="0" i="0" u="none" strike="noStrike" cap="none" spc="0">
              <a:solidFill>
                <a:srgbClr val="000000"/>
              </a:solidFill>
              <a:latin typeface="Arial"/>
              <a:ea typeface="Arial"/>
              <a:cs typeface="Arial"/>
            </a:endParaRPr>
          </a:p>
        </p:txBody>
      </p:sp>
      <p:sp>
        <p:nvSpPr>
          <p:cNvPr id="619117449" name="Номер слайда 5"/>
          <p:cNvSpPr>
            <a:spLocks noGrp="1"/>
          </p:cNvSpPr>
          <p:nvPr>
            <p:ph type="sldNum" sz="quarter" idx="12"/>
          </p:nvPr>
        </p:nvSpPr>
        <p:spPr bwMode="auto">
          <a:xfrm>
            <a:off x="9785346" y="6417981"/>
            <a:ext cx="2318045" cy="365123"/>
          </a:xfrm>
          <a:prstGeom prst="rect">
            <a:avLst/>
          </a:prstGeom>
        </p:spPr>
        <p:txBody>
          <a:bodyPr/>
          <a:lstStyle/>
          <a:p>
            <a:pPr>
              <a:defRPr/>
            </a:pPr>
            <a:fld id="{FA5D9F7D-AEC7-5C2E-891E-EAA13DD86D58}" type="slidenum">
              <a:rPr/>
              <a:t>23</a:t>
            </a:fld>
            <a:endParaRP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13543170" name="Заголовок 1"/>
          <p:cNvSpPr>
            <a:spLocks noGrp="1"/>
          </p:cNvSpPr>
          <p:nvPr>
            <p:ph type="title"/>
          </p:nvPr>
        </p:nvSpPr>
        <p:spPr bwMode="auto">
          <a:xfrm>
            <a:off x="510138" y="53163"/>
            <a:ext cx="11072259" cy="935660"/>
          </a:xfrm>
          <a:prstGeom prst="rect">
            <a:avLst/>
          </a:prstGeom>
        </p:spPr>
        <p:txBody>
          <a:bodyPr vertOverflow="overflow" horzOverflow="overflow" vert="horz" wrap="square" lIns="91440" tIns="45720" rIns="91440" bIns="45720" numCol="1" spcCol="0" rtlCol="0" fromWordArt="0" anchor="ctr" anchorCtr="0" forceAA="0" compatLnSpc="0">
            <a:normAutofit fontScale="90000" lnSpcReduction="2000"/>
          </a:bodyPr>
          <a:lstStyle/>
          <a:p>
            <a:pPr lvl="1">
              <a:defRPr/>
            </a:pPr>
            <a:r>
              <a:rPr lang="en-GB" sz="3600" b="1" i="0" u="none" strike="noStrike" cap="none" spc="0">
                <a:solidFill>
                  <a:schemeClr val="accent1"/>
                </a:solidFill>
                <a:latin typeface="Arial"/>
                <a:ea typeface="Arial"/>
                <a:cs typeface="Arial"/>
              </a:rPr>
              <a:t>Proposals for the Scenarios summary. For discussion!</a:t>
            </a:r>
            <a:endParaRPr sz="3600"/>
          </a:p>
        </p:txBody>
      </p:sp>
      <p:sp>
        <p:nvSpPr>
          <p:cNvPr id="80503309" name="Объект 2"/>
          <p:cNvSpPr>
            <a:spLocks noGrp="1"/>
          </p:cNvSpPr>
          <p:nvPr>
            <p:ph idx="1"/>
          </p:nvPr>
        </p:nvSpPr>
        <p:spPr bwMode="auto">
          <a:xfrm>
            <a:off x="385011" y="1403805"/>
            <a:ext cx="11454060" cy="5379297"/>
          </a:xfrm>
          <a:prstGeom prst="rect">
            <a:avLst/>
          </a:prstGeom>
        </p:spPr>
        <p:txBody>
          <a:bodyPr vertOverflow="overflow" horzOverflow="overflow" vert="horz" wrap="square" lIns="91440" tIns="45720" rIns="91440" bIns="45720" numCol="1" spcCol="0" rtlCol="0" fromWordArt="0" anchor="t" anchorCtr="0" forceAA="0" compatLnSpc="0">
            <a:normAutofit fontScale="80000" lnSpcReduction="4000"/>
          </a:bodyPr>
          <a:lstStyle/>
          <a:p>
            <a:pPr>
              <a:defRPr/>
            </a:pPr>
            <a:r>
              <a:rPr lang="en-GB" sz="2400" b="0" i="0" u="none" strike="noStrike" cap="none" spc="0">
                <a:solidFill>
                  <a:srgbClr val="000000"/>
                </a:solidFill>
                <a:latin typeface="Arial"/>
                <a:ea typeface="Arial"/>
                <a:cs typeface="Arial"/>
              </a:rPr>
              <a:t>The FCC e</a:t>
            </a:r>
            <a:r>
              <a:rPr lang="en-GB" sz="2400" b="0" i="0" u="none" strike="noStrike" cap="none" spc="0" baseline="30000">
                <a:solidFill>
                  <a:srgbClr val="000000"/>
                </a:solidFill>
                <a:latin typeface="Arial"/>
                <a:ea typeface="Arial"/>
                <a:cs typeface="Arial"/>
              </a:rPr>
              <a:t>+</a:t>
            </a:r>
            <a:r>
              <a:rPr lang="en-GB" sz="2400" b="0" i="0" u="none" strike="noStrike" cap="none" spc="0">
                <a:solidFill>
                  <a:srgbClr val="000000"/>
                </a:solidFill>
                <a:latin typeface="Arial"/>
                <a:ea typeface="Arial"/>
                <a:cs typeface="Arial"/>
              </a:rPr>
              <a:t>e</a:t>
            </a:r>
            <a:r>
              <a:rPr lang="en-GB" sz="2400" b="0" i="0" u="none" strike="noStrike" cap="none" spc="0" baseline="30000">
                <a:solidFill>
                  <a:srgbClr val="000000"/>
                </a:solidFill>
                <a:latin typeface="Arial"/>
                <a:ea typeface="Arial"/>
                <a:cs typeface="Arial"/>
              </a:rPr>
              <a:t>-</a:t>
            </a:r>
            <a:r>
              <a:rPr lang="en-GB" sz="2400" b="0" i="0" u="none" strike="noStrike" cap="none" spc="0">
                <a:solidFill>
                  <a:srgbClr val="000000"/>
                </a:solidFill>
                <a:latin typeface="Arial"/>
                <a:ea typeface="Arial"/>
                <a:cs typeface="Arial"/>
              </a:rPr>
              <a:t> collider has the most compelling scientific program, and opens offers a clear path towards the energy frontier with the FCC-hh. </a:t>
            </a:r>
          </a:p>
          <a:p>
            <a:pPr marL="0" indent="0">
              <a:buFont typeface="Arial"/>
              <a:buNone/>
              <a:defRPr/>
            </a:pPr>
            <a:endParaRPr lang="en-GB" sz="2400" b="0" i="0" u="none" strike="noStrike" cap="none" spc="0">
              <a:solidFill>
                <a:srgbClr val="000000"/>
              </a:solidFill>
              <a:latin typeface="Arial"/>
              <a:ea typeface="Arial"/>
              <a:cs typeface="Arial"/>
            </a:endParaRPr>
          </a:p>
          <a:p>
            <a:pPr>
              <a:defRPr/>
            </a:pPr>
            <a:r>
              <a:rPr lang="en-GB" sz="2400" b="0" i="0" u="none" strike="noStrike" cap="none" spc="0">
                <a:solidFill>
                  <a:srgbClr val="000000"/>
                </a:solidFill>
                <a:latin typeface="Arial"/>
                <a:ea typeface="Arial"/>
                <a:cs typeface="Arial"/>
              </a:rPr>
              <a:t>The projects discussed below have a reduced physics output, and are considered if FCC-ee is not accepted.</a:t>
            </a:r>
          </a:p>
          <a:p>
            <a:pPr>
              <a:defRPr/>
            </a:pPr>
            <a:endParaRPr lang="en-GB" sz="2400" b="0" i="0" u="none" strike="noStrike" cap="none" spc="0">
              <a:solidFill>
                <a:srgbClr val="000000"/>
              </a:solidFill>
              <a:latin typeface="Arial"/>
              <a:ea typeface="Arial"/>
              <a:cs typeface="Arial"/>
            </a:endParaRPr>
          </a:p>
          <a:p>
            <a:pPr>
              <a:defRPr/>
            </a:pPr>
            <a:r>
              <a:rPr lang="en-GB" sz="2400" b="0" i="0" u="none" strike="noStrike" cap="none" spc="0">
                <a:solidFill>
                  <a:srgbClr val="000000"/>
                </a:solidFill>
                <a:latin typeface="Arial"/>
                <a:ea typeface="Arial"/>
                <a:cs typeface="Arial"/>
              </a:rPr>
              <a:t>If Europe leads the development of future accelerators, and FCC-ee is not feasible :</a:t>
            </a:r>
          </a:p>
          <a:p>
            <a:pPr>
              <a:defRPr/>
            </a:pPr>
            <a:endParaRPr lang="en-GB" sz="2400" b="0" i="0" u="none" strike="noStrike" cap="none" spc="0">
              <a:solidFill>
                <a:srgbClr val="000000"/>
              </a:solidFill>
              <a:latin typeface="Arial"/>
              <a:ea typeface="Arial"/>
              <a:cs typeface="Arial"/>
            </a:endParaRPr>
          </a:p>
          <a:p>
            <a:pPr lvl="1">
              <a:defRPr/>
            </a:pPr>
            <a:r>
              <a:rPr lang="en-GB" sz="2000" b="0" i="0" u="none" strike="noStrike" cap="none" spc="0">
                <a:solidFill>
                  <a:srgbClr val="000000"/>
                </a:solidFill>
                <a:latin typeface="Arial"/>
                <a:ea typeface="Arial"/>
                <a:cs typeface="Arial"/>
              </a:rPr>
              <a:t>a linear collider is the first fall-back. The smaller event rates are partly compensated by beam polarisation and a higher energy reach.</a:t>
            </a:r>
          </a:p>
          <a:p>
            <a:pPr lvl="1">
              <a:defRPr/>
            </a:pPr>
            <a:r>
              <a:rPr lang="en-GB" sz="2000" b="0" i="0" u="none" strike="noStrike" cap="none" spc="0">
                <a:solidFill>
                  <a:srgbClr val="000000"/>
                </a:solidFill>
                <a:latin typeface="Arial"/>
                <a:ea typeface="Arial"/>
                <a:cs typeface="Arial"/>
              </a:rPr>
              <a:t>In last resort, LEP3 </a:t>
            </a:r>
            <a:r>
              <a:rPr lang="en-GB" sz="2000" b="0" i="0" u="none" strike="noStrike" cap="none" spc="0">
                <a:solidFill>
                  <a:schemeClr val="tx1"/>
                </a:solidFill>
                <a:latin typeface="Arial"/>
                <a:ea typeface="Arial"/>
                <a:cs typeface="Arial"/>
              </a:rPr>
              <a:t>has significantly less reach than the FCC or LCF, but is still in line with the 2020 ESPPU.</a:t>
            </a:r>
          </a:p>
          <a:p>
            <a:pPr lvl="1">
              <a:defRPr/>
            </a:pPr>
            <a:r>
              <a:rPr lang="en-GB" sz="2000" b="0" i="0" u="none" strike="noStrike" cap="none" spc="0">
                <a:solidFill>
                  <a:schemeClr val="tx1"/>
                </a:solidFill>
                <a:latin typeface="Arial"/>
                <a:ea typeface="Arial"/>
                <a:cs typeface="Arial"/>
              </a:rPr>
              <a:t>magnet R&amp;D to be pursued for later hadronic/muonic options.</a:t>
            </a:r>
          </a:p>
          <a:p>
            <a:pPr lvl="1">
              <a:defRPr/>
            </a:pPr>
            <a:endParaRPr lang="en-GB" sz="2000" b="0" i="0" u="none" strike="noStrike" cap="none" spc="0">
              <a:solidFill>
                <a:schemeClr val="tx1"/>
              </a:solidFill>
              <a:latin typeface="Arial"/>
              <a:ea typeface="Arial"/>
              <a:cs typeface="Arial"/>
            </a:endParaRPr>
          </a:p>
          <a:p>
            <a:pPr lvl="0">
              <a:defRPr/>
            </a:pPr>
            <a:r>
              <a:rPr lang="en-GB" sz="2400" b="0" i="0" u="none" strike="noStrike" cap="none" spc="0">
                <a:solidFill>
                  <a:schemeClr val="tx1"/>
                </a:solidFill>
                <a:latin typeface="Arial"/>
                <a:ea typeface="Arial"/>
                <a:cs typeface="Arial"/>
              </a:rPr>
              <a:t>in case a (circular) </a:t>
            </a:r>
            <a:r>
              <a:rPr lang="en-GB" sz="2400" b="0" i="0" u="none" strike="noStrike" cap="none" spc="0">
                <a:solidFill>
                  <a:srgbClr val="000000"/>
                </a:solidFill>
                <a:latin typeface="Arial"/>
                <a:ea typeface="Arial"/>
                <a:cs typeface="Arial"/>
              </a:rPr>
              <a:t>e</a:t>
            </a:r>
            <a:r>
              <a:rPr lang="en-GB" sz="2400" b="0" i="0" u="none" strike="noStrike" cap="none" spc="0" baseline="30000">
                <a:solidFill>
                  <a:srgbClr val="000000"/>
                </a:solidFill>
                <a:latin typeface="Arial"/>
                <a:ea typeface="Arial"/>
                <a:cs typeface="Arial"/>
              </a:rPr>
              <a:t>+</a:t>
            </a:r>
            <a:r>
              <a:rPr lang="en-GB" sz="2400" b="0" i="0" u="none" strike="noStrike" cap="none" spc="0">
                <a:solidFill>
                  <a:srgbClr val="000000"/>
                </a:solidFill>
                <a:latin typeface="Arial"/>
                <a:ea typeface="Arial"/>
                <a:cs typeface="Arial"/>
              </a:rPr>
              <a:t>e</a:t>
            </a:r>
            <a:r>
              <a:rPr lang="en-GB" sz="2400" b="0" i="0" u="none" strike="noStrike" cap="none" spc="0" baseline="30000">
                <a:solidFill>
                  <a:srgbClr val="000000"/>
                </a:solidFill>
                <a:latin typeface="Arial"/>
                <a:ea typeface="Arial"/>
                <a:cs typeface="Arial"/>
              </a:rPr>
              <a:t>-</a:t>
            </a:r>
            <a:r>
              <a:rPr lang="en-GB" sz="2400" b="0" i="0" u="none" strike="noStrike" cap="none" spc="0">
                <a:solidFill>
                  <a:srgbClr val="000000"/>
                </a:solidFill>
                <a:latin typeface="Arial"/>
                <a:ea typeface="Arial"/>
                <a:cs typeface="Arial"/>
              </a:rPr>
              <a:t> collider</a:t>
            </a:r>
            <a:r>
              <a:rPr lang="en-GB" sz="2400" b="0" i="0" u="none" strike="noStrike" cap="none" spc="0">
                <a:solidFill>
                  <a:schemeClr val="tx1"/>
                </a:solidFill>
                <a:latin typeface="Arial"/>
                <a:ea typeface="Arial"/>
                <a:cs typeface="Arial"/>
              </a:rPr>
              <a:t> is being constructed elsewhere:</a:t>
            </a:r>
          </a:p>
          <a:p>
            <a:pPr lvl="0">
              <a:defRPr/>
            </a:pPr>
            <a:endParaRPr lang="en-GB" sz="2400" b="0" i="0" u="none" strike="noStrike" cap="none" spc="0">
              <a:solidFill>
                <a:schemeClr val="tx1"/>
              </a:solidFill>
              <a:latin typeface="Arial"/>
              <a:ea typeface="Arial"/>
              <a:cs typeface="Arial"/>
            </a:endParaRPr>
          </a:p>
          <a:p>
            <a:pPr lvl="1">
              <a:defRPr/>
            </a:pPr>
            <a:r>
              <a:rPr lang="en-GB" sz="2000" b="0" i="0" u="none" strike="noStrike" cap="none" spc="0">
                <a:solidFill>
                  <a:schemeClr val="tx1"/>
                </a:solidFill>
                <a:latin typeface="Arial"/>
                <a:ea typeface="Arial"/>
                <a:cs typeface="Arial"/>
              </a:rPr>
              <a:t>the threshold for a linear </a:t>
            </a:r>
            <a:r>
              <a:rPr lang="en-GB" sz="2000" b="0" i="0" u="none" strike="noStrike" cap="none" spc="0">
                <a:solidFill>
                  <a:srgbClr val="000000"/>
                </a:solidFill>
                <a:latin typeface="Arial"/>
                <a:ea typeface="Arial"/>
                <a:cs typeface="Arial"/>
              </a:rPr>
              <a:t>e</a:t>
            </a:r>
            <a:r>
              <a:rPr lang="en-GB" sz="2000" b="0" i="0" u="none" strike="noStrike" cap="none" spc="0" baseline="30000">
                <a:solidFill>
                  <a:srgbClr val="000000"/>
                </a:solidFill>
                <a:latin typeface="Arial"/>
                <a:ea typeface="Arial"/>
                <a:cs typeface="Arial"/>
              </a:rPr>
              <a:t>+</a:t>
            </a:r>
            <a:r>
              <a:rPr lang="en-GB" sz="2000" b="0" i="0" u="none" strike="noStrike" cap="none" spc="0">
                <a:solidFill>
                  <a:srgbClr val="000000"/>
                </a:solidFill>
                <a:latin typeface="Arial"/>
                <a:ea typeface="Arial"/>
                <a:cs typeface="Arial"/>
              </a:rPr>
              <a:t>e</a:t>
            </a:r>
            <a:r>
              <a:rPr lang="en-GB" sz="2000" b="0" i="0" u="none" strike="noStrike" cap="none" spc="0" baseline="30000">
                <a:solidFill>
                  <a:srgbClr val="000000"/>
                </a:solidFill>
                <a:latin typeface="Arial"/>
                <a:ea typeface="Arial"/>
                <a:cs typeface="Arial"/>
              </a:rPr>
              <a:t>-</a:t>
            </a:r>
            <a:r>
              <a:rPr lang="en-GB" sz="2000" b="0" i="0" u="none" strike="noStrike" cap="none" spc="0">
                <a:solidFill>
                  <a:srgbClr val="000000"/>
                </a:solidFill>
                <a:latin typeface="Arial"/>
                <a:ea typeface="Arial"/>
                <a:cs typeface="Arial"/>
              </a:rPr>
              <a:t> collider</a:t>
            </a:r>
            <a:r>
              <a:rPr lang="en-GB" sz="2000" b="0" i="0" u="none" strike="noStrike" cap="none" spc="0">
                <a:solidFill>
                  <a:schemeClr val="tx1"/>
                </a:solidFill>
                <a:latin typeface="Arial"/>
                <a:ea typeface="Arial"/>
                <a:cs typeface="Arial"/>
              </a:rPr>
              <a:t> to be competitive/complementary is high : &gt;500 GeV (the higher the better). </a:t>
            </a:r>
          </a:p>
          <a:p>
            <a:pPr lvl="1">
              <a:defRPr/>
            </a:pPr>
            <a:r>
              <a:rPr lang="en-GB" sz="2000" b="0" i="0" u="none" strike="noStrike" cap="none" spc="0">
                <a:solidFill>
                  <a:schemeClr val="tx1"/>
                </a:solidFill>
                <a:latin typeface="Arial"/>
                <a:ea typeface="Arial"/>
                <a:cs typeface="Arial"/>
              </a:rPr>
              <a:t>If not, a hadronic program offers more scope : at 100 TeV, in the FCC tunnel if affordable; if not, revert to HE-LHC (~25 TeV). Accelerated R&amp;D on high-field magnets is required for a start-up around ~2050. </a:t>
            </a:r>
            <a:endParaRPr lang="en-GB" sz="2000" b="0" i="0" u="none" strike="noStrike" cap="none" spc="0">
              <a:solidFill>
                <a:schemeClr val="tx1"/>
              </a:solidFill>
              <a:latin typeface="Times New Roman"/>
              <a:cs typeface="Times New Roman"/>
            </a:endParaRPr>
          </a:p>
          <a:p>
            <a:pPr lvl="1">
              <a:defRPr/>
            </a:pPr>
            <a:r>
              <a:rPr lang="en-GB" sz="2000" b="0" i="0" u="none" strike="noStrike" cap="none" spc="0">
                <a:solidFill>
                  <a:schemeClr val="tx1"/>
                </a:solidFill>
                <a:latin typeface="Arial"/>
                <a:ea typeface="Arial"/>
                <a:cs typeface="Arial"/>
              </a:rPr>
              <a:t>an ep collider such as the LHeC could operate in the 2040’ and is required for a proper interpretation of such data. It also has high scientific value on its own. Technical and financial aspects to be clarified.</a:t>
            </a:r>
          </a:p>
        </p:txBody>
      </p:sp>
      <p:sp>
        <p:nvSpPr>
          <p:cNvPr id="1826411674" name="Номер слайда 5"/>
          <p:cNvSpPr>
            <a:spLocks noGrp="1"/>
          </p:cNvSpPr>
          <p:nvPr>
            <p:ph type="sldNum" sz="quarter" idx="12"/>
          </p:nvPr>
        </p:nvSpPr>
        <p:spPr bwMode="auto">
          <a:xfrm>
            <a:off x="9785346" y="6417981"/>
            <a:ext cx="2318045" cy="365123"/>
          </a:xfrm>
          <a:prstGeom prst="rect">
            <a:avLst/>
          </a:prstGeom>
        </p:spPr>
        <p:txBody>
          <a:bodyPr/>
          <a:lstStyle/>
          <a:p>
            <a:pPr>
              <a:defRPr/>
            </a:pPr>
            <a:fld id="{3E760807-9B00-9D8F-A192-27750ED74B65}" type="slidenum">
              <a:rPr/>
              <a:t>24</a:t>
            </a:fld>
            <a:endParaRPr/>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1037576130" name="Заголовок 1"/>
          <p:cNvSpPr>
            <a:spLocks noGrp="1"/>
          </p:cNvSpPr>
          <p:nvPr>
            <p:ph type="title"/>
          </p:nvPr>
        </p:nvSpPr>
        <p:spPr bwMode="auto">
          <a:xfrm>
            <a:off x="963082" y="4406900"/>
            <a:ext cx="10363198" cy="1362073"/>
          </a:xfrm>
          <a:prstGeom prst="rect">
            <a:avLst/>
          </a:prstGeom>
        </p:spPr>
        <p:txBody>
          <a:bodyPr anchor="t"/>
          <a:lstStyle>
            <a:lvl1pPr algn="l">
              <a:defRPr sz="4000" b="1" cap="all"/>
            </a:lvl1pPr>
          </a:lstStyle>
          <a:p>
            <a:pPr>
              <a:defRPr/>
            </a:pPr>
            <a:r>
              <a:t>BACKUPS</a:t>
            </a:r>
          </a:p>
        </p:txBody>
      </p:sp>
      <p:sp>
        <p:nvSpPr>
          <p:cNvPr id="387081955" name="Текст 2"/>
          <p:cNvSpPr>
            <a:spLocks noGrp="1"/>
          </p:cNvSpPr>
          <p:nvPr>
            <p:ph type="body" idx="1"/>
          </p:nvPr>
        </p:nvSpPr>
        <p:spPr bwMode="auto">
          <a:xfrm>
            <a:off x="963082" y="2906712"/>
            <a:ext cx="10363198" cy="1500185"/>
          </a:xfrm>
          <a:prstGeom prst="rect">
            <a:avLst/>
          </a:prstGeo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a:defRPr/>
            </a:pPr>
            <a:endParaRP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sp>
        <p:nvSpPr>
          <p:cNvPr id="2" name="Titre 1"/>
          <p:cNvSpPr>
            <a:spLocks noGrp="1"/>
          </p:cNvSpPr>
          <p:nvPr>
            <p:ph type="title"/>
          </p:nvPr>
        </p:nvSpPr>
        <p:spPr bwMode="auto"/>
        <p:txBody>
          <a:bodyPr/>
          <a:lstStyle/>
          <a:p>
            <a:pPr>
              <a:defRPr/>
            </a:pPr>
            <a:r>
              <a:rPr lang="fr-FR"/>
              <a:t>Backups</a:t>
            </a:r>
            <a:endParaRPr/>
          </a:p>
        </p:txBody>
      </p:sp>
      <p:sp>
        <p:nvSpPr>
          <p:cNvPr id="3" name="Espace réservé du texte 2"/>
          <p:cNvSpPr>
            <a:spLocks noGrp="1"/>
          </p:cNvSpPr>
          <p:nvPr>
            <p:ph type="body" idx="1"/>
          </p:nvPr>
        </p:nvSpPr>
        <p:spPr bwMode="auto"/>
        <p:txBody>
          <a:bodyPr/>
          <a:lstStyle/>
          <a:p>
            <a:pPr>
              <a:defRPr/>
            </a:pPr>
            <a:endParaRPr lang="fr-FR"/>
          </a:p>
        </p:txBody>
      </p:sp>
      <p:sp>
        <p:nvSpPr>
          <p:cNvPr id="4" name="Номер слайда 5"/>
          <p:cNvSpPr>
            <a:spLocks noGrp="1"/>
          </p:cNvSpPr>
          <p:nvPr>
            <p:ph type="sldNum" sz="quarter" idx="12"/>
          </p:nvPr>
        </p:nvSpPr>
        <p:spPr bwMode="auto">
          <a:xfrm>
            <a:off x="9785347" y="6417982"/>
            <a:ext cx="2318047" cy="365125"/>
          </a:xfrm>
          <a:prstGeom prst="rect">
            <a:avLst/>
          </a:prstGeom>
        </p:spPr>
        <p:txBody>
          <a:bodyPr/>
          <a:lstStyle/>
          <a:p>
            <a:pPr>
              <a:defRPr/>
            </a:pPr>
            <a:fld id="{F8E3F0E9-0FC2-4DDE-87CF-3BA6A04EA4CC}" type="slidenum">
              <a:rPr/>
              <a:t>26</a:t>
            </a:fld>
            <a:endParaRPr/>
          </a:p>
        </p:txBody>
      </p:sp>
      <p:graphicFrame>
        <p:nvGraphicFramePr>
          <p:cNvPr id="962363575" name="Tableau 962363574"/>
          <p:cNvGraphicFramePr>
            <a:graphicFrameLocks/>
          </p:cNvGraphicFramePr>
          <p:nvPr/>
        </p:nvGraphicFramePr>
        <p:xfrm>
          <a:off x="137997" y="304081"/>
          <a:ext cx="11505767" cy="6322059"/>
        </p:xfrm>
        <a:graphic>
          <a:graphicData uri="http://schemas.openxmlformats.org/drawingml/2006/table">
            <a:tbl>
              <a:tblPr firstRow="1" bandRow="1">
                <a:tableStyleId>{5C22544A-7EE6-4342-B048-85BDC9FD1C3A}</a:tableStyleId>
              </a:tblPr>
              <a:tblGrid>
                <a:gridCol w="1260000">
                  <a:extLst>
                    <a:ext uri="{9D8B030D-6E8A-4147-A177-3AD203B41FA5}">
                      <a16:colId xmlns:a16="http://schemas.microsoft.com/office/drawing/2014/main" val="20000"/>
                    </a:ext>
                  </a:extLst>
                </a:gridCol>
                <a:gridCol w="10233066">
                  <a:extLst>
                    <a:ext uri="{9D8B030D-6E8A-4147-A177-3AD203B41FA5}">
                      <a16:colId xmlns:a16="http://schemas.microsoft.com/office/drawing/2014/main" val="20001"/>
                    </a:ext>
                  </a:extLst>
                </a:gridCol>
              </a:tblGrid>
              <a:tr h="365760">
                <a:tc>
                  <a:txBody>
                    <a:bodyPr/>
                    <a:lstStyle/>
                    <a:p>
                      <a:pPr>
                        <a:defRPr/>
                      </a:pPr>
                      <a:r>
                        <a:rPr sz="1400"/>
                        <a:t>Laboratoire</a:t>
                      </a:r>
                    </a:p>
                  </a:txBody>
                  <a:tcPr/>
                </a:tc>
                <a:tc>
                  <a:txBody>
                    <a:bodyPr/>
                    <a:lstStyle/>
                    <a:p>
                      <a:pPr>
                        <a:defRPr/>
                      </a:pPr>
                      <a:r>
                        <a:rPr sz="1400"/>
                        <a:t>Position</a:t>
                      </a:r>
                    </a:p>
                  </a:txBody>
                  <a:tcPr/>
                </a:tc>
                <a:extLst>
                  <a:ext uri="{0D108BD9-81ED-4DB2-BD59-A6C34878D82A}">
                    <a16:rowId xmlns:a16="http://schemas.microsoft.com/office/drawing/2014/main" val="10000"/>
                  </a:ext>
                </a:extLst>
              </a:tr>
              <a:tr h="365760">
                <a:tc>
                  <a:txBody>
                    <a:bodyPr/>
                    <a:lstStyle/>
                    <a:p>
                      <a:pPr>
                        <a:defRPr/>
                      </a:pPr>
                      <a:r>
                        <a:rPr sz="1400"/>
                        <a:t>LLR</a:t>
                      </a:r>
                    </a:p>
                  </a:txBody>
                  <a:tcPr/>
                </a:tc>
                <a:tc>
                  <a:txBody>
                    <a:bodyPr/>
                    <a:lstStyle/>
                    <a:p>
                      <a:pPr>
                        <a:defRPr/>
                      </a:pPr>
                      <a:r>
                        <a:rPr lang="fr-FR" sz="1400" b="0" i="0" u="none" strike="noStrike" cap="none" spc="0">
                          <a:solidFill>
                            <a:schemeClr val="dk1"/>
                          </a:solidFill>
                          <a:latin typeface="Arial"/>
                          <a:ea typeface="Arial"/>
                          <a:cs typeface="Arial"/>
                        </a:rPr>
                        <a:t>Appuyer comme priorité absolue la séquence FCC ee … hh dans un tunnel circulaire de 100 km sur le site du CERN, seule en mesure de couvrir toutes les nécessités de physique (Higgs/EW; QCD; Saveurs; BSM; …)</a:t>
                      </a:r>
                      <a:endParaRPr lang="fr-FR" sz="1400" b="0" i="0" u="none" strike="noStrike" cap="none" spc="0">
                        <a:solidFill>
                          <a:schemeClr val="dk1"/>
                        </a:solidFill>
                        <a:latin typeface="Arial"/>
                        <a:cs typeface="Arial"/>
                      </a:endParaRPr>
                    </a:p>
                  </a:txBody>
                  <a:tcPr/>
                </a:tc>
                <a:extLst>
                  <a:ext uri="{0D108BD9-81ED-4DB2-BD59-A6C34878D82A}">
                    <a16:rowId xmlns:a16="http://schemas.microsoft.com/office/drawing/2014/main" val="10001"/>
                  </a:ext>
                </a:extLst>
              </a:tr>
              <a:tr h="365760">
                <a:tc>
                  <a:txBody>
                    <a:bodyPr/>
                    <a:lstStyle/>
                    <a:p>
                      <a:pPr>
                        <a:defRPr/>
                      </a:pPr>
                      <a:r>
                        <a:rPr sz="1400"/>
                        <a:t>IP2I</a:t>
                      </a:r>
                    </a:p>
                  </a:txBody>
                  <a:tcPr/>
                </a:tc>
                <a:tc>
                  <a:txBody>
                    <a:bodyPr/>
                    <a:lstStyle/>
                    <a:p>
                      <a:pPr>
                        <a:defRPr/>
                      </a:pPr>
                      <a:r>
                        <a:rPr lang="fr-FR" sz="1400" b="0" i="0" u="none" strike="noStrike" cap="none" spc="0">
                          <a:solidFill>
                            <a:schemeClr val="dk1"/>
                          </a:solidFill>
                          <a:latin typeface="Arial"/>
                          <a:ea typeface="Arial"/>
                          <a:cs typeface="Arial"/>
                        </a:rPr>
                        <a:t> L’IP2I soutient inconditionnellement le projet FCC du CERN dans ces deux étapes de collisionneurs et considère que celui-ci répondra le mieux aux grandes questions scientifiques adressées par la communauté. Dans le cas où ce projet ne pourrait être</a:t>
                      </a:r>
                      <a:endParaRPr lang="fr-FR" sz="1400" b="0" i="0" u="none" strike="noStrike" cap="none" spc="0">
                        <a:solidFill>
                          <a:schemeClr val="dk1"/>
                        </a:solidFill>
                        <a:latin typeface="Arial"/>
                        <a:cs typeface="Arial"/>
                      </a:endParaRPr>
                    </a:p>
                    <a:p>
                      <a:pPr>
                        <a:defRPr/>
                      </a:pPr>
                      <a:r>
                        <a:rPr lang="fr-FR" sz="1400" b="0" i="0" u="none" strike="noStrike" cap="none" spc="0">
                          <a:solidFill>
                            <a:schemeClr val="dk1"/>
                          </a:solidFill>
                          <a:latin typeface="Arial"/>
                          <a:ea typeface="Arial"/>
                          <a:cs typeface="Arial"/>
                        </a:rPr>
                        <a:t>réalisé, L’IP2I envisagerait la participation à d’autres projets avec un potentiel de physique différent, suivant les raisons de cette  impossibilité. L‘IP2I considère enfin qu’une décision rapide et indépendante sur un projet futur pour le CERN est essentielle.</a:t>
                      </a:r>
                      <a:endParaRPr lang="fr-FR" sz="1400" b="0" i="0" u="none" strike="noStrike" cap="none" spc="0">
                        <a:solidFill>
                          <a:schemeClr val="dk1"/>
                        </a:solidFill>
                        <a:latin typeface="Arial"/>
                        <a:cs typeface="Arial"/>
                      </a:endParaRPr>
                    </a:p>
                  </a:txBody>
                  <a:tcPr/>
                </a:tc>
                <a:extLst>
                  <a:ext uri="{0D108BD9-81ED-4DB2-BD59-A6C34878D82A}">
                    <a16:rowId xmlns:a16="http://schemas.microsoft.com/office/drawing/2014/main" val="10002"/>
                  </a:ext>
                </a:extLst>
              </a:tr>
              <a:tr h="365760">
                <a:tc>
                  <a:txBody>
                    <a:bodyPr/>
                    <a:lstStyle/>
                    <a:p>
                      <a:pPr>
                        <a:defRPr/>
                      </a:pPr>
                      <a:r>
                        <a:rPr sz="1400"/>
                        <a:t>IPHC</a:t>
                      </a:r>
                    </a:p>
                  </a:txBody>
                  <a:tcPr/>
                </a:tc>
                <a:tc>
                  <a:txBody>
                    <a:bodyPr/>
                    <a:lstStyle/>
                    <a:p>
                      <a:pPr>
                        <a:defRPr/>
                      </a:pPr>
                      <a:r>
                        <a:rPr lang="fr-FR" sz="1400" b="0" i="0" u="none" strike="noStrike" cap="none" spc="0">
                          <a:solidFill>
                            <a:schemeClr val="dk1"/>
                          </a:solidFill>
                          <a:latin typeface="Arial"/>
                          <a:ea typeface="Arial"/>
                          <a:cs typeface="Arial"/>
                        </a:rPr>
                        <a:t>l’IPHC souhaite continuer à contribuer à ce que la France reste un acteur majeur de la physique de particules. Nous pensons que la meilleure stratégie pour la discipline et le maintien de son attractivité passe par la construction de FCCee au CERN. Nous souhaitons qu’un consensus le plus fort possible se dégage afin de permettre qu’une décision positive soit prise le plus tôt possible. Les souhaits exprimés ici sont fortement soutenus par la direction de l’IPHC, engagée dans cette réflexion au sein de l’unité.</a:t>
                      </a:r>
                      <a:endParaRPr lang="fr-FR" sz="1400" b="0" i="0" u="none" strike="noStrike" cap="none" spc="0">
                        <a:solidFill>
                          <a:schemeClr val="dk1"/>
                        </a:solidFill>
                        <a:latin typeface="Arial"/>
                        <a:cs typeface="Arial"/>
                      </a:endParaRPr>
                    </a:p>
                  </a:txBody>
                  <a:tcPr/>
                </a:tc>
                <a:extLst>
                  <a:ext uri="{0D108BD9-81ED-4DB2-BD59-A6C34878D82A}">
                    <a16:rowId xmlns:a16="http://schemas.microsoft.com/office/drawing/2014/main" val="10003"/>
                  </a:ext>
                </a:extLst>
              </a:tr>
              <a:tr h="365760">
                <a:tc>
                  <a:txBody>
                    <a:bodyPr/>
                    <a:lstStyle/>
                    <a:p>
                      <a:pPr>
                        <a:defRPr/>
                      </a:pPr>
                      <a:r>
                        <a:rPr sz="1400"/>
                        <a:t>CPPM </a:t>
                      </a:r>
                    </a:p>
                  </a:txBody>
                  <a:tcPr/>
                </a:tc>
                <a:tc>
                  <a:txBody>
                    <a:bodyPr/>
                    <a:lstStyle/>
                    <a:p>
                      <a:pPr>
                        <a:defRPr/>
                      </a:pPr>
                      <a:r>
                        <a:rPr lang="fr-FR" sz="1400" b="0" i="0" u="none" strike="noStrike" cap="none" spc="0">
                          <a:solidFill>
                            <a:schemeClr val="dk1"/>
                          </a:solidFill>
                          <a:latin typeface="Arial"/>
                          <a:ea typeface="Arial"/>
                          <a:cs typeface="Arial"/>
                        </a:rPr>
                        <a:t>In summary members of CPPM support an electron-positron machine as the next high-energy collider and are involved in related R&amp;D. They also advise CERN to continue its role as a platform for other non-collider experiments on neutrinos or dark matter, and to define ambitious sustainability goals for its current and future projects.</a:t>
                      </a:r>
                      <a:endParaRPr lang="fr-FR" sz="1400" b="0" i="0" u="none" strike="noStrike" cap="none" spc="0">
                        <a:solidFill>
                          <a:schemeClr val="dk1"/>
                        </a:solidFill>
                        <a:latin typeface="Arial"/>
                        <a:cs typeface="Arial"/>
                      </a:endParaRPr>
                    </a:p>
                  </a:txBody>
                  <a:tcPr/>
                </a:tc>
                <a:extLst>
                  <a:ext uri="{0D108BD9-81ED-4DB2-BD59-A6C34878D82A}">
                    <a16:rowId xmlns:a16="http://schemas.microsoft.com/office/drawing/2014/main" val="10004"/>
                  </a:ext>
                </a:extLst>
              </a:tr>
              <a:tr h="365760">
                <a:tc>
                  <a:txBody>
                    <a:bodyPr/>
                    <a:lstStyle/>
                    <a:p>
                      <a:pPr>
                        <a:defRPr/>
                      </a:pPr>
                      <a:r>
                        <a:rPr sz="1400"/>
                        <a:t>LPNHE</a:t>
                      </a:r>
                    </a:p>
                  </a:txBody>
                  <a:tcPr/>
                </a:tc>
                <a:tc>
                  <a:txBody>
                    <a:bodyPr/>
                    <a:lstStyle/>
                    <a:p>
                      <a:pPr>
                        <a:defRPr/>
                      </a:pPr>
                      <a:r>
                        <a:rPr lang="fr-FR" sz="1400" b="0" i="0" u="none" strike="noStrike" cap="none" spc="0">
                          <a:solidFill>
                            <a:schemeClr val="dk1"/>
                          </a:solidFill>
                          <a:latin typeface="Arial"/>
                          <a:ea typeface="Arial"/>
                          <a:cs typeface="Arial"/>
                        </a:rPr>
                        <a:t>The LPNHE laboratory strongly supports the future collider project, starting with Higgs factory. In this context, FCC is our first option in term of scientific impact, with the potential of further exploring the high-energy frontier with the p-p phase.</a:t>
                      </a:r>
                      <a:endParaRPr lang="fr-FR" sz="1400" b="0" i="0" u="none" strike="noStrike" cap="none" spc="0">
                        <a:solidFill>
                          <a:schemeClr val="dk1"/>
                        </a:solidFill>
                        <a:latin typeface="Arial"/>
                        <a:cs typeface="Arial"/>
                      </a:endParaRPr>
                    </a:p>
                  </a:txBody>
                  <a:tcPr/>
                </a:tc>
                <a:extLst>
                  <a:ext uri="{0D108BD9-81ED-4DB2-BD59-A6C34878D82A}">
                    <a16:rowId xmlns:a16="http://schemas.microsoft.com/office/drawing/2014/main" val="10005"/>
                  </a:ext>
                </a:extLst>
              </a:tr>
              <a:tr h="365760">
                <a:tc>
                  <a:txBody>
                    <a:bodyPr/>
                    <a:lstStyle/>
                    <a:p>
                      <a:pPr>
                        <a:defRPr/>
                      </a:pPr>
                      <a:r>
                        <a:rPr sz="1400"/>
                        <a:t>GANIL</a:t>
                      </a:r>
                    </a:p>
                  </a:txBody>
                  <a:tcPr/>
                </a:tc>
                <a:tc>
                  <a:txBody>
                    <a:bodyPr/>
                    <a:lstStyle/>
                    <a:p>
                      <a:pPr>
                        <a:defRPr/>
                      </a:pPr>
                      <a:r>
                        <a:rPr sz="1400"/>
                        <a:t>In support of nuclear physics European synergies (DESIR, Radioactive beams)</a:t>
                      </a:r>
                    </a:p>
                  </a:txBody>
                  <a:tcPr/>
                </a:tc>
                <a:extLst>
                  <a:ext uri="{0D108BD9-81ED-4DB2-BD59-A6C34878D82A}">
                    <a16:rowId xmlns:a16="http://schemas.microsoft.com/office/drawing/2014/main" val="10006"/>
                  </a:ext>
                </a:extLst>
              </a:tr>
              <a:tr h="365760">
                <a:tc>
                  <a:txBody>
                    <a:bodyPr/>
                    <a:lstStyle/>
                    <a:p>
                      <a:pPr>
                        <a:defRPr/>
                      </a:pPr>
                      <a:r>
                        <a:rPr sz="1400"/>
                        <a:t>IJCLAB</a:t>
                      </a:r>
                    </a:p>
                  </a:txBody>
                  <a:tcPr/>
                </a:tc>
                <a:tc>
                  <a:txBody>
                    <a:bodyPr/>
                    <a:lstStyle/>
                    <a:p>
                      <a:pPr>
                        <a:defRPr/>
                      </a:pPr>
                      <a:r>
                        <a:rPr sz="1400"/>
                        <a:t>FCCee, LHeC as a bridge</a:t>
                      </a:r>
                    </a:p>
                  </a:txBody>
                  <a:tcPr/>
                </a:tc>
                <a:extLst>
                  <a:ext uri="{0D108BD9-81ED-4DB2-BD59-A6C34878D82A}">
                    <a16:rowId xmlns:a16="http://schemas.microsoft.com/office/drawing/2014/main" val="10007"/>
                  </a:ext>
                </a:extLst>
              </a:tr>
              <a:tr h="365760">
                <a:tc>
                  <a:txBody>
                    <a:bodyPr/>
                    <a:lstStyle/>
                    <a:p>
                      <a:pPr>
                        <a:defRPr/>
                      </a:pPr>
                      <a:r>
                        <a:rPr sz="1400"/>
                        <a:t>LAPP</a:t>
                      </a:r>
                    </a:p>
                  </a:txBody>
                  <a:tcPr/>
                </a:tc>
                <a:tc>
                  <a:txBody>
                    <a:bodyPr/>
                    <a:lstStyle/>
                    <a:p>
                      <a:pPr>
                        <a:defRPr/>
                      </a:pPr>
                      <a:r>
                        <a:rPr lang="fr-FR" sz="1400" b="0" i="0" u="none" strike="noStrike" cap="none" spc="0">
                          <a:solidFill>
                            <a:schemeClr val="dk1"/>
                          </a:solidFill>
                          <a:latin typeface="Arial"/>
                          <a:ea typeface="Arial"/>
                          <a:cs typeface="Arial"/>
                        </a:rPr>
                        <a:t>Le LAPP est prêt à contribuer de manière significative aux efforts de R&amp;D, de conception, et d'opération des détecteurs pour le FCC-ee.</a:t>
                      </a:r>
                      <a:endParaRPr lang="fr-FR" sz="1400" b="0" i="0" u="none" strike="noStrike" cap="none" spc="0">
                        <a:solidFill>
                          <a:schemeClr val="dk1"/>
                        </a:solidFill>
                        <a:latin typeface="Arial"/>
                        <a:cs typeface="Arial"/>
                      </a:endParaRPr>
                    </a:p>
                  </a:txBody>
                  <a:tcPr/>
                </a:tc>
                <a:extLst>
                  <a:ext uri="{0D108BD9-81ED-4DB2-BD59-A6C34878D82A}">
                    <a16:rowId xmlns:a16="http://schemas.microsoft.com/office/drawing/2014/main" val="10008"/>
                  </a:ext>
                </a:extLst>
              </a:tr>
              <a:tr h="0">
                <a:tc>
                  <a:txBody>
                    <a:bodyPr/>
                    <a:lstStyle/>
                    <a:p>
                      <a:pPr>
                        <a:defRPr/>
                      </a:pPr>
                      <a:endParaRPr sz="1400"/>
                    </a:p>
                  </a:txBody>
                  <a:tcPr/>
                </a:tc>
                <a:tc>
                  <a:txBody>
                    <a:bodyPr/>
                    <a:lstStyle/>
                    <a:p>
                      <a:pPr>
                        <a:defRPr/>
                      </a:pPr>
                      <a:endParaRPr lang="fr-FR" sz="1400" b="0" i="0" u="none" strike="noStrike" cap="none" spc="0">
                        <a:solidFill>
                          <a:schemeClr val="dk1"/>
                        </a:solidFill>
                        <a:latin typeface="Arial"/>
                        <a:ea typeface="Arial"/>
                        <a:cs typeface="Arial"/>
                      </a:endParaRPr>
                    </a:p>
                  </a:txBody>
                  <a:tcPr/>
                </a:tc>
                <a:extLst>
                  <a:ext uri="{0D108BD9-81ED-4DB2-BD59-A6C34878D82A}">
                    <a16:rowId xmlns:a16="http://schemas.microsoft.com/office/drawing/2014/main" val="10009"/>
                  </a:ext>
                </a:extLst>
              </a:tr>
              <a:tr h="365760">
                <a:tc>
                  <a:txBody>
                    <a:bodyPr/>
                    <a:lstStyle/>
                    <a:p>
                      <a:pPr>
                        <a:defRPr/>
                      </a:pPr>
                      <a:r>
                        <a:rPr sz="1400"/>
                        <a:t>IRFU</a:t>
                      </a:r>
                    </a:p>
                  </a:txBody>
                  <a:tcPr/>
                </a:tc>
                <a:tc>
                  <a:txBody>
                    <a:bodyPr/>
                    <a:lstStyle/>
                    <a:p>
                      <a:pPr>
                        <a:defRPr/>
                      </a:pPr>
                      <a:r>
                        <a:rPr lang="fr-FR" sz="1400" b="0" i="0" u="none" strike="noStrike" cap="none" spc="0">
                          <a:solidFill>
                            <a:schemeClr val="dk1"/>
                          </a:solidFill>
                          <a:latin typeface="Arial"/>
                          <a:ea typeface="Arial"/>
                          <a:cs typeface="Arial"/>
                        </a:rPr>
                        <a:t>Assuming Europe will lead the development of future accelerators, with no large scale projects pursued elsewhere, it is agreed that the preferred option for a future collider project would be the Future Circular Collider (FCC) at CERN, provided it is feasible.</a:t>
                      </a:r>
                      <a:endParaRPr sz="1400"/>
                    </a:p>
                  </a:txBody>
                  <a:tcPr/>
                </a:tc>
                <a:extLst>
                  <a:ext uri="{0D108BD9-81ED-4DB2-BD59-A6C34878D82A}">
                    <a16:rowId xmlns:a16="http://schemas.microsoft.com/office/drawing/2014/main" val="10010"/>
                  </a:ext>
                </a:extLst>
              </a:tr>
            </a:tbl>
          </a:graphicData>
        </a:graphic>
      </p:graphicFrame>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bwMode="auto">
        <a:xfrm>
          <a:off x="0" y="0"/>
          <a:ext cx="0" cy="0"/>
          <a:chOff x="0" y="0"/>
          <a:chExt cx="0" cy="0"/>
        </a:xfrm>
      </p:grpSpPr>
      <p:pic>
        <p:nvPicPr>
          <p:cNvPr id="1640471726" name="Image 1640471725"/>
          <p:cNvPicPr>
            <a:picLocks noChangeAspect="1"/>
          </p:cNvPicPr>
          <p:nvPr/>
        </p:nvPicPr>
        <p:blipFill>
          <a:blip r:embed="rId3"/>
          <a:stretch/>
        </p:blipFill>
        <p:spPr bwMode="auto">
          <a:xfrm>
            <a:off x="5316818" y="3678390"/>
            <a:ext cx="7007896" cy="3240462"/>
          </a:xfrm>
          <a:prstGeom prst="rect">
            <a:avLst/>
          </a:prstGeom>
        </p:spPr>
      </p:pic>
      <p:sp>
        <p:nvSpPr>
          <p:cNvPr id="1615051984" name="Заголовок 1"/>
          <p:cNvSpPr>
            <a:spLocks noGrp="1"/>
          </p:cNvSpPr>
          <p:nvPr>
            <p:ph type="title"/>
          </p:nvPr>
        </p:nvSpPr>
        <p:spPr bwMode="auto">
          <a:xfrm>
            <a:off x="510138" y="53163"/>
            <a:ext cx="11072259" cy="935660"/>
          </a:xfrm>
          <a:prstGeom prst="rect">
            <a:avLst/>
          </a:prstGeom>
        </p:spPr>
        <p:txBody>
          <a:bodyPr vertOverflow="overflow" horzOverflow="overflow" vert="horz" wrap="square" lIns="91440" tIns="45720" rIns="91440" bIns="45720" numCol="1" spcCol="0" rtlCol="0" fromWordArt="0" anchor="ctr" anchorCtr="0" forceAA="0" compatLnSpc="0">
            <a:normAutofit/>
          </a:bodyPr>
          <a:lstStyle/>
          <a:p>
            <a:pPr lvl="1">
              <a:defRPr/>
            </a:pPr>
            <a:r>
              <a:rPr lang="en-GB" sz="3600" b="1" i="0" u="none" strike="noStrike" cap="none" spc="0">
                <a:solidFill>
                  <a:schemeClr val="accent1"/>
                </a:solidFill>
                <a:latin typeface="Arial"/>
                <a:ea typeface="Arial"/>
                <a:cs typeface="Arial"/>
              </a:rPr>
              <a:t>Mid term : LHeC as a Bridge project</a:t>
            </a:r>
            <a:endParaRPr sz="3600"/>
          </a:p>
        </p:txBody>
      </p:sp>
      <p:sp>
        <p:nvSpPr>
          <p:cNvPr id="1244008242" name="Объект 2"/>
          <p:cNvSpPr>
            <a:spLocks noGrp="1"/>
          </p:cNvSpPr>
          <p:nvPr>
            <p:ph idx="1"/>
          </p:nvPr>
        </p:nvSpPr>
        <p:spPr bwMode="auto">
          <a:xfrm>
            <a:off x="385011" y="1403807"/>
            <a:ext cx="11454062" cy="4877596"/>
          </a:xfrm>
          <a:prstGeom prst="rect">
            <a:avLst/>
          </a:prstGeom>
        </p:spPr>
        <p:txBody>
          <a:bodyPr vertOverflow="overflow" horzOverflow="overflow" vert="horz" wrap="square" lIns="91440" tIns="45720" rIns="91440" bIns="45720" numCol="1" spcCol="0" rtlCol="0" fromWordArt="0" anchor="t" anchorCtr="0" forceAA="0" compatLnSpc="0">
            <a:normAutofit/>
          </a:bodyPr>
          <a:lstStyle/>
          <a:p>
            <a:pPr>
              <a:defRPr/>
            </a:pPr>
            <a:r>
              <a:rPr lang="en-GB" sz="1600" b="1" i="0" u="none">
                <a:solidFill>
                  <a:srgbClr val="000000"/>
                </a:solidFill>
                <a:latin typeface="Arial"/>
                <a:ea typeface="Arial"/>
                <a:cs typeface="Arial"/>
              </a:rPr>
              <a:t>Recent contribution sent to the ESPP portal concerning LHeC (Stocchi et al.) </a:t>
            </a:r>
          </a:p>
          <a:p>
            <a:pPr>
              <a:defRPr/>
            </a:pPr>
            <a:r>
              <a:rPr lang="en-GB" sz="1600" b="1" i="0" u="none">
                <a:solidFill>
                  <a:srgbClr val="000000"/>
                </a:solidFill>
                <a:latin typeface="Arial"/>
                <a:ea typeface="Arial"/>
                <a:cs typeface="Arial"/>
              </a:rPr>
              <a:t> </a:t>
            </a:r>
          </a:p>
          <a:p>
            <a:pPr>
              <a:defRPr/>
            </a:pPr>
            <a:r>
              <a:rPr lang="en-GB" sz="1600" b="1" i="0" u="none">
                <a:solidFill>
                  <a:srgbClr val="000000"/>
                </a:solidFill>
                <a:latin typeface="Arial"/>
                <a:ea typeface="Arial"/>
                <a:cs typeface="Arial"/>
              </a:rPr>
              <a:t>PERLE is a major R&amp;D project at IJCLab</a:t>
            </a:r>
            <a:r>
              <a:rPr lang="en-GB" sz="1600" b="0" i="0" u="none">
                <a:solidFill>
                  <a:srgbClr val="000000"/>
                </a:solidFill>
                <a:latin typeface="Arial"/>
                <a:ea typeface="Arial"/>
                <a:cs typeface="Arial"/>
              </a:rPr>
              <a:t>, aiming at validating ERL technology for the LHeC and future e</a:t>
            </a:r>
            <a:r>
              <a:rPr lang="en-GB" sz="1600" b="0" i="0" u="none" baseline="30000">
                <a:solidFill>
                  <a:srgbClr val="000000"/>
                </a:solidFill>
                <a:latin typeface="Arial"/>
                <a:ea typeface="Arial"/>
                <a:cs typeface="Arial"/>
              </a:rPr>
              <a:t>+</a:t>
            </a:r>
            <a:r>
              <a:rPr lang="en-GB" sz="1600" b="0" i="0" u="none">
                <a:solidFill>
                  <a:srgbClr val="000000"/>
                </a:solidFill>
                <a:latin typeface="Arial"/>
                <a:ea typeface="Arial"/>
                <a:cs typeface="Arial"/>
              </a:rPr>
              <a:t>e</a:t>
            </a:r>
            <a:r>
              <a:rPr lang="en-GB" sz="1600" b="0" i="0" u="none" baseline="30000">
                <a:solidFill>
                  <a:srgbClr val="000000"/>
                </a:solidFill>
                <a:latin typeface="Arial"/>
                <a:ea typeface="Arial"/>
                <a:cs typeface="Arial"/>
              </a:rPr>
              <a:t>-</a:t>
            </a:r>
            <a:r>
              <a:rPr lang="en-GB" sz="1600" b="0" i="0" u="none">
                <a:solidFill>
                  <a:srgbClr val="000000"/>
                </a:solidFill>
                <a:latin typeface="Arial"/>
                <a:ea typeface="Arial"/>
                <a:cs typeface="Arial"/>
              </a:rPr>
              <a:t> accelerators in general.</a:t>
            </a:r>
          </a:p>
          <a:p>
            <a:pPr marL="0" indent="0">
              <a:buFont typeface="Arial"/>
              <a:buNone/>
              <a:defRPr/>
            </a:pPr>
            <a:endParaRPr lang="en-GB" sz="1600" b="0" i="0" u="none">
              <a:solidFill>
                <a:srgbClr val="000000"/>
              </a:solidFill>
              <a:latin typeface="Arial"/>
              <a:ea typeface="Arial"/>
              <a:cs typeface="Arial"/>
            </a:endParaRPr>
          </a:p>
          <a:p>
            <a:pPr>
              <a:defRPr/>
            </a:pPr>
            <a:r>
              <a:rPr lang="en-GB" sz="1600" b="1" i="0" u="none">
                <a:solidFill>
                  <a:srgbClr val="000000"/>
                </a:solidFill>
                <a:latin typeface="Arial"/>
                <a:ea typeface="Arial"/>
                <a:cs typeface="Arial"/>
              </a:rPr>
              <a:t>LHeC  is not a flagship project</a:t>
            </a:r>
            <a:r>
              <a:rPr lang="en-GB" sz="1600" b="0" i="0" u="none">
                <a:solidFill>
                  <a:srgbClr val="000000"/>
                </a:solidFill>
                <a:latin typeface="Arial"/>
                <a:ea typeface="Arial"/>
                <a:cs typeface="Arial"/>
              </a:rPr>
              <a:t>, but :</a:t>
            </a:r>
          </a:p>
          <a:p>
            <a:pPr lvl="1">
              <a:defRPr/>
            </a:pPr>
            <a:r>
              <a:rPr lang="en-GB" sz="1600" b="0" i="0" u="none">
                <a:solidFill>
                  <a:srgbClr val="000000"/>
                </a:solidFill>
                <a:latin typeface="Arial"/>
                <a:ea typeface="Arial"/>
                <a:cs typeface="Arial"/>
              </a:rPr>
              <a:t>It has a very significant impact on the scientific potential of HL-LHC (the « past »), is mandatory for FCC-hh (the « future »), and has an extremely rich scientific program of its own (QCD, EW, BSM);</a:t>
            </a:r>
          </a:p>
          <a:p>
            <a:pPr lvl="1">
              <a:defRPr/>
            </a:pPr>
            <a:r>
              <a:rPr lang="en-GB" sz="1600" b="0" i="0" u="none">
                <a:solidFill>
                  <a:srgbClr val="000000"/>
                </a:solidFill>
                <a:latin typeface="Arial"/>
                <a:ea typeface="Arial"/>
                <a:cs typeface="Arial"/>
              </a:rPr>
              <a:t>It is not very expansive (&lt;10% of the cost of the FCC), relatively fast to build (requires a &lt;9 km tunnel) ;</a:t>
            </a:r>
          </a:p>
          <a:p>
            <a:pPr lvl="1">
              <a:defRPr/>
            </a:pPr>
            <a:r>
              <a:rPr lang="en-GB" sz="1600" b="0" i="0" u="none" strike="noStrike" cap="none" spc="0">
                <a:solidFill>
                  <a:srgbClr val="000000"/>
                </a:solidFill>
                <a:latin typeface="Arial"/>
                <a:ea typeface="Arial"/>
                <a:cs typeface="Arial"/>
              </a:rPr>
              <a:t>PERLE/LHeC are based on ERL/SRF technology</a:t>
            </a:r>
          </a:p>
          <a:p>
            <a:pPr lvl="2">
              <a:defRPr/>
            </a:pPr>
            <a:r>
              <a:rPr lang="en-GB" sz="1400" b="0" i="0" u="none" strike="noStrike" cap="none" spc="0">
                <a:solidFill>
                  <a:srgbClr val="000000"/>
                </a:solidFill>
                <a:latin typeface="Arial"/>
                <a:ea typeface="Arial"/>
                <a:cs typeface="Arial"/>
              </a:rPr>
              <a:t>Significantly reduced energy footprint</a:t>
            </a:r>
          </a:p>
          <a:p>
            <a:pPr lvl="2">
              <a:defRPr/>
            </a:pPr>
            <a:r>
              <a:rPr lang="en-GB" sz="1400" b="0" i="0" u="none" strike="noStrike" cap="none" spc="0">
                <a:solidFill>
                  <a:srgbClr val="000000"/>
                </a:solidFill>
                <a:latin typeface="Arial"/>
                <a:ea typeface="Arial"/>
                <a:cs typeface="Arial"/>
              </a:rPr>
              <a:t>training/validation for future SRF e+e- colliders.</a:t>
            </a:r>
            <a:endParaRPr lang="en-GB" sz="1400" b="0" i="0" u="none">
              <a:solidFill>
                <a:srgbClr val="000000"/>
              </a:solidFill>
              <a:latin typeface="Arial"/>
              <a:ea typeface="Arial"/>
              <a:cs typeface="Arial"/>
            </a:endParaRPr>
          </a:p>
        </p:txBody>
      </p:sp>
      <p:sp>
        <p:nvSpPr>
          <p:cNvPr id="1392606452" name="Объект 2"/>
          <p:cNvSpPr>
            <a:spLocks noGrp="1"/>
          </p:cNvSpPr>
          <p:nvPr/>
        </p:nvSpPr>
        <p:spPr bwMode="auto">
          <a:xfrm>
            <a:off x="385011" y="4413249"/>
            <a:ext cx="4987307" cy="2634296"/>
          </a:xfrm>
          <a:prstGeom prst="rect">
            <a:avLst/>
          </a:prstGeom>
        </p:spPr>
        <p:txBody>
          <a:bodyPr vertOverflow="overflow" horzOverflow="overflow" vert="horz" wrap="square" lIns="91440" tIns="45720" rIns="91440" bIns="45720" numCol="1" spcCol="0" rtlCol="0" fromWordArt="0" anchor="t" anchorCtr="0" forceAA="0" compatLnSpc="0">
            <a:normAutofit/>
          </a:bodyPr>
          <a:lstStyle>
            <a:lvl1pPr marL="342900" indent="-342900" algn="l" defTabSz="914400">
              <a:spcBef>
                <a:spcPts val="0"/>
              </a:spcBef>
              <a:buFont typeface="Arial"/>
              <a:buChar char="•"/>
              <a:defRPr sz="3200">
                <a:solidFill>
                  <a:schemeClr val="tx1"/>
                </a:solidFill>
                <a:latin typeface="+mn-lt"/>
                <a:ea typeface="+mn-ea"/>
                <a:cs typeface="+mn-cs"/>
              </a:defRPr>
            </a:lvl1pPr>
            <a:lvl2pPr marL="914400" indent="-457200" algn="l" defTabSz="914400">
              <a:spcBef>
                <a:spcPts val="0"/>
              </a:spcBef>
              <a:buFont typeface="Arial"/>
              <a:buChar char="•"/>
              <a:defRPr sz="2800">
                <a:solidFill>
                  <a:schemeClr val="tx1"/>
                </a:solidFill>
                <a:latin typeface="+mn-lt"/>
                <a:ea typeface="+mn-ea"/>
                <a:cs typeface="+mn-cs"/>
              </a:defRPr>
            </a:lvl2pPr>
            <a:lvl3pPr marL="1143000" indent="-228600" algn="l" defTabSz="914400">
              <a:spcBef>
                <a:spcPts val="0"/>
              </a:spcBef>
              <a:buFont typeface="Arial"/>
              <a:buChar char="•"/>
              <a:defRPr sz="2400">
                <a:solidFill>
                  <a:schemeClr val="tx1"/>
                </a:solidFill>
                <a:latin typeface="+mn-lt"/>
                <a:ea typeface="+mn-ea"/>
                <a:cs typeface="+mn-cs"/>
              </a:defRPr>
            </a:lvl3pPr>
            <a:lvl4pPr marL="1600200" indent="-228600" algn="l" defTabSz="914400">
              <a:spcBef>
                <a:spcPts val="0"/>
              </a:spcBef>
              <a:buFont typeface="Arial"/>
              <a:buChar char="–"/>
              <a:defRPr sz="2000">
                <a:solidFill>
                  <a:schemeClr val="tx1"/>
                </a:solidFill>
                <a:latin typeface="+mn-lt"/>
                <a:ea typeface="+mn-ea"/>
                <a:cs typeface="+mn-cs"/>
              </a:defRPr>
            </a:lvl4pPr>
            <a:lvl5pPr marL="2057400" indent="-228600" algn="l" defTabSz="914400">
              <a:spcBef>
                <a:spcPts val="0"/>
              </a:spcBef>
              <a:buFont typeface="Arial"/>
              <a:buChar char="»"/>
              <a:defRPr sz="2000">
                <a:solidFill>
                  <a:schemeClr val="tx1"/>
                </a:solidFill>
                <a:latin typeface="+mn-lt"/>
                <a:ea typeface="+mn-ea"/>
                <a:cs typeface="+mn-cs"/>
              </a:defRPr>
            </a:lvl5pPr>
            <a:lvl6pPr marL="2514597" indent="-228600" algn="l" defTabSz="914400">
              <a:spcBef>
                <a:spcPts val="0"/>
              </a:spcBef>
              <a:buFont typeface="Arial"/>
              <a:buChar char="•"/>
              <a:defRPr sz="2000">
                <a:solidFill>
                  <a:schemeClr val="tx1"/>
                </a:solidFill>
                <a:latin typeface="+mn-lt"/>
                <a:ea typeface="+mn-ea"/>
                <a:cs typeface="+mn-cs"/>
              </a:defRPr>
            </a:lvl6pPr>
            <a:lvl7pPr marL="2971800" indent="-228600" algn="l" defTabSz="914400">
              <a:spcBef>
                <a:spcPts val="0"/>
              </a:spcBef>
              <a:buFont typeface="Arial"/>
              <a:buChar char="•"/>
              <a:defRPr sz="2000">
                <a:solidFill>
                  <a:schemeClr val="tx1"/>
                </a:solidFill>
                <a:latin typeface="+mn-lt"/>
                <a:ea typeface="+mn-ea"/>
                <a:cs typeface="+mn-cs"/>
              </a:defRPr>
            </a:lvl7pPr>
            <a:lvl8pPr marL="3429000" indent="-228600" algn="l" defTabSz="914400">
              <a:spcBef>
                <a:spcPts val="0"/>
              </a:spcBef>
              <a:buFont typeface="Arial"/>
              <a:buChar char="•"/>
              <a:defRPr sz="2000">
                <a:solidFill>
                  <a:schemeClr val="tx1"/>
                </a:solidFill>
                <a:latin typeface="+mn-lt"/>
                <a:ea typeface="+mn-ea"/>
                <a:cs typeface="+mn-cs"/>
              </a:defRPr>
            </a:lvl8pPr>
            <a:lvl9pPr marL="3886200" indent="-228600" algn="l" defTabSz="914400">
              <a:spcBef>
                <a:spcPts val="0"/>
              </a:spcBef>
              <a:buFont typeface="Arial"/>
              <a:buChar char="•"/>
              <a:defRPr sz="2000">
                <a:solidFill>
                  <a:schemeClr val="tx1"/>
                </a:solidFill>
                <a:latin typeface="+mn-lt"/>
                <a:ea typeface="+mn-ea"/>
                <a:cs typeface="+mn-cs"/>
              </a:defRPr>
            </a:lvl9pPr>
          </a:lstStyle>
          <a:p>
            <a:pPr marL="457200" lvl="1" indent="0">
              <a:buFont typeface="Arial"/>
              <a:buNone/>
              <a:defRPr/>
            </a:pPr>
            <a:endParaRPr sz="1600" b="0" i="0" u="none">
              <a:solidFill>
                <a:srgbClr val="000000"/>
              </a:solidFill>
              <a:latin typeface="Arial"/>
              <a:ea typeface="Arial"/>
              <a:cs typeface="Arial"/>
            </a:endParaRPr>
          </a:p>
          <a:p>
            <a:pPr lvl="0">
              <a:defRPr/>
            </a:pPr>
            <a:r>
              <a:rPr lang="en-GB" sz="1600" b="0" i="0" u="none">
                <a:solidFill>
                  <a:srgbClr val="000000"/>
                </a:solidFill>
                <a:latin typeface="Arial"/>
                <a:ea typeface="Arial"/>
                <a:cs typeface="Arial"/>
              </a:rPr>
              <a:t>In this context, </a:t>
            </a:r>
            <a:r>
              <a:rPr lang="en-GB" sz="1600" b="1" i="0" u="none">
                <a:solidFill>
                  <a:srgbClr val="000000"/>
                </a:solidFill>
                <a:latin typeface="Arial"/>
                <a:ea typeface="Arial"/>
                <a:cs typeface="Arial"/>
              </a:rPr>
              <a:t>LHeC sees itself as a « bridge » collider,</a:t>
            </a:r>
            <a:r>
              <a:rPr lang="en-GB" sz="1600" b="0" i="0" u="none">
                <a:solidFill>
                  <a:srgbClr val="000000"/>
                </a:solidFill>
                <a:latin typeface="Arial"/>
                <a:ea typeface="Arial"/>
                <a:cs typeface="Arial"/>
              </a:rPr>
              <a:t> aiming to exist in the 2040’s, between the end of the HL-LHC  and the future flagship collider at CERN.</a:t>
            </a:r>
          </a:p>
          <a:p>
            <a:pPr lvl="0">
              <a:defRPr/>
            </a:pPr>
            <a:endParaRPr lang="en-GB" sz="1600" b="0" i="0" u="none">
              <a:solidFill>
                <a:srgbClr val="000000"/>
              </a:solidFill>
              <a:latin typeface="Arial"/>
              <a:ea typeface="Arial"/>
              <a:cs typeface="Arial"/>
            </a:endParaRPr>
          </a:p>
          <a:p>
            <a:pPr lvl="0">
              <a:defRPr/>
            </a:pPr>
            <a:r>
              <a:rPr lang="en-GB" sz="1600" b="0" i="0" u="none">
                <a:solidFill>
                  <a:srgbClr val="000000"/>
                </a:solidFill>
                <a:latin typeface="Arial"/>
                <a:ea typeface="Arial"/>
                <a:cs typeface="Arial"/>
              </a:rPr>
              <a:t>Can our community support this proposal ?</a:t>
            </a:r>
          </a:p>
        </p:txBody>
      </p:sp>
      <p:sp>
        <p:nvSpPr>
          <p:cNvPr id="269968550" name="Номер слайда 5"/>
          <p:cNvSpPr>
            <a:spLocks noGrp="1"/>
          </p:cNvSpPr>
          <p:nvPr>
            <p:ph type="sldNum" sz="quarter" idx="12"/>
          </p:nvPr>
        </p:nvSpPr>
        <p:spPr bwMode="auto">
          <a:xfrm>
            <a:off x="9785346" y="6417981"/>
            <a:ext cx="2318045" cy="365123"/>
          </a:xfrm>
          <a:prstGeom prst="rect">
            <a:avLst/>
          </a:prstGeom>
        </p:spPr>
        <p:txBody>
          <a:bodyPr/>
          <a:lstStyle/>
          <a:p>
            <a:pPr>
              <a:defRPr/>
            </a:pPr>
            <a:fld id="{A3BDB78B-A546-4BC3-782A-01DA1042FC83}" type="slidenum">
              <a:rPr/>
              <a:t>27</a:t>
            </a:fld>
            <a:endParaRPr/>
          </a:p>
        </p:txBody>
      </p:sp>
      <p:sp>
        <p:nvSpPr>
          <p:cNvPr id="108210876" name="Rectangle 108210875"/>
          <p:cNvSpPr/>
          <p:nvPr/>
        </p:nvSpPr>
        <p:spPr bwMode="auto">
          <a:xfrm>
            <a:off x="11028916" y="4233332"/>
            <a:ext cx="952498" cy="179915"/>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a:lstStyle/>
          <a:p>
            <a:pPr>
              <a:defRPr/>
            </a:pPr>
            <a:endParaRPr/>
          </a:p>
        </p:txBody>
      </p:sp>
    </p:spTree>
  </p:cSld>
  <p:clrMapOvr>
    <a:masterClrMapping/>
  </p:clrMapOvr>
</p:sld>
</file>

<file path=ppt/theme/theme1.xml><?xml version="1.0" encoding="utf-8"?>
<a:theme xmlns:a="http://schemas.openxmlformats.org/drawingml/2006/main" name="Corner">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Классическая 2">
      <a:majorFont>
        <a:latin typeface="Arial"/>
        <a:ea typeface="Arial"/>
        <a:cs typeface="Arial"/>
      </a:majorFont>
      <a:minorFont>
        <a:latin typeface="Arial"/>
        <a:ea typeface="Arial"/>
        <a:cs typeface="Arial"/>
      </a:minorFont>
    </a:fontScheme>
    <a:fmtScheme name="Стандартная">
      <a:fillStyleLst>
        <a:solidFill>
          <a:schemeClr val="phClr"/>
        </a:solidFill>
        <a:gradFill>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effectStyle>
      </a:effectStyleLst>
      <a:bgFillStyleLst>
        <a:solidFill>
          <a:schemeClr val="phClr"/>
        </a:solidFill>
        <a:gradFill>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gradFill>
        <a:gradFill>
          <a:gsLst>
            <a:gs pos="0">
              <a:schemeClr val="phClr">
                <a:tint val="80000"/>
                <a:satMod val="300000"/>
              </a:schemeClr>
            </a:gs>
            <a:gs pos="100000">
              <a:schemeClr val="phClr">
                <a:shade val="30000"/>
                <a:satMod val="200000"/>
              </a:schemeClr>
            </a:gs>
          </a:gsLst>
          <a:path path="circle"/>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Arial">
      <a:majorFont>
        <a:latin typeface="Arial"/>
        <a:ea typeface="Arial"/>
        <a:cs typeface="Arial"/>
      </a:majorFont>
      <a:minorFont>
        <a:latin typeface="Arial"/>
        <a:ea typeface="Arial"/>
        <a:cs typeface="Arial"/>
      </a:minorFont>
    </a:fontScheme>
    <a:fmtScheme name="Office">
      <a:fillStyleLst>
        <a:solidFill>
          <a:schemeClr val="phClr"/>
        </a:solidFill>
        <a:gradFill>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effectStyle>
      </a:effectStyleLst>
      <a:bgFillStyleLst>
        <a:solidFill>
          <a:schemeClr val="phClr"/>
        </a:solidFill>
        <a:solidFill>
          <a:schemeClr val="phClr">
            <a:tint val="95000"/>
            <a:satMod val="170000"/>
          </a:schemeClr>
        </a:solidFill>
        <a:gradFill>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Office Theme</Template>
  <TotalTime>3</TotalTime>
  <Words>3008</Words>
  <Application>Microsoft Macintosh PowerPoint</Application>
  <DocSecurity>0</DocSecurity>
  <PresentationFormat>Widescreen</PresentationFormat>
  <Paragraphs>321</Paragraphs>
  <Slides>27</Slides>
  <Notes>27</Notes>
  <HiddenSlides>0</HiddenSlides>
  <MMClips>0</MMClips>
  <ScaleCrop>false</ScaleCrop>
  <HeadingPairs>
    <vt:vector size="6" baseType="variant">
      <vt:variant>
        <vt:lpstr>Fonts Used</vt:lpstr>
      </vt:variant>
      <vt:variant>
        <vt:i4>2</vt:i4>
      </vt:variant>
      <vt:variant>
        <vt:lpstr>Theme</vt:lpstr>
      </vt:variant>
      <vt:variant>
        <vt:i4>1</vt:i4>
      </vt:variant>
      <vt:variant>
        <vt:lpstr>Slide Titles</vt:lpstr>
      </vt:variant>
      <vt:variant>
        <vt:i4>27</vt:i4>
      </vt:variant>
    </vt:vector>
  </HeadingPairs>
  <TitlesOfParts>
    <vt:vector size="30" baseType="lpstr">
      <vt:lpstr>Arial</vt:lpstr>
      <vt:lpstr>Times New Roman</vt:lpstr>
      <vt:lpstr>Corner</vt:lpstr>
      <vt:lpstr>ESPP Scenarios 21st of January 2025</vt:lpstr>
      <vt:lpstr>Reminder of the context</vt:lpstr>
      <vt:lpstr>Reminder of the context</vt:lpstr>
      <vt:lpstr>The French contribution to ESPP </vt:lpstr>
      <vt:lpstr>Toward baseline scenario</vt:lpstr>
      <vt:lpstr>Overview of received contributions</vt:lpstr>
      <vt:lpstr>Overview of received contributions</vt:lpstr>
      <vt:lpstr>GTS meeting 18th of December</vt:lpstr>
      <vt:lpstr>Future colliders@CERN</vt:lpstr>
      <vt:lpstr>Arguments for the present update</vt:lpstr>
      <vt:lpstr>Scientific and Technical criteria</vt:lpstr>
      <vt:lpstr>2. Strategic positioning</vt:lpstr>
      <vt:lpstr>3. Transverse aspects</vt:lpstr>
      <vt:lpstr>Baseline choice for the future collider at CERN</vt:lpstr>
      <vt:lpstr>Baseline choice Additional considerations</vt:lpstr>
      <vt:lpstr>PowerPoint Presentation</vt:lpstr>
      <vt:lpstr>Beyond the main priority: the strategic decision tree</vt:lpstr>
      <vt:lpstr>Major projects with significant FR interest</vt:lpstr>
      <vt:lpstr>Alternatives to FCC-ee : feedback  from the GTs</vt:lpstr>
      <vt:lpstr>Case 1 :  Europe leads the development of future accelerators</vt:lpstr>
      <vt:lpstr>Case 2 :  an e+e- collider is being constructed elsewhere</vt:lpstr>
      <vt:lpstr>R&amp;D </vt:lpstr>
      <vt:lpstr>Conclusions</vt:lpstr>
      <vt:lpstr>Proposals for the Scenarios summary. For discussion!</vt:lpstr>
      <vt:lpstr>BACKUPS</vt:lpstr>
      <vt:lpstr>Backups</vt:lpstr>
      <vt:lpstr>Mid term : LHeC as a Bridge project</vt:lpstr>
    </vt:vector>
  </TitlesOfParts>
  <Manager/>
  <Company/>
  <LinksUpToDate>false</LinksUpToDate>
  <SharedDoc>false</SharedDoc>
  <HyperlinkBase/>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ESPPU GTS  preparation meeting 18th of December 2024</dc:title>
  <dc:subject/>
  <dc:creator/>
  <cp:keywords/>
  <dc:description/>
  <cp:lastModifiedBy>Roman POESCHL</cp:lastModifiedBy>
  <cp:revision>132</cp:revision>
  <dcterms:created xsi:type="dcterms:W3CDTF">2012-12-03T06:56:55Z</dcterms:created>
  <dcterms:modified xsi:type="dcterms:W3CDTF">2025-01-22T20:42:10Z</dcterms:modified>
  <cp:category/>
  <dc:identifier/>
  <cp:contentStatus/>
  <dc:language/>
  <cp:version/>
</cp:coreProperties>
</file>