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75" r:id="rId4"/>
    <p:sldId id="278" r:id="rId5"/>
    <p:sldId id="280" r:id="rId6"/>
    <p:sldId id="279" r:id="rId7"/>
    <p:sldId id="283" r:id="rId8"/>
    <p:sldId id="281" r:id="rId9"/>
    <p:sldId id="282" r:id="rId10"/>
    <p:sldId id="27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64" autoAdjust="0"/>
    <p:restoredTop sz="94674"/>
  </p:normalViewPr>
  <p:slideViewPr>
    <p:cSldViewPr snapToGrid="0">
      <p:cViewPr varScale="1">
        <p:scale>
          <a:sx n="124" d="100"/>
          <a:sy n="124" d="100"/>
        </p:scale>
        <p:origin x="96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AC5A1B9-38AA-6927-56FF-30144A8A1F7C}"/>
              </a:ext>
            </a:extLst>
          </p:cNvPr>
          <p:cNvSpPr>
            <a:spLocks noGrp="1"/>
          </p:cNvSpPr>
          <p:nvPr>
            <p:ph type="ctrTitle"/>
          </p:nvPr>
        </p:nvSpPr>
        <p:spPr>
          <a:xfrm>
            <a:off x="1524000" y="1122363"/>
            <a:ext cx="9144000" cy="2387600"/>
          </a:xfrm>
        </p:spPr>
        <p:txBody>
          <a:bodyPr anchor="b"/>
          <a:lstStyle>
            <a:lvl1pPr algn="ctr">
              <a:defRPr sz="6000"/>
            </a:lvl1pPr>
          </a:lstStyle>
          <a:p>
            <a:r>
              <a:rPr lang="uk-UA"/>
              <a:t>Клацніть, щоб редагувати стиль зразка заголовка</a:t>
            </a:r>
            <a:endParaRPr lang="en-US"/>
          </a:p>
        </p:txBody>
      </p:sp>
      <p:sp>
        <p:nvSpPr>
          <p:cNvPr id="3" name="Підзаголовок 2">
            <a:extLst>
              <a:ext uri="{FF2B5EF4-FFF2-40B4-BE49-F238E27FC236}">
                <a16:creationId xmlns:a16="http://schemas.microsoft.com/office/drawing/2014/main" id="{E3F5B338-30EB-0FA4-0589-4A05FD0E2A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endParaRPr lang="en-US"/>
          </a:p>
        </p:txBody>
      </p:sp>
      <p:sp>
        <p:nvSpPr>
          <p:cNvPr id="4" name="Місце для дати 3">
            <a:extLst>
              <a:ext uri="{FF2B5EF4-FFF2-40B4-BE49-F238E27FC236}">
                <a16:creationId xmlns:a16="http://schemas.microsoft.com/office/drawing/2014/main" id="{8E680D01-D332-E583-057D-93416BA23050}"/>
              </a:ext>
            </a:extLst>
          </p:cNvPr>
          <p:cNvSpPr>
            <a:spLocks noGrp="1"/>
          </p:cNvSpPr>
          <p:nvPr>
            <p:ph type="dt" sz="half" idx="10"/>
          </p:nvPr>
        </p:nvSpPr>
        <p:spPr/>
        <p:txBody>
          <a:bodyPr/>
          <a:lstStyle/>
          <a:p>
            <a:fld id="{346CBD04-7577-4B15-864C-BB5A69159884}" type="datetimeFigureOut">
              <a:rPr lang="en-US" smtClean="0"/>
              <a:t>11/25/24</a:t>
            </a:fld>
            <a:endParaRPr lang="en-US"/>
          </a:p>
        </p:txBody>
      </p:sp>
      <p:sp>
        <p:nvSpPr>
          <p:cNvPr id="5" name="Місце для нижнього колонтитула 4">
            <a:extLst>
              <a:ext uri="{FF2B5EF4-FFF2-40B4-BE49-F238E27FC236}">
                <a16:creationId xmlns:a16="http://schemas.microsoft.com/office/drawing/2014/main" id="{16C49BEF-56A4-4CEB-FD7C-1ED5D7581D28}"/>
              </a:ext>
            </a:extLst>
          </p:cNvPr>
          <p:cNvSpPr>
            <a:spLocks noGrp="1"/>
          </p:cNvSpPr>
          <p:nvPr>
            <p:ph type="ftr" sz="quarter" idx="11"/>
          </p:nvPr>
        </p:nvSpPr>
        <p:spPr/>
        <p:txBody>
          <a:bodyPr/>
          <a:lstStyle/>
          <a:p>
            <a:endParaRPr lang="en-US"/>
          </a:p>
        </p:txBody>
      </p:sp>
      <p:sp>
        <p:nvSpPr>
          <p:cNvPr id="6" name="Місце для номера слайда 5">
            <a:extLst>
              <a:ext uri="{FF2B5EF4-FFF2-40B4-BE49-F238E27FC236}">
                <a16:creationId xmlns:a16="http://schemas.microsoft.com/office/drawing/2014/main" id="{0E683A28-A0BB-80D6-4924-FA06851CA5E7}"/>
              </a:ext>
            </a:extLst>
          </p:cNvPr>
          <p:cNvSpPr>
            <a:spLocks noGrp="1"/>
          </p:cNvSpPr>
          <p:nvPr>
            <p:ph type="sldNum" sz="quarter" idx="12"/>
          </p:nvPr>
        </p:nvSpPr>
        <p:spPr/>
        <p:txBody>
          <a:bodyPr/>
          <a:lstStyle/>
          <a:p>
            <a:fld id="{51AA817F-860A-498D-9F25-CF7356371AFD}" type="slidenum">
              <a:rPr lang="en-US" smtClean="0"/>
              <a:t>‹#›</a:t>
            </a:fld>
            <a:endParaRPr lang="en-US"/>
          </a:p>
        </p:txBody>
      </p:sp>
    </p:spTree>
    <p:extLst>
      <p:ext uri="{BB962C8B-B14F-4D97-AF65-F5344CB8AC3E}">
        <p14:creationId xmlns:p14="http://schemas.microsoft.com/office/powerpoint/2010/main" val="2103810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65172FB-3561-801A-22A5-DC2341566C34}"/>
              </a:ext>
            </a:extLst>
          </p:cNvPr>
          <p:cNvSpPr>
            <a:spLocks noGrp="1"/>
          </p:cNvSpPr>
          <p:nvPr>
            <p:ph type="title"/>
          </p:nvPr>
        </p:nvSpPr>
        <p:spPr/>
        <p:txBody>
          <a:bodyPr/>
          <a:lstStyle/>
          <a:p>
            <a:r>
              <a:rPr lang="uk-UA"/>
              <a:t>Клацніть, щоб редагувати стиль зразка заголовка</a:t>
            </a:r>
            <a:endParaRPr lang="en-US"/>
          </a:p>
        </p:txBody>
      </p:sp>
      <p:sp>
        <p:nvSpPr>
          <p:cNvPr id="3" name="Місце для вертикального тексту 2">
            <a:extLst>
              <a:ext uri="{FF2B5EF4-FFF2-40B4-BE49-F238E27FC236}">
                <a16:creationId xmlns:a16="http://schemas.microsoft.com/office/drawing/2014/main" id="{8A318CA8-4992-0FE6-82A2-0F3EC4ECA083}"/>
              </a:ext>
            </a:extLst>
          </p:cNvPr>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a:p>
        </p:txBody>
      </p:sp>
      <p:sp>
        <p:nvSpPr>
          <p:cNvPr id="4" name="Місце для дати 3">
            <a:extLst>
              <a:ext uri="{FF2B5EF4-FFF2-40B4-BE49-F238E27FC236}">
                <a16:creationId xmlns:a16="http://schemas.microsoft.com/office/drawing/2014/main" id="{DDF3EB3A-AA88-F73C-E3F5-07AECDDAFC90}"/>
              </a:ext>
            </a:extLst>
          </p:cNvPr>
          <p:cNvSpPr>
            <a:spLocks noGrp="1"/>
          </p:cNvSpPr>
          <p:nvPr>
            <p:ph type="dt" sz="half" idx="10"/>
          </p:nvPr>
        </p:nvSpPr>
        <p:spPr/>
        <p:txBody>
          <a:bodyPr/>
          <a:lstStyle/>
          <a:p>
            <a:fld id="{346CBD04-7577-4B15-864C-BB5A69159884}" type="datetimeFigureOut">
              <a:rPr lang="en-US" smtClean="0"/>
              <a:t>11/25/24</a:t>
            </a:fld>
            <a:endParaRPr lang="en-US"/>
          </a:p>
        </p:txBody>
      </p:sp>
      <p:sp>
        <p:nvSpPr>
          <p:cNvPr id="5" name="Місце для нижнього колонтитула 4">
            <a:extLst>
              <a:ext uri="{FF2B5EF4-FFF2-40B4-BE49-F238E27FC236}">
                <a16:creationId xmlns:a16="http://schemas.microsoft.com/office/drawing/2014/main" id="{BA288BD9-34F2-3A4E-01C5-79B5210606BC}"/>
              </a:ext>
            </a:extLst>
          </p:cNvPr>
          <p:cNvSpPr>
            <a:spLocks noGrp="1"/>
          </p:cNvSpPr>
          <p:nvPr>
            <p:ph type="ftr" sz="quarter" idx="11"/>
          </p:nvPr>
        </p:nvSpPr>
        <p:spPr/>
        <p:txBody>
          <a:bodyPr/>
          <a:lstStyle/>
          <a:p>
            <a:endParaRPr lang="en-US"/>
          </a:p>
        </p:txBody>
      </p:sp>
      <p:sp>
        <p:nvSpPr>
          <p:cNvPr id="6" name="Місце для номера слайда 5">
            <a:extLst>
              <a:ext uri="{FF2B5EF4-FFF2-40B4-BE49-F238E27FC236}">
                <a16:creationId xmlns:a16="http://schemas.microsoft.com/office/drawing/2014/main" id="{BA262574-92CD-9EE2-462A-631AB1B3BB69}"/>
              </a:ext>
            </a:extLst>
          </p:cNvPr>
          <p:cNvSpPr>
            <a:spLocks noGrp="1"/>
          </p:cNvSpPr>
          <p:nvPr>
            <p:ph type="sldNum" sz="quarter" idx="12"/>
          </p:nvPr>
        </p:nvSpPr>
        <p:spPr/>
        <p:txBody>
          <a:bodyPr/>
          <a:lstStyle/>
          <a:p>
            <a:fld id="{51AA817F-860A-498D-9F25-CF7356371AFD}" type="slidenum">
              <a:rPr lang="en-US" smtClean="0"/>
              <a:t>‹#›</a:t>
            </a:fld>
            <a:endParaRPr lang="en-US"/>
          </a:p>
        </p:txBody>
      </p:sp>
    </p:spTree>
    <p:extLst>
      <p:ext uri="{BB962C8B-B14F-4D97-AF65-F5344CB8AC3E}">
        <p14:creationId xmlns:p14="http://schemas.microsoft.com/office/powerpoint/2010/main" val="2843132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a:extLst>
              <a:ext uri="{FF2B5EF4-FFF2-40B4-BE49-F238E27FC236}">
                <a16:creationId xmlns:a16="http://schemas.microsoft.com/office/drawing/2014/main" id="{C785D850-8FD8-4ECF-0F35-2A5A798DEBBB}"/>
              </a:ext>
            </a:extLst>
          </p:cNvPr>
          <p:cNvSpPr>
            <a:spLocks noGrp="1"/>
          </p:cNvSpPr>
          <p:nvPr>
            <p:ph type="title" orient="vert"/>
          </p:nvPr>
        </p:nvSpPr>
        <p:spPr>
          <a:xfrm>
            <a:off x="8724900" y="365125"/>
            <a:ext cx="2628900" cy="5811838"/>
          </a:xfrm>
        </p:spPr>
        <p:txBody>
          <a:bodyPr vert="eaVert"/>
          <a:lstStyle/>
          <a:p>
            <a:r>
              <a:rPr lang="uk-UA"/>
              <a:t>Клацніть, щоб редагувати стиль зразка заголовка</a:t>
            </a:r>
            <a:endParaRPr lang="en-US"/>
          </a:p>
        </p:txBody>
      </p:sp>
      <p:sp>
        <p:nvSpPr>
          <p:cNvPr id="3" name="Місце для вертикального тексту 2">
            <a:extLst>
              <a:ext uri="{FF2B5EF4-FFF2-40B4-BE49-F238E27FC236}">
                <a16:creationId xmlns:a16="http://schemas.microsoft.com/office/drawing/2014/main" id="{27FB06A3-C14B-00FC-694D-F93C4978E4E4}"/>
              </a:ext>
            </a:extLst>
          </p:cNvPr>
          <p:cNvSpPr>
            <a:spLocks noGrp="1"/>
          </p:cNvSpPr>
          <p:nvPr>
            <p:ph type="body" orient="vert" idx="1"/>
          </p:nvPr>
        </p:nvSpPr>
        <p:spPr>
          <a:xfrm>
            <a:off x="838200" y="365125"/>
            <a:ext cx="7734300" cy="5811838"/>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a:p>
        </p:txBody>
      </p:sp>
      <p:sp>
        <p:nvSpPr>
          <p:cNvPr id="4" name="Місце для дати 3">
            <a:extLst>
              <a:ext uri="{FF2B5EF4-FFF2-40B4-BE49-F238E27FC236}">
                <a16:creationId xmlns:a16="http://schemas.microsoft.com/office/drawing/2014/main" id="{4E57C938-FA68-CFA0-322F-845A155E799D}"/>
              </a:ext>
            </a:extLst>
          </p:cNvPr>
          <p:cNvSpPr>
            <a:spLocks noGrp="1"/>
          </p:cNvSpPr>
          <p:nvPr>
            <p:ph type="dt" sz="half" idx="10"/>
          </p:nvPr>
        </p:nvSpPr>
        <p:spPr/>
        <p:txBody>
          <a:bodyPr/>
          <a:lstStyle/>
          <a:p>
            <a:fld id="{346CBD04-7577-4B15-864C-BB5A69159884}" type="datetimeFigureOut">
              <a:rPr lang="en-US" smtClean="0"/>
              <a:t>11/25/24</a:t>
            </a:fld>
            <a:endParaRPr lang="en-US"/>
          </a:p>
        </p:txBody>
      </p:sp>
      <p:sp>
        <p:nvSpPr>
          <p:cNvPr id="5" name="Місце для нижнього колонтитула 4">
            <a:extLst>
              <a:ext uri="{FF2B5EF4-FFF2-40B4-BE49-F238E27FC236}">
                <a16:creationId xmlns:a16="http://schemas.microsoft.com/office/drawing/2014/main" id="{8D052F16-53B6-41E0-5F26-C90ACA7CA9E2}"/>
              </a:ext>
            </a:extLst>
          </p:cNvPr>
          <p:cNvSpPr>
            <a:spLocks noGrp="1"/>
          </p:cNvSpPr>
          <p:nvPr>
            <p:ph type="ftr" sz="quarter" idx="11"/>
          </p:nvPr>
        </p:nvSpPr>
        <p:spPr/>
        <p:txBody>
          <a:bodyPr/>
          <a:lstStyle/>
          <a:p>
            <a:endParaRPr lang="en-US"/>
          </a:p>
        </p:txBody>
      </p:sp>
      <p:sp>
        <p:nvSpPr>
          <p:cNvPr id="6" name="Місце для номера слайда 5">
            <a:extLst>
              <a:ext uri="{FF2B5EF4-FFF2-40B4-BE49-F238E27FC236}">
                <a16:creationId xmlns:a16="http://schemas.microsoft.com/office/drawing/2014/main" id="{9E153301-11C2-08DE-C331-67591E16DA28}"/>
              </a:ext>
            </a:extLst>
          </p:cNvPr>
          <p:cNvSpPr>
            <a:spLocks noGrp="1"/>
          </p:cNvSpPr>
          <p:nvPr>
            <p:ph type="sldNum" sz="quarter" idx="12"/>
          </p:nvPr>
        </p:nvSpPr>
        <p:spPr/>
        <p:txBody>
          <a:bodyPr/>
          <a:lstStyle/>
          <a:p>
            <a:fld id="{51AA817F-860A-498D-9F25-CF7356371AFD}" type="slidenum">
              <a:rPr lang="en-US" smtClean="0"/>
              <a:t>‹#›</a:t>
            </a:fld>
            <a:endParaRPr lang="en-US"/>
          </a:p>
        </p:txBody>
      </p:sp>
    </p:spTree>
    <p:extLst>
      <p:ext uri="{BB962C8B-B14F-4D97-AF65-F5344CB8AC3E}">
        <p14:creationId xmlns:p14="http://schemas.microsoft.com/office/powerpoint/2010/main" val="434162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E8D9CFD-1B52-14BD-1AC7-85229D9BE961}"/>
              </a:ext>
            </a:extLst>
          </p:cNvPr>
          <p:cNvSpPr>
            <a:spLocks noGrp="1"/>
          </p:cNvSpPr>
          <p:nvPr>
            <p:ph type="title"/>
          </p:nvPr>
        </p:nvSpPr>
        <p:spPr/>
        <p:txBody>
          <a:bodyPr/>
          <a:lstStyle/>
          <a:p>
            <a:r>
              <a:rPr lang="uk-UA"/>
              <a:t>Клацніть, щоб редагувати стиль зразка заголовка</a:t>
            </a:r>
            <a:endParaRPr lang="en-US"/>
          </a:p>
        </p:txBody>
      </p:sp>
      <p:sp>
        <p:nvSpPr>
          <p:cNvPr id="3" name="Місце для вмісту 2">
            <a:extLst>
              <a:ext uri="{FF2B5EF4-FFF2-40B4-BE49-F238E27FC236}">
                <a16:creationId xmlns:a16="http://schemas.microsoft.com/office/drawing/2014/main" id="{A0D0A2B4-A9F2-9BC0-0AB1-CB17FCA313CF}"/>
              </a:ext>
            </a:extLst>
          </p:cNvPr>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a:p>
        </p:txBody>
      </p:sp>
      <p:sp>
        <p:nvSpPr>
          <p:cNvPr id="4" name="Місце для дати 3">
            <a:extLst>
              <a:ext uri="{FF2B5EF4-FFF2-40B4-BE49-F238E27FC236}">
                <a16:creationId xmlns:a16="http://schemas.microsoft.com/office/drawing/2014/main" id="{215E5435-415A-8E41-3601-30F17413D0F6}"/>
              </a:ext>
            </a:extLst>
          </p:cNvPr>
          <p:cNvSpPr>
            <a:spLocks noGrp="1"/>
          </p:cNvSpPr>
          <p:nvPr>
            <p:ph type="dt" sz="half" idx="10"/>
          </p:nvPr>
        </p:nvSpPr>
        <p:spPr/>
        <p:txBody>
          <a:bodyPr/>
          <a:lstStyle/>
          <a:p>
            <a:fld id="{346CBD04-7577-4B15-864C-BB5A69159884}" type="datetimeFigureOut">
              <a:rPr lang="en-US" smtClean="0"/>
              <a:t>11/25/24</a:t>
            </a:fld>
            <a:endParaRPr lang="en-US"/>
          </a:p>
        </p:txBody>
      </p:sp>
      <p:sp>
        <p:nvSpPr>
          <p:cNvPr id="5" name="Місце для нижнього колонтитула 4">
            <a:extLst>
              <a:ext uri="{FF2B5EF4-FFF2-40B4-BE49-F238E27FC236}">
                <a16:creationId xmlns:a16="http://schemas.microsoft.com/office/drawing/2014/main" id="{DEC391A8-4C6B-6649-2019-65DC13276C58}"/>
              </a:ext>
            </a:extLst>
          </p:cNvPr>
          <p:cNvSpPr>
            <a:spLocks noGrp="1"/>
          </p:cNvSpPr>
          <p:nvPr>
            <p:ph type="ftr" sz="quarter" idx="11"/>
          </p:nvPr>
        </p:nvSpPr>
        <p:spPr/>
        <p:txBody>
          <a:bodyPr/>
          <a:lstStyle/>
          <a:p>
            <a:endParaRPr lang="en-US"/>
          </a:p>
        </p:txBody>
      </p:sp>
      <p:sp>
        <p:nvSpPr>
          <p:cNvPr id="6" name="Місце для номера слайда 5">
            <a:extLst>
              <a:ext uri="{FF2B5EF4-FFF2-40B4-BE49-F238E27FC236}">
                <a16:creationId xmlns:a16="http://schemas.microsoft.com/office/drawing/2014/main" id="{C96C0A71-C064-6B8A-51C0-AA151F42EFE6}"/>
              </a:ext>
            </a:extLst>
          </p:cNvPr>
          <p:cNvSpPr>
            <a:spLocks noGrp="1"/>
          </p:cNvSpPr>
          <p:nvPr>
            <p:ph type="sldNum" sz="quarter" idx="12"/>
          </p:nvPr>
        </p:nvSpPr>
        <p:spPr/>
        <p:txBody>
          <a:bodyPr/>
          <a:lstStyle/>
          <a:p>
            <a:fld id="{51AA817F-860A-498D-9F25-CF7356371AFD}" type="slidenum">
              <a:rPr lang="en-US" smtClean="0"/>
              <a:t>‹#›</a:t>
            </a:fld>
            <a:endParaRPr lang="en-US"/>
          </a:p>
        </p:txBody>
      </p:sp>
    </p:spTree>
    <p:extLst>
      <p:ext uri="{BB962C8B-B14F-4D97-AF65-F5344CB8AC3E}">
        <p14:creationId xmlns:p14="http://schemas.microsoft.com/office/powerpoint/2010/main" val="1406215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1DC82C0-5D24-B6F0-7B17-1A069EC3BC25}"/>
              </a:ext>
            </a:extLst>
          </p:cNvPr>
          <p:cNvSpPr>
            <a:spLocks noGrp="1"/>
          </p:cNvSpPr>
          <p:nvPr>
            <p:ph type="title"/>
          </p:nvPr>
        </p:nvSpPr>
        <p:spPr>
          <a:xfrm>
            <a:off x="831850" y="1709738"/>
            <a:ext cx="10515600" cy="2852737"/>
          </a:xfrm>
        </p:spPr>
        <p:txBody>
          <a:bodyPr anchor="b"/>
          <a:lstStyle>
            <a:lvl1pPr>
              <a:defRPr sz="6000"/>
            </a:lvl1pPr>
          </a:lstStyle>
          <a:p>
            <a:r>
              <a:rPr lang="uk-UA"/>
              <a:t>Клацніть, щоб редагувати стиль зразка заголовка</a:t>
            </a:r>
            <a:endParaRPr lang="en-US"/>
          </a:p>
        </p:txBody>
      </p:sp>
      <p:sp>
        <p:nvSpPr>
          <p:cNvPr id="3" name="Місце для тексту 2">
            <a:extLst>
              <a:ext uri="{FF2B5EF4-FFF2-40B4-BE49-F238E27FC236}">
                <a16:creationId xmlns:a16="http://schemas.microsoft.com/office/drawing/2014/main" id="{3B098356-CAF7-F476-7985-AD852BC2355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uk-UA"/>
              <a:t>Клацніть, щоб відредагувати стилі зразків тексту</a:t>
            </a:r>
          </a:p>
        </p:txBody>
      </p:sp>
      <p:sp>
        <p:nvSpPr>
          <p:cNvPr id="4" name="Місце для дати 3">
            <a:extLst>
              <a:ext uri="{FF2B5EF4-FFF2-40B4-BE49-F238E27FC236}">
                <a16:creationId xmlns:a16="http://schemas.microsoft.com/office/drawing/2014/main" id="{09FF646F-03E2-CF0E-F921-1476D7120278}"/>
              </a:ext>
            </a:extLst>
          </p:cNvPr>
          <p:cNvSpPr>
            <a:spLocks noGrp="1"/>
          </p:cNvSpPr>
          <p:nvPr>
            <p:ph type="dt" sz="half" idx="10"/>
          </p:nvPr>
        </p:nvSpPr>
        <p:spPr/>
        <p:txBody>
          <a:bodyPr/>
          <a:lstStyle/>
          <a:p>
            <a:fld id="{346CBD04-7577-4B15-864C-BB5A69159884}" type="datetimeFigureOut">
              <a:rPr lang="en-US" smtClean="0"/>
              <a:t>11/25/24</a:t>
            </a:fld>
            <a:endParaRPr lang="en-US"/>
          </a:p>
        </p:txBody>
      </p:sp>
      <p:sp>
        <p:nvSpPr>
          <p:cNvPr id="5" name="Місце для нижнього колонтитула 4">
            <a:extLst>
              <a:ext uri="{FF2B5EF4-FFF2-40B4-BE49-F238E27FC236}">
                <a16:creationId xmlns:a16="http://schemas.microsoft.com/office/drawing/2014/main" id="{C4A3F857-E446-109D-1B8A-CFA5C6EA0EFA}"/>
              </a:ext>
            </a:extLst>
          </p:cNvPr>
          <p:cNvSpPr>
            <a:spLocks noGrp="1"/>
          </p:cNvSpPr>
          <p:nvPr>
            <p:ph type="ftr" sz="quarter" idx="11"/>
          </p:nvPr>
        </p:nvSpPr>
        <p:spPr/>
        <p:txBody>
          <a:bodyPr/>
          <a:lstStyle/>
          <a:p>
            <a:endParaRPr lang="en-US"/>
          </a:p>
        </p:txBody>
      </p:sp>
      <p:sp>
        <p:nvSpPr>
          <p:cNvPr id="6" name="Місце для номера слайда 5">
            <a:extLst>
              <a:ext uri="{FF2B5EF4-FFF2-40B4-BE49-F238E27FC236}">
                <a16:creationId xmlns:a16="http://schemas.microsoft.com/office/drawing/2014/main" id="{41946D72-0D1D-A5D9-737A-452C48886737}"/>
              </a:ext>
            </a:extLst>
          </p:cNvPr>
          <p:cNvSpPr>
            <a:spLocks noGrp="1"/>
          </p:cNvSpPr>
          <p:nvPr>
            <p:ph type="sldNum" sz="quarter" idx="12"/>
          </p:nvPr>
        </p:nvSpPr>
        <p:spPr/>
        <p:txBody>
          <a:bodyPr/>
          <a:lstStyle/>
          <a:p>
            <a:fld id="{51AA817F-860A-498D-9F25-CF7356371AFD}" type="slidenum">
              <a:rPr lang="en-US" smtClean="0"/>
              <a:t>‹#›</a:t>
            </a:fld>
            <a:endParaRPr lang="en-US"/>
          </a:p>
        </p:txBody>
      </p:sp>
    </p:spTree>
    <p:extLst>
      <p:ext uri="{BB962C8B-B14F-4D97-AF65-F5344CB8AC3E}">
        <p14:creationId xmlns:p14="http://schemas.microsoft.com/office/powerpoint/2010/main" val="4067014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45BD05F-4197-11E9-C51F-98F4FA02AB3B}"/>
              </a:ext>
            </a:extLst>
          </p:cNvPr>
          <p:cNvSpPr>
            <a:spLocks noGrp="1"/>
          </p:cNvSpPr>
          <p:nvPr>
            <p:ph type="title"/>
          </p:nvPr>
        </p:nvSpPr>
        <p:spPr/>
        <p:txBody>
          <a:bodyPr/>
          <a:lstStyle/>
          <a:p>
            <a:r>
              <a:rPr lang="uk-UA"/>
              <a:t>Клацніть, щоб редагувати стиль зразка заголовка</a:t>
            </a:r>
            <a:endParaRPr lang="en-US"/>
          </a:p>
        </p:txBody>
      </p:sp>
      <p:sp>
        <p:nvSpPr>
          <p:cNvPr id="3" name="Місце для вмісту 2">
            <a:extLst>
              <a:ext uri="{FF2B5EF4-FFF2-40B4-BE49-F238E27FC236}">
                <a16:creationId xmlns:a16="http://schemas.microsoft.com/office/drawing/2014/main" id="{3E48A4BB-6255-AC22-6E11-EA08DF3B0DB6}"/>
              </a:ext>
            </a:extLst>
          </p:cNvPr>
          <p:cNvSpPr>
            <a:spLocks noGrp="1"/>
          </p:cNvSpPr>
          <p:nvPr>
            <p:ph sz="half" idx="1"/>
          </p:nvPr>
        </p:nvSpPr>
        <p:spPr>
          <a:xfrm>
            <a:off x="838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a:p>
        </p:txBody>
      </p:sp>
      <p:sp>
        <p:nvSpPr>
          <p:cNvPr id="4" name="Місце для вмісту 3">
            <a:extLst>
              <a:ext uri="{FF2B5EF4-FFF2-40B4-BE49-F238E27FC236}">
                <a16:creationId xmlns:a16="http://schemas.microsoft.com/office/drawing/2014/main" id="{8169CE59-039E-CC0B-681E-FC52E54F14E6}"/>
              </a:ext>
            </a:extLst>
          </p:cNvPr>
          <p:cNvSpPr>
            <a:spLocks noGrp="1"/>
          </p:cNvSpPr>
          <p:nvPr>
            <p:ph sz="half" idx="2"/>
          </p:nvPr>
        </p:nvSpPr>
        <p:spPr>
          <a:xfrm>
            <a:off x="6172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a:p>
        </p:txBody>
      </p:sp>
      <p:sp>
        <p:nvSpPr>
          <p:cNvPr id="5" name="Місце для дати 4">
            <a:extLst>
              <a:ext uri="{FF2B5EF4-FFF2-40B4-BE49-F238E27FC236}">
                <a16:creationId xmlns:a16="http://schemas.microsoft.com/office/drawing/2014/main" id="{EC512519-F68F-4157-CFE0-B6A92ECEAC2F}"/>
              </a:ext>
            </a:extLst>
          </p:cNvPr>
          <p:cNvSpPr>
            <a:spLocks noGrp="1"/>
          </p:cNvSpPr>
          <p:nvPr>
            <p:ph type="dt" sz="half" idx="10"/>
          </p:nvPr>
        </p:nvSpPr>
        <p:spPr/>
        <p:txBody>
          <a:bodyPr/>
          <a:lstStyle/>
          <a:p>
            <a:fld id="{346CBD04-7577-4B15-864C-BB5A69159884}" type="datetimeFigureOut">
              <a:rPr lang="en-US" smtClean="0"/>
              <a:t>11/25/24</a:t>
            </a:fld>
            <a:endParaRPr lang="en-US"/>
          </a:p>
        </p:txBody>
      </p:sp>
      <p:sp>
        <p:nvSpPr>
          <p:cNvPr id="6" name="Місце для нижнього колонтитула 5">
            <a:extLst>
              <a:ext uri="{FF2B5EF4-FFF2-40B4-BE49-F238E27FC236}">
                <a16:creationId xmlns:a16="http://schemas.microsoft.com/office/drawing/2014/main" id="{6454D049-DA8D-4B0A-CC00-567EF1E8677D}"/>
              </a:ext>
            </a:extLst>
          </p:cNvPr>
          <p:cNvSpPr>
            <a:spLocks noGrp="1"/>
          </p:cNvSpPr>
          <p:nvPr>
            <p:ph type="ftr" sz="quarter" idx="11"/>
          </p:nvPr>
        </p:nvSpPr>
        <p:spPr/>
        <p:txBody>
          <a:bodyPr/>
          <a:lstStyle/>
          <a:p>
            <a:endParaRPr lang="en-US"/>
          </a:p>
        </p:txBody>
      </p:sp>
      <p:sp>
        <p:nvSpPr>
          <p:cNvPr id="7" name="Місце для номера слайда 6">
            <a:extLst>
              <a:ext uri="{FF2B5EF4-FFF2-40B4-BE49-F238E27FC236}">
                <a16:creationId xmlns:a16="http://schemas.microsoft.com/office/drawing/2014/main" id="{D2D2A46A-5A4A-5936-CF5F-ACE4F05BEB98}"/>
              </a:ext>
            </a:extLst>
          </p:cNvPr>
          <p:cNvSpPr>
            <a:spLocks noGrp="1"/>
          </p:cNvSpPr>
          <p:nvPr>
            <p:ph type="sldNum" sz="quarter" idx="12"/>
          </p:nvPr>
        </p:nvSpPr>
        <p:spPr/>
        <p:txBody>
          <a:bodyPr/>
          <a:lstStyle/>
          <a:p>
            <a:fld id="{51AA817F-860A-498D-9F25-CF7356371AFD}" type="slidenum">
              <a:rPr lang="en-US" smtClean="0"/>
              <a:t>‹#›</a:t>
            </a:fld>
            <a:endParaRPr lang="en-US"/>
          </a:p>
        </p:txBody>
      </p:sp>
    </p:spTree>
    <p:extLst>
      <p:ext uri="{BB962C8B-B14F-4D97-AF65-F5344CB8AC3E}">
        <p14:creationId xmlns:p14="http://schemas.microsoft.com/office/powerpoint/2010/main" val="1363523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9527922-3B44-0C06-47F7-121803E59F23}"/>
              </a:ext>
            </a:extLst>
          </p:cNvPr>
          <p:cNvSpPr>
            <a:spLocks noGrp="1"/>
          </p:cNvSpPr>
          <p:nvPr>
            <p:ph type="title"/>
          </p:nvPr>
        </p:nvSpPr>
        <p:spPr>
          <a:xfrm>
            <a:off x="839788" y="365125"/>
            <a:ext cx="10515600" cy="1325563"/>
          </a:xfrm>
        </p:spPr>
        <p:txBody>
          <a:bodyPr/>
          <a:lstStyle/>
          <a:p>
            <a:r>
              <a:rPr lang="uk-UA"/>
              <a:t>Клацніть, щоб редагувати стиль зразка заголовка</a:t>
            </a:r>
            <a:endParaRPr lang="en-US"/>
          </a:p>
        </p:txBody>
      </p:sp>
      <p:sp>
        <p:nvSpPr>
          <p:cNvPr id="3" name="Місце для тексту 2">
            <a:extLst>
              <a:ext uri="{FF2B5EF4-FFF2-40B4-BE49-F238E27FC236}">
                <a16:creationId xmlns:a16="http://schemas.microsoft.com/office/drawing/2014/main" id="{7223EB9F-3A1E-B8ED-F931-C815E4F00D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Місце для вмісту 3">
            <a:extLst>
              <a:ext uri="{FF2B5EF4-FFF2-40B4-BE49-F238E27FC236}">
                <a16:creationId xmlns:a16="http://schemas.microsoft.com/office/drawing/2014/main" id="{CD563B1B-18B5-DEDD-AAAA-A336DA9E1428}"/>
              </a:ext>
            </a:extLst>
          </p:cNvPr>
          <p:cNvSpPr>
            <a:spLocks noGrp="1"/>
          </p:cNvSpPr>
          <p:nvPr>
            <p:ph sz="half" idx="2"/>
          </p:nvPr>
        </p:nvSpPr>
        <p:spPr>
          <a:xfrm>
            <a:off x="839788" y="2505075"/>
            <a:ext cx="5157787"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a:p>
        </p:txBody>
      </p:sp>
      <p:sp>
        <p:nvSpPr>
          <p:cNvPr id="5" name="Місце для тексту 4">
            <a:extLst>
              <a:ext uri="{FF2B5EF4-FFF2-40B4-BE49-F238E27FC236}">
                <a16:creationId xmlns:a16="http://schemas.microsoft.com/office/drawing/2014/main" id="{82786F04-8CD3-840A-BD68-0151328326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Місце для вмісту 5">
            <a:extLst>
              <a:ext uri="{FF2B5EF4-FFF2-40B4-BE49-F238E27FC236}">
                <a16:creationId xmlns:a16="http://schemas.microsoft.com/office/drawing/2014/main" id="{8186D459-926D-D1E9-6296-AA4043DB53FD}"/>
              </a:ext>
            </a:extLst>
          </p:cNvPr>
          <p:cNvSpPr>
            <a:spLocks noGrp="1"/>
          </p:cNvSpPr>
          <p:nvPr>
            <p:ph sz="quarter" idx="4"/>
          </p:nvPr>
        </p:nvSpPr>
        <p:spPr>
          <a:xfrm>
            <a:off x="6172200" y="2505075"/>
            <a:ext cx="5183188"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a:p>
        </p:txBody>
      </p:sp>
      <p:sp>
        <p:nvSpPr>
          <p:cNvPr id="7" name="Місце для дати 6">
            <a:extLst>
              <a:ext uri="{FF2B5EF4-FFF2-40B4-BE49-F238E27FC236}">
                <a16:creationId xmlns:a16="http://schemas.microsoft.com/office/drawing/2014/main" id="{974BAC2A-FBB2-D655-D836-95BD8BBBFD2B}"/>
              </a:ext>
            </a:extLst>
          </p:cNvPr>
          <p:cNvSpPr>
            <a:spLocks noGrp="1"/>
          </p:cNvSpPr>
          <p:nvPr>
            <p:ph type="dt" sz="half" idx="10"/>
          </p:nvPr>
        </p:nvSpPr>
        <p:spPr/>
        <p:txBody>
          <a:bodyPr/>
          <a:lstStyle/>
          <a:p>
            <a:fld id="{346CBD04-7577-4B15-864C-BB5A69159884}" type="datetimeFigureOut">
              <a:rPr lang="en-US" smtClean="0"/>
              <a:t>11/25/24</a:t>
            </a:fld>
            <a:endParaRPr lang="en-US"/>
          </a:p>
        </p:txBody>
      </p:sp>
      <p:sp>
        <p:nvSpPr>
          <p:cNvPr id="8" name="Місце для нижнього колонтитула 7">
            <a:extLst>
              <a:ext uri="{FF2B5EF4-FFF2-40B4-BE49-F238E27FC236}">
                <a16:creationId xmlns:a16="http://schemas.microsoft.com/office/drawing/2014/main" id="{9FD8B325-47A5-BCE1-A8EB-B3C306C69B9C}"/>
              </a:ext>
            </a:extLst>
          </p:cNvPr>
          <p:cNvSpPr>
            <a:spLocks noGrp="1"/>
          </p:cNvSpPr>
          <p:nvPr>
            <p:ph type="ftr" sz="quarter" idx="11"/>
          </p:nvPr>
        </p:nvSpPr>
        <p:spPr/>
        <p:txBody>
          <a:bodyPr/>
          <a:lstStyle/>
          <a:p>
            <a:endParaRPr lang="en-US"/>
          </a:p>
        </p:txBody>
      </p:sp>
      <p:sp>
        <p:nvSpPr>
          <p:cNvPr id="9" name="Місце для номера слайда 8">
            <a:extLst>
              <a:ext uri="{FF2B5EF4-FFF2-40B4-BE49-F238E27FC236}">
                <a16:creationId xmlns:a16="http://schemas.microsoft.com/office/drawing/2014/main" id="{E469D56A-EB6B-984C-957B-D31FA9DEE89E}"/>
              </a:ext>
            </a:extLst>
          </p:cNvPr>
          <p:cNvSpPr>
            <a:spLocks noGrp="1"/>
          </p:cNvSpPr>
          <p:nvPr>
            <p:ph type="sldNum" sz="quarter" idx="12"/>
          </p:nvPr>
        </p:nvSpPr>
        <p:spPr/>
        <p:txBody>
          <a:bodyPr/>
          <a:lstStyle/>
          <a:p>
            <a:fld id="{51AA817F-860A-498D-9F25-CF7356371AFD}" type="slidenum">
              <a:rPr lang="en-US" smtClean="0"/>
              <a:t>‹#›</a:t>
            </a:fld>
            <a:endParaRPr lang="en-US"/>
          </a:p>
        </p:txBody>
      </p:sp>
    </p:spTree>
    <p:extLst>
      <p:ext uri="{BB962C8B-B14F-4D97-AF65-F5344CB8AC3E}">
        <p14:creationId xmlns:p14="http://schemas.microsoft.com/office/powerpoint/2010/main" val="2707445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A13A5E9-79B0-9805-6A1F-8C739022575C}"/>
              </a:ext>
            </a:extLst>
          </p:cNvPr>
          <p:cNvSpPr>
            <a:spLocks noGrp="1"/>
          </p:cNvSpPr>
          <p:nvPr>
            <p:ph type="title"/>
          </p:nvPr>
        </p:nvSpPr>
        <p:spPr/>
        <p:txBody>
          <a:bodyPr/>
          <a:lstStyle/>
          <a:p>
            <a:r>
              <a:rPr lang="uk-UA"/>
              <a:t>Клацніть, щоб редагувати стиль зразка заголовка</a:t>
            </a:r>
            <a:endParaRPr lang="en-US"/>
          </a:p>
        </p:txBody>
      </p:sp>
      <p:sp>
        <p:nvSpPr>
          <p:cNvPr id="3" name="Місце для дати 2">
            <a:extLst>
              <a:ext uri="{FF2B5EF4-FFF2-40B4-BE49-F238E27FC236}">
                <a16:creationId xmlns:a16="http://schemas.microsoft.com/office/drawing/2014/main" id="{3C50173C-53BB-6FEA-66E7-9FB8C11B04A4}"/>
              </a:ext>
            </a:extLst>
          </p:cNvPr>
          <p:cNvSpPr>
            <a:spLocks noGrp="1"/>
          </p:cNvSpPr>
          <p:nvPr>
            <p:ph type="dt" sz="half" idx="10"/>
          </p:nvPr>
        </p:nvSpPr>
        <p:spPr/>
        <p:txBody>
          <a:bodyPr/>
          <a:lstStyle/>
          <a:p>
            <a:fld id="{346CBD04-7577-4B15-864C-BB5A69159884}" type="datetimeFigureOut">
              <a:rPr lang="en-US" smtClean="0"/>
              <a:t>11/25/24</a:t>
            </a:fld>
            <a:endParaRPr lang="en-US"/>
          </a:p>
        </p:txBody>
      </p:sp>
      <p:sp>
        <p:nvSpPr>
          <p:cNvPr id="4" name="Місце для нижнього колонтитула 3">
            <a:extLst>
              <a:ext uri="{FF2B5EF4-FFF2-40B4-BE49-F238E27FC236}">
                <a16:creationId xmlns:a16="http://schemas.microsoft.com/office/drawing/2014/main" id="{A0936C34-367C-761F-A5F8-00B6E7706155}"/>
              </a:ext>
            </a:extLst>
          </p:cNvPr>
          <p:cNvSpPr>
            <a:spLocks noGrp="1"/>
          </p:cNvSpPr>
          <p:nvPr>
            <p:ph type="ftr" sz="quarter" idx="11"/>
          </p:nvPr>
        </p:nvSpPr>
        <p:spPr/>
        <p:txBody>
          <a:bodyPr/>
          <a:lstStyle/>
          <a:p>
            <a:endParaRPr lang="en-US"/>
          </a:p>
        </p:txBody>
      </p:sp>
      <p:sp>
        <p:nvSpPr>
          <p:cNvPr id="5" name="Місце для номера слайда 4">
            <a:extLst>
              <a:ext uri="{FF2B5EF4-FFF2-40B4-BE49-F238E27FC236}">
                <a16:creationId xmlns:a16="http://schemas.microsoft.com/office/drawing/2014/main" id="{A9EA7043-8321-C9CE-4F2C-7C3FF7261DD3}"/>
              </a:ext>
            </a:extLst>
          </p:cNvPr>
          <p:cNvSpPr>
            <a:spLocks noGrp="1"/>
          </p:cNvSpPr>
          <p:nvPr>
            <p:ph type="sldNum" sz="quarter" idx="12"/>
          </p:nvPr>
        </p:nvSpPr>
        <p:spPr/>
        <p:txBody>
          <a:bodyPr/>
          <a:lstStyle/>
          <a:p>
            <a:fld id="{51AA817F-860A-498D-9F25-CF7356371AFD}" type="slidenum">
              <a:rPr lang="en-US" smtClean="0"/>
              <a:t>‹#›</a:t>
            </a:fld>
            <a:endParaRPr lang="en-US"/>
          </a:p>
        </p:txBody>
      </p:sp>
    </p:spTree>
    <p:extLst>
      <p:ext uri="{BB962C8B-B14F-4D97-AF65-F5344CB8AC3E}">
        <p14:creationId xmlns:p14="http://schemas.microsoft.com/office/powerpoint/2010/main" val="4152429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082B2208-22C9-DF35-A5EE-21A93E790D90}"/>
              </a:ext>
            </a:extLst>
          </p:cNvPr>
          <p:cNvSpPr>
            <a:spLocks noGrp="1"/>
          </p:cNvSpPr>
          <p:nvPr>
            <p:ph type="dt" sz="half" idx="10"/>
          </p:nvPr>
        </p:nvSpPr>
        <p:spPr/>
        <p:txBody>
          <a:bodyPr/>
          <a:lstStyle/>
          <a:p>
            <a:fld id="{346CBD04-7577-4B15-864C-BB5A69159884}" type="datetimeFigureOut">
              <a:rPr lang="en-US" smtClean="0"/>
              <a:t>11/25/24</a:t>
            </a:fld>
            <a:endParaRPr lang="en-US"/>
          </a:p>
        </p:txBody>
      </p:sp>
      <p:sp>
        <p:nvSpPr>
          <p:cNvPr id="3" name="Місце для нижнього колонтитула 2">
            <a:extLst>
              <a:ext uri="{FF2B5EF4-FFF2-40B4-BE49-F238E27FC236}">
                <a16:creationId xmlns:a16="http://schemas.microsoft.com/office/drawing/2014/main" id="{1D1E1A05-3018-6B73-49F7-09D20A0045E9}"/>
              </a:ext>
            </a:extLst>
          </p:cNvPr>
          <p:cNvSpPr>
            <a:spLocks noGrp="1"/>
          </p:cNvSpPr>
          <p:nvPr>
            <p:ph type="ftr" sz="quarter" idx="11"/>
          </p:nvPr>
        </p:nvSpPr>
        <p:spPr/>
        <p:txBody>
          <a:bodyPr/>
          <a:lstStyle/>
          <a:p>
            <a:endParaRPr lang="en-US"/>
          </a:p>
        </p:txBody>
      </p:sp>
      <p:sp>
        <p:nvSpPr>
          <p:cNvPr id="4" name="Місце для номера слайда 3">
            <a:extLst>
              <a:ext uri="{FF2B5EF4-FFF2-40B4-BE49-F238E27FC236}">
                <a16:creationId xmlns:a16="http://schemas.microsoft.com/office/drawing/2014/main" id="{7AC82F0C-2E24-E943-CE9D-0988FF42C467}"/>
              </a:ext>
            </a:extLst>
          </p:cNvPr>
          <p:cNvSpPr>
            <a:spLocks noGrp="1"/>
          </p:cNvSpPr>
          <p:nvPr>
            <p:ph type="sldNum" sz="quarter" idx="12"/>
          </p:nvPr>
        </p:nvSpPr>
        <p:spPr/>
        <p:txBody>
          <a:bodyPr/>
          <a:lstStyle/>
          <a:p>
            <a:fld id="{51AA817F-860A-498D-9F25-CF7356371AFD}" type="slidenum">
              <a:rPr lang="en-US" smtClean="0"/>
              <a:t>‹#›</a:t>
            </a:fld>
            <a:endParaRPr lang="en-US"/>
          </a:p>
        </p:txBody>
      </p:sp>
    </p:spTree>
    <p:extLst>
      <p:ext uri="{BB962C8B-B14F-4D97-AF65-F5344CB8AC3E}">
        <p14:creationId xmlns:p14="http://schemas.microsoft.com/office/powerpoint/2010/main" val="3661928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33009A7-90A6-D213-A871-157BEA2738D9}"/>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endParaRPr lang="en-US"/>
          </a:p>
        </p:txBody>
      </p:sp>
      <p:sp>
        <p:nvSpPr>
          <p:cNvPr id="3" name="Місце для вмісту 2">
            <a:extLst>
              <a:ext uri="{FF2B5EF4-FFF2-40B4-BE49-F238E27FC236}">
                <a16:creationId xmlns:a16="http://schemas.microsoft.com/office/drawing/2014/main" id="{E97C4110-21F1-E32A-87A5-2A07A7E0AD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a:p>
        </p:txBody>
      </p:sp>
      <p:sp>
        <p:nvSpPr>
          <p:cNvPr id="4" name="Місце для тексту 3">
            <a:extLst>
              <a:ext uri="{FF2B5EF4-FFF2-40B4-BE49-F238E27FC236}">
                <a16:creationId xmlns:a16="http://schemas.microsoft.com/office/drawing/2014/main" id="{C26F13C7-5AA0-E440-3FA6-069E355C28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FEAFAB25-9F5F-2807-C622-7514B9F99BD7}"/>
              </a:ext>
            </a:extLst>
          </p:cNvPr>
          <p:cNvSpPr>
            <a:spLocks noGrp="1"/>
          </p:cNvSpPr>
          <p:nvPr>
            <p:ph type="dt" sz="half" idx="10"/>
          </p:nvPr>
        </p:nvSpPr>
        <p:spPr/>
        <p:txBody>
          <a:bodyPr/>
          <a:lstStyle/>
          <a:p>
            <a:fld id="{346CBD04-7577-4B15-864C-BB5A69159884}" type="datetimeFigureOut">
              <a:rPr lang="en-US" smtClean="0"/>
              <a:t>11/25/24</a:t>
            </a:fld>
            <a:endParaRPr lang="en-US"/>
          </a:p>
        </p:txBody>
      </p:sp>
      <p:sp>
        <p:nvSpPr>
          <p:cNvPr id="6" name="Місце для нижнього колонтитула 5">
            <a:extLst>
              <a:ext uri="{FF2B5EF4-FFF2-40B4-BE49-F238E27FC236}">
                <a16:creationId xmlns:a16="http://schemas.microsoft.com/office/drawing/2014/main" id="{D217D7BB-98E3-13D8-D61A-5FAC52507EA8}"/>
              </a:ext>
            </a:extLst>
          </p:cNvPr>
          <p:cNvSpPr>
            <a:spLocks noGrp="1"/>
          </p:cNvSpPr>
          <p:nvPr>
            <p:ph type="ftr" sz="quarter" idx="11"/>
          </p:nvPr>
        </p:nvSpPr>
        <p:spPr/>
        <p:txBody>
          <a:bodyPr/>
          <a:lstStyle/>
          <a:p>
            <a:endParaRPr lang="en-US"/>
          </a:p>
        </p:txBody>
      </p:sp>
      <p:sp>
        <p:nvSpPr>
          <p:cNvPr id="7" name="Місце для номера слайда 6">
            <a:extLst>
              <a:ext uri="{FF2B5EF4-FFF2-40B4-BE49-F238E27FC236}">
                <a16:creationId xmlns:a16="http://schemas.microsoft.com/office/drawing/2014/main" id="{1CAF4CD9-6D98-A0E5-5ADE-0D80637D6D6F}"/>
              </a:ext>
            </a:extLst>
          </p:cNvPr>
          <p:cNvSpPr>
            <a:spLocks noGrp="1"/>
          </p:cNvSpPr>
          <p:nvPr>
            <p:ph type="sldNum" sz="quarter" idx="12"/>
          </p:nvPr>
        </p:nvSpPr>
        <p:spPr/>
        <p:txBody>
          <a:bodyPr/>
          <a:lstStyle/>
          <a:p>
            <a:fld id="{51AA817F-860A-498D-9F25-CF7356371AFD}" type="slidenum">
              <a:rPr lang="en-US" smtClean="0"/>
              <a:t>‹#›</a:t>
            </a:fld>
            <a:endParaRPr lang="en-US"/>
          </a:p>
        </p:txBody>
      </p:sp>
    </p:spTree>
    <p:extLst>
      <p:ext uri="{BB962C8B-B14F-4D97-AF65-F5344CB8AC3E}">
        <p14:creationId xmlns:p14="http://schemas.microsoft.com/office/powerpoint/2010/main" val="3747407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6CCEE46-5607-CDC1-B370-AAF73823F37E}"/>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endParaRPr lang="en-US"/>
          </a:p>
        </p:txBody>
      </p:sp>
      <p:sp>
        <p:nvSpPr>
          <p:cNvPr id="3" name="Місце для зображення 2">
            <a:extLst>
              <a:ext uri="{FF2B5EF4-FFF2-40B4-BE49-F238E27FC236}">
                <a16:creationId xmlns:a16="http://schemas.microsoft.com/office/drawing/2014/main" id="{D22A6300-A945-6DF3-7E1E-63533FF422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Місце для тексту 3">
            <a:extLst>
              <a:ext uri="{FF2B5EF4-FFF2-40B4-BE49-F238E27FC236}">
                <a16:creationId xmlns:a16="http://schemas.microsoft.com/office/drawing/2014/main" id="{22393205-8B67-AD09-0652-FF1468E70E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8A98ECD8-7112-BD81-A0A8-05D43370A470}"/>
              </a:ext>
            </a:extLst>
          </p:cNvPr>
          <p:cNvSpPr>
            <a:spLocks noGrp="1"/>
          </p:cNvSpPr>
          <p:nvPr>
            <p:ph type="dt" sz="half" idx="10"/>
          </p:nvPr>
        </p:nvSpPr>
        <p:spPr/>
        <p:txBody>
          <a:bodyPr/>
          <a:lstStyle/>
          <a:p>
            <a:fld id="{346CBD04-7577-4B15-864C-BB5A69159884}" type="datetimeFigureOut">
              <a:rPr lang="en-US" smtClean="0"/>
              <a:t>11/25/24</a:t>
            </a:fld>
            <a:endParaRPr lang="en-US"/>
          </a:p>
        </p:txBody>
      </p:sp>
      <p:sp>
        <p:nvSpPr>
          <p:cNvPr id="6" name="Місце для нижнього колонтитула 5">
            <a:extLst>
              <a:ext uri="{FF2B5EF4-FFF2-40B4-BE49-F238E27FC236}">
                <a16:creationId xmlns:a16="http://schemas.microsoft.com/office/drawing/2014/main" id="{80D202AB-CA0C-8DA1-599C-7CAAC44FE8A9}"/>
              </a:ext>
            </a:extLst>
          </p:cNvPr>
          <p:cNvSpPr>
            <a:spLocks noGrp="1"/>
          </p:cNvSpPr>
          <p:nvPr>
            <p:ph type="ftr" sz="quarter" idx="11"/>
          </p:nvPr>
        </p:nvSpPr>
        <p:spPr/>
        <p:txBody>
          <a:bodyPr/>
          <a:lstStyle/>
          <a:p>
            <a:endParaRPr lang="en-US"/>
          </a:p>
        </p:txBody>
      </p:sp>
      <p:sp>
        <p:nvSpPr>
          <p:cNvPr id="7" name="Місце для номера слайда 6">
            <a:extLst>
              <a:ext uri="{FF2B5EF4-FFF2-40B4-BE49-F238E27FC236}">
                <a16:creationId xmlns:a16="http://schemas.microsoft.com/office/drawing/2014/main" id="{F9DC164C-F33A-1014-5EA6-59CCACA5ACE7}"/>
              </a:ext>
            </a:extLst>
          </p:cNvPr>
          <p:cNvSpPr>
            <a:spLocks noGrp="1"/>
          </p:cNvSpPr>
          <p:nvPr>
            <p:ph type="sldNum" sz="quarter" idx="12"/>
          </p:nvPr>
        </p:nvSpPr>
        <p:spPr/>
        <p:txBody>
          <a:bodyPr/>
          <a:lstStyle/>
          <a:p>
            <a:fld id="{51AA817F-860A-498D-9F25-CF7356371AFD}" type="slidenum">
              <a:rPr lang="en-US" smtClean="0"/>
              <a:t>‹#›</a:t>
            </a:fld>
            <a:endParaRPr lang="en-US"/>
          </a:p>
        </p:txBody>
      </p:sp>
    </p:spTree>
    <p:extLst>
      <p:ext uri="{BB962C8B-B14F-4D97-AF65-F5344CB8AC3E}">
        <p14:creationId xmlns:p14="http://schemas.microsoft.com/office/powerpoint/2010/main" val="846875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a:extLst>
              <a:ext uri="{FF2B5EF4-FFF2-40B4-BE49-F238E27FC236}">
                <a16:creationId xmlns:a16="http://schemas.microsoft.com/office/drawing/2014/main" id="{9AB5CAF0-26CF-F42E-2D67-67D9DECD15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Клацніть, щоб редагувати стиль зразка заголовка</a:t>
            </a:r>
            <a:endParaRPr lang="en-US"/>
          </a:p>
        </p:txBody>
      </p:sp>
      <p:sp>
        <p:nvSpPr>
          <p:cNvPr id="3" name="Місце для тексту 2">
            <a:extLst>
              <a:ext uri="{FF2B5EF4-FFF2-40B4-BE49-F238E27FC236}">
                <a16:creationId xmlns:a16="http://schemas.microsoft.com/office/drawing/2014/main" id="{B0E726EC-4332-784F-DFB7-01B9CF6295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a:p>
        </p:txBody>
      </p:sp>
      <p:sp>
        <p:nvSpPr>
          <p:cNvPr id="4" name="Місце для дати 3">
            <a:extLst>
              <a:ext uri="{FF2B5EF4-FFF2-40B4-BE49-F238E27FC236}">
                <a16:creationId xmlns:a16="http://schemas.microsoft.com/office/drawing/2014/main" id="{6F7E215E-BBF0-2CE1-0EE8-3BAF75B271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46CBD04-7577-4B15-864C-BB5A69159884}" type="datetimeFigureOut">
              <a:rPr lang="en-US" smtClean="0"/>
              <a:t>11/25/24</a:t>
            </a:fld>
            <a:endParaRPr lang="en-US"/>
          </a:p>
        </p:txBody>
      </p:sp>
      <p:sp>
        <p:nvSpPr>
          <p:cNvPr id="5" name="Місце для нижнього колонтитула 4">
            <a:extLst>
              <a:ext uri="{FF2B5EF4-FFF2-40B4-BE49-F238E27FC236}">
                <a16:creationId xmlns:a16="http://schemas.microsoft.com/office/drawing/2014/main" id="{6941591D-5F4F-D49C-F5A1-78863F9E71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Місце для номера слайда 5">
            <a:extLst>
              <a:ext uri="{FF2B5EF4-FFF2-40B4-BE49-F238E27FC236}">
                <a16:creationId xmlns:a16="http://schemas.microsoft.com/office/drawing/2014/main" id="{26D17FF1-2159-8174-0804-402D2A7C87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1AA817F-860A-498D-9F25-CF7356371AFD}" type="slidenum">
              <a:rPr lang="en-US" smtClean="0"/>
              <a:t>‹#›</a:t>
            </a:fld>
            <a:endParaRPr lang="en-US"/>
          </a:p>
        </p:txBody>
      </p:sp>
    </p:spTree>
    <p:extLst>
      <p:ext uri="{BB962C8B-B14F-4D97-AF65-F5344CB8AC3E}">
        <p14:creationId xmlns:p14="http://schemas.microsoft.com/office/powerpoint/2010/main" val="35023117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9872A55-A200-8923-7DB4-ADF1FE064FD9}"/>
              </a:ext>
            </a:extLst>
          </p:cNvPr>
          <p:cNvSpPr>
            <a:spLocks noGrp="1"/>
          </p:cNvSpPr>
          <p:nvPr>
            <p:ph type="ctrTitle"/>
          </p:nvPr>
        </p:nvSpPr>
        <p:spPr>
          <a:xfrm>
            <a:off x="1714006" y="1894259"/>
            <a:ext cx="9144000" cy="2387600"/>
          </a:xfrm>
        </p:spPr>
        <p:txBody>
          <a:bodyPr>
            <a:normAutofit fontScale="90000"/>
          </a:bodyPr>
          <a:lstStyle/>
          <a:p>
            <a:r>
              <a:rPr lang="en-US" dirty="0"/>
              <a:t>Update on </a:t>
            </a:r>
            <a:br>
              <a:rPr lang="en-US" dirty="0"/>
            </a:br>
            <a:r>
              <a:rPr lang="en-US" dirty="0"/>
              <a:t> Beam measurement</a:t>
            </a:r>
            <a:br>
              <a:rPr lang="en-US" dirty="0"/>
            </a:br>
            <a:r>
              <a:rPr lang="en-US" dirty="0"/>
              <a:t>Ring studies</a:t>
            </a:r>
          </a:p>
        </p:txBody>
      </p:sp>
      <p:sp>
        <p:nvSpPr>
          <p:cNvPr id="3" name="TextBox 2">
            <a:extLst>
              <a:ext uri="{FF2B5EF4-FFF2-40B4-BE49-F238E27FC236}">
                <a16:creationId xmlns:a16="http://schemas.microsoft.com/office/drawing/2014/main" id="{21CA6910-560B-54C4-997E-E542370B45B6}"/>
              </a:ext>
            </a:extLst>
          </p:cNvPr>
          <p:cNvSpPr txBox="1"/>
          <p:nvPr/>
        </p:nvSpPr>
        <p:spPr>
          <a:xfrm>
            <a:off x="5460940" y="4560972"/>
            <a:ext cx="2190343" cy="369332"/>
          </a:xfrm>
          <a:prstGeom prst="rect">
            <a:avLst/>
          </a:prstGeom>
          <a:noFill/>
        </p:spPr>
        <p:txBody>
          <a:bodyPr wrap="none" rtlCol="0">
            <a:spAutoFit/>
          </a:bodyPr>
          <a:lstStyle/>
          <a:p>
            <a:r>
              <a:rPr lang="en-GB" dirty="0"/>
              <a:t>25</a:t>
            </a:r>
            <a:r>
              <a:rPr lang="en-GB" baseline="30000" dirty="0"/>
              <a:t>th</a:t>
            </a:r>
            <a:r>
              <a:rPr lang="en-GB" dirty="0"/>
              <a:t> November 2024</a:t>
            </a:r>
          </a:p>
        </p:txBody>
      </p:sp>
    </p:spTree>
    <p:extLst>
      <p:ext uri="{BB962C8B-B14F-4D97-AF65-F5344CB8AC3E}">
        <p14:creationId xmlns:p14="http://schemas.microsoft.com/office/powerpoint/2010/main" val="2282098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15A54-F8E4-3CE9-6C48-20086D0C84C8}"/>
              </a:ext>
            </a:extLst>
          </p:cNvPr>
          <p:cNvSpPr>
            <a:spLocks noGrp="1"/>
          </p:cNvSpPr>
          <p:nvPr>
            <p:ph type="title"/>
          </p:nvPr>
        </p:nvSpPr>
        <p:spPr>
          <a:xfrm>
            <a:off x="838200" y="365126"/>
            <a:ext cx="10515600" cy="629104"/>
          </a:xfrm>
        </p:spPr>
        <p:txBody>
          <a:bodyPr>
            <a:normAutofit fontScale="90000"/>
          </a:bodyPr>
          <a:lstStyle/>
          <a:p>
            <a:r>
              <a:rPr lang="en-GB" dirty="0"/>
              <a:t>Summary</a:t>
            </a:r>
          </a:p>
        </p:txBody>
      </p:sp>
      <p:sp>
        <p:nvSpPr>
          <p:cNvPr id="3" name="Content Placeholder 2">
            <a:extLst>
              <a:ext uri="{FF2B5EF4-FFF2-40B4-BE49-F238E27FC236}">
                <a16:creationId xmlns:a16="http://schemas.microsoft.com/office/drawing/2014/main" id="{305E32B7-582C-616B-742D-C626E177B100}"/>
              </a:ext>
            </a:extLst>
          </p:cNvPr>
          <p:cNvSpPr>
            <a:spLocks noGrp="1"/>
          </p:cNvSpPr>
          <p:nvPr>
            <p:ph idx="1"/>
          </p:nvPr>
        </p:nvSpPr>
        <p:spPr>
          <a:xfrm>
            <a:off x="838200" y="1466030"/>
            <a:ext cx="10515600" cy="4351338"/>
          </a:xfrm>
        </p:spPr>
        <p:txBody>
          <a:bodyPr>
            <a:normAutofit fontScale="92500" lnSpcReduction="20000"/>
          </a:bodyPr>
          <a:lstStyle/>
          <a:p>
            <a:r>
              <a:rPr lang="en-GB" dirty="0"/>
              <a:t>Beam injected from the </a:t>
            </a:r>
            <a:r>
              <a:rPr lang="en-GB" dirty="0" err="1"/>
              <a:t>linac</a:t>
            </a:r>
            <a:r>
              <a:rPr lang="en-GB" dirty="0"/>
              <a:t> has a strange shape. Big oscillation of the charge (trigger-to-trigger and with time). It seems that there is a satellite placed at ~10ps range. To be investigated. Viktor checked the range od ~200 </a:t>
            </a:r>
            <a:r>
              <a:rPr lang="en-GB" dirty="0" err="1"/>
              <a:t>ps</a:t>
            </a:r>
            <a:r>
              <a:rPr lang="en-GB" dirty="0"/>
              <a:t>, it was OK and the shorter range to be checked.  </a:t>
            </a:r>
          </a:p>
          <a:p>
            <a:r>
              <a:rPr lang="en-GB" dirty="0"/>
              <a:t>Beam studies ongoing: orbit, dispersion,  beta, chromaticity</a:t>
            </a:r>
          </a:p>
          <a:p>
            <a:r>
              <a:rPr lang="en-GB" dirty="0"/>
              <a:t>Good storage demonstrated =&gt; efficiency 95-100 %</a:t>
            </a:r>
          </a:p>
          <a:p>
            <a:r>
              <a:rPr lang="en-GB" dirty="0"/>
              <a:t>We need the diagnostics trigger, which can work for “single” injection.</a:t>
            </a:r>
          </a:p>
          <a:p>
            <a:r>
              <a:rPr lang="en-GB" dirty="0"/>
              <a:t>MRSV: to supress the reflections, the movable polarized filter probably can be used. We need the dimensions to estimate the beam size. The full intensity can be used for charge monitoring. It would be good to have the measurements of the bunch length.</a:t>
            </a:r>
          </a:p>
          <a:p>
            <a:r>
              <a:rPr lang="en-GB" dirty="0"/>
              <a:t>Shunt resistance for the dipoles should be re-installed. </a:t>
            </a:r>
          </a:p>
        </p:txBody>
      </p:sp>
    </p:spTree>
    <p:extLst>
      <p:ext uri="{BB962C8B-B14F-4D97-AF65-F5344CB8AC3E}">
        <p14:creationId xmlns:p14="http://schemas.microsoft.com/office/powerpoint/2010/main" val="3117987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1BB04-839C-BEA1-1D08-0D81B4C64C16}"/>
              </a:ext>
            </a:extLst>
          </p:cNvPr>
          <p:cNvSpPr>
            <a:spLocks noGrp="1"/>
          </p:cNvSpPr>
          <p:nvPr>
            <p:ph type="title"/>
          </p:nvPr>
        </p:nvSpPr>
        <p:spPr>
          <a:xfrm>
            <a:off x="185057" y="256267"/>
            <a:ext cx="10515600" cy="737961"/>
          </a:xfrm>
        </p:spPr>
        <p:txBody>
          <a:bodyPr/>
          <a:lstStyle/>
          <a:p>
            <a:r>
              <a:rPr lang="en-GB" dirty="0"/>
              <a:t>Stability (</a:t>
            </a:r>
            <a:r>
              <a:rPr lang="en-GB" dirty="0" err="1"/>
              <a:t>inj</a:t>
            </a:r>
            <a:r>
              <a:rPr lang="en-GB" dirty="0"/>
              <a:t>-to-</a:t>
            </a:r>
            <a:r>
              <a:rPr lang="en-GB" dirty="0" err="1"/>
              <a:t>inj</a:t>
            </a:r>
            <a:r>
              <a:rPr lang="en-GB" dirty="0"/>
              <a:t>) and IP BPMs</a:t>
            </a:r>
          </a:p>
        </p:txBody>
      </p:sp>
      <p:pic>
        <p:nvPicPr>
          <p:cNvPr id="5" name="Picture 4">
            <a:extLst>
              <a:ext uri="{FF2B5EF4-FFF2-40B4-BE49-F238E27FC236}">
                <a16:creationId xmlns:a16="http://schemas.microsoft.com/office/drawing/2014/main" id="{B1937F05-D18B-C9AD-9156-45B7DCDC6C32}"/>
              </a:ext>
            </a:extLst>
          </p:cNvPr>
          <p:cNvPicPr>
            <a:picLocks noChangeAspect="1"/>
          </p:cNvPicPr>
          <p:nvPr/>
        </p:nvPicPr>
        <p:blipFill rotWithShape="1">
          <a:blip r:embed="rId2">
            <a:extLst>
              <a:ext uri="{28A0092B-C50C-407E-A947-70E740481C1C}">
                <a14:useLocalDpi xmlns:a14="http://schemas.microsoft.com/office/drawing/2010/main" val="0"/>
              </a:ext>
            </a:extLst>
          </a:blip>
          <a:srcRect l="9056" r="7657"/>
          <a:stretch/>
        </p:blipFill>
        <p:spPr>
          <a:xfrm>
            <a:off x="406400" y="1273629"/>
            <a:ext cx="6473371" cy="3627120"/>
          </a:xfrm>
          <a:prstGeom prst="rect">
            <a:avLst/>
          </a:prstGeom>
        </p:spPr>
      </p:pic>
      <p:pic>
        <p:nvPicPr>
          <p:cNvPr id="6" name="Picture 5">
            <a:extLst>
              <a:ext uri="{FF2B5EF4-FFF2-40B4-BE49-F238E27FC236}">
                <a16:creationId xmlns:a16="http://schemas.microsoft.com/office/drawing/2014/main" id="{320AD4EF-3B74-F019-FC94-39E70D92EE72}"/>
              </a:ext>
            </a:extLst>
          </p:cNvPr>
          <p:cNvPicPr>
            <a:picLocks noChangeAspect="1"/>
          </p:cNvPicPr>
          <p:nvPr/>
        </p:nvPicPr>
        <p:blipFill rotWithShape="1">
          <a:blip r:embed="rId3">
            <a:extLst>
              <a:ext uri="{28A0092B-C50C-407E-A947-70E740481C1C}">
                <a14:useLocalDpi xmlns:a14="http://schemas.microsoft.com/office/drawing/2010/main" val="0"/>
              </a:ext>
            </a:extLst>
          </a:blip>
          <a:srcRect l="7196" r="7776"/>
          <a:stretch/>
        </p:blipFill>
        <p:spPr>
          <a:xfrm>
            <a:off x="7112001" y="3770812"/>
            <a:ext cx="4840514" cy="2877913"/>
          </a:xfrm>
          <a:prstGeom prst="rect">
            <a:avLst/>
          </a:prstGeom>
        </p:spPr>
      </p:pic>
      <p:pic>
        <p:nvPicPr>
          <p:cNvPr id="7" name="Picture 6">
            <a:extLst>
              <a:ext uri="{FF2B5EF4-FFF2-40B4-BE49-F238E27FC236}">
                <a16:creationId xmlns:a16="http://schemas.microsoft.com/office/drawing/2014/main" id="{CC420FFB-9A91-6BB8-AFC6-1E93C802A1F9}"/>
              </a:ext>
            </a:extLst>
          </p:cNvPr>
          <p:cNvPicPr>
            <a:picLocks noChangeAspect="1"/>
          </p:cNvPicPr>
          <p:nvPr/>
        </p:nvPicPr>
        <p:blipFill rotWithShape="1">
          <a:blip r:embed="rId4">
            <a:extLst>
              <a:ext uri="{28A0092B-C50C-407E-A947-70E740481C1C}">
                <a14:useLocalDpi xmlns:a14="http://schemas.microsoft.com/office/drawing/2010/main" val="0"/>
              </a:ext>
            </a:extLst>
          </a:blip>
          <a:srcRect l="6937" r="7184"/>
          <a:stretch/>
        </p:blipFill>
        <p:spPr>
          <a:xfrm>
            <a:off x="7151915" y="871990"/>
            <a:ext cx="4760686" cy="2762507"/>
          </a:xfrm>
          <a:prstGeom prst="rect">
            <a:avLst/>
          </a:prstGeom>
        </p:spPr>
      </p:pic>
      <p:sp>
        <p:nvSpPr>
          <p:cNvPr id="8" name="TextBox 7">
            <a:extLst>
              <a:ext uri="{FF2B5EF4-FFF2-40B4-BE49-F238E27FC236}">
                <a16:creationId xmlns:a16="http://schemas.microsoft.com/office/drawing/2014/main" id="{B88C5D9C-2420-D119-6898-E9E4FDCED68F}"/>
              </a:ext>
            </a:extLst>
          </p:cNvPr>
          <p:cNvSpPr txBox="1"/>
          <p:nvPr/>
        </p:nvSpPr>
        <p:spPr>
          <a:xfrm>
            <a:off x="10356811" y="366343"/>
            <a:ext cx="1650132" cy="369332"/>
          </a:xfrm>
          <a:prstGeom prst="rect">
            <a:avLst/>
          </a:prstGeom>
          <a:noFill/>
        </p:spPr>
        <p:txBody>
          <a:bodyPr wrap="none" rtlCol="0">
            <a:spAutoFit/>
          </a:bodyPr>
          <a:lstStyle/>
          <a:p>
            <a:r>
              <a:rPr lang="en-GB" dirty="0"/>
              <a:t>15</a:t>
            </a:r>
            <a:r>
              <a:rPr lang="en-GB" baseline="30000" dirty="0"/>
              <a:t>th</a:t>
            </a:r>
            <a:r>
              <a:rPr lang="en-GB" dirty="0"/>
              <a:t> November</a:t>
            </a:r>
          </a:p>
        </p:txBody>
      </p:sp>
    </p:spTree>
    <p:extLst>
      <p:ext uri="{BB962C8B-B14F-4D97-AF65-F5344CB8AC3E}">
        <p14:creationId xmlns:p14="http://schemas.microsoft.com/office/powerpoint/2010/main" val="1736419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610826-6D14-F5F4-A40C-4FD3B86A4962}"/>
              </a:ext>
            </a:extLst>
          </p:cNvPr>
          <p:cNvSpPr txBox="1"/>
          <p:nvPr/>
        </p:nvSpPr>
        <p:spPr>
          <a:xfrm>
            <a:off x="10356811" y="88872"/>
            <a:ext cx="1639616" cy="369332"/>
          </a:xfrm>
          <a:prstGeom prst="rect">
            <a:avLst/>
          </a:prstGeom>
          <a:noFill/>
        </p:spPr>
        <p:txBody>
          <a:bodyPr wrap="none" rtlCol="0">
            <a:spAutoFit/>
          </a:bodyPr>
          <a:lstStyle/>
          <a:p>
            <a:r>
              <a:rPr lang="en-GB" dirty="0"/>
              <a:t>21</a:t>
            </a:r>
            <a:r>
              <a:rPr lang="en-GB" baseline="30000" dirty="0"/>
              <a:t>st</a:t>
            </a:r>
            <a:r>
              <a:rPr lang="en-GB" dirty="0"/>
              <a:t> November</a:t>
            </a:r>
          </a:p>
        </p:txBody>
      </p:sp>
      <p:sp>
        <p:nvSpPr>
          <p:cNvPr id="4" name="Title 1">
            <a:extLst>
              <a:ext uri="{FF2B5EF4-FFF2-40B4-BE49-F238E27FC236}">
                <a16:creationId xmlns:a16="http://schemas.microsoft.com/office/drawing/2014/main" id="{47A31B33-BEF2-233E-2B39-BD5DC104F606}"/>
              </a:ext>
            </a:extLst>
          </p:cNvPr>
          <p:cNvSpPr>
            <a:spLocks noGrp="1"/>
          </p:cNvSpPr>
          <p:nvPr>
            <p:ph type="title"/>
          </p:nvPr>
        </p:nvSpPr>
        <p:spPr>
          <a:xfrm>
            <a:off x="185057" y="256267"/>
            <a:ext cx="10515600" cy="737961"/>
          </a:xfrm>
        </p:spPr>
        <p:txBody>
          <a:bodyPr/>
          <a:lstStyle/>
          <a:p>
            <a:r>
              <a:rPr lang="en-GB" dirty="0"/>
              <a:t>Stability (</a:t>
            </a:r>
            <a:r>
              <a:rPr lang="en-GB" dirty="0" err="1"/>
              <a:t>inj</a:t>
            </a:r>
            <a:r>
              <a:rPr lang="en-GB" dirty="0"/>
              <a:t>-to-</a:t>
            </a:r>
            <a:r>
              <a:rPr lang="en-GB" dirty="0" err="1"/>
              <a:t>inj</a:t>
            </a:r>
            <a:r>
              <a:rPr lang="en-GB" dirty="0"/>
              <a:t>) and IP BPMs</a:t>
            </a:r>
          </a:p>
        </p:txBody>
      </p:sp>
      <p:pic>
        <p:nvPicPr>
          <p:cNvPr id="6" name="Picture 5">
            <a:extLst>
              <a:ext uri="{FF2B5EF4-FFF2-40B4-BE49-F238E27FC236}">
                <a16:creationId xmlns:a16="http://schemas.microsoft.com/office/drawing/2014/main" id="{F73BD464-28B6-39C4-C9B5-4614EA3F91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6132" y="3573605"/>
            <a:ext cx="4030295" cy="3028128"/>
          </a:xfrm>
          <a:prstGeom prst="rect">
            <a:avLst/>
          </a:prstGeom>
        </p:spPr>
      </p:pic>
      <p:pic>
        <p:nvPicPr>
          <p:cNvPr id="10" name="Picture 9">
            <a:extLst>
              <a:ext uri="{FF2B5EF4-FFF2-40B4-BE49-F238E27FC236}">
                <a16:creationId xmlns:a16="http://schemas.microsoft.com/office/drawing/2014/main" id="{48FDA8EB-26AF-509F-A882-44A3B78797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6132" y="625247"/>
            <a:ext cx="3860009" cy="2900186"/>
          </a:xfrm>
          <a:prstGeom prst="rect">
            <a:avLst/>
          </a:prstGeom>
        </p:spPr>
      </p:pic>
      <p:pic>
        <p:nvPicPr>
          <p:cNvPr id="12" name="Picture 11">
            <a:extLst>
              <a:ext uri="{FF2B5EF4-FFF2-40B4-BE49-F238E27FC236}">
                <a16:creationId xmlns:a16="http://schemas.microsoft.com/office/drawing/2014/main" id="{7EC3D32E-FCBA-B5FA-F1F7-ABEC4B8F1E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573" y="1429917"/>
            <a:ext cx="7772400" cy="4287376"/>
          </a:xfrm>
          <a:prstGeom prst="rect">
            <a:avLst/>
          </a:prstGeom>
        </p:spPr>
      </p:pic>
    </p:spTree>
    <p:extLst>
      <p:ext uri="{BB962C8B-B14F-4D97-AF65-F5344CB8AC3E}">
        <p14:creationId xmlns:p14="http://schemas.microsoft.com/office/powerpoint/2010/main" val="2152016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1C7C46-4D1B-37A9-8A19-0EC81CB557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1184" y="1606062"/>
            <a:ext cx="5816310" cy="3861793"/>
          </a:xfrm>
          <a:prstGeom prst="rect">
            <a:avLst/>
          </a:prstGeom>
        </p:spPr>
      </p:pic>
      <p:pic>
        <p:nvPicPr>
          <p:cNvPr id="7" name="Picture 6">
            <a:extLst>
              <a:ext uri="{FF2B5EF4-FFF2-40B4-BE49-F238E27FC236}">
                <a16:creationId xmlns:a16="http://schemas.microsoft.com/office/drawing/2014/main" id="{B101BD0C-88F1-6B0A-8B4A-31695A68C1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04" y="1512277"/>
            <a:ext cx="6011996" cy="3955578"/>
          </a:xfrm>
          <a:prstGeom prst="rect">
            <a:avLst/>
          </a:prstGeom>
        </p:spPr>
      </p:pic>
      <p:sp>
        <p:nvSpPr>
          <p:cNvPr id="12" name="Title 1">
            <a:extLst>
              <a:ext uri="{FF2B5EF4-FFF2-40B4-BE49-F238E27FC236}">
                <a16:creationId xmlns:a16="http://schemas.microsoft.com/office/drawing/2014/main" id="{9E587EBE-0A16-DC7A-44A7-AF2A21A99F86}"/>
              </a:ext>
            </a:extLst>
          </p:cNvPr>
          <p:cNvSpPr>
            <a:spLocks noGrp="1"/>
          </p:cNvSpPr>
          <p:nvPr>
            <p:ph type="title"/>
          </p:nvPr>
        </p:nvSpPr>
        <p:spPr>
          <a:xfrm>
            <a:off x="388968" y="241753"/>
            <a:ext cx="10515600" cy="737961"/>
          </a:xfrm>
        </p:spPr>
        <p:txBody>
          <a:bodyPr/>
          <a:lstStyle/>
          <a:p>
            <a:r>
              <a:rPr lang="en-GB" dirty="0"/>
              <a:t>IP BPMs</a:t>
            </a:r>
          </a:p>
        </p:txBody>
      </p:sp>
      <p:sp>
        <p:nvSpPr>
          <p:cNvPr id="13" name="TextBox 12">
            <a:extLst>
              <a:ext uri="{FF2B5EF4-FFF2-40B4-BE49-F238E27FC236}">
                <a16:creationId xmlns:a16="http://schemas.microsoft.com/office/drawing/2014/main" id="{FD75ACCE-32D8-D6C2-5F3F-A4A746822FC3}"/>
              </a:ext>
            </a:extLst>
          </p:cNvPr>
          <p:cNvSpPr txBox="1"/>
          <p:nvPr/>
        </p:nvSpPr>
        <p:spPr>
          <a:xfrm>
            <a:off x="10356811" y="366343"/>
            <a:ext cx="1650132" cy="369332"/>
          </a:xfrm>
          <a:prstGeom prst="rect">
            <a:avLst/>
          </a:prstGeom>
          <a:noFill/>
        </p:spPr>
        <p:txBody>
          <a:bodyPr wrap="none" rtlCol="0">
            <a:spAutoFit/>
          </a:bodyPr>
          <a:lstStyle/>
          <a:p>
            <a:r>
              <a:rPr lang="en-GB" dirty="0"/>
              <a:t>15</a:t>
            </a:r>
            <a:r>
              <a:rPr lang="en-GB" baseline="30000" dirty="0"/>
              <a:t>th</a:t>
            </a:r>
            <a:r>
              <a:rPr lang="en-GB" dirty="0"/>
              <a:t> November</a:t>
            </a:r>
          </a:p>
        </p:txBody>
      </p:sp>
    </p:spTree>
    <p:extLst>
      <p:ext uri="{BB962C8B-B14F-4D97-AF65-F5344CB8AC3E}">
        <p14:creationId xmlns:p14="http://schemas.microsoft.com/office/powerpoint/2010/main" val="1999165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9E587EBE-0A16-DC7A-44A7-AF2A21A99F86}"/>
              </a:ext>
            </a:extLst>
          </p:cNvPr>
          <p:cNvSpPr>
            <a:spLocks noGrp="1"/>
          </p:cNvSpPr>
          <p:nvPr>
            <p:ph type="title"/>
          </p:nvPr>
        </p:nvSpPr>
        <p:spPr>
          <a:xfrm>
            <a:off x="388968" y="241753"/>
            <a:ext cx="10515600" cy="737961"/>
          </a:xfrm>
        </p:spPr>
        <p:txBody>
          <a:bodyPr/>
          <a:lstStyle/>
          <a:p>
            <a:r>
              <a:rPr lang="en-GB" dirty="0"/>
              <a:t>IP BPMs</a:t>
            </a:r>
          </a:p>
        </p:txBody>
      </p:sp>
      <p:sp>
        <p:nvSpPr>
          <p:cNvPr id="13" name="TextBox 12">
            <a:extLst>
              <a:ext uri="{FF2B5EF4-FFF2-40B4-BE49-F238E27FC236}">
                <a16:creationId xmlns:a16="http://schemas.microsoft.com/office/drawing/2014/main" id="{FD75ACCE-32D8-D6C2-5F3F-A4A746822FC3}"/>
              </a:ext>
            </a:extLst>
          </p:cNvPr>
          <p:cNvSpPr txBox="1"/>
          <p:nvPr/>
        </p:nvSpPr>
        <p:spPr>
          <a:xfrm>
            <a:off x="10356811" y="366343"/>
            <a:ext cx="1639616" cy="369332"/>
          </a:xfrm>
          <a:prstGeom prst="rect">
            <a:avLst/>
          </a:prstGeom>
          <a:noFill/>
        </p:spPr>
        <p:txBody>
          <a:bodyPr wrap="none" rtlCol="0">
            <a:spAutoFit/>
          </a:bodyPr>
          <a:lstStyle/>
          <a:p>
            <a:r>
              <a:rPr lang="en-GB" dirty="0"/>
              <a:t>21</a:t>
            </a:r>
            <a:r>
              <a:rPr lang="en-GB" baseline="30000" dirty="0"/>
              <a:t>st</a:t>
            </a:r>
            <a:r>
              <a:rPr lang="en-GB" dirty="0"/>
              <a:t> November</a:t>
            </a:r>
          </a:p>
        </p:txBody>
      </p:sp>
      <p:pic>
        <p:nvPicPr>
          <p:cNvPr id="3" name="Picture 2">
            <a:extLst>
              <a:ext uri="{FF2B5EF4-FFF2-40B4-BE49-F238E27FC236}">
                <a16:creationId xmlns:a16="http://schemas.microsoft.com/office/drawing/2014/main" id="{DB1D5B6C-A955-929E-C747-B1CCA051F0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817" y="1524000"/>
            <a:ext cx="5859986" cy="4402852"/>
          </a:xfrm>
          <a:prstGeom prst="rect">
            <a:avLst/>
          </a:prstGeom>
        </p:spPr>
      </p:pic>
      <p:pic>
        <p:nvPicPr>
          <p:cNvPr id="6" name="Picture 5">
            <a:extLst>
              <a:ext uri="{FF2B5EF4-FFF2-40B4-BE49-F238E27FC236}">
                <a16:creationId xmlns:a16="http://schemas.microsoft.com/office/drawing/2014/main" id="{4FA0AA9C-4FC8-57FB-E123-5C403854D2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1803" y="1524000"/>
            <a:ext cx="5709530" cy="4289808"/>
          </a:xfrm>
          <a:prstGeom prst="rect">
            <a:avLst/>
          </a:prstGeom>
        </p:spPr>
      </p:pic>
    </p:spTree>
    <p:extLst>
      <p:ext uri="{BB962C8B-B14F-4D97-AF65-F5344CB8AC3E}">
        <p14:creationId xmlns:p14="http://schemas.microsoft.com/office/powerpoint/2010/main" val="3930427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E8174-1E2B-FB0B-ECB1-17C1635617F1}"/>
              </a:ext>
            </a:extLst>
          </p:cNvPr>
          <p:cNvSpPr>
            <a:spLocks noGrp="1"/>
          </p:cNvSpPr>
          <p:nvPr>
            <p:ph type="title"/>
          </p:nvPr>
        </p:nvSpPr>
        <p:spPr>
          <a:xfrm>
            <a:off x="373744" y="386898"/>
            <a:ext cx="10515600" cy="832304"/>
          </a:xfrm>
        </p:spPr>
        <p:txBody>
          <a:bodyPr/>
          <a:lstStyle/>
          <a:p>
            <a:r>
              <a:rPr lang="en-GB" dirty="0"/>
              <a:t>Storage Efficiency over 100 </a:t>
            </a:r>
            <a:r>
              <a:rPr lang="en-GB" dirty="0" err="1"/>
              <a:t>ms</a:t>
            </a:r>
            <a:endParaRPr lang="en-GB" dirty="0"/>
          </a:p>
        </p:txBody>
      </p:sp>
      <p:pic>
        <p:nvPicPr>
          <p:cNvPr id="4" name="Picture 3">
            <a:extLst>
              <a:ext uri="{FF2B5EF4-FFF2-40B4-BE49-F238E27FC236}">
                <a16:creationId xmlns:a16="http://schemas.microsoft.com/office/drawing/2014/main" id="{BB89E0DE-C8CA-BF0A-20B2-E3529096E7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9638" y="1944911"/>
            <a:ext cx="5070929" cy="3810000"/>
          </a:xfrm>
          <a:prstGeom prst="rect">
            <a:avLst/>
          </a:prstGeom>
        </p:spPr>
      </p:pic>
      <p:sp>
        <p:nvSpPr>
          <p:cNvPr id="6" name="TextBox 5">
            <a:extLst>
              <a:ext uri="{FF2B5EF4-FFF2-40B4-BE49-F238E27FC236}">
                <a16:creationId xmlns:a16="http://schemas.microsoft.com/office/drawing/2014/main" id="{7535F096-003A-1E80-E223-25AC891F6BE9}"/>
              </a:ext>
            </a:extLst>
          </p:cNvPr>
          <p:cNvSpPr txBox="1"/>
          <p:nvPr/>
        </p:nvSpPr>
        <p:spPr>
          <a:xfrm>
            <a:off x="4444787" y="1360052"/>
            <a:ext cx="1748171" cy="369332"/>
          </a:xfrm>
          <a:prstGeom prst="rect">
            <a:avLst/>
          </a:prstGeom>
          <a:noFill/>
        </p:spPr>
        <p:txBody>
          <a:bodyPr wrap="none" rtlCol="0">
            <a:spAutoFit/>
          </a:bodyPr>
          <a:lstStyle/>
          <a:p>
            <a:r>
              <a:rPr lang="en-GB" dirty="0"/>
              <a:t>21</a:t>
            </a:r>
            <a:r>
              <a:rPr lang="en-GB" baseline="30000" dirty="0"/>
              <a:t>st</a:t>
            </a:r>
            <a:r>
              <a:rPr lang="en-GB" dirty="0"/>
              <a:t>  November</a:t>
            </a:r>
          </a:p>
        </p:txBody>
      </p:sp>
      <p:pic>
        <p:nvPicPr>
          <p:cNvPr id="12" name="Picture 11">
            <a:extLst>
              <a:ext uri="{FF2B5EF4-FFF2-40B4-BE49-F238E27FC236}">
                <a16:creationId xmlns:a16="http://schemas.microsoft.com/office/drawing/2014/main" id="{728B4199-0C28-8DE7-8D45-83F9B1BC54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944" y="1944911"/>
            <a:ext cx="5070929" cy="3810000"/>
          </a:xfrm>
          <a:prstGeom prst="rect">
            <a:avLst/>
          </a:prstGeom>
        </p:spPr>
      </p:pic>
      <p:pic>
        <p:nvPicPr>
          <p:cNvPr id="14" name="Picture 13">
            <a:extLst>
              <a:ext uri="{FF2B5EF4-FFF2-40B4-BE49-F238E27FC236}">
                <a16:creationId xmlns:a16="http://schemas.microsoft.com/office/drawing/2014/main" id="{267B3782-CC6A-24AE-066D-FABF2B736A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1897" y="181232"/>
            <a:ext cx="2952159" cy="1843714"/>
          </a:xfrm>
          <a:prstGeom prst="rect">
            <a:avLst/>
          </a:prstGeom>
        </p:spPr>
      </p:pic>
    </p:spTree>
    <p:extLst>
      <p:ext uri="{BB962C8B-B14F-4D97-AF65-F5344CB8AC3E}">
        <p14:creationId xmlns:p14="http://schemas.microsoft.com/office/powerpoint/2010/main" val="2065487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5909A-BD67-481A-7333-985602EB85AA}"/>
              </a:ext>
            </a:extLst>
          </p:cNvPr>
          <p:cNvSpPr>
            <a:spLocks noGrp="1"/>
          </p:cNvSpPr>
          <p:nvPr>
            <p:ph type="title"/>
          </p:nvPr>
        </p:nvSpPr>
        <p:spPr>
          <a:xfrm>
            <a:off x="458056" y="344577"/>
            <a:ext cx="10515600" cy="919145"/>
          </a:xfrm>
        </p:spPr>
        <p:txBody>
          <a:bodyPr/>
          <a:lstStyle/>
          <a:p>
            <a:r>
              <a:rPr lang="en-GB" dirty="0"/>
              <a:t>Storage efficiency on 21/11/2024 </a:t>
            </a:r>
          </a:p>
        </p:txBody>
      </p:sp>
      <p:pic>
        <p:nvPicPr>
          <p:cNvPr id="5" name="Picture 4">
            <a:extLst>
              <a:ext uri="{FF2B5EF4-FFF2-40B4-BE49-F238E27FC236}">
                <a16:creationId xmlns:a16="http://schemas.microsoft.com/office/drawing/2014/main" id="{E90570C0-F033-6D02-8FA7-FD6FA6799C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289" y="1435028"/>
            <a:ext cx="7588392" cy="4883317"/>
          </a:xfrm>
          <a:prstGeom prst="rect">
            <a:avLst/>
          </a:prstGeom>
        </p:spPr>
      </p:pic>
    </p:spTree>
    <p:extLst>
      <p:ext uri="{BB962C8B-B14F-4D97-AF65-F5344CB8AC3E}">
        <p14:creationId xmlns:p14="http://schemas.microsoft.com/office/powerpoint/2010/main" val="1457390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7FE3C7B-0212-9D4D-894F-52FAA935D45B}"/>
              </a:ext>
            </a:extLst>
          </p:cNvPr>
          <p:cNvSpPr>
            <a:spLocks noGrp="1"/>
          </p:cNvSpPr>
          <p:nvPr>
            <p:ph type="title"/>
          </p:nvPr>
        </p:nvSpPr>
        <p:spPr>
          <a:xfrm>
            <a:off x="373744" y="386898"/>
            <a:ext cx="10515600" cy="832304"/>
          </a:xfrm>
        </p:spPr>
        <p:txBody>
          <a:bodyPr/>
          <a:lstStyle/>
          <a:p>
            <a:r>
              <a:rPr lang="en-GB" dirty="0"/>
              <a:t>Dispersion measurement</a:t>
            </a:r>
          </a:p>
        </p:txBody>
      </p:sp>
      <p:pic>
        <p:nvPicPr>
          <p:cNvPr id="5" name="Picture 4">
            <a:extLst>
              <a:ext uri="{FF2B5EF4-FFF2-40B4-BE49-F238E27FC236}">
                <a16:creationId xmlns:a16="http://schemas.microsoft.com/office/drawing/2014/main" id="{7462997C-CC48-F8BD-0C10-73BAEB02E8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7920" y="1567262"/>
            <a:ext cx="8179514" cy="4295715"/>
          </a:xfrm>
          <a:prstGeom prst="rect">
            <a:avLst/>
          </a:prstGeom>
        </p:spPr>
      </p:pic>
    </p:spTree>
    <p:extLst>
      <p:ext uri="{BB962C8B-B14F-4D97-AF65-F5344CB8AC3E}">
        <p14:creationId xmlns:p14="http://schemas.microsoft.com/office/powerpoint/2010/main" val="2676173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7FE3C7B-0212-9D4D-894F-52FAA935D45B}"/>
              </a:ext>
            </a:extLst>
          </p:cNvPr>
          <p:cNvSpPr>
            <a:spLocks noGrp="1"/>
          </p:cNvSpPr>
          <p:nvPr>
            <p:ph type="title"/>
          </p:nvPr>
        </p:nvSpPr>
        <p:spPr>
          <a:xfrm>
            <a:off x="373744" y="386898"/>
            <a:ext cx="10515600" cy="832304"/>
          </a:xfrm>
        </p:spPr>
        <p:txBody>
          <a:bodyPr/>
          <a:lstStyle/>
          <a:p>
            <a:r>
              <a:rPr lang="en-GB" dirty="0"/>
              <a:t>Orbit studies</a:t>
            </a:r>
          </a:p>
        </p:txBody>
      </p:sp>
      <p:pic>
        <p:nvPicPr>
          <p:cNvPr id="3" name="Picture 2">
            <a:extLst>
              <a:ext uri="{FF2B5EF4-FFF2-40B4-BE49-F238E27FC236}">
                <a16:creationId xmlns:a16="http://schemas.microsoft.com/office/drawing/2014/main" id="{A3F77994-6C37-27CC-9BA6-AE2CE56E9E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8987" y="1327864"/>
            <a:ext cx="8623800" cy="4957856"/>
          </a:xfrm>
          <a:prstGeom prst="rect">
            <a:avLst/>
          </a:prstGeom>
        </p:spPr>
      </p:pic>
    </p:spTree>
    <p:extLst>
      <p:ext uri="{BB962C8B-B14F-4D97-AF65-F5344CB8AC3E}">
        <p14:creationId xmlns:p14="http://schemas.microsoft.com/office/powerpoint/2010/main" val="3043211448"/>
      </p:ext>
    </p:extLst>
  </p:cSld>
  <p:clrMapOvr>
    <a:masterClrMapping/>
  </p:clrMapOvr>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Офіс">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1780</TotalTime>
  <Words>203</Words>
  <Application>Microsoft Macintosh PowerPoint</Application>
  <PresentationFormat>Widescreen</PresentationFormat>
  <Paragraphs>22</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Aptos</vt:lpstr>
      <vt:lpstr>Aptos Display</vt:lpstr>
      <vt:lpstr>Arial</vt:lpstr>
      <vt:lpstr>Тема Office</vt:lpstr>
      <vt:lpstr>Update on   Beam measurement Ring studies</vt:lpstr>
      <vt:lpstr>Stability (inj-to-inj) and IP BPMs</vt:lpstr>
      <vt:lpstr>Stability (inj-to-inj) and IP BPMs</vt:lpstr>
      <vt:lpstr>IP BPMs</vt:lpstr>
      <vt:lpstr>IP BPMs</vt:lpstr>
      <vt:lpstr>Storage Efficiency over 100 ms</vt:lpstr>
      <vt:lpstr>Storage efficiency on 21/11/2024 </vt:lpstr>
      <vt:lpstr>Dispersion measurement</vt:lpstr>
      <vt:lpstr>Orbit studies</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on   Beam measurement @injector</dc:title>
  <dc:creator>mitvic mitvic</dc:creator>
  <cp:lastModifiedBy>Iryna Chaikovska</cp:lastModifiedBy>
  <cp:revision>93</cp:revision>
  <dcterms:created xsi:type="dcterms:W3CDTF">2024-10-31T07:57:46Z</dcterms:created>
  <dcterms:modified xsi:type="dcterms:W3CDTF">2024-11-25T13:31:30Z</dcterms:modified>
</cp:coreProperties>
</file>