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8" autoAdjust="0"/>
    <p:restoredTop sz="94660"/>
  </p:normalViewPr>
  <p:slideViewPr>
    <p:cSldViewPr snapToGrid="0">
      <p:cViewPr varScale="1">
        <p:scale>
          <a:sx n="59" d="100"/>
          <a:sy n="59" d="100"/>
        </p:scale>
        <p:origin x="52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DF00C-C83E-4387-A0D3-E016DB7D36EF}" type="datetimeFigureOut">
              <a:rPr lang="fr-FR" smtClean="0"/>
              <a:t>29/11/2024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BB702-427B-4C72-B1C0-E0D1373C6C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2503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DF00C-C83E-4387-A0D3-E016DB7D36EF}" type="datetimeFigureOut">
              <a:rPr lang="fr-FR" smtClean="0"/>
              <a:t>29/11/2024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BB702-427B-4C72-B1C0-E0D1373C6C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2155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DF00C-C83E-4387-A0D3-E016DB7D36EF}" type="datetimeFigureOut">
              <a:rPr lang="fr-FR" smtClean="0"/>
              <a:t>29/11/2024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BB702-427B-4C72-B1C0-E0D1373C6C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6761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DF00C-C83E-4387-A0D3-E016DB7D36EF}" type="datetimeFigureOut">
              <a:rPr lang="fr-FR" smtClean="0"/>
              <a:t>29/11/2024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BB702-427B-4C72-B1C0-E0D1373C6C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9420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DF00C-C83E-4387-A0D3-E016DB7D36EF}" type="datetimeFigureOut">
              <a:rPr lang="fr-FR" smtClean="0"/>
              <a:t>29/11/2024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BB702-427B-4C72-B1C0-E0D1373C6C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3868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DF00C-C83E-4387-A0D3-E016DB7D36EF}" type="datetimeFigureOut">
              <a:rPr lang="fr-FR" smtClean="0"/>
              <a:t>29/11/2024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BB702-427B-4C72-B1C0-E0D1373C6C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4847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DF00C-C83E-4387-A0D3-E016DB7D36EF}" type="datetimeFigureOut">
              <a:rPr lang="fr-FR" smtClean="0"/>
              <a:t>29/11/2024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BB702-427B-4C72-B1C0-E0D1373C6C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6497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DF00C-C83E-4387-A0D3-E016DB7D36EF}" type="datetimeFigureOut">
              <a:rPr lang="fr-FR" smtClean="0"/>
              <a:t>29/11/2024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BB702-427B-4C72-B1C0-E0D1373C6C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8158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DF00C-C83E-4387-A0D3-E016DB7D36EF}" type="datetimeFigureOut">
              <a:rPr lang="fr-FR" smtClean="0"/>
              <a:t>29/11/2024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BB702-427B-4C72-B1C0-E0D1373C6C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1539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DF00C-C83E-4387-A0D3-E016DB7D36EF}" type="datetimeFigureOut">
              <a:rPr lang="fr-FR" smtClean="0"/>
              <a:t>29/11/2024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BB702-427B-4C72-B1C0-E0D1373C6C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6223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DF00C-C83E-4387-A0D3-E016DB7D36EF}" type="datetimeFigureOut">
              <a:rPr lang="fr-FR" smtClean="0"/>
              <a:t>29/11/2024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BB702-427B-4C72-B1C0-E0D1373C6C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8491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CDF00C-C83E-4387-A0D3-E016DB7D36EF}" type="datetimeFigureOut">
              <a:rPr lang="fr-FR" smtClean="0"/>
              <a:t>29/11/2024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CBB702-427B-4C72-B1C0-E0D1373C6C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7610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id="{1106D352-1F4B-439C-9AF8-E94F20419B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99"/>
            <a:ext cx="9144000" cy="3318626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3009E9FC-7383-473C-BC2B-CE0B3B2DE241}"/>
              </a:ext>
            </a:extLst>
          </p:cNvPr>
          <p:cNvSpPr txBox="1"/>
          <p:nvPr/>
        </p:nvSpPr>
        <p:spPr>
          <a:xfrm>
            <a:off x="631373" y="696685"/>
            <a:ext cx="147489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dirty="0"/>
              <a:t>X-ray </a:t>
            </a:r>
            <a:r>
              <a:rPr lang="fr-FR" sz="1600" b="1" dirty="0" err="1"/>
              <a:t>spectrum</a:t>
            </a:r>
            <a:endParaRPr lang="fr-FR" sz="1600" b="1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CAF7DE4C-C03F-41CB-8378-FB7C9D5F66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0" y="289651"/>
            <a:ext cx="3539881" cy="2322918"/>
          </a:xfrm>
          <a:prstGeom prst="rect">
            <a:avLst/>
          </a:prstGeom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625B22C6-3CD6-404C-A573-F662941AF20C}"/>
              </a:ext>
            </a:extLst>
          </p:cNvPr>
          <p:cNvSpPr txBox="1"/>
          <p:nvPr/>
        </p:nvSpPr>
        <p:spPr>
          <a:xfrm>
            <a:off x="3701142" y="468083"/>
            <a:ext cx="16676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>
                <a:solidFill>
                  <a:srgbClr val="FF0000"/>
                </a:solidFill>
              </a:rPr>
              <a:t>Data (</a:t>
            </a:r>
            <a:r>
              <a:rPr lang="fr-FR" sz="1400" b="1" dirty="0" err="1">
                <a:solidFill>
                  <a:srgbClr val="FF0000"/>
                </a:solidFill>
              </a:rPr>
              <a:t>average</a:t>
            </a:r>
            <a:r>
              <a:rPr lang="fr-FR" sz="1400" b="1" dirty="0">
                <a:solidFill>
                  <a:srgbClr val="FF0000"/>
                </a:solidFill>
              </a:rPr>
              <a:t> 5 pts)</a:t>
            </a:r>
          </a:p>
          <a:p>
            <a:r>
              <a:rPr lang="fr-FR" sz="1400" b="1" dirty="0">
                <a:solidFill>
                  <a:srgbClr val="0070C0"/>
                </a:solidFill>
              </a:rPr>
              <a:t>Fit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FD558B1F-0679-4D1A-9C97-1AED46F05BA9}"/>
              </a:ext>
            </a:extLst>
          </p:cNvPr>
          <p:cNvSpPr txBox="1"/>
          <p:nvPr/>
        </p:nvSpPr>
        <p:spPr>
          <a:xfrm>
            <a:off x="457199" y="1404255"/>
            <a:ext cx="2029723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accent5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ES" sz="1600" b="1" dirty="0" err="1">
                <a:solidFill>
                  <a:schemeClr val="accent5">
                    <a:lumMod val="50000"/>
                  </a:schemeClr>
                </a:solidFill>
              </a:rPr>
              <a:t>Ee</a:t>
            </a:r>
            <a:r>
              <a:rPr lang="es-ES" sz="1600" b="1" dirty="0">
                <a:solidFill>
                  <a:schemeClr val="accent5">
                    <a:lumMod val="50000"/>
                  </a:schemeClr>
                </a:solidFill>
              </a:rPr>
              <a:t>		49.96 </a:t>
            </a:r>
            <a:r>
              <a:rPr lang="es-ES" sz="1600" b="1" dirty="0" err="1">
                <a:solidFill>
                  <a:schemeClr val="accent5">
                    <a:lumMod val="50000"/>
                  </a:schemeClr>
                </a:solidFill>
              </a:rPr>
              <a:t>MeV</a:t>
            </a:r>
            <a:endParaRPr lang="es-ES" sz="1600" b="1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es-ES" sz="1600" b="1" dirty="0" err="1">
                <a:solidFill>
                  <a:schemeClr val="accent5">
                    <a:lumMod val="50000"/>
                  </a:schemeClr>
                </a:solidFill>
              </a:rPr>
              <a:t>Sige</a:t>
            </a:r>
            <a:r>
              <a:rPr lang="es-ES" sz="1600" b="1" dirty="0">
                <a:solidFill>
                  <a:schemeClr val="accent5">
                    <a:lumMod val="50000"/>
                  </a:schemeClr>
                </a:solidFill>
              </a:rPr>
              <a:t>/</a:t>
            </a:r>
            <a:r>
              <a:rPr lang="es-ES" sz="1600" b="1" dirty="0" err="1">
                <a:solidFill>
                  <a:schemeClr val="accent5">
                    <a:lumMod val="50000"/>
                  </a:schemeClr>
                </a:solidFill>
              </a:rPr>
              <a:t>Ee</a:t>
            </a:r>
            <a:r>
              <a:rPr lang="es-ES" sz="1600" b="1" dirty="0">
                <a:solidFill>
                  <a:schemeClr val="accent5">
                    <a:lumMod val="50000"/>
                  </a:schemeClr>
                </a:solidFill>
              </a:rPr>
              <a:t>	0.78E-2</a:t>
            </a:r>
          </a:p>
          <a:p>
            <a:r>
              <a:rPr lang="fr-FR" sz="1600" b="1" dirty="0">
                <a:solidFill>
                  <a:schemeClr val="accent5">
                    <a:lumMod val="50000"/>
                  </a:schemeClr>
                </a:solidFill>
              </a:rPr>
              <a:t>dive		1.80 </a:t>
            </a:r>
            <a:r>
              <a:rPr lang="fr-FR" sz="1600" b="1" dirty="0" err="1">
                <a:solidFill>
                  <a:schemeClr val="accent5">
                    <a:lumMod val="50000"/>
                  </a:schemeClr>
                </a:solidFill>
              </a:rPr>
              <a:t>mrad</a:t>
            </a:r>
            <a:endParaRPr lang="fr-FR" sz="16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AB43C519-5261-4828-B6B7-69169683FB4B}"/>
              </a:ext>
            </a:extLst>
          </p:cNvPr>
          <p:cNvSpPr txBox="1"/>
          <p:nvPr/>
        </p:nvSpPr>
        <p:spPr>
          <a:xfrm>
            <a:off x="413654" y="163287"/>
            <a:ext cx="19411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u="sng" dirty="0"/>
              <a:t>6 février 2024</a:t>
            </a:r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66FE1AA1-B30C-471C-8674-4B0528FE864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95803" y="3533759"/>
            <a:ext cx="4495397" cy="3142466"/>
          </a:xfrm>
          <a:prstGeom prst="rect">
            <a:avLst/>
          </a:prstGeom>
        </p:spPr>
      </p:pic>
      <p:sp>
        <p:nvSpPr>
          <p:cNvPr id="17" name="ZoneTexte 16">
            <a:extLst>
              <a:ext uri="{FF2B5EF4-FFF2-40B4-BE49-F238E27FC236}">
                <a16:creationId xmlns:a16="http://schemas.microsoft.com/office/drawing/2014/main" id="{9C3FAD67-2F9F-4E3C-83EA-B915A1FD5620}"/>
              </a:ext>
            </a:extLst>
          </p:cNvPr>
          <p:cNvSpPr txBox="1"/>
          <p:nvPr/>
        </p:nvSpPr>
        <p:spPr>
          <a:xfrm>
            <a:off x="1730827" y="3755566"/>
            <a:ext cx="1739579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fr-FR" sz="2400" b="1" u="sng" dirty="0"/>
              <a:t>27 juin 2023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8100BD07-CD67-4A89-873D-C1336AE2247E}"/>
              </a:ext>
            </a:extLst>
          </p:cNvPr>
          <p:cNvSpPr txBox="1"/>
          <p:nvPr/>
        </p:nvSpPr>
        <p:spPr>
          <a:xfrm>
            <a:off x="4952995" y="4376056"/>
            <a:ext cx="1800000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1600" b="1" dirty="0" err="1">
                <a:solidFill>
                  <a:schemeClr val="accent5">
                    <a:lumMod val="50000"/>
                  </a:schemeClr>
                </a:solidFill>
              </a:rPr>
              <a:t>Vert</a:t>
            </a:r>
            <a:r>
              <a:rPr lang="es-ES" sz="1600" b="1" dirty="0">
                <a:solidFill>
                  <a:schemeClr val="accent5">
                    <a:lumMod val="50000"/>
                  </a:schemeClr>
                </a:solidFill>
              </a:rPr>
              <a:t>. </a:t>
            </a:r>
            <a:r>
              <a:rPr lang="es-ES" sz="1600" b="1" dirty="0" err="1">
                <a:solidFill>
                  <a:schemeClr val="accent5">
                    <a:lumMod val="50000"/>
                  </a:schemeClr>
                </a:solidFill>
              </a:rPr>
              <a:t>transv</a:t>
            </a:r>
            <a:r>
              <a:rPr lang="es-ES" sz="1600" b="1" dirty="0">
                <a:solidFill>
                  <a:schemeClr val="accent5">
                    <a:lumMod val="50000"/>
                  </a:schemeClr>
                </a:solidFill>
              </a:rPr>
              <a:t>. </a:t>
            </a:r>
            <a:r>
              <a:rPr lang="es-ES" sz="1600" b="1" dirty="0" err="1">
                <a:solidFill>
                  <a:schemeClr val="accent5">
                    <a:lumMod val="50000"/>
                  </a:schemeClr>
                </a:solidFill>
              </a:rPr>
              <a:t>size</a:t>
            </a:r>
            <a:r>
              <a:rPr lang="es-ES" sz="1600" b="1" dirty="0">
                <a:solidFill>
                  <a:schemeClr val="accent5">
                    <a:lumMod val="50000"/>
                  </a:schemeClr>
                </a:solidFill>
              </a:rPr>
              <a:t> e- </a:t>
            </a:r>
          </a:p>
          <a:p>
            <a:r>
              <a:rPr lang="es-ES" sz="1600" b="1" dirty="0">
                <a:solidFill>
                  <a:schemeClr val="accent5">
                    <a:lumMod val="50000"/>
                  </a:schemeClr>
                </a:solidFill>
              </a:rPr>
              <a:t>= 77 </a:t>
            </a:r>
            <a:r>
              <a:rPr lang="es-ES" sz="1600" b="1" dirty="0" err="1">
                <a:solidFill>
                  <a:schemeClr val="accent5">
                    <a:lumMod val="50000"/>
                  </a:schemeClr>
                </a:solidFill>
              </a:rPr>
              <a:t>microns</a:t>
            </a:r>
            <a:endParaRPr lang="es-ES" sz="1600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584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>
            <a:extLst>
              <a:ext uri="{FF2B5EF4-FFF2-40B4-BE49-F238E27FC236}">
                <a16:creationId xmlns:a16="http://schemas.microsoft.com/office/drawing/2014/main" id="{6245DFCD-6F91-44C1-9890-C27010F5B6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653"/>
            <a:ext cx="9144000" cy="3319721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ED9095EE-7A18-4A94-B441-2C4A185003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6856" y="235357"/>
            <a:ext cx="3729395" cy="2404535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5D725B55-3DF5-4F3A-B879-7A607FCD8DA8}"/>
              </a:ext>
            </a:extLst>
          </p:cNvPr>
          <p:cNvSpPr txBox="1"/>
          <p:nvPr/>
        </p:nvSpPr>
        <p:spPr>
          <a:xfrm>
            <a:off x="3537858" y="456472"/>
            <a:ext cx="119135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>
                <a:solidFill>
                  <a:srgbClr val="92D050"/>
                </a:solidFill>
              </a:rPr>
              <a:t>Raw Data</a:t>
            </a:r>
          </a:p>
          <a:p>
            <a:r>
              <a:rPr lang="fr-FR" sz="1400" b="1" dirty="0">
                <a:solidFill>
                  <a:srgbClr val="FF0000"/>
                </a:solidFill>
              </a:rPr>
              <a:t>Data </a:t>
            </a:r>
            <a:r>
              <a:rPr lang="fr-FR" sz="1400" b="1" dirty="0" err="1">
                <a:solidFill>
                  <a:srgbClr val="FF0000"/>
                </a:solidFill>
              </a:rPr>
              <a:t>average</a:t>
            </a:r>
            <a:endParaRPr lang="fr-FR" sz="1400" b="1" dirty="0">
              <a:solidFill>
                <a:srgbClr val="FF0000"/>
              </a:solidFill>
            </a:endParaRPr>
          </a:p>
          <a:p>
            <a:r>
              <a:rPr lang="fr-FR" sz="1400" b="1" dirty="0">
                <a:solidFill>
                  <a:srgbClr val="0070C0"/>
                </a:solidFill>
              </a:rPr>
              <a:t>Fit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49B1B3CD-8CDB-454C-83C1-AA7EC02C1A0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5004" y="3424314"/>
            <a:ext cx="4678053" cy="3300729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4AD79363-F720-4EAD-92FB-3C970E84DED8}"/>
              </a:ext>
            </a:extLst>
          </p:cNvPr>
          <p:cNvSpPr txBox="1"/>
          <p:nvPr/>
        </p:nvSpPr>
        <p:spPr>
          <a:xfrm>
            <a:off x="5976251" y="3918855"/>
            <a:ext cx="1800000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1600" b="1" dirty="0" err="1">
                <a:solidFill>
                  <a:schemeClr val="accent5">
                    <a:lumMod val="50000"/>
                  </a:schemeClr>
                </a:solidFill>
              </a:rPr>
              <a:t>Vert</a:t>
            </a:r>
            <a:r>
              <a:rPr lang="es-ES" sz="1600" b="1" dirty="0">
                <a:solidFill>
                  <a:schemeClr val="accent5">
                    <a:lumMod val="50000"/>
                  </a:schemeClr>
                </a:solidFill>
              </a:rPr>
              <a:t>. </a:t>
            </a:r>
            <a:r>
              <a:rPr lang="es-ES" sz="1600" b="1" dirty="0" err="1">
                <a:solidFill>
                  <a:schemeClr val="accent5">
                    <a:lumMod val="50000"/>
                  </a:schemeClr>
                </a:solidFill>
              </a:rPr>
              <a:t>transv</a:t>
            </a:r>
            <a:r>
              <a:rPr lang="es-ES" sz="1600" b="1" dirty="0">
                <a:solidFill>
                  <a:schemeClr val="accent5">
                    <a:lumMod val="50000"/>
                  </a:schemeClr>
                </a:solidFill>
              </a:rPr>
              <a:t>. </a:t>
            </a:r>
            <a:r>
              <a:rPr lang="es-ES" sz="1600" b="1" dirty="0" err="1">
                <a:solidFill>
                  <a:schemeClr val="accent5">
                    <a:lumMod val="50000"/>
                  </a:schemeClr>
                </a:solidFill>
              </a:rPr>
              <a:t>size</a:t>
            </a:r>
            <a:r>
              <a:rPr lang="es-ES" sz="1600" b="1" dirty="0">
                <a:solidFill>
                  <a:schemeClr val="accent5">
                    <a:lumMod val="50000"/>
                  </a:schemeClr>
                </a:solidFill>
              </a:rPr>
              <a:t> e- </a:t>
            </a:r>
          </a:p>
          <a:p>
            <a:r>
              <a:rPr lang="es-ES" sz="1600" b="1" dirty="0">
                <a:solidFill>
                  <a:schemeClr val="accent5">
                    <a:lumMod val="50000"/>
                  </a:schemeClr>
                </a:solidFill>
              </a:rPr>
              <a:t>= 280 </a:t>
            </a:r>
            <a:r>
              <a:rPr lang="es-ES" sz="1600" b="1" dirty="0" err="1">
                <a:solidFill>
                  <a:schemeClr val="accent5">
                    <a:lumMod val="50000"/>
                  </a:schemeClr>
                </a:solidFill>
              </a:rPr>
              <a:t>microns</a:t>
            </a:r>
            <a:endParaRPr lang="es-ES" sz="16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33BEBEA-9B0E-4B45-87E3-69DB8215CF5D}"/>
              </a:ext>
            </a:extLst>
          </p:cNvPr>
          <p:cNvSpPr txBox="1"/>
          <p:nvPr/>
        </p:nvSpPr>
        <p:spPr>
          <a:xfrm>
            <a:off x="413657" y="141515"/>
            <a:ext cx="25594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u="sng" dirty="0"/>
              <a:t>26 novembre 2024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BAABFAE9-F199-4BA9-BD11-A9430CBBCA78}"/>
              </a:ext>
            </a:extLst>
          </p:cNvPr>
          <p:cNvSpPr txBox="1"/>
          <p:nvPr/>
        </p:nvSpPr>
        <p:spPr>
          <a:xfrm>
            <a:off x="2079171" y="3712025"/>
            <a:ext cx="2559483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fr-FR" sz="2400" b="1" u="sng" dirty="0"/>
              <a:t>26 novembre 2024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A3A7B214-DBBB-45CB-A393-D7AEE29BE77B}"/>
              </a:ext>
            </a:extLst>
          </p:cNvPr>
          <p:cNvSpPr txBox="1"/>
          <p:nvPr/>
        </p:nvSpPr>
        <p:spPr>
          <a:xfrm>
            <a:off x="457199" y="1404255"/>
            <a:ext cx="2029723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accent5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ES" sz="1600" b="1" dirty="0" err="1">
                <a:solidFill>
                  <a:schemeClr val="accent5">
                    <a:lumMod val="50000"/>
                  </a:schemeClr>
                </a:solidFill>
              </a:rPr>
              <a:t>Ee</a:t>
            </a:r>
            <a:r>
              <a:rPr lang="es-ES" sz="1600" b="1" dirty="0">
                <a:solidFill>
                  <a:schemeClr val="accent5">
                    <a:lumMod val="50000"/>
                  </a:schemeClr>
                </a:solidFill>
              </a:rPr>
              <a:t>		49.30 </a:t>
            </a:r>
            <a:r>
              <a:rPr lang="es-ES" sz="1600" b="1" dirty="0" err="1">
                <a:solidFill>
                  <a:schemeClr val="accent5">
                    <a:lumMod val="50000"/>
                  </a:schemeClr>
                </a:solidFill>
              </a:rPr>
              <a:t>MeV</a:t>
            </a:r>
            <a:endParaRPr lang="es-ES" sz="1600" b="1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es-ES" sz="1600" b="1" dirty="0" err="1">
                <a:solidFill>
                  <a:schemeClr val="accent5">
                    <a:lumMod val="50000"/>
                  </a:schemeClr>
                </a:solidFill>
              </a:rPr>
              <a:t>Sige</a:t>
            </a:r>
            <a:r>
              <a:rPr lang="es-ES" sz="1600" b="1" dirty="0">
                <a:solidFill>
                  <a:schemeClr val="accent5">
                    <a:lumMod val="50000"/>
                  </a:schemeClr>
                </a:solidFill>
              </a:rPr>
              <a:t>/</a:t>
            </a:r>
            <a:r>
              <a:rPr lang="es-ES" sz="1600" b="1" dirty="0" err="1">
                <a:solidFill>
                  <a:schemeClr val="accent5">
                    <a:lumMod val="50000"/>
                  </a:schemeClr>
                </a:solidFill>
              </a:rPr>
              <a:t>Ee</a:t>
            </a:r>
            <a:r>
              <a:rPr lang="es-ES" sz="1600" b="1" dirty="0">
                <a:solidFill>
                  <a:schemeClr val="accent5">
                    <a:lumMod val="50000"/>
                  </a:schemeClr>
                </a:solidFill>
              </a:rPr>
              <a:t>	0.78E-2</a:t>
            </a:r>
          </a:p>
          <a:p>
            <a:r>
              <a:rPr lang="fr-FR" sz="1600" b="1" dirty="0">
                <a:solidFill>
                  <a:schemeClr val="accent5">
                    <a:lumMod val="50000"/>
                  </a:schemeClr>
                </a:solidFill>
              </a:rPr>
              <a:t>dive		2.22 </a:t>
            </a:r>
            <a:r>
              <a:rPr lang="fr-FR" sz="1600" b="1" dirty="0" err="1">
                <a:solidFill>
                  <a:schemeClr val="accent5">
                    <a:lumMod val="50000"/>
                  </a:schemeClr>
                </a:solidFill>
              </a:rPr>
              <a:t>mrad</a:t>
            </a:r>
            <a:endParaRPr lang="fr-FR" sz="16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BC9A9C7D-D5DC-4239-9650-1E124DF020AC}"/>
              </a:ext>
            </a:extLst>
          </p:cNvPr>
          <p:cNvSpPr txBox="1"/>
          <p:nvPr/>
        </p:nvSpPr>
        <p:spPr>
          <a:xfrm>
            <a:off x="631373" y="696685"/>
            <a:ext cx="147489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dirty="0"/>
              <a:t>X-ray </a:t>
            </a:r>
            <a:r>
              <a:rPr lang="fr-FR" sz="1600" b="1" dirty="0" err="1"/>
              <a:t>spectrum</a:t>
            </a:r>
            <a:endParaRPr lang="fr-FR" sz="1600" b="1" dirty="0"/>
          </a:p>
        </p:txBody>
      </p:sp>
    </p:spTree>
    <p:extLst>
      <p:ext uri="{BB962C8B-B14F-4D97-AF65-F5344CB8AC3E}">
        <p14:creationId xmlns:p14="http://schemas.microsoft.com/office/powerpoint/2010/main" val="41367568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</TotalTime>
  <Words>76</Words>
  <Application>Microsoft Office PowerPoint</Application>
  <PresentationFormat>Affichage à l'écran (4:3)</PresentationFormat>
  <Paragraphs>21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Marie Jacquet</dc:creator>
  <cp:lastModifiedBy>Marie Jacquet</cp:lastModifiedBy>
  <cp:revision>6</cp:revision>
  <dcterms:created xsi:type="dcterms:W3CDTF">2024-11-29T00:18:39Z</dcterms:created>
  <dcterms:modified xsi:type="dcterms:W3CDTF">2024-11-29T01:28:16Z</dcterms:modified>
</cp:coreProperties>
</file>