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598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E8A549-1B15-43DB-92BC-6F4E2550E1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CC914C0-6EDF-4972-B70C-82A8542282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DDDDF3-A095-4531-82CE-E717A4557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6FA3-2B43-47BE-B6F6-283BCB34A31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F22029-8007-48CB-A5AE-8A8518EAC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EEC646-134E-43CD-9FFF-6C5652625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9E1E-DDA0-4E1C-B2EF-DA61553F7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3512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A88921-6E69-4E85-859C-450824605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57FE81F-9760-49E5-9C21-0EB4AD3E1A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6439CB-C2CF-4E67-88DA-70A005E61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6FA3-2B43-47BE-B6F6-283BCB34A31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262D49-BD83-4428-95FD-3065C9DBF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333F89-63E6-4D81-9D89-A71C43508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9E1E-DDA0-4E1C-B2EF-DA61553F7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2887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37DD0D5-3040-48BF-BB90-BF5EAE98CA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6631E46-CF28-4611-BA4A-F2947BE136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E4E071-F844-4B52-BB68-D43FB686A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6FA3-2B43-47BE-B6F6-283BCB34A31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4BA3F0-D757-4E37-B81F-910D9364D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1F59B5-C270-49BB-8580-2940820CB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9E1E-DDA0-4E1C-B2EF-DA61553F7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518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BE6A5C-640C-435D-88A3-22B79BE54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6FD1F5-680B-49C6-9B4F-0D4A0317A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3AD4F7-BCFD-4913-BB05-3714B45D4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6FA3-2B43-47BE-B6F6-283BCB34A31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A03A48-BF79-40C7-B83F-3A1190CF7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4DCCFC-F84E-4152-A3E6-E8D1C1955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9E1E-DDA0-4E1C-B2EF-DA61553F7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4990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91B185-F44E-44DB-95F6-151576F0B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F438519-C782-4933-8EFB-D939C9EB1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A436B4-43CE-48F3-B189-536470B4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6FA3-2B43-47BE-B6F6-283BCB34A31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86FCB1-3E0B-4EFF-B3EA-52A26D175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0A5130-A59F-41DB-8E0C-6DE8B8DAE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9E1E-DDA0-4E1C-B2EF-DA61553F7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1388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EF91A4-B1C5-465C-AE17-D80798C02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63713D-BD83-4E38-990A-217360351E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B935DDE-1850-4994-9C88-43AB0F135D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827EDA-3446-4DB4-813D-51013684E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6FA3-2B43-47BE-B6F6-283BCB34A31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3D4AD6-98B7-4D0B-AB35-C4E12D6E8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0236B4F-69A6-400C-824F-522E5A228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9E1E-DDA0-4E1C-B2EF-DA61553F7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2973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A63B41-92A0-41E0-9E68-B5776D0F3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85E188-3438-41C7-903D-5A8EFEEEE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770967F-87DB-4E14-89C4-3A58FE79AC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0C2819B-A02C-4AE7-AA78-F85AF36D1A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AF5F9D4-C1A3-464C-AC86-D7BFC20BBA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9FDAE78-6C41-44C2-97E7-37BED5F94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6FA3-2B43-47BE-B6F6-283BCB34A31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208D47B-85DF-409C-9461-FCF623F3A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F0E2335-F7F7-470A-8DC8-4057FABEE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9E1E-DDA0-4E1C-B2EF-DA61553F7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4302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C56284-430D-407F-B86B-404F69842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8F7B02C-E60A-4B0C-B4C6-281900B3B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6FA3-2B43-47BE-B6F6-283BCB34A31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3A9F81B-A347-4369-A96E-A40C9288C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EDC3E78-1AFA-4709-BA57-D5212E881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9E1E-DDA0-4E1C-B2EF-DA61553F7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78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5CDBE6B-7D62-4409-B256-F9B8AB6EC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6FA3-2B43-47BE-B6F6-283BCB34A31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18FDC00-C3AF-4B43-BD64-B6191034D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9FC48B6-B283-4989-BCA3-EECD6F7D9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9E1E-DDA0-4E1C-B2EF-DA61553F7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4274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1FF043-237F-4810-BC30-F720A412B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3AD77E-D885-4AC2-B577-662D38BAE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1E77C3C-4F63-4958-9658-F218F97A03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7F92FFD-52A0-48ED-965F-F52D2E26C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6FA3-2B43-47BE-B6F6-283BCB34A31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A596671-3170-47DE-B93F-18545A85D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2DE5321-8B87-4C11-BCED-2353D8933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9E1E-DDA0-4E1C-B2EF-DA61553F7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7086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B57BF5-D367-4DFA-A48B-3635DE769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29146FC-0470-4097-BC16-F41663F561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2C715CB-4066-47F4-9288-EBFBC2FB3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F12977-36C7-48E0-8974-1A33FD856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6FA3-2B43-47BE-B6F6-283BCB34A31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8444F1B-A47E-4742-9C7B-637D572D9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51B8DE0-D9E5-4A62-BC86-76B7D70F9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9E1E-DDA0-4E1C-B2EF-DA61553F7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568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FCEDEA1-F1A7-49F8-89CD-7BE612C90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9A5F13-93FA-40A8-A870-B189B5B8DB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A33E4E-D8E6-4981-8D05-7B31D360A2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96FA3-2B43-47BE-B6F6-283BCB34A31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7A54C6-60FA-4504-B7E8-45EAFBBE1A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759476-8867-461B-A21E-C6950E28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A9E1E-DDA0-4E1C-B2EF-DA61553F7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6861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96655313-CBD7-43FB-8F88-3D9E457A2F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748927"/>
              </p:ext>
            </p:extLst>
          </p:nvPr>
        </p:nvGraphicFramePr>
        <p:xfrm>
          <a:off x="413467" y="81325"/>
          <a:ext cx="11457109" cy="6717039"/>
        </p:xfrm>
        <a:graphic>
          <a:graphicData uri="http://schemas.openxmlformats.org/drawingml/2006/table">
            <a:tbl>
              <a:tblPr/>
              <a:tblGrid>
                <a:gridCol w="2889339">
                  <a:extLst>
                    <a:ext uri="{9D8B030D-6E8A-4147-A177-3AD203B41FA5}">
                      <a16:colId xmlns:a16="http://schemas.microsoft.com/office/drawing/2014/main" val="4148765478"/>
                    </a:ext>
                  </a:extLst>
                </a:gridCol>
                <a:gridCol w="1713554">
                  <a:extLst>
                    <a:ext uri="{9D8B030D-6E8A-4147-A177-3AD203B41FA5}">
                      <a16:colId xmlns:a16="http://schemas.microsoft.com/office/drawing/2014/main" val="116016299"/>
                    </a:ext>
                  </a:extLst>
                </a:gridCol>
                <a:gridCol w="1713554">
                  <a:extLst>
                    <a:ext uri="{9D8B030D-6E8A-4147-A177-3AD203B41FA5}">
                      <a16:colId xmlns:a16="http://schemas.microsoft.com/office/drawing/2014/main" val="3350667246"/>
                    </a:ext>
                  </a:extLst>
                </a:gridCol>
                <a:gridCol w="1713554">
                  <a:extLst>
                    <a:ext uri="{9D8B030D-6E8A-4147-A177-3AD203B41FA5}">
                      <a16:colId xmlns:a16="http://schemas.microsoft.com/office/drawing/2014/main" val="2488054646"/>
                    </a:ext>
                  </a:extLst>
                </a:gridCol>
                <a:gridCol w="1713554">
                  <a:extLst>
                    <a:ext uri="{9D8B030D-6E8A-4147-A177-3AD203B41FA5}">
                      <a16:colId xmlns:a16="http://schemas.microsoft.com/office/drawing/2014/main" val="285177610"/>
                    </a:ext>
                  </a:extLst>
                </a:gridCol>
                <a:gridCol w="1713554">
                  <a:extLst>
                    <a:ext uri="{9D8B030D-6E8A-4147-A177-3AD203B41FA5}">
                      <a16:colId xmlns:a16="http://schemas.microsoft.com/office/drawing/2014/main" val="2217855165"/>
                    </a:ext>
                  </a:extLst>
                </a:gridCol>
              </a:tblGrid>
              <a:tr h="3073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dirty="0">
                          <a:effectLst/>
                        </a:rPr>
                        <a:t>Date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Heure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LINAC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ANNEAU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FP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LIGNE 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587527"/>
                  </a:ext>
                </a:extLst>
              </a:tr>
              <a:tr h="183135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1200" dirty="0">
                          <a:effectLst/>
                        </a:rPr>
                        <a:t>lundi 9 décembre 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306512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929925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12h00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489771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14h00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6217810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16h00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381604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9107150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20h00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fr-FR" sz="1200" b="1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7837451"/>
                  </a:ext>
                </a:extLst>
              </a:tr>
              <a:tr h="183135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mardi 10 décembre 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 gridSpan="4">
                  <a:txBody>
                    <a:bodyPr/>
                    <a:lstStyle/>
                    <a:p>
                      <a:pPr algn="ctr" fontAlgn="ctr"/>
                      <a:r>
                        <a:rPr lang="fr-FR" sz="1200" b="1">
                          <a:effectLst/>
                        </a:rPr>
                        <a:t>Faisceau 60 - 70 MeV (HG, SC, VM) casemate fermée</a:t>
                      </a:r>
                      <a:br>
                        <a:rPr lang="fr-FR" sz="1200" b="1">
                          <a:effectLst/>
                        </a:rPr>
                      </a:br>
                      <a:r>
                        <a:rPr lang="fr-FR" sz="1200" b="1">
                          <a:effectLst/>
                        </a:rPr>
                        <a:t>Mesures emittances</a:t>
                      </a:r>
                      <a:endParaRPr lang="fr-FR" sz="1200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C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5358951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518068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12h00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997820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14h00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443043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16h00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111232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766634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20h00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769031"/>
                  </a:ext>
                </a:extLst>
              </a:tr>
              <a:tr h="183135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mercredi 11 décembre 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 gridSpan="4">
                  <a:txBody>
                    <a:bodyPr/>
                    <a:lstStyle/>
                    <a:p>
                      <a:pPr algn="ctr" fontAlgn="ctr"/>
                      <a:r>
                        <a:rPr lang="fr-FR" sz="1200" b="1" dirty="0">
                          <a:effectLst/>
                        </a:rPr>
                        <a:t>Faisceau 60 - 70 MeV casemate fermée (rayons-X comparaison, RC, MJ</a:t>
                      </a:r>
                      <a:r>
                        <a:rPr lang="fr-FR" sz="1200" b="1">
                          <a:effectLst/>
                        </a:rPr>
                        <a:t>, KD, VC)</a:t>
                      </a:r>
                      <a:endParaRPr lang="fr-FR" sz="1200" dirty="0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C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8591517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6798853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12h00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435747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14h00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070417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16h00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449869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120826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20h00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484687"/>
                  </a:ext>
                </a:extLst>
              </a:tr>
              <a:tr h="183135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jeudi 12 décembre 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 gridSpan="4">
                  <a:txBody>
                    <a:bodyPr/>
                    <a:lstStyle/>
                    <a:p>
                      <a:pPr algn="ctr" fontAlgn="ctr"/>
                      <a:r>
                        <a:rPr lang="fr-FR" sz="1200" b="1" dirty="0">
                          <a:effectLst/>
                        </a:rPr>
                        <a:t>Faisceau 50 - 70 MeV casemate fermée (matin taille faisceau VS synchrotron oscillation, RC, MJ, KD), </a:t>
                      </a:r>
                      <a:r>
                        <a:rPr lang="fr-FR" sz="1200" b="1">
                          <a:effectLst/>
                        </a:rPr>
                        <a:t>après-midi anneau (</a:t>
                      </a:r>
                      <a:r>
                        <a:rPr lang="fr-FR" sz="1200" b="1" dirty="0">
                          <a:effectLst/>
                        </a:rPr>
                        <a:t>ring </a:t>
                      </a:r>
                      <a:r>
                        <a:rPr lang="fr-FR" sz="1200" b="1" dirty="0" err="1">
                          <a:effectLst/>
                        </a:rPr>
                        <a:t>study</a:t>
                      </a:r>
                      <a:r>
                        <a:rPr lang="fr-FR" sz="1200" b="1" dirty="0">
                          <a:effectLst/>
                        </a:rPr>
                        <a:t>, IC, SK)</a:t>
                      </a:r>
                      <a:endParaRPr lang="fr-FR" sz="1200" dirty="0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C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521970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5287112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12h00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103399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14h00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9881293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16h00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1498248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914554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20h00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404224"/>
                  </a:ext>
                </a:extLst>
              </a:tr>
              <a:tr h="183135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vendredi 13 décembre 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 gridSpan="4">
                  <a:txBody>
                    <a:bodyPr/>
                    <a:lstStyle/>
                    <a:p>
                      <a:pPr algn="ctr" fontAlgn="ctr"/>
                      <a:r>
                        <a:rPr lang="fr-FR" sz="1200" b="1" dirty="0">
                          <a:effectLst/>
                        </a:rPr>
                        <a:t>Faisceau 50 - 70 MeV casemate fermée (ring </a:t>
                      </a:r>
                      <a:r>
                        <a:rPr lang="fr-FR" sz="1200" b="1" dirty="0" err="1">
                          <a:effectLst/>
                        </a:rPr>
                        <a:t>study</a:t>
                      </a:r>
                      <a:r>
                        <a:rPr lang="fr-FR" sz="1200" b="1" dirty="0">
                          <a:effectLst/>
                        </a:rPr>
                        <a:t>, IC, SK)</a:t>
                      </a:r>
                      <a:endParaRPr lang="fr-FR" sz="1200" dirty="0">
                        <a:effectLst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C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491667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5943892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12h00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008670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14h00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878799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>
                          <a:effectLst/>
                        </a:rPr>
                        <a:t>16h00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775851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dirty="0">
                          <a:effectLst/>
                        </a:rPr>
                        <a:t>18h00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6682263"/>
                  </a:ext>
                </a:extLst>
              </a:tr>
              <a:tr h="183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dirty="0">
                          <a:effectLst/>
                        </a:rPr>
                        <a:t>20h00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395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31113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144</Words>
  <Application>Microsoft Office PowerPoint</Application>
  <PresentationFormat>Grand écran</PresentationFormat>
  <Paragraphs>50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Cavalier</dc:creator>
  <cp:lastModifiedBy>Kevin Dupraz</cp:lastModifiedBy>
  <cp:revision>4</cp:revision>
  <dcterms:created xsi:type="dcterms:W3CDTF">2024-12-09T09:23:03Z</dcterms:created>
  <dcterms:modified xsi:type="dcterms:W3CDTF">2024-12-09T15:03:01Z</dcterms:modified>
</cp:coreProperties>
</file>