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7" r:id="rId6"/>
    <p:sldId id="25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ktor mytrochenko" initials="vm" lastIdx="1" clrIdx="0">
    <p:extLst>
      <p:ext uri="{19B8F6BF-5375-455C-9EA6-DF929625EA0E}">
        <p15:presenceInfo xmlns:p15="http://schemas.microsoft.com/office/powerpoint/2012/main" userId="viktor mytrochenk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49" d="100"/>
          <a:sy n="49" d="100"/>
        </p:scale>
        <p:origin x="9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vic mitvic" userId="7470670faecb916e" providerId="LiveId" clId="{3AF0E0C9-9DEB-49B1-BB72-1320E6D874F6}"/>
    <pc:docChg chg="modSld">
      <pc:chgData name="mitvic mitvic" userId="7470670faecb916e" providerId="LiveId" clId="{3AF0E0C9-9DEB-49B1-BB72-1320E6D874F6}" dt="2025-01-06T13:07:19.365" v="93" actId="1076"/>
      <pc:docMkLst>
        <pc:docMk/>
      </pc:docMkLst>
      <pc:sldChg chg="modSp mod">
        <pc:chgData name="mitvic mitvic" userId="7470670faecb916e" providerId="LiveId" clId="{3AF0E0C9-9DEB-49B1-BB72-1320E6D874F6}" dt="2025-01-06T13:07:19.365" v="93" actId="1076"/>
        <pc:sldMkLst>
          <pc:docMk/>
          <pc:sldMk cId="825175694" sldId="257"/>
        </pc:sldMkLst>
        <pc:spChg chg="mod">
          <ac:chgData name="mitvic mitvic" userId="7470670faecb916e" providerId="LiveId" clId="{3AF0E0C9-9DEB-49B1-BB72-1320E6D874F6}" dt="2025-01-06T13:06:39.533" v="10" actId="1076"/>
          <ac:spMkLst>
            <pc:docMk/>
            <pc:sldMk cId="825175694" sldId="257"/>
            <ac:spMk id="4" creationId="{9832112C-3F6A-48FC-BA3C-4651E0A8BB2E}"/>
          </ac:spMkLst>
        </pc:spChg>
        <pc:spChg chg="mod">
          <ac:chgData name="mitvic mitvic" userId="7470670faecb916e" providerId="LiveId" clId="{3AF0E0C9-9DEB-49B1-BB72-1320E6D874F6}" dt="2025-01-06T13:07:11.352" v="92" actId="1036"/>
          <ac:spMkLst>
            <pc:docMk/>
            <pc:sldMk cId="825175694" sldId="257"/>
            <ac:spMk id="7" creationId="{F31C9D6B-495A-498E-8EF7-57114CB68852}"/>
          </ac:spMkLst>
        </pc:spChg>
        <pc:spChg chg="mod">
          <ac:chgData name="mitvic mitvic" userId="7470670faecb916e" providerId="LiveId" clId="{3AF0E0C9-9DEB-49B1-BB72-1320E6D874F6}" dt="2025-01-06T13:07:19.365" v="93" actId="1076"/>
          <ac:spMkLst>
            <pc:docMk/>
            <pc:sldMk cId="825175694" sldId="257"/>
            <ac:spMk id="9" creationId="{B977198E-AE65-441E-BAA5-0B96AAA3B378}"/>
          </ac:spMkLst>
        </pc:spChg>
        <pc:picChg chg="mod">
          <ac:chgData name="mitvic mitvic" userId="7470670faecb916e" providerId="LiveId" clId="{3AF0E0C9-9DEB-49B1-BB72-1320E6D874F6}" dt="2025-01-06T13:06:39.533" v="10" actId="1076"/>
          <ac:picMkLst>
            <pc:docMk/>
            <pc:sldMk cId="825175694" sldId="257"/>
            <ac:picMk id="5" creationId="{A4F23033-BA24-4BD7-8CF4-620D6F92F637}"/>
          </ac:picMkLst>
        </pc:picChg>
        <pc:picChg chg="mod">
          <ac:chgData name="mitvic mitvic" userId="7470670faecb916e" providerId="LiveId" clId="{3AF0E0C9-9DEB-49B1-BB72-1320E6D874F6}" dt="2025-01-06T13:07:11.352" v="92" actId="1036"/>
          <ac:picMkLst>
            <pc:docMk/>
            <pc:sldMk cId="825175694" sldId="257"/>
            <ac:picMk id="8" creationId="{D28B9CA4-34F3-4782-9C5E-329F053DE9FF}"/>
          </ac:picMkLst>
        </pc:picChg>
        <pc:picChg chg="mod">
          <ac:chgData name="mitvic mitvic" userId="7470670faecb916e" providerId="LiveId" clId="{3AF0E0C9-9DEB-49B1-BB72-1320E6D874F6}" dt="2025-01-06T13:06:39.533" v="10" actId="1076"/>
          <ac:picMkLst>
            <pc:docMk/>
            <pc:sldMk cId="825175694" sldId="257"/>
            <ac:picMk id="10" creationId="{25DC5088-0DD1-4028-8ED4-DDA85D5750E5}"/>
          </ac:picMkLst>
        </pc:picChg>
        <pc:picChg chg="mod">
          <ac:chgData name="mitvic mitvic" userId="7470670faecb916e" providerId="LiveId" clId="{3AF0E0C9-9DEB-49B1-BB72-1320E6D874F6}" dt="2025-01-06T13:07:11.352" v="92" actId="1036"/>
          <ac:picMkLst>
            <pc:docMk/>
            <pc:sldMk cId="825175694" sldId="257"/>
            <ac:picMk id="12" creationId="{CA615629-3C61-405A-B5C5-0ECB46277857}"/>
          </ac:picMkLst>
        </pc:picChg>
      </pc:sldChg>
      <pc:sldChg chg="modSp mod">
        <pc:chgData name="mitvic mitvic" userId="7470670faecb916e" providerId="LiveId" clId="{3AF0E0C9-9DEB-49B1-BB72-1320E6D874F6}" dt="2025-01-06T13:05:31.237" v="8" actId="1076"/>
        <pc:sldMkLst>
          <pc:docMk/>
          <pc:sldMk cId="355879065" sldId="261"/>
        </pc:sldMkLst>
        <pc:spChg chg="mod">
          <ac:chgData name="mitvic mitvic" userId="7470670faecb916e" providerId="LiveId" clId="{3AF0E0C9-9DEB-49B1-BB72-1320E6D874F6}" dt="2025-01-06T13:05:28.941" v="7" actId="1076"/>
          <ac:spMkLst>
            <pc:docMk/>
            <pc:sldMk cId="355879065" sldId="261"/>
            <ac:spMk id="7" creationId="{A849C26B-9FD3-4C1F-A696-B8EA51A996B9}"/>
          </ac:spMkLst>
        </pc:spChg>
        <pc:picChg chg="mod">
          <ac:chgData name="mitvic mitvic" userId="7470670faecb916e" providerId="LiveId" clId="{3AF0E0C9-9DEB-49B1-BB72-1320E6D874F6}" dt="2025-01-06T13:05:10.792" v="3" actId="14100"/>
          <ac:picMkLst>
            <pc:docMk/>
            <pc:sldMk cId="355879065" sldId="261"/>
            <ac:picMk id="5" creationId="{6C7B63FE-968C-4D20-AEFB-FEDCB64F6097}"/>
          </ac:picMkLst>
        </pc:picChg>
        <pc:picChg chg="mod">
          <ac:chgData name="mitvic mitvic" userId="7470670faecb916e" providerId="LiveId" clId="{3AF0E0C9-9DEB-49B1-BB72-1320E6D874F6}" dt="2025-01-06T13:05:31.237" v="8" actId="1076"/>
          <ac:picMkLst>
            <pc:docMk/>
            <pc:sldMk cId="355879065" sldId="261"/>
            <ac:picMk id="6" creationId="{2570CF91-9FE1-4CF8-A527-3DBF1F0EA84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66E7B6-95F0-490D-A94E-6E290A941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A4CB9EB-3D07-4F40-BA1D-11FB5F2DCB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1FB83F-2FE1-405E-9F22-9285D34EB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3507F-6232-4E26-B5B4-94418DE45312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C2228E-7E05-4D6B-8A53-DB69A0AD8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30D4DD-4C02-4138-8058-3DEBC51F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86BA-98E3-4912-966F-6D8D7B0F78A0}" type="slidenum">
              <a:rPr lang="fr-FR" smtClean="0"/>
              <a:t>‹№›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299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70F832-B331-4075-9D86-378F3AF37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12CA330-9320-47AB-9B86-2EB843839E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08311D-4FAC-4C63-A736-60B1A9FBD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3507F-6232-4E26-B5B4-94418DE45312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A20665-9A68-4B58-ABE3-84A9EA866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26B719-63FD-4032-B4AF-0A94B99BF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86BA-98E3-4912-966F-6D8D7B0F78A0}" type="slidenum">
              <a:rPr lang="fr-FR" smtClean="0"/>
              <a:t>‹№›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4800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BEC9069-0939-46A7-B67D-73015D0230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EA0E437-1935-4DCE-B1CE-4BA7C0AD8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93E53B-0776-418A-BF0A-6026A1368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3507F-6232-4E26-B5B4-94418DE45312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A4DF27-E259-42F8-9EE5-58A2F793D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F01460-4729-4614-8960-89CC0B8DD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86BA-98E3-4912-966F-6D8D7B0F78A0}" type="slidenum">
              <a:rPr lang="fr-FR" smtClean="0"/>
              <a:t>‹№›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98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1B29D4-EF2D-4388-A1A1-5B75329A5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BF1DD1-0C3E-4D78-8989-FB3838618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B57012-7DA1-48D2-9388-876B96997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3507F-6232-4E26-B5B4-94418DE45312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8D52B6-4EE3-497E-B287-059DBD269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F2D06E-0060-4103-9937-7D1247EF9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86BA-98E3-4912-966F-6D8D7B0F78A0}" type="slidenum">
              <a:rPr lang="fr-FR" smtClean="0"/>
              <a:t>‹№›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565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55CE30-D873-4704-AC68-05FFCBF43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F0EF46-819C-4CA5-A35F-F0E765D8D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E3E272-A898-4349-8B08-CBB6AB458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3507F-6232-4E26-B5B4-94418DE45312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B73D9B-987F-4A24-9CE3-D82D32636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0B47E1-D3C2-4C11-AAA1-2EB627635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86BA-98E3-4912-966F-6D8D7B0F78A0}" type="slidenum">
              <a:rPr lang="fr-FR" smtClean="0"/>
              <a:t>‹№›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2725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7CA4A0-7AC8-401E-AB42-F475ABEB4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F83185-DC59-41E4-8FC7-A2766A3408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8E6F1B-F71C-4B13-A74A-DDA47ECFC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02801D-B336-45EB-9831-13F06FDB7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3507F-6232-4E26-B5B4-94418DE45312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71052F4-2587-4411-AD5B-C2B26D02E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FE6A93-74BF-4D96-9507-BDBAE165E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86BA-98E3-4912-966F-6D8D7B0F78A0}" type="slidenum">
              <a:rPr lang="fr-FR" smtClean="0"/>
              <a:t>‹№›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399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0A5E3B-D4DB-4D1F-A97B-A099A0469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CA250C-C660-4E34-8A25-DB3BADCE6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B30BBFA-3CBC-46D2-823E-625DD0EB4E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21BCEB6-EC4D-4749-8FA9-6AAE47DF1E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58E7CFD-F59E-4BC2-8306-5F6751545C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DC01E5B-A7C2-452C-A906-FABF812CA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3507F-6232-4E26-B5B4-94418DE45312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6AC9356-AB1B-4FBD-AC24-6AA9760D3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13FC415-1C9E-4DB3-92EB-4AD9877A2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86BA-98E3-4912-966F-6D8D7B0F78A0}" type="slidenum">
              <a:rPr lang="fr-FR" smtClean="0"/>
              <a:t>‹№›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8845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987CB3-9BD4-424D-96C2-682AAF621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7C35588-7AF7-48C1-8AA0-619F2A4B1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3507F-6232-4E26-B5B4-94418DE45312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3EC80C7-E2F0-45CE-A02C-513938F19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97A9B0-3C42-4CAF-9436-2C41EF297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86BA-98E3-4912-966F-6D8D7B0F78A0}" type="slidenum">
              <a:rPr lang="fr-FR" smtClean="0"/>
              <a:t>‹№›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942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618CDBA-5361-4ED1-A155-DDE2275A7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3507F-6232-4E26-B5B4-94418DE45312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AE88111-286E-49B9-AD0A-F1EBDB676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93F22ED-4414-4F87-BE8A-42C989B95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86BA-98E3-4912-966F-6D8D7B0F78A0}" type="slidenum">
              <a:rPr lang="fr-FR" smtClean="0"/>
              <a:t>‹№›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1532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05BD3C-63BE-4761-A379-87D51CCA6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5FBC48-957E-47FE-B05B-435DB4A58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B37A711-A8C0-4622-8848-1DE78F24E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388B3F2-5E59-4D60-A617-628ACC2A8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3507F-6232-4E26-B5B4-94418DE45312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6D1CFAD-B1AF-4CB2-BABB-BC1780F2E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E7DBF73-66ED-41D5-9D25-F959A776D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86BA-98E3-4912-966F-6D8D7B0F78A0}" type="slidenum">
              <a:rPr lang="fr-FR" smtClean="0"/>
              <a:t>‹№›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578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6E5B90-A182-4EA3-947B-BBA76FE74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BCFEC43-2D95-45D5-89A9-1D1510856D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11D6734-EAFE-4666-B546-EFC6502E0F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88CEB8A-8B86-4FFE-AAF9-BE7AD1B8E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3507F-6232-4E26-B5B4-94418DE45312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95C1D1-FCE8-4684-9570-E7B8B8195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2B13215-44DC-49C5-AC7C-F8B84EF3C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86BA-98E3-4912-966F-6D8D7B0F78A0}" type="slidenum">
              <a:rPr lang="fr-FR" smtClean="0"/>
              <a:t>‹№›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4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988B74F-97C8-40B4-98F8-6072F957C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2B246B-7BF0-4670-8FBB-4334A9FC7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0E2BA6-E7C7-4C41-83AC-84FAD3412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3507F-6232-4E26-B5B4-94418DE45312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EFD848-B836-46AA-B57F-7F9CF0758C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A2D990-E7D2-4861-8371-41F1670F4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386BA-98E3-4912-966F-6D8D7B0F78A0}" type="slidenum">
              <a:rPr lang="fr-FR" smtClean="0"/>
              <a:t>‹№›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124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5AE31-4A6A-4A77-927F-626DD7CBA8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update for </a:t>
            </a:r>
            <a:r>
              <a:rPr lang="en-US" dirty="0" err="1"/>
              <a:t>ThomX</a:t>
            </a:r>
            <a:r>
              <a:rPr lang="en-US" dirty="0"/>
              <a:t> from 17 December and 19 December 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B39E176-FE69-4D63-86C6-A9FCADE26D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2087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A68024C-6CBC-420C-97D6-96F2D6152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34" y="3711992"/>
            <a:ext cx="3600000" cy="2700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066FA51-0C3D-4825-B2C1-5F1132B4557F}"/>
              </a:ext>
            </a:extLst>
          </p:cNvPr>
          <p:cNvSpPr/>
          <p:nvPr/>
        </p:nvSpPr>
        <p:spPr>
          <a:xfrm>
            <a:off x="59114" y="6411992"/>
            <a:ext cx="3426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SynchrotronLight20241217_17h31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65D8337-472F-4485-8FF1-9A26EB8C0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608" y="3711992"/>
            <a:ext cx="3600000" cy="2700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1E4F635-0BC8-446C-836E-CB918F382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0608" y="795087"/>
            <a:ext cx="3600000" cy="2700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9DAD48E-C035-47B7-BB0C-7F49AB57FD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348" y="795087"/>
            <a:ext cx="3600000" cy="2700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672FA35-3D10-4BE8-9508-34F62F6ED1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9210" y="795087"/>
            <a:ext cx="3600000" cy="2700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64F6375-5837-4F1C-A71A-BC092B8FCA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9210" y="3711992"/>
            <a:ext cx="3600000" cy="2700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1BC957F-5351-4BB4-A905-77256EBA1753}"/>
              </a:ext>
            </a:extLst>
          </p:cNvPr>
          <p:cNvSpPr/>
          <p:nvPr/>
        </p:nvSpPr>
        <p:spPr>
          <a:xfrm>
            <a:off x="3768490" y="6411992"/>
            <a:ext cx="3426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SynchrotronLight20241217_17h32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D8872A-5E5D-406D-AA8E-011911188D9C}"/>
              </a:ext>
            </a:extLst>
          </p:cNvPr>
          <p:cNvSpPr/>
          <p:nvPr/>
        </p:nvSpPr>
        <p:spPr>
          <a:xfrm>
            <a:off x="7492823" y="6411992"/>
            <a:ext cx="3426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SynchrotronLight20241217_17h33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D77A233-2C26-43FE-ACBE-05023B548820}"/>
              </a:ext>
            </a:extLst>
          </p:cNvPr>
          <p:cNvSpPr txBox="1"/>
          <p:nvPr/>
        </p:nvSpPr>
        <p:spPr>
          <a:xfrm>
            <a:off x="3660608" y="241089"/>
            <a:ext cx="393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Single trigger mode was set at 17:31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6068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6FF26EA-4AED-4929-95AE-B05507207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63" y="626645"/>
            <a:ext cx="3600000" cy="270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F79BECE-2EE1-4AC4-820F-C49F447F6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63" y="3495425"/>
            <a:ext cx="3600000" cy="2700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A3F583-C0D6-482D-B7F0-B919F1937E22}"/>
              </a:ext>
            </a:extLst>
          </p:cNvPr>
          <p:cNvSpPr/>
          <p:nvPr/>
        </p:nvSpPr>
        <p:spPr>
          <a:xfrm>
            <a:off x="100263" y="6231355"/>
            <a:ext cx="3426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Menlo"/>
              </a:rPr>
              <a:t>SynchrotronLight20241217_17h34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0508EFD-545C-4DD9-A26F-62A0689B0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6650" y="648790"/>
            <a:ext cx="3600000" cy="2700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B9A239A-E77B-42EC-8B65-F907FAEA8A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6650" y="3495425"/>
            <a:ext cx="3600000" cy="2700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C30CAE8-AE7D-4CBA-9DAF-601D46959486}"/>
              </a:ext>
            </a:extLst>
          </p:cNvPr>
          <p:cNvSpPr/>
          <p:nvPr/>
        </p:nvSpPr>
        <p:spPr>
          <a:xfrm>
            <a:off x="3580184" y="6231355"/>
            <a:ext cx="3426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A709F5"/>
                </a:solidFill>
                <a:latin typeface="Menlo"/>
              </a:rPr>
              <a:t>SynchrotronLight20241217_17h36</a:t>
            </a:r>
            <a:endParaRPr lang="fr-FR" dirty="0">
              <a:latin typeface="Menlo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28F4F38-28E4-49CC-A3D7-C6E80797FB02}"/>
              </a:ext>
            </a:extLst>
          </p:cNvPr>
          <p:cNvSpPr txBox="1"/>
          <p:nvPr/>
        </p:nvSpPr>
        <p:spPr>
          <a:xfrm>
            <a:off x="240632" y="206141"/>
            <a:ext cx="3697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Continue of the single trigger mode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DC0947C-307C-4599-8AE5-1ED1AE8F6295}"/>
              </a:ext>
            </a:extLst>
          </p:cNvPr>
          <p:cNvSpPr txBox="1"/>
          <p:nvPr/>
        </p:nvSpPr>
        <p:spPr>
          <a:xfrm>
            <a:off x="4030761" y="206141"/>
            <a:ext cx="297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Trigger was set to 10 </a:t>
            </a:r>
            <a:r>
              <a:rPr lang="en-US" dirty="0" err="1"/>
              <a:t>pps</a:t>
            </a:r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8ADF2BF-6550-4859-A708-67D99F44FD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8339" y="1847517"/>
            <a:ext cx="5040000" cy="3780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8D1572C-3014-4547-91E8-C755ED25BEC0}"/>
              </a:ext>
            </a:extLst>
          </p:cNvPr>
          <p:cNvSpPr/>
          <p:nvPr/>
        </p:nvSpPr>
        <p:spPr>
          <a:xfrm>
            <a:off x="7638338" y="648790"/>
            <a:ext cx="3600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Results from vertical profile of synchrotron light processing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586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5AAF5A-197E-47C7-96F9-AB3E93075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Decay of integral pixels intensity (full image).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C7B63FE-968C-4D20-AEFB-FEDCB64F6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90" y="2204874"/>
            <a:ext cx="5040000" cy="3780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570CF91-9FE1-4CF8-A527-3DBF1F0EA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04874"/>
            <a:ext cx="5040000" cy="3780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849C26B-9FD3-4C1F-A696-B8EA51A996B9}"/>
              </a:ext>
            </a:extLst>
          </p:cNvPr>
          <p:cNvSpPr txBox="1"/>
          <p:nvPr/>
        </p:nvSpPr>
        <p:spPr>
          <a:xfrm>
            <a:off x="6942221" y="6105115"/>
            <a:ext cx="441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decay time constants: 20 s and 387 s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879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32112C-3F6A-48FC-BA3C-4651E0A8BB2E}"/>
              </a:ext>
            </a:extLst>
          </p:cNvPr>
          <p:cNvSpPr/>
          <p:nvPr/>
        </p:nvSpPr>
        <p:spPr>
          <a:xfrm>
            <a:off x="8453462" y="6194107"/>
            <a:ext cx="3426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SynchrotronLight20241219_18h29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4F23033-BA24-4BD7-8CF4-620D6F92F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713" y="100335"/>
            <a:ext cx="4320000" cy="3240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E3E610E-934B-4781-87AD-FB84E748E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848" y="100335"/>
            <a:ext cx="4320000" cy="3240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1C9D6B-495A-498E-8EF7-57114CB68852}"/>
              </a:ext>
            </a:extLst>
          </p:cNvPr>
          <p:cNvSpPr/>
          <p:nvPr/>
        </p:nvSpPr>
        <p:spPr>
          <a:xfrm>
            <a:off x="344605" y="6183379"/>
            <a:ext cx="3426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SynchrotronLight20241219_17h59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28B9CA4-34F3-4782-9C5E-329F053DE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8" y="144214"/>
            <a:ext cx="4320000" cy="31307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77198E-AE65-441E-BAA5-0B96AAA3B378}"/>
              </a:ext>
            </a:extLst>
          </p:cNvPr>
          <p:cNvSpPr/>
          <p:nvPr/>
        </p:nvSpPr>
        <p:spPr>
          <a:xfrm>
            <a:off x="4593091" y="6159603"/>
            <a:ext cx="3426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SynchrotronLight20241219_18h09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5DC5088-0DD1-4028-8ED4-DDA85D5750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9849" y="3517666"/>
            <a:ext cx="3600000" cy="2700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0D6F0DF-0A26-4066-9937-0DB1896095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2721" y="3517666"/>
            <a:ext cx="3600000" cy="2700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A615629-3C61-405A-B5C5-0ECB462778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558" y="3554273"/>
            <a:ext cx="3600000" cy="260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75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2CC535-FB30-4E41-A9CD-DDB64BEAF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FPC table vertical scan from 19/12/2024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393C15A-5ACD-45E5-8579-67ED1D6C8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147" y="1749592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036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2906</TotalTime>
  <Words>70</Words>
  <Application>Microsoft Office PowerPoint</Application>
  <PresentationFormat>Широкий екран</PresentationFormat>
  <Paragraphs>16</Paragraphs>
  <Slides>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Menlo</vt:lpstr>
      <vt:lpstr>Thème Office</vt:lpstr>
      <vt:lpstr>Some update for ThomX from 17 December and 19 December </vt:lpstr>
      <vt:lpstr>Презентація PowerPoint</vt:lpstr>
      <vt:lpstr>Презентація PowerPoint</vt:lpstr>
      <vt:lpstr>Decay of integral pixels intensity (full image).</vt:lpstr>
      <vt:lpstr>Презентація PowerPoint</vt:lpstr>
      <vt:lpstr>FPC table vertical scan from 19/12/2024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viktor mytrochenko</dc:creator>
  <cp:lastModifiedBy>mitvic mitvic</cp:lastModifiedBy>
  <cp:revision>16</cp:revision>
  <dcterms:created xsi:type="dcterms:W3CDTF">2024-12-20T13:40:47Z</dcterms:created>
  <dcterms:modified xsi:type="dcterms:W3CDTF">2025-01-06T13:07:24Z</dcterms:modified>
</cp:coreProperties>
</file>