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6_2A678CB5.xml" ContentType="application/vnd.ms-powerpoint.comments+xml"/>
  <Override PartName="/ppt/notesSlides/notesSlide2.xml" ContentType="application/vnd.openxmlformats-officedocument.presentationml.notesSlide+xml"/>
  <Override PartName="/ppt/comments/modernComment_10F_7928CFDD.xml" ContentType="application/vnd.ms-powerpoint.comments+xml"/>
  <Override PartName="/ppt/comments/modernComment_112_CF67700.xml" ContentType="application/vnd.ms-powerpoint.comments+xml"/>
  <Override PartName="/ppt/comments/modernComment_115_59884638.xml" ContentType="application/vnd.ms-powerpoint.comments+xml"/>
  <Override PartName="/ppt/comments/modernComment_11F_83C7BA2E.xml" ContentType="application/vnd.ms-powerpoint.comments+xml"/>
  <Override PartName="/ppt/comments/modernComment_120_4E683A0F.xml" ContentType="application/vnd.ms-powerpoint.comments+xml"/>
  <Override PartName="/ppt/comments/modernComment_113_2E4A6AA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0" r:id="rId5"/>
    <p:sldId id="278" r:id="rId6"/>
    <p:sldId id="282" r:id="rId7"/>
    <p:sldId id="289" r:id="rId8"/>
    <p:sldId id="285" r:id="rId9"/>
    <p:sldId id="271" r:id="rId10"/>
    <p:sldId id="274" r:id="rId11"/>
    <p:sldId id="283" r:id="rId12"/>
    <p:sldId id="276" r:id="rId13"/>
    <p:sldId id="284" r:id="rId14"/>
    <p:sldId id="277" r:id="rId15"/>
    <p:sldId id="287" r:id="rId16"/>
    <p:sldId id="288" r:id="rId17"/>
    <p:sldId id="275" r:id="rId18"/>
    <p:sldId id="265" r:id="rId1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85F11D-97AC-CA31-07F9-2AC146D95B14}" name="Tatiana Pieloni" initials="TP" userId="S::tatiana.pieloni@epfl.ch::8d869db2-789b-41e0-a841-2c76dc4de8be" providerId="AD"/>
  <p188:author id="{D789E8DC-2950-FA46-A54C-BDFA99F5DA86}" name="Lode Vanhecke" initials="" userId="S::lode.vanhecke@epfl.ch::b808a479-c2df-4f19-8452-3c97e5c751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7554E-F9A4-3941-8CEC-939887C9D750}" v="1527" dt="2025-01-24T10:44:21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4" autoAdjust="0"/>
    <p:restoredTop sz="89740"/>
  </p:normalViewPr>
  <p:slideViewPr>
    <p:cSldViewPr snapToGrid="0" snapToObjects="1" showGuides="1">
      <p:cViewPr varScale="1">
        <p:scale>
          <a:sx n="202" d="100"/>
          <a:sy n="202" d="100"/>
        </p:scale>
        <p:origin x="88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Pieloni" userId="S::tatiana.pieloni@epfl.ch::8d869db2-789b-41e0-a841-2c76dc4de8be" providerId="AD" clId="Web-{657D1F28-8ED3-9B27-3357-3F29E6260030}"/>
    <pc:docChg chg="modSld">
      <pc:chgData name="Tatiana Pieloni" userId="S::tatiana.pieloni@epfl.ch::8d869db2-789b-41e0-a841-2c76dc4de8be" providerId="AD" clId="Web-{657D1F28-8ED3-9B27-3357-3F29E6260030}" dt="2025-01-23T10:07:50.312" v="24" actId="20577"/>
      <pc:docMkLst>
        <pc:docMk/>
      </pc:docMkLst>
      <pc:sldChg chg="modSp">
        <pc:chgData name="Tatiana Pieloni" userId="S::tatiana.pieloni@epfl.ch::8d869db2-789b-41e0-a841-2c76dc4de8be" providerId="AD" clId="Web-{657D1F28-8ED3-9B27-3357-3F29E6260030}" dt="2025-01-23T10:07:50.312" v="24" actId="20577"/>
        <pc:sldMkLst>
          <pc:docMk/>
          <pc:sldMk cId="217478912" sldId="274"/>
        </pc:sldMkLst>
        <pc:spChg chg="mod">
          <ac:chgData name="Tatiana Pieloni" userId="S::tatiana.pieloni@epfl.ch::8d869db2-789b-41e0-a841-2c76dc4de8be" providerId="AD" clId="Web-{657D1F28-8ED3-9B27-3357-3F29E6260030}" dt="2025-01-23T10:07:50.312" v="24" actId="20577"/>
          <ac:spMkLst>
            <pc:docMk/>
            <pc:sldMk cId="217478912" sldId="274"/>
            <ac:spMk id="3" creationId="{795D20AB-50DA-5BEC-724E-E9A3BEACD919}"/>
          </ac:spMkLst>
        </pc:spChg>
      </pc:sldChg>
    </pc:docChg>
  </pc:docChgLst>
  <pc:docChgLst>
    <pc:chgData name="Tatiana Pieloni" userId="S::tatiana.pieloni@epfl.ch::8d869db2-789b-41e0-a841-2c76dc4de8be" providerId="AD" clId="Web-{8F1F3DE6-8A4F-7B11-1D39-6631D38451B9}"/>
    <pc:docChg chg="mod modSld">
      <pc:chgData name="Tatiana Pieloni" userId="S::tatiana.pieloni@epfl.ch::8d869db2-789b-41e0-a841-2c76dc4de8be" providerId="AD" clId="Web-{8F1F3DE6-8A4F-7B11-1D39-6631D38451B9}" dt="2025-01-22T13:15:57.640" v="9" actId="20577"/>
      <pc:docMkLst>
        <pc:docMk/>
      </pc:docMkLst>
      <pc:sldChg chg="modSp">
        <pc:chgData name="Tatiana Pieloni" userId="S::tatiana.pieloni@epfl.ch::8d869db2-789b-41e0-a841-2c76dc4de8be" providerId="AD" clId="Web-{8F1F3DE6-8A4F-7B11-1D39-6631D38451B9}" dt="2025-01-22T13:15:57.640" v="9" actId="20577"/>
        <pc:sldMkLst>
          <pc:docMk/>
          <pc:sldMk cId="711429301" sldId="278"/>
        </pc:sldMkLst>
        <pc:spChg chg="mod">
          <ac:chgData name="Tatiana Pieloni" userId="S::tatiana.pieloni@epfl.ch::8d869db2-789b-41e0-a841-2c76dc4de8be" providerId="AD" clId="Web-{8F1F3DE6-8A4F-7B11-1D39-6631D38451B9}" dt="2025-01-22T13:15:57.640" v="9" actId="20577"/>
          <ac:spMkLst>
            <pc:docMk/>
            <pc:sldMk cId="711429301" sldId="278"/>
            <ac:spMk id="2" creationId="{DAF58D4A-D40E-D2F2-679C-1CECE671C53D}"/>
          </ac:spMkLst>
        </pc:spChg>
      </pc:sldChg>
    </pc:docChg>
  </pc:docChgLst>
  <pc:docChgLst>
    <pc:chgData name="Lode Vanhecke" userId="b808a479-c2df-4f19-8452-3c97e5c75130" providerId="ADAL" clId="{8507554E-F9A4-3941-8CEC-939887C9D750}"/>
    <pc:docChg chg="undo redo custSel addSld delSld modSld sldOrd">
      <pc:chgData name="Lode Vanhecke" userId="b808a479-c2df-4f19-8452-3c97e5c75130" providerId="ADAL" clId="{8507554E-F9A4-3941-8CEC-939887C9D750}" dt="2025-01-24T10:44:30.905" v="5510" actId="1076"/>
      <pc:docMkLst>
        <pc:docMk/>
      </pc:docMkLst>
      <pc:sldChg chg="addSp delSp modSp mod">
        <pc:chgData name="Lode Vanhecke" userId="b808a479-c2df-4f19-8452-3c97e5c75130" providerId="ADAL" clId="{8507554E-F9A4-3941-8CEC-939887C9D750}" dt="2025-01-24T10:44:30.905" v="5510" actId="1076"/>
        <pc:sldMkLst>
          <pc:docMk/>
          <pc:sldMk cId="4294294497" sldId="260"/>
        </pc:sldMkLst>
        <pc:spChg chg="add del mod">
          <ac:chgData name="Lode Vanhecke" userId="b808a479-c2df-4f19-8452-3c97e5c75130" providerId="ADAL" clId="{8507554E-F9A4-3941-8CEC-939887C9D750}" dt="2025-01-24T10:40:27.024" v="5505"/>
          <ac:spMkLst>
            <pc:docMk/>
            <pc:sldMk cId="4294294497" sldId="260"/>
            <ac:spMk id="2" creationId="{5F7A0B4E-439A-9924-B434-641714367C34}"/>
          </ac:spMkLst>
        </pc:spChg>
        <pc:picChg chg="add mod">
          <ac:chgData name="Lode Vanhecke" userId="b808a479-c2df-4f19-8452-3c97e5c75130" providerId="ADAL" clId="{8507554E-F9A4-3941-8CEC-939887C9D750}" dt="2025-01-24T10:44:30.905" v="5510" actId="1076"/>
          <ac:picMkLst>
            <pc:docMk/>
            <pc:sldMk cId="4294294497" sldId="260"/>
            <ac:picMk id="4" creationId="{F2D2D1B1-FF15-8733-A13D-D9936F9C63DF}"/>
          </ac:picMkLst>
        </pc:picChg>
        <pc:picChg chg="mod">
          <ac:chgData name="Lode Vanhecke" userId="b808a479-c2df-4f19-8452-3c97e5c75130" providerId="ADAL" clId="{8507554E-F9A4-3941-8CEC-939887C9D750}" dt="2025-01-24T10:39:59.903" v="5502" actId="1076"/>
          <ac:picMkLst>
            <pc:docMk/>
            <pc:sldMk cId="4294294497" sldId="260"/>
            <ac:picMk id="1026" creationId="{1688B3BD-1CA8-A9C5-8F25-E14B12AA0A8D}"/>
          </ac:picMkLst>
        </pc:picChg>
      </pc:sldChg>
      <pc:sldChg chg="addSp delSp modSp mod">
        <pc:chgData name="Lode Vanhecke" userId="b808a479-c2df-4f19-8452-3c97e5c75130" providerId="ADAL" clId="{8507554E-F9A4-3941-8CEC-939887C9D750}" dt="2025-01-23T23:19:07.457" v="5476" actId="20577"/>
        <pc:sldMkLst>
          <pc:docMk/>
          <pc:sldMk cId="3526488194" sldId="265"/>
        </pc:sldMkLst>
        <pc:spChg chg="mod">
          <ac:chgData name="Lode Vanhecke" userId="b808a479-c2df-4f19-8452-3c97e5c75130" providerId="ADAL" clId="{8507554E-F9A4-3941-8CEC-939887C9D750}" dt="2025-01-23T23:19:07.457" v="5476" actId="20577"/>
          <ac:spMkLst>
            <pc:docMk/>
            <pc:sldMk cId="3526488194" sldId="265"/>
            <ac:spMk id="2" creationId="{67BC4BC0-7D27-3444-A1AD-65DBA4239BB8}"/>
          </ac:spMkLst>
        </pc:spChg>
        <pc:spChg chg="mod">
          <ac:chgData name="Lode Vanhecke" userId="b808a479-c2df-4f19-8452-3c97e5c75130" providerId="ADAL" clId="{8507554E-F9A4-3941-8CEC-939887C9D750}" dt="2025-01-23T21:13:11.023" v="5442" actId="5793"/>
          <ac:spMkLst>
            <pc:docMk/>
            <pc:sldMk cId="3526488194" sldId="265"/>
            <ac:spMk id="4" creationId="{56A5C954-4D50-5646-BD86-11914F923274}"/>
          </ac:spMkLst>
        </pc:spChg>
      </pc:sldChg>
      <pc:sldChg chg="modSp mod">
        <pc:chgData name="Lode Vanhecke" userId="b808a479-c2df-4f19-8452-3c97e5c75130" providerId="ADAL" clId="{8507554E-F9A4-3941-8CEC-939887C9D750}" dt="2025-01-23T21:14:44.841" v="5475" actId="20577"/>
        <pc:sldMkLst>
          <pc:docMk/>
          <pc:sldMk cId="2032717789" sldId="271"/>
        </pc:sldMkLst>
        <pc:spChg chg="mod">
          <ac:chgData name="Lode Vanhecke" userId="b808a479-c2df-4f19-8452-3c97e5c75130" providerId="ADAL" clId="{8507554E-F9A4-3941-8CEC-939887C9D750}" dt="2025-01-23T21:14:44.841" v="5475" actId="20577"/>
          <ac:spMkLst>
            <pc:docMk/>
            <pc:sldMk cId="2032717789" sldId="271"/>
            <ac:spMk id="2" creationId="{95CA3DB5-C45F-2F43-5B40-B979FD9192E7}"/>
          </ac:spMkLst>
        </pc:spChg>
        <pc:spChg chg="mod">
          <ac:chgData name="Lode Vanhecke" userId="b808a479-c2df-4f19-8452-3c97e5c75130" providerId="ADAL" clId="{8507554E-F9A4-3941-8CEC-939887C9D750}" dt="2025-01-23T15:24:49.834" v="2528" actId="6549"/>
          <ac:spMkLst>
            <pc:docMk/>
            <pc:sldMk cId="2032717789" sldId="271"/>
            <ac:spMk id="3" creationId="{99A3D576-F5E8-4139-A285-29D5456D430A}"/>
          </ac:spMkLst>
        </pc:spChg>
      </pc:sldChg>
      <pc:sldChg chg="modSp mod">
        <pc:chgData name="Lode Vanhecke" userId="b808a479-c2df-4f19-8452-3c97e5c75130" providerId="ADAL" clId="{8507554E-F9A4-3941-8CEC-939887C9D750}" dt="2025-01-24T09:56:12.822" v="5484" actId="27636"/>
        <pc:sldMkLst>
          <pc:docMk/>
          <pc:sldMk cId="217478912" sldId="274"/>
        </pc:sldMkLst>
        <pc:spChg chg="mod">
          <ac:chgData name="Lode Vanhecke" userId="b808a479-c2df-4f19-8452-3c97e5c75130" providerId="ADAL" clId="{8507554E-F9A4-3941-8CEC-939887C9D750}" dt="2025-01-24T09:56:12.822" v="5484" actId="27636"/>
          <ac:spMkLst>
            <pc:docMk/>
            <pc:sldMk cId="217478912" sldId="274"/>
            <ac:spMk id="2" creationId="{A855067C-6404-D0A3-5594-498391E3D8D6}"/>
          </ac:spMkLst>
        </pc:spChg>
        <pc:spChg chg="mod">
          <ac:chgData name="Lode Vanhecke" userId="b808a479-c2df-4f19-8452-3c97e5c75130" providerId="ADAL" clId="{8507554E-F9A4-3941-8CEC-939887C9D750}" dt="2025-01-23T15:28:02.904" v="2560" actId="20577"/>
          <ac:spMkLst>
            <pc:docMk/>
            <pc:sldMk cId="217478912" sldId="274"/>
            <ac:spMk id="3" creationId="{795D20AB-50DA-5BEC-724E-E9A3BEACD919}"/>
          </ac:spMkLst>
        </pc:spChg>
      </pc:sldChg>
      <pc:sldChg chg="modSp mod">
        <pc:chgData name="Lode Vanhecke" userId="b808a479-c2df-4f19-8452-3c97e5c75130" providerId="ADAL" clId="{8507554E-F9A4-3941-8CEC-939887C9D750}" dt="2025-01-23T21:14:00.203" v="5462" actId="207"/>
        <pc:sldMkLst>
          <pc:docMk/>
          <pc:sldMk cId="776628903" sldId="275"/>
        </pc:sldMkLst>
        <pc:spChg chg="mod">
          <ac:chgData name="Lode Vanhecke" userId="b808a479-c2df-4f19-8452-3c97e5c75130" providerId="ADAL" clId="{8507554E-F9A4-3941-8CEC-939887C9D750}" dt="2025-01-23T21:14:00.203" v="5462" actId="207"/>
          <ac:spMkLst>
            <pc:docMk/>
            <pc:sldMk cId="776628903" sldId="275"/>
            <ac:spMk id="2" creationId="{A002E30C-7E70-DC58-52D1-DFAB50E5424C}"/>
          </ac:spMkLst>
        </pc:spChg>
        <pc:spChg chg="mod">
          <ac:chgData name="Lode Vanhecke" userId="b808a479-c2df-4f19-8452-3c97e5c75130" providerId="ADAL" clId="{8507554E-F9A4-3941-8CEC-939887C9D750}" dt="2025-01-23T21:13:43.132" v="5451" actId="20577"/>
          <ac:spMkLst>
            <pc:docMk/>
            <pc:sldMk cId="776628903" sldId="275"/>
            <ac:spMk id="3" creationId="{49BEC054-7A9F-C93F-EF15-C3036BA11FAF}"/>
          </ac:spMkLst>
        </pc:spChg>
      </pc:sldChg>
      <pc:sldChg chg="modSp mod">
        <pc:chgData name="Lode Vanhecke" userId="b808a479-c2df-4f19-8452-3c97e5c75130" providerId="ADAL" clId="{8507554E-F9A4-3941-8CEC-939887C9D750}" dt="2025-01-23T20:10:01.020" v="3745" actId="20577"/>
        <pc:sldMkLst>
          <pc:docMk/>
          <pc:sldMk cId="108599796" sldId="276"/>
        </pc:sldMkLst>
        <pc:spChg chg="mod">
          <ac:chgData name="Lode Vanhecke" userId="b808a479-c2df-4f19-8452-3c97e5c75130" providerId="ADAL" clId="{8507554E-F9A4-3941-8CEC-939887C9D750}" dt="2025-01-23T20:10:01.020" v="3745" actId="20577"/>
          <ac:spMkLst>
            <pc:docMk/>
            <pc:sldMk cId="108599796" sldId="276"/>
            <ac:spMk id="2" creationId="{D1021669-FF08-2A25-27E4-E99F8040B8A5}"/>
          </ac:spMkLst>
        </pc:spChg>
        <pc:spChg chg="mod">
          <ac:chgData name="Lode Vanhecke" userId="b808a479-c2df-4f19-8452-3c97e5c75130" providerId="ADAL" clId="{8507554E-F9A4-3941-8CEC-939887C9D750}" dt="2025-01-23T20:09:46.121" v="3726" actId="20577"/>
          <ac:spMkLst>
            <pc:docMk/>
            <pc:sldMk cId="108599796" sldId="276"/>
            <ac:spMk id="3" creationId="{17B0B357-8B4E-6DFA-A7A7-8FE9FE27C3B9}"/>
          </ac:spMkLst>
        </pc:spChg>
      </pc:sldChg>
      <pc:sldChg chg="addSp modSp mod">
        <pc:chgData name="Lode Vanhecke" userId="b808a479-c2df-4f19-8452-3c97e5c75130" providerId="ADAL" clId="{8507554E-F9A4-3941-8CEC-939887C9D750}" dt="2025-01-24T10:18:06.960" v="5500" actId="20577"/>
        <pc:sldMkLst>
          <pc:docMk/>
          <pc:sldMk cId="1502103096" sldId="277"/>
        </pc:sldMkLst>
        <pc:spChg chg="mod">
          <ac:chgData name="Lode Vanhecke" userId="b808a479-c2df-4f19-8452-3c97e5c75130" providerId="ADAL" clId="{8507554E-F9A4-3941-8CEC-939887C9D750}" dt="2025-01-24T10:18:06.960" v="5500" actId="20577"/>
          <ac:spMkLst>
            <pc:docMk/>
            <pc:sldMk cId="1502103096" sldId="277"/>
            <ac:spMk id="2" creationId="{3FD1AB71-B8FE-D117-24B5-D9B253942FB7}"/>
          </ac:spMkLst>
        </pc:spChg>
        <pc:spChg chg="mod">
          <ac:chgData name="Lode Vanhecke" userId="b808a479-c2df-4f19-8452-3c97e5c75130" providerId="ADAL" clId="{8507554E-F9A4-3941-8CEC-939887C9D750}" dt="2025-01-23T16:02:57.442" v="3167" actId="20577"/>
          <ac:spMkLst>
            <pc:docMk/>
            <pc:sldMk cId="1502103096" sldId="277"/>
            <ac:spMk id="3" creationId="{0F4FF991-FD66-1298-D424-4277CB14E8E8}"/>
          </ac:spMkLst>
        </pc:spChg>
        <pc:picChg chg="add mod">
          <ac:chgData name="Lode Vanhecke" userId="b808a479-c2df-4f19-8452-3c97e5c75130" providerId="ADAL" clId="{8507554E-F9A4-3941-8CEC-939887C9D750}" dt="2025-01-23T20:55:51.825" v="4753" actId="1076"/>
          <ac:picMkLst>
            <pc:docMk/>
            <pc:sldMk cId="1502103096" sldId="277"/>
            <ac:picMk id="4" creationId="{602C05D1-3A79-686E-D3CB-EE9D4D4746AC}"/>
          </ac:picMkLst>
        </pc:picChg>
      </pc:sldChg>
      <pc:sldChg chg="modSp mod">
        <pc:chgData name="Lode Vanhecke" userId="b808a479-c2df-4f19-8452-3c97e5c75130" providerId="ADAL" clId="{8507554E-F9A4-3941-8CEC-939887C9D750}" dt="2025-01-23T21:06:44.632" v="5256" actId="20577"/>
        <pc:sldMkLst>
          <pc:docMk/>
          <pc:sldMk cId="711429301" sldId="278"/>
        </pc:sldMkLst>
        <pc:spChg chg="mod">
          <ac:chgData name="Lode Vanhecke" userId="b808a479-c2df-4f19-8452-3c97e5c75130" providerId="ADAL" clId="{8507554E-F9A4-3941-8CEC-939887C9D750}" dt="2025-01-23T21:06:44.632" v="5256" actId="20577"/>
          <ac:spMkLst>
            <pc:docMk/>
            <pc:sldMk cId="711429301" sldId="278"/>
            <ac:spMk id="2" creationId="{DAF58D4A-D40E-D2F2-679C-1CECE671C53D}"/>
          </ac:spMkLst>
        </pc:spChg>
      </pc:sldChg>
      <pc:sldChg chg="addSp delSp modSp mod">
        <pc:chgData name="Lode Vanhecke" userId="b808a479-c2df-4f19-8452-3c97e5c75130" providerId="ADAL" clId="{8507554E-F9A4-3941-8CEC-939887C9D750}" dt="2025-01-23T19:48:03.770" v="3299" actId="1076"/>
        <pc:sldMkLst>
          <pc:docMk/>
          <pc:sldMk cId="3741289491" sldId="282"/>
        </pc:sldMkLst>
        <pc:spChg chg="mod">
          <ac:chgData name="Lode Vanhecke" userId="b808a479-c2df-4f19-8452-3c97e5c75130" providerId="ADAL" clId="{8507554E-F9A4-3941-8CEC-939887C9D750}" dt="2025-01-22T15:12:01.102" v="336" actId="20577"/>
          <ac:spMkLst>
            <pc:docMk/>
            <pc:sldMk cId="3741289491" sldId="282"/>
            <ac:spMk id="2" creationId="{BD68E94F-0FE0-B56A-5C94-9ED8326041AA}"/>
          </ac:spMkLst>
        </pc:spChg>
        <pc:spChg chg="mod">
          <ac:chgData name="Lode Vanhecke" userId="b808a479-c2df-4f19-8452-3c97e5c75130" providerId="ADAL" clId="{8507554E-F9A4-3941-8CEC-939887C9D750}" dt="2025-01-22T15:12:03.954" v="337" actId="20577"/>
          <ac:spMkLst>
            <pc:docMk/>
            <pc:sldMk cId="3741289491" sldId="282"/>
            <ac:spMk id="3" creationId="{07532E04-8400-6AF3-5128-CC7F8EB32468}"/>
          </ac:spMkLst>
        </pc:spChg>
        <pc:picChg chg="mod">
          <ac:chgData name="Lode Vanhecke" userId="b808a479-c2df-4f19-8452-3c97e5c75130" providerId="ADAL" clId="{8507554E-F9A4-3941-8CEC-939887C9D750}" dt="2025-01-23T19:48:03.770" v="3299" actId="1076"/>
          <ac:picMkLst>
            <pc:docMk/>
            <pc:sldMk cId="3741289491" sldId="282"/>
            <ac:picMk id="4" creationId="{A4760410-C162-A377-23A4-B67EF92816C2}"/>
          </ac:picMkLst>
        </pc:picChg>
      </pc:sldChg>
      <pc:sldChg chg="addSp delSp modSp mod">
        <pc:chgData name="Lode Vanhecke" userId="b808a479-c2df-4f19-8452-3c97e5c75130" providerId="ADAL" clId="{8507554E-F9A4-3941-8CEC-939887C9D750}" dt="2025-01-23T20:09:34.614" v="3725" actId="1076"/>
        <pc:sldMkLst>
          <pc:docMk/>
          <pc:sldMk cId="2093735071" sldId="283"/>
        </pc:sldMkLst>
        <pc:spChg chg="mod">
          <ac:chgData name="Lode Vanhecke" userId="b808a479-c2df-4f19-8452-3c97e5c75130" providerId="ADAL" clId="{8507554E-F9A4-3941-8CEC-939887C9D750}" dt="2025-01-23T20:01:44.446" v="3649" actId="20577"/>
          <ac:spMkLst>
            <pc:docMk/>
            <pc:sldMk cId="2093735071" sldId="283"/>
            <ac:spMk id="2" creationId="{F2B57FA7-AF86-3F5E-B34D-7B4306C611AF}"/>
          </ac:spMkLst>
        </pc:spChg>
        <pc:spChg chg="mod">
          <ac:chgData name="Lode Vanhecke" userId="b808a479-c2df-4f19-8452-3c97e5c75130" providerId="ADAL" clId="{8507554E-F9A4-3941-8CEC-939887C9D750}" dt="2025-01-23T09:06:58.926" v="2113" actId="20577"/>
          <ac:spMkLst>
            <pc:docMk/>
            <pc:sldMk cId="2093735071" sldId="283"/>
            <ac:spMk id="3" creationId="{E5D45D7F-7CD2-4BCF-FB27-5E134D7BD631}"/>
          </ac:spMkLst>
        </pc:spChg>
        <pc:picChg chg="add del mod">
          <ac:chgData name="Lode Vanhecke" userId="b808a479-c2df-4f19-8452-3c97e5c75130" providerId="ADAL" clId="{8507554E-F9A4-3941-8CEC-939887C9D750}" dt="2025-01-23T08:46:00.201" v="1364" actId="478"/>
          <ac:picMkLst>
            <pc:docMk/>
            <pc:sldMk cId="2093735071" sldId="283"/>
            <ac:picMk id="4" creationId="{0B2DF0B6-2805-27EB-E499-6E9759601366}"/>
          </ac:picMkLst>
        </pc:picChg>
        <pc:picChg chg="add del mod">
          <ac:chgData name="Lode Vanhecke" userId="b808a479-c2df-4f19-8452-3c97e5c75130" providerId="ADAL" clId="{8507554E-F9A4-3941-8CEC-939887C9D750}" dt="2025-01-23T08:45:44.219" v="1360" actId="478"/>
          <ac:picMkLst>
            <pc:docMk/>
            <pc:sldMk cId="2093735071" sldId="283"/>
            <ac:picMk id="5" creationId="{9CA022FE-7008-B217-9276-25D2B4FA8245}"/>
          </ac:picMkLst>
        </pc:picChg>
        <pc:picChg chg="add del mod">
          <ac:chgData name="Lode Vanhecke" userId="b808a479-c2df-4f19-8452-3c97e5c75130" providerId="ADAL" clId="{8507554E-F9A4-3941-8CEC-939887C9D750}" dt="2025-01-23T08:45:43.525" v="1359" actId="478"/>
          <ac:picMkLst>
            <pc:docMk/>
            <pc:sldMk cId="2093735071" sldId="283"/>
            <ac:picMk id="7" creationId="{7C07B4B4-9FAC-12CF-5FCF-4C7BA36D10A6}"/>
          </ac:picMkLst>
        </pc:picChg>
        <pc:picChg chg="add mod">
          <ac:chgData name="Lode Vanhecke" userId="b808a479-c2df-4f19-8452-3c97e5c75130" providerId="ADAL" clId="{8507554E-F9A4-3941-8CEC-939887C9D750}" dt="2025-01-23T20:09:34.614" v="3725" actId="1076"/>
          <ac:picMkLst>
            <pc:docMk/>
            <pc:sldMk cId="2093735071" sldId="283"/>
            <ac:picMk id="8" creationId="{8EAFB448-C3ED-90C4-908F-C6B714CAC618}"/>
          </ac:picMkLst>
        </pc:picChg>
      </pc:sldChg>
      <pc:sldChg chg="modSp mod">
        <pc:chgData name="Lode Vanhecke" userId="b808a479-c2df-4f19-8452-3c97e5c75130" providerId="ADAL" clId="{8507554E-F9A4-3941-8CEC-939887C9D750}" dt="2025-01-24T08:30:31.414" v="5478" actId="20577"/>
        <pc:sldMkLst>
          <pc:docMk/>
          <pc:sldMk cId="1073056865" sldId="284"/>
        </pc:sldMkLst>
        <pc:spChg chg="mod">
          <ac:chgData name="Lode Vanhecke" userId="b808a479-c2df-4f19-8452-3c97e5c75130" providerId="ADAL" clId="{8507554E-F9A4-3941-8CEC-939887C9D750}" dt="2025-01-24T08:30:31.414" v="5478" actId="20577"/>
          <ac:spMkLst>
            <pc:docMk/>
            <pc:sldMk cId="1073056865" sldId="284"/>
            <ac:spMk id="2" creationId="{BF14B3EB-EDDA-6886-E846-54B743B39DFF}"/>
          </ac:spMkLst>
        </pc:spChg>
      </pc:sldChg>
      <pc:sldChg chg="addSp delSp modSp add mod">
        <pc:chgData name="Lode Vanhecke" userId="b808a479-c2df-4f19-8452-3c97e5c75130" providerId="ADAL" clId="{8507554E-F9A4-3941-8CEC-939887C9D750}" dt="2025-01-23T20:47:04.552" v="4281" actId="20577"/>
        <pc:sldMkLst>
          <pc:docMk/>
          <pc:sldMk cId="507838360" sldId="285"/>
        </pc:sldMkLst>
        <pc:spChg chg="mod">
          <ac:chgData name="Lode Vanhecke" userId="b808a479-c2df-4f19-8452-3c97e5c75130" providerId="ADAL" clId="{8507554E-F9A4-3941-8CEC-939887C9D750}" dt="2025-01-23T20:47:04.552" v="4281" actId="20577"/>
          <ac:spMkLst>
            <pc:docMk/>
            <pc:sldMk cId="507838360" sldId="285"/>
            <ac:spMk id="2" creationId="{3031362A-6E9C-0AEA-5D5D-4593824325F1}"/>
          </ac:spMkLst>
        </pc:spChg>
        <pc:spChg chg="mod">
          <ac:chgData name="Lode Vanhecke" userId="b808a479-c2df-4f19-8452-3c97e5c75130" providerId="ADAL" clId="{8507554E-F9A4-3941-8CEC-939887C9D750}" dt="2025-01-23T19:49:00.310" v="3313" actId="20577"/>
          <ac:spMkLst>
            <pc:docMk/>
            <pc:sldMk cId="507838360" sldId="285"/>
            <ac:spMk id="3" creationId="{57743E11-6D65-9CBA-1E35-7A812E84A7D3}"/>
          </ac:spMkLst>
        </pc:spChg>
        <pc:picChg chg="add mod">
          <ac:chgData name="Lode Vanhecke" userId="b808a479-c2df-4f19-8452-3c97e5c75130" providerId="ADAL" clId="{8507554E-F9A4-3941-8CEC-939887C9D750}" dt="2025-01-23T16:10:53.211" v="3225"/>
          <ac:picMkLst>
            <pc:docMk/>
            <pc:sldMk cId="507838360" sldId="285"/>
            <ac:picMk id="4" creationId="{AF957B37-CA4A-CFFC-7C4D-046ABD085ECA}"/>
          </ac:picMkLst>
        </pc:picChg>
        <pc:picChg chg="add del mod">
          <ac:chgData name="Lode Vanhecke" userId="b808a479-c2df-4f19-8452-3c97e5c75130" providerId="ADAL" clId="{8507554E-F9A4-3941-8CEC-939887C9D750}" dt="2025-01-23T19:48:51.027" v="3308" actId="478"/>
          <ac:picMkLst>
            <pc:docMk/>
            <pc:sldMk cId="507838360" sldId="285"/>
            <ac:picMk id="5" creationId="{29E92746-2820-2301-1119-AAABBDB5F321}"/>
          </ac:picMkLst>
        </pc:picChg>
        <pc:picChg chg="add mod">
          <ac:chgData name="Lode Vanhecke" userId="b808a479-c2df-4f19-8452-3c97e5c75130" providerId="ADAL" clId="{8507554E-F9A4-3941-8CEC-939887C9D750}" dt="2025-01-23T20:05:29.376" v="3696" actId="1076"/>
          <ac:picMkLst>
            <pc:docMk/>
            <pc:sldMk cId="507838360" sldId="285"/>
            <ac:picMk id="7" creationId="{096E830E-DFC4-A25C-289D-8F5A17B0946A}"/>
          </ac:picMkLst>
        </pc:picChg>
        <pc:picChg chg="add mod">
          <ac:chgData name="Lode Vanhecke" userId="b808a479-c2df-4f19-8452-3c97e5c75130" providerId="ADAL" clId="{8507554E-F9A4-3941-8CEC-939887C9D750}" dt="2025-01-23T20:05:26.524" v="3694" actId="1076"/>
          <ac:picMkLst>
            <pc:docMk/>
            <pc:sldMk cId="507838360" sldId="285"/>
            <ac:picMk id="8" creationId="{C49E252E-66D0-0529-D1A4-2C756C937A56}"/>
          </ac:picMkLst>
        </pc:picChg>
      </pc:sldChg>
      <pc:sldChg chg="addSp delSp modSp add del mod">
        <pc:chgData name="Lode Vanhecke" userId="b808a479-c2df-4f19-8452-3c97e5c75130" providerId="ADAL" clId="{8507554E-F9A4-3941-8CEC-939887C9D750}" dt="2025-01-23T19:46:08.138" v="3295" actId="2696"/>
        <pc:sldMkLst>
          <pc:docMk/>
          <pc:sldMk cId="273723423" sldId="286"/>
        </pc:sldMkLst>
      </pc:sldChg>
      <pc:sldChg chg="modSp add mod">
        <pc:chgData name="Lode Vanhecke" userId="b808a479-c2df-4f19-8452-3c97e5c75130" providerId="ADAL" clId="{8507554E-F9A4-3941-8CEC-939887C9D750}" dt="2025-01-23T20:58:22.830" v="4805" actId="1076"/>
        <pc:sldMkLst>
          <pc:docMk/>
          <pc:sldMk cId="2210904622" sldId="287"/>
        </pc:sldMkLst>
        <pc:spChg chg="mod">
          <ac:chgData name="Lode Vanhecke" userId="b808a479-c2df-4f19-8452-3c97e5c75130" providerId="ADAL" clId="{8507554E-F9A4-3941-8CEC-939887C9D750}" dt="2025-01-23T20:58:22.830" v="4805" actId="1076"/>
          <ac:spMkLst>
            <pc:docMk/>
            <pc:sldMk cId="2210904622" sldId="287"/>
            <ac:spMk id="2" creationId="{7C580271-35ED-2508-3EBC-AE6459F2C3E8}"/>
          </ac:spMkLst>
        </pc:spChg>
        <pc:spChg chg="mod">
          <ac:chgData name="Lode Vanhecke" userId="b808a479-c2df-4f19-8452-3c97e5c75130" providerId="ADAL" clId="{8507554E-F9A4-3941-8CEC-939887C9D750}" dt="2025-01-23T16:03:04.898" v="3174" actId="20577"/>
          <ac:spMkLst>
            <pc:docMk/>
            <pc:sldMk cId="2210904622" sldId="287"/>
            <ac:spMk id="3" creationId="{2D93E049-B3CE-89A9-538E-82933E9610F7}"/>
          </ac:spMkLst>
        </pc:spChg>
      </pc:sldChg>
      <pc:sldChg chg="modSp add mod">
        <pc:chgData name="Lode Vanhecke" userId="b808a479-c2df-4f19-8452-3c97e5c75130" providerId="ADAL" clId="{8507554E-F9A4-3941-8CEC-939887C9D750}" dt="2025-01-23T21:10:15.138" v="5408" actId="6549"/>
        <pc:sldMkLst>
          <pc:docMk/>
          <pc:sldMk cId="1315453455" sldId="288"/>
        </pc:sldMkLst>
        <pc:spChg chg="mod">
          <ac:chgData name="Lode Vanhecke" userId="b808a479-c2df-4f19-8452-3c97e5c75130" providerId="ADAL" clId="{8507554E-F9A4-3941-8CEC-939887C9D750}" dt="2025-01-23T21:10:15.138" v="5408" actId="6549"/>
          <ac:spMkLst>
            <pc:docMk/>
            <pc:sldMk cId="1315453455" sldId="288"/>
            <ac:spMk id="2" creationId="{64AD1E8D-E0BB-0117-870B-2D0953CDB3B1}"/>
          </ac:spMkLst>
        </pc:spChg>
        <pc:spChg chg="mod">
          <ac:chgData name="Lode Vanhecke" userId="b808a479-c2df-4f19-8452-3c97e5c75130" providerId="ADAL" clId="{8507554E-F9A4-3941-8CEC-939887C9D750}" dt="2025-01-23T16:03:11.069" v="3186" actId="20577"/>
          <ac:spMkLst>
            <pc:docMk/>
            <pc:sldMk cId="1315453455" sldId="288"/>
            <ac:spMk id="3" creationId="{490B3FA3-BD4D-A727-FE78-F49FD810124E}"/>
          </ac:spMkLst>
        </pc:spChg>
      </pc:sldChg>
      <pc:sldChg chg="modSp add mod ord">
        <pc:chgData name="Lode Vanhecke" userId="b808a479-c2df-4f19-8452-3c97e5c75130" providerId="ADAL" clId="{8507554E-F9A4-3941-8CEC-939887C9D750}" dt="2025-01-23T19:49:07.882" v="3316" actId="20577"/>
        <pc:sldMkLst>
          <pc:docMk/>
          <pc:sldMk cId="4283526380" sldId="289"/>
        </pc:sldMkLst>
        <pc:spChg chg="mod">
          <ac:chgData name="Lode Vanhecke" userId="b808a479-c2df-4f19-8452-3c97e5c75130" providerId="ADAL" clId="{8507554E-F9A4-3941-8CEC-939887C9D750}" dt="2025-01-23T16:12:05.386" v="3289" actId="20577"/>
          <ac:spMkLst>
            <pc:docMk/>
            <pc:sldMk cId="4283526380" sldId="289"/>
            <ac:spMk id="2" creationId="{A96FF924-DB38-B1F9-E987-E3DEE7AF94A6}"/>
          </ac:spMkLst>
        </pc:spChg>
        <pc:spChg chg="mod">
          <ac:chgData name="Lode Vanhecke" userId="b808a479-c2df-4f19-8452-3c97e5c75130" providerId="ADAL" clId="{8507554E-F9A4-3941-8CEC-939887C9D750}" dt="2025-01-23T19:49:07.882" v="3316" actId="20577"/>
          <ac:spMkLst>
            <pc:docMk/>
            <pc:sldMk cId="4283526380" sldId="289"/>
            <ac:spMk id="3" creationId="{AA97A62D-7D67-721F-B67D-91EA25892BDD}"/>
          </ac:spMkLst>
        </pc:spChg>
        <pc:picChg chg="mod">
          <ac:chgData name="Lode Vanhecke" userId="b808a479-c2df-4f19-8452-3c97e5c75130" providerId="ADAL" clId="{8507554E-F9A4-3941-8CEC-939887C9D750}" dt="2025-01-23T16:12:07.022" v="3290" actId="1076"/>
          <ac:picMkLst>
            <pc:docMk/>
            <pc:sldMk cId="4283526380" sldId="289"/>
            <ac:picMk id="5" creationId="{B05E66FF-1C89-B37B-9364-C83643CCB6CD}"/>
          </ac:picMkLst>
        </pc:picChg>
      </pc:sldChg>
    </pc:docChg>
  </pc:docChgLst>
</pc:chgInfo>
</file>

<file path=ppt/comments/modernComment_10F_7928CF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7DC48B-2E04-4850-8CF5-FE47B62E7DDE}" authorId="{2985F11D-97AC-CA31-07F9-2AC146D95B14}" created="2025-01-22T13:16:27.563">
    <pc:sldMkLst xmlns:pc="http://schemas.microsoft.com/office/powerpoint/2013/main/command">
      <pc:docMk/>
      <pc:sldMk cId="2032717789" sldId="271"/>
    </pc:sldMkLst>
    <p188:replyLst>
      <p188:reply id="{2CF04A4A-20EC-4A39-94CB-67AB6A35AF2D}" authorId="{2985F11D-97AC-CA31-07F9-2AC146D95B14}" created="2025-01-22T13:17:20.815">
        <p188:txBody>
          <a:bodyPr/>
          <a:lstStyle/>
          <a:p>
            <a:r>
              <a:rPr lang="en-GB"/>
              <a:t>XSUITE : used for FCC, LHC, SPS... machines at CERN. Extensively benchmarked versus observations.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1-22T13:21:07.705" authorId="{D789E8DC-2950-FA46-A54C-BDFA99F5DA86}"/>
              </p223:rxn>
            </p223:reactions>
          </p:ext>
        </p188:extLst>
      </p188:reply>
      <p188:reply id="{3F6923FD-CD92-443F-9C32-9FE240291597}" authorId="{2985F11D-97AC-CA31-07F9-2AC146D95B14}" created="2025-01-22T13:18:29.473">
        <p188:txBody>
          <a:bodyPr/>
          <a:lstStyle/>
          <a:p>
            <a:r>
              <a:rPr lang="en-GB"/>
              <a:t>BLonD:.....feedback tools for longitudinal motion and mainly used by RF teams at CERN. On-going effort to branch to XSUITE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1-22T13:21:09.536" authorId="{D789E8DC-2950-FA46-A54C-BDFA99F5DA86}"/>
              </p223:rxn>
            </p223:reactions>
          </p:ext>
        </p188:extLst>
      </p188:reply>
      <p188:reply id="{6F5F1D84-6F9A-4C7E-BA3A-FC383B2B5DB3}" authorId="{2985F11D-97AC-CA31-07F9-2AC146D95B14}" created="2025-01-22T13:19:59.742">
        <p188:txBody>
          <a:bodyPr/>
          <a:lstStyle/>
          <a:p>
            <a:r>
              <a:rPr lang="en-GB"/>
              <a:t>AT the end you should say what we have decided to use. RF-Track + XSUITE sicne there is big interest to interface and make the modifications needed to concatenate simulations. </a:t>
            </a:r>
          </a:p>
        </p188:txBody>
      </p188:reply>
      <p188:reply id="{C24B0932-DC28-4FD8-B4B4-5A7CDF4A9168}" authorId="{2985F11D-97AC-CA31-07F9-2AC146D95B14}" created="2025-01-22T13:20:59.103">
        <p188:txBody>
          <a:bodyPr/>
          <a:lstStyle/>
          <a:p>
            <a:r>
              <a:rPr lang="en-GB"/>
              <a:t>Also for PLACET maybe mention what it was used for...</a:t>
            </a:r>
          </a:p>
        </p188:txBody>
      </p188:reply>
      <p188:reply id="{3B5CE89F-3162-4D4F-BCC3-6623DA6A21DB}" authorId="{2985F11D-97AC-CA31-07F9-2AC146D95B14}" created="2025-01-23T10:06:17.340">
        <p188:txBody>
          <a:bodyPr/>
          <a:lstStyle/>
          <a:p>
            <a:r>
              <a:rPr lang="en-GB"/>
              <a:t>Add link to codes webpages or reference.</a:t>
            </a:r>
          </a:p>
        </p188:txBody>
      </p188:reply>
    </p188:replyLst>
    <p188:txBody>
      <a:bodyPr/>
      <a:lstStyle/>
      <a:p>
        <a:r>
          <a:rPr lang="en-GB"/>
          <a:t>Maybe you can say for BMAD that you know it a bit.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2T13:17:54.071" authorId="{D789E8DC-2950-FA46-A54C-BDFA99F5DA86}"/>
          </p223:rxn>
        </p223:reactions>
      </p:ext>
    </p188:extLst>
  </p188:cm>
</p188:cmLst>
</file>

<file path=ppt/comments/modernComment_112_CF677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2498E0-37DB-4A65-A65C-4615A22586CA}" authorId="{2985F11D-97AC-CA31-07F9-2AC146D95B14}" created="2025-01-22T13:22:08.684">
    <pc:sldMkLst xmlns:pc="http://schemas.microsoft.com/office/powerpoint/2013/main/command">
      <pc:docMk/>
      <pc:sldMk cId="217478912" sldId="274"/>
    </pc:sldMkLst>
    <p188:txBody>
      <a:bodyPr/>
      <a:lstStyle/>
      <a:p>
        <a:r>
          <a:rPr lang="en-GB"/>
          <a:t>Here I would really show some input files, some outputs... and some studies done in the past with reference to the work of course.</a:t>
        </a:r>
      </a:p>
    </p188:txBody>
  </p188:cm>
</p188:cmLst>
</file>

<file path=ppt/comments/modernComment_113_2E4A6A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DDB888-913D-4E39-87E5-15ED9857695F}" authorId="{2985F11D-97AC-CA31-07F9-2AC146D95B14}" created="2025-01-22T13:13:20.557">
    <pc:sldMkLst xmlns:pc="http://schemas.microsoft.com/office/powerpoint/2013/main/command">
      <pc:docMk/>
      <pc:sldMk cId="776628903" sldId="275"/>
    </pc:sldMkLst>
    <p188:replyLst>
      <p188:reply id="{E73C33D4-7CE2-48A1-AD94-F97382EB520D}" authorId="{2985F11D-97AC-CA31-07F9-2AC146D95B14}" created="2025-01-22T13:25:55.269">
        <p188:txBody>
          <a:bodyPr/>
          <a:lstStyle/>
          <a:p>
            <a:r>
              <a:rPr lang="en-GB"/>
              <a:t>For the application to be studied you should say there are quite a number of options and that our goal is to try to be as general as possible to give feedback in a very general way but at a certain moment we will need to narrow our choices and define one case. But this can be decided later on.</a:t>
            </a:r>
          </a:p>
        </p188:txBody>
      </p188:reply>
    </p188:replyLst>
    <p188:txBody>
      <a:bodyPr/>
      <a:lstStyle/>
      <a:p>
        <a:r>
          <a:rPr lang="en-GB"/>
          <a:t>LHeC: would not call it upgrade of LHC. Re-use of LHC and ERL
Litvinenko is BNL, not CERN actually.</a:t>
        </a:r>
      </a:p>
    </p188:txBody>
  </p188:cm>
</p188:cmLst>
</file>

<file path=ppt/comments/modernComment_115_598846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4D4DE3-E39F-4898-A9B6-2AA33AA9DC43}" authorId="{2985F11D-97AC-CA31-07F9-2AC146D95B14}" created="2025-01-22T13:09:26.8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02103096" sldId="277"/>
      <ac:spMk id="2" creationId="{3FD1AB71-B8FE-D117-24B5-D9B253942FB7}"/>
    </ac:deMkLst>
    <p188:replyLst>
      <p188:reply id="{B89373EE-7930-439F-ADF7-F619EA8CE0BC}" authorId="{2985F11D-97AC-CA31-07F9-2AC146D95B14}" created="2025-01-22T13:14:18.434">
        <p188:txBody>
          <a:bodyPr/>
          <a:lstStyle/>
          <a:p>
            <a:r>
              <a:rPr lang="en-GB"/>
              <a:t>Also per step point show, ingredients (parameters needed), files of HOM for example ,  and some simulation pictures</a:t>
            </a:r>
          </a:p>
        </p188:txBody>
      </p188:reply>
      <p188:reply id="{0F9A0296-8210-4645-A20D-02D928375D4A}" authorId="{D789E8DC-2950-FA46-A54C-BDFA99F5DA86}" created="2025-01-22T13:14:29.753">
        <p188:txBody>
          <a:bodyPr/>
          <a:lstStyle/>
          <a:p>
            <a:r>
              <a:rPr lang="en-GB"/>
              <a:t>Thats what I need to know first. I am in contact with Sos (Rama’s student) and Benoit to make sure we know what we want in the file as it is still quite unclear at the moment</a:t>
            </a:r>
          </a:p>
        </p188:txBody>
      </p188:reply>
      <p188:reply id="{BA40B0B3-784A-4DC1-B899-C9CF73FBDAA1}" authorId="{2985F11D-97AC-CA31-07F9-2AC146D95B14}" created="2025-01-22T13:24:03.250">
        <p188:txBody>
          <a:bodyPr/>
          <a:lstStyle/>
          <a:p>
            <a:r>
              <a:rPr lang="en-GB"/>
              <a:t>I understand, I would show what we have and what you have understood from it. Then mention we would like to ask for a certain format of the CST files such that beam dynamics simulations will be smoother and reproduciblee</a:t>
            </a:r>
          </a:p>
        </p188:txBody>
      </p188:reply>
    </p188:replyLst>
    <p188:txBody>
      <a:bodyPr/>
      <a:lstStyle/>
      <a:p>
        <a:r>
          <a:rPr lang="en-GB"/>
          <a:t>Would be useful to see how the files look like. Maybe you can even decide on a format.</a:t>
        </a:r>
      </a:p>
    </p188:txBody>
  </p188:cm>
</p188:cmLst>
</file>

<file path=ppt/comments/modernComment_116_2A678C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DADA62-1CC2-4072-8A67-539905786FC1}" authorId="{2985F11D-97AC-CA31-07F9-2AC146D95B14}" created="2025-01-22T13:15:56.7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11429301" sldId="278"/>
      <ac:spMk id="2" creationId="{DAF58D4A-D40E-D2F2-679C-1CECE671C53D}"/>
    </ac:deMkLst>
    <p188:txBody>
      <a:bodyPr/>
      <a:lstStyle/>
      <a:p>
        <a:r>
          <a:rPr lang="en-GB"/>
          <a:t>degrading of beams in collisions (collective effects and stability studies for a possible application of the technology to colliders.</a:t>
        </a:r>
      </a:p>
    </p188:txBody>
  </p188:cm>
</p188:cmLst>
</file>

<file path=ppt/comments/modernComment_11F_83C7BA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72AE3D-A3C1-4443-B257-F3A3EEDD3B90}" authorId="{2985F11D-97AC-CA31-07F9-2AC146D95B14}" created="2025-01-22T13:09:26.8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10904622" sldId="287"/>
      <ac:spMk id="2" creationId="{7C580271-35ED-2508-3EBC-AE6459F2C3E8}"/>
    </ac:deMkLst>
    <p188:replyLst>
      <p188:reply id="{B89373EE-7930-439F-ADF7-F619EA8CE0BC}" authorId="{2985F11D-97AC-CA31-07F9-2AC146D95B14}" created="2025-01-22T13:14:18.434">
        <p188:txBody>
          <a:bodyPr/>
          <a:lstStyle/>
          <a:p>
            <a:r>
              <a:rPr lang="en-GB"/>
              <a:t>Also per step point show, ingredients (parameters needed), files of HOM for example ,  and some simulation pictures</a:t>
            </a:r>
          </a:p>
        </p188:txBody>
      </p188:reply>
      <p188:reply id="{0F9A0296-8210-4645-A20D-02D928375D4A}" authorId="{D789E8DC-2950-FA46-A54C-BDFA99F5DA86}" created="2025-01-22T13:14:29.753">
        <p188:txBody>
          <a:bodyPr/>
          <a:lstStyle/>
          <a:p>
            <a:r>
              <a:rPr lang="en-GB"/>
              <a:t>Thats what I need to know first. I am in contact with Sos (Rama’s student) and Benoit to make sure we know what we want in the file as it is still quite unclear at the moment</a:t>
            </a:r>
          </a:p>
        </p188:txBody>
      </p188:reply>
      <p188:reply id="{BA40B0B3-784A-4DC1-B899-C9CF73FBDAA1}" authorId="{2985F11D-97AC-CA31-07F9-2AC146D95B14}" created="2025-01-22T13:24:03.250">
        <p188:txBody>
          <a:bodyPr/>
          <a:lstStyle/>
          <a:p>
            <a:r>
              <a:rPr lang="en-GB"/>
              <a:t>I understand, I would show what we have and what you have understood from it. Then mention we would like to ask for a certain format of the CST files such that beam dynamics simulations will be smoother and reproduciblee</a:t>
            </a:r>
          </a:p>
        </p188:txBody>
      </p188:reply>
    </p188:replyLst>
    <p188:txBody>
      <a:bodyPr/>
      <a:lstStyle/>
      <a:p>
        <a:r>
          <a:rPr lang="en-GB"/>
          <a:t>Would be useful to see how the files look like. Maybe you can even decide on a format.</a:t>
        </a:r>
      </a:p>
    </p188:txBody>
  </p188:cm>
</p188:cmLst>
</file>

<file path=ppt/comments/modernComment_120_4E683A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EB1384-B610-9D40-A0E0-2D015994BB5B}" authorId="{2985F11D-97AC-CA31-07F9-2AC146D95B14}" created="2025-01-22T13:09:26.8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15453455" sldId="288"/>
      <ac:spMk id="2" creationId="{64AD1E8D-E0BB-0117-870B-2D0953CDB3B1}"/>
    </ac:deMkLst>
    <p188:replyLst>
      <p188:reply id="{B89373EE-7930-439F-ADF7-F619EA8CE0BC}" authorId="{2985F11D-97AC-CA31-07F9-2AC146D95B14}" created="2025-01-22T13:14:18.434">
        <p188:txBody>
          <a:bodyPr/>
          <a:lstStyle/>
          <a:p>
            <a:r>
              <a:rPr lang="en-GB"/>
              <a:t>Also per step point show, ingredients (parameters needed), files of HOM for example ,  and some simulation pictures</a:t>
            </a:r>
          </a:p>
        </p188:txBody>
      </p188:reply>
      <p188:reply id="{0F9A0296-8210-4645-A20D-02D928375D4A}" authorId="{D789E8DC-2950-FA46-A54C-BDFA99F5DA86}" created="2025-01-22T13:14:29.753">
        <p188:txBody>
          <a:bodyPr/>
          <a:lstStyle/>
          <a:p>
            <a:r>
              <a:rPr lang="en-GB"/>
              <a:t>Thats what I need to know first. I am in contact with Sos (Rama’s student) and Benoit to make sure we know what we want in the file as it is still quite unclear at the moment</a:t>
            </a:r>
          </a:p>
        </p188:txBody>
      </p188:reply>
      <p188:reply id="{BA40B0B3-784A-4DC1-B899-C9CF73FBDAA1}" authorId="{2985F11D-97AC-CA31-07F9-2AC146D95B14}" created="2025-01-22T13:24:03.250">
        <p188:txBody>
          <a:bodyPr/>
          <a:lstStyle/>
          <a:p>
            <a:r>
              <a:rPr lang="en-GB"/>
              <a:t>I understand, I would show what we have and what you have understood from it. Then mention we would like to ask for a certain format of the CST files such that beam dynamics simulations will be smoother and reproduciblee</a:t>
            </a:r>
          </a:p>
        </p188:txBody>
      </p188:reply>
    </p188:replyLst>
    <p188:txBody>
      <a:bodyPr/>
      <a:lstStyle/>
      <a:p>
        <a:r>
          <a:rPr lang="en-GB"/>
          <a:t>Would be useful to see how the files look like. Maybe you can even decide on a format.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24.01.25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9D90-A1BA-7A3D-225C-9E9E2543F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4B62F-A68A-5F17-12B3-2CD8EDB70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8A098-CC70-3190-EB47-CCECE6709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DCBE3-4B7E-25FD-B3EC-BA647BD03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6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15_5988463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F_83C7BA2E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4E683A0F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3_2E4A6AA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2A678CB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ournals.aps.org/prab/abstract/10.1103/PhysRevAccelBeams.27.03160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ern.ch/rf-track" TargetMode="External"/><Relationship Id="rId3" Type="http://schemas.microsoft.com/office/2018/10/relationships/comments" Target="../comments/modernComment_10F_7928CFDD.xml"/><Relationship Id="rId7" Type="http://schemas.openxmlformats.org/officeDocument/2006/relationships/hyperlink" Target="https://abpcomputing.web.cern.ch/codes/codes_pages/Plac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blond-admin/BLonD" TargetMode="External"/><Relationship Id="rId5" Type="http://schemas.openxmlformats.org/officeDocument/2006/relationships/hyperlink" Target="https://xsuite.readthedocs.io/en/latest/" TargetMode="External"/><Relationship Id="rId4" Type="http://schemas.openxmlformats.org/officeDocument/2006/relationships/hyperlink" Target="https://www.classe.cornell.edu/bma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2_CF6770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psi.ch/event/15973/contributions/50985/attachments/28717/54940/RFTrack_presentation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dico.cern.ch/event/1210943/contributions/5092837/attachments/2537073/4366657/000_Xsuite_ifast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50" y="1855664"/>
            <a:ext cx="9150650" cy="1180028"/>
          </a:xfrm>
        </p:spPr>
        <p:txBody>
          <a:bodyPr>
            <a:normAutofit/>
          </a:bodyPr>
          <a:lstStyle/>
          <a:p>
            <a:pPr algn="ctr"/>
            <a:r>
              <a:rPr lang="en-GB" sz="4000" noProof="0" dirty="0"/>
              <a:t>iSAS WP5 from a beam </a:t>
            </a:r>
            <a:r>
              <a:rPr lang="en-GB" sz="4000" b="0" noProof="0" dirty="0"/>
              <a:t>dynamics perspective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9CD81-F741-E34D-918B-87902044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Lode Vanhecke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AEA0DBE4-15FA-1722-CC86-87F7940D3485}"/>
              </a:ext>
            </a:extLst>
          </p:cNvPr>
          <p:cNvSpPr txBox="1">
            <a:spLocks/>
          </p:cNvSpPr>
          <p:nvPr/>
        </p:nvSpPr>
        <p:spPr>
          <a:xfrm>
            <a:off x="2681123" y="2445678"/>
            <a:ext cx="3775103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0" noProof="0" dirty="0"/>
              <a:t>Possible codes, workflows, and applications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688B3BD-1CA8-A9C5-8F25-E14B12AA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4" y="107291"/>
            <a:ext cx="952105" cy="3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2D1B1-FF15-8733-A13D-D9936F9C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19" y="54271"/>
            <a:ext cx="666267" cy="3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AE677-2E40-193B-D686-C3E2CAF9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F14B3EB-EDDA-6886-E846-54B743B3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First: Simulate single bunches through RF structure in RF-Track</a:t>
            </a:r>
          </a:p>
          <a:p>
            <a:pPr lvl="1"/>
            <a:r>
              <a:rPr lang="en-GB" dirty="0"/>
              <a:t>Beam loading, beam breakup studies, What's the impact of the HOM’s? What’s the accelerating/decelerating efficiency?</a:t>
            </a:r>
          </a:p>
          <a:p>
            <a:pPr marL="342900" lvl="1" indent="0">
              <a:buNone/>
            </a:pPr>
            <a:r>
              <a:rPr lang="en-GB" sz="1600" dirty="0">
                <a:sym typeface="Wingdings" pitchFamily="2" charset="2"/>
              </a:rPr>
              <a:t> Parameter scans for </a:t>
            </a:r>
            <a:r>
              <a:rPr lang="en-GB" sz="1600" dirty="0"/>
              <a:t>dependency of bunch charge, distribution, etc.</a:t>
            </a:r>
            <a:endParaRPr lang="en-GB" dirty="0"/>
          </a:p>
          <a:p>
            <a:r>
              <a:rPr lang="en-GB" dirty="0"/>
              <a:t>Next: Simulate multi-bunch beams by hand \ Degradation of bunches due to collisions by hand and use as input to RF-Track</a:t>
            </a:r>
          </a:p>
          <a:p>
            <a:pPr marL="342900" lvl="1" indent="0">
              <a:buNone/>
            </a:pPr>
            <a:r>
              <a:rPr lang="en-GB" sz="1600" dirty="0">
                <a:sym typeface="Wingdings" pitchFamily="2" charset="2"/>
              </a:rPr>
              <a:t> Parameter scans for </a:t>
            </a:r>
            <a:r>
              <a:rPr lang="en-GB" sz="1600" dirty="0"/>
              <a:t>dependency of bunch current, energy, spacing, etc.</a:t>
            </a:r>
            <a:endParaRPr lang="en-GB" dirty="0"/>
          </a:p>
          <a:p>
            <a:r>
              <a:rPr lang="en-GB" dirty="0"/>
              <a:t>Finally: Full recirculating simulation in Xsuite + RF-Track</a:t>
            </a:r>
          </a:p>
          <a:p>
            <a:pPr lvl="1"/>
            <a:r>
              <a:rPr lang="en-GB" dirty="0"/>
              <a:t>Xsuite: implement recirculation and multi-bunch effects (Like in Placet2)</a:t>
            </a:r>
          </a:p>
          <a:p>
            <a:pPr lvl="1"/>
            <a:r>
              <a:rPr lang="en-GB" dirty="0"/>
              <a:t>Simulate multi-bunch beams through multi-pass (collider) ERL’s</a:t>
            </a:r>
          </a:p>
          <a:p>
            <a:pPr lvl="2"/>
            <a:r>
              <a:rPr lang="en-GB" dirty="0"/>
              <a:t>Self-consistent multi-bunch dynamic studies</a:t>
            </a:r>
          </a:p>
          <a:p>
            <a:pPr lvl="2"/>
            <a:r>
              <a:rPr lang="en-GB" dirty="0"/>
              <a:t>Collisions</a:t>
            </a:r>
          </a:p>
          <a:p>
            <a:pPr lvl="2"/>
            <a:r>
              <a:rPr lang="en-GB" dirty="0"/>
              <a:t>Beam-beam effects</a:t>
            </a:r>
          </a:p>
          <a:p>
            <a:pPr lvl="2"/>
            <a:r>
              <a:rPr lang="en-GB" dirty="0"/>
              <a:t>Energy recover efficiency</a:t>
            </a:r>
          </a:p>
          <a:p>
            <a:pPr marL="685800" lvl="2" indent="0">
              <a:buNone/>
            </a:pPr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6373EA-6CAC-7CA1-EC54-8F39350F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Current simulation plans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243C1E-5782-68F3-278D-2F94317D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305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D3E6E-7F20-CEEE-4923-68EDC452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D1AB71-B8FE-D117-24B5-D9B25394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FCC-</a:t>
            </a:r>
            <a:r>
              <a:rPr lang="en-GB" noProof="0" dirty="0" err="1"/>
              <a:t>ee</a:t>
            </a:r>
            <a:r>
              <a:rPr lang="en-GB" noProof="0" dirty="0"/>
              <a:t> cavity (SRF; SW; 5cell) (Rama </a:t>
            </a:r>
            <a:r>
              <a:rPr lang="en-GB" noProof="0" dirty="0" err="1"/>
              <a:t>Callaga</a:t>
            </a:r>
            <a:r>
              <a:rPr lang="en-GB" noProof="0" dirty="0"/>
              <a:t> &amp; </a:t>
            </a:r>
            <a:r>
              <a:rPr lang="en-GB" dirty="0"/>
              <a:t>S</a:t>
            </a:r>
            <a:r>
              <a:rPr lang="en-GB" noProof="0" dirty="0" err="1"/>
              <a:t>osoho</a:t>
            </a:r>
            <a:r>
              <a:rPr lang="en-GB" noProof="0" dirty="0"/>
              <a:t>-abasi </a:t>
            </a:r>
            <a:r>
              <a:rPr lang="en-GB" noProof="0" dirty="0" err="1"/>
              <a:t>Udongwo</a:t>
            </a:r>
            <a:r>
              <a:rPr lang="en-GB" noProof="0" dirty="0"/>
              <a:t>)</a:t>
            </a:r>
          </a:p>
          <a:p>
            <a:pPr lvl="1"/>
            <a:r>
              <a:rPr lang="en-GB" dirty="0"/>
              <a:t>Received 1D fieldmap + HOM’s</a:t>
            </a:r>
          </a:p>
          <a:p>
            <a:pPr lvl="1"/>
            <a:r>
              <a:rPr lang="en-GB" dirty="0"/>
              <a:t>Learning how to retrieve HOM’s from CST files with Benoit Salvant </a:t>
            </a:r>
            <a:r>
              <a:rPr lang="en-GB" dirty="0">
                <a:sym typeface="Wingdings" pitchFamily="2" charset="2"/>
              </a:rPr>
              <a:t> Reproducible HOM’s</a:t>
            </a:r>
          </a:p>
          <a:p>
            <a:pPr marL="3429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GB" dirty="0">
                <a:sym typeface="Wingdings" pitchFamily="2" charset="2"/>
              </a:rPr>
              <a:t>Must define parameters and HOM format we need!</a:t>
            </a:r>
            <a:endParaRPr lang="en-GB" dirty="0"/>
          </a:p>
          <a:p>
            <a:pPr lvl="1"/>
            <a:r>
              <a:rPr lang="en-GB" noProof="0" dirty="0"/>
              <a:t>First RF-cavity simulations, able to run multiple bunches through cavity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4FF991-FD66-1298-D424-4277CB14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First RF-Track simulations: FCC-</a:t>
            </a:r>
            <a:r>
              <a:rPr lang="en-GB" sz="3600" noProof="0" dirty="0" err="1"/>
              <a:t>ee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598E56-3E17-9A3C-6EC2-A65DD8A2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C05D1-3A79-686E-D3CB-EE9D4D47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293" y="2571750"/>
            <a:ext cx="4107414" cy="25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30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764E-D815-A6A4-A0B2-C869F1E8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C580271-35ED-2508-3EBC-AE6459F2C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30472"/>
            <a:ext cx="7726363" cy="4278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noProof="0" dirty="0"/>
              <a:t>PERLE cavity (SRF; SW; 5cell) (Alex Fomin, Julien Michaud, Akira Miyazaki, Carmelo Barbagallo, </a:t>
            </a:r>
            <a:r>
              <a:rPr lang="en-GB" noProof="0" dirty="0" err="1"/>
              <a:t>Shahnam</a:t>
            </a:r>
            <a:r>
              <a:rPr lang="en-GB" noProof="0" dirty="0"/>
              <a:t> Zadeh)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Received 1D fieldmap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ERL multi-pass recirculation by manually creating train of bunches with different energies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Meeting soon discussing details of HOM’s</a:t>
            </a:r>
            <a:endParaRPr lang="en-GB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GB" dirty="0">
                <a:sym typeface="Wingdings" pitchFamily="2" charset="2"/>
              </a:rPr>
              <a:t> FCC-</a:t>
            </a:r>
            <a:r>
              <a:rPr lang="en-GB" dirty="0" err="1">
                <a:sym typeface="Wingdings" pitchFamily="2" charset="2"/>
              </a:rPr>
              <a:t>ee</a:t>
            </a:r>
            <a:r>
              <a:rPr lang="en-GB" dirty="0">
                <a:sym typeface="Wingdings" pitchFamily="2" charset="2"/>
              </a:rPr>
              <a:t> + PERLE: Testing simulation tools, possible comparison between designs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93E049-B3CE-89A9-538E-82933E96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First RF-Track simulations: PERLE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F11AF4-8ACD-CB7D-9428-1A8805BA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09046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D7A8-9EFA-C323-65EA-877E791E0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4AD1E8D-E0BB-0117-870B-2D0953CDB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255978"/>
            <a:ext cx="7726363" cy="4278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iSAS cavity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Received 1D fieldmap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Information about HOM’s when we pinpoint the format we need</a:t>
            </a:r>
            <a:endParaRPr lang="en-GB" sz="18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</a:pPr>
            <a:r>
              <a:rPr lang="en-GB" sz="1800" dirty="0"/>
              <a:t>Cavity geometry or 3D fieldmap?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As much details as possible!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0B3FA3-BD4D-A727-FE78-F49FD810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First RF-Track simulations: iSAS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92BF5-D402-64EA-FE7A-11A59A81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54534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11F9-020A-3221-147F-A6E0247E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002E30C-7E70-DC58-52D1-DFAB50E5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Many different possibilities: future colliders, light sources</a:t>
            </a:r>
            <a:r>
              <a:rPr lang="en-GB" dirty="0"/>
              <a:t>, …</a:t>
            </a:r>
            <a:endParaRPr lang="en-GB" noProof="0" dirty="0"/>
          </a:p>
          <a:p>
            <a:r>
              <a:rPr lang="en-GB" noProof="0" dirty="0"/>
              <a:t>Proposed colliders:</a:t>
            </a:r>
          </a:p>
          <a:p>
            <a:pPr lvl="1"/>
            <a:r>
              <a:rPr lang="en-GB" noProof="0" dirty="0"/>
              <a:t>PERLE - Orsay, France</a:t>
            </a:r>
          </a:p>
          <a:p>
            <a:pPr lvl="2"/>
            <a:r>
              <a:rPr lang="en-GB" noProof="0" dirty="0"/>
              <a:t>Compact three-pass ERL; around10 MW beam power</a:t>
            </a:r>
          </a:p>
          <a:p>
            <a:pPr lvl="1"/>
            <a:r>
              <a:rPr lang="en-GB" noProof="0" dirty="0"/>
              <a:t>LHeC – CERN</a:t>
            </a:r>
          </a:p>
          <a:p>
            <a:pPr lvl="2"/>
            <a:r>
              <a:rPr lang="en-GB" dirty="0"/>
              <a:t>Possible</a:t>
            </a:r>
            <a:r>
              <a:rPr lang="en-GB" noProof="0" dirty="0"/>
              <a:t> LHC side grade </a:t>
            </a:r>
            <a:r>
              <a:rPr lang="en-GB" dirty="0"/>
              <a:t>with a </a:t>
            </a:r>
            <a:r>
              <a:rPr lang="en-GB" noProof="0" dirty="0"/>
              <a:t>new electron ERL</a:t>
            </a:r>
          </a:p>
          <a:p>
            <a:pPr marL="685800" lvl="2" indent="0">
              <a:buNone/>
            </a:pPr>
            <a:r>
              <a:rPr lang="en-GB" noProof="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GB" noProof="0" dirty="0">
                <a:sym typeface="Wingdings" pitchFamily="2" charset="2"/>
              </a:rPr>
              <a:t> PERLE as its testing facility</a:t>
            </a:r>
            <a:endParaRPr lang="en-GB" noProof="0" dirty="0"/>
          </a:p>
          <a:p>
            <a:pPr lvl="1"/>
            <a:r>
              <a:rPr lang="en-GB" noProof="0" dirty="0"/>
              <a:t>CERC – CERN (Vladimir N Litvinenko et al.)</a:t>
            </a:r>
          </a:p>
          <a:p>
            <a:pPr lvl="2"/>
            <a:r>
              <a:rPr lang="en-US" dirty="0"/>
              <a:t>ERL version of FCC-</a:t>
            </a:r>
            <a:r>
              <a:rPr lang="en-US" dirty="0" err="1"/>
              <a:t>ee</a:t>
            </a:r>
            <a:endParaRPr lang="en-US" dirty="0"/>
          </a:p>
          <a:p>
            <a:pPr lvl="1"/>
            <a:r>
              <a:rPr lang="en-GB" noProof="0" dirty="0"/>
              <a:t>ERC – CERN (</a:t>
            </a:r>
            <a:r>
              <a:rPr lang="en-US" dirty="0"/>
              <a:t>Andrew Hutton</a:t>
            </a:r>
            <a:r>
              <a:rPr lang="en-GB" noProof="0" dirty="0"/>
              <a:t>)</a:t>
            </a:r>
          </a:p>
          <a:p>
            <a:pPr lvl="2"/>
            <a:r>
              <a:rPr lang="en-US" dirty="0"/>
              <a:t>Modification of CERC to fit in LHC tunnel</a:t>
            </a:r>
          </a:p>
          <a:p>
            <a:pPr lvl="2"/>
            <a:r>
              <a:rPr lang="en-US" noProof="0" dirty="0"/>
              <a:t>Discussion </a:t>
            </a:r>
            <a:r>
              <a:rPr lang="en-US" dirty="0"/>
              <a:t>soon</a:t>
            </a:r>
            <a:endParaRPr lang="en-GB" noProof="0" dirty="0"/>
          </a:p>
          <a:p>
            <a:r>
              <a:rPr lang="en-GB" dirty="0"/>
              <a:t>O</a:t>
            </a:r>
            <a:r>
              <a:rPr lang="en-GB" sz="1800" b="0" noProof="0" dirty="0" err="1"/>
              <a:t>ptions</a:t>
            </a:r>
            <a:r>
              <a:rPr lang="en-GB" sz="1800" b="0" noProof="0" dirty="0"/>
              <a:t> keep popping up!</a:t>
            </a:r>
            <a:endParaRPr lang="en-GB" noProof="0" dirty="0"/>
          </a:p>
          <a:p>
            <a:pPr marL="0" indent="0">
              <a:buNone/>
            </a:pPr>
            <a:r>
              <a:rPr lang="en-GB" noProof="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GB" noProof="0" dirty="0"/>
              <a:t>Eventual</a:t>
            </a:r>
            <a:r>
              <a:rPr lang="en-GB" dirty="0"/>
              <a:t>y narrow down options!</a:t>
            </a:r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BEC054-7A9F-C93F-EF15-C3036BA1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b="0" noProof="0" dirty="0"/>
              <a:t>ERL applications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33E86-7CF7-EBFD-F31C-F0D749A2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6628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BC4BC0-7D27-3444-A1AD-65DBA423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5" y="1344476"/>
            <a:ext cx="7726363" cy="4155069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Figure out a workflow with RF-Track/CST using the FCC-</a:t>
            </a:r>
            <a:r>
              <a:rPr lang="en-GB" dirty="0" err="1">
                <a:sym typeface="Wingdings" pitchFamily="2" charset="2"/>
              </a:rPr>
              <a:t>ee</a:t>
            </a:r>
            <a:r>
              <a:rPr lang="en-GB" dirty="0">
                <a:sym typeface="Wingdings" pitchFamily="2" charset="2"/>
              </a:rPr>
              <a:t>/PERLE (/iSAS) cavities</a:t>
            </a:r>
          </a:p>
          <a:p>
            <a:r>
              <a:rPr lang="en-GB" dirty="0">
                <a:sym typeface="Wingdings" pitchFamily="2" charset="2"/>
              </a:rPr>
              <a:t>Perhaps preliminary studies on single bunch instabilities and collective effects (Elias </a:t>
            </a:r>
            <a:r>
              <a:rPr lang="en-GB" dirty="0" err="1">
                <a:sym typeface="Wingdings" pitchFamily="2" charset="2"/>
              </a:rPr>
              <a:t>Metral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r>
              <a:rPr lang="en-GB" dirty="0">
                <a:sym typeface="Wingdings" pitchFamily="2" charset="2"/>
              </a:rPr>
              <a:t>What is needed from the software development side (Xsuite/RF-Track) for a full-blown multi-pass recirculation ERL simulation?</a:t>
            </a:r>
          </a:p>
          <a:p>
            <a:r>
              <a:rPr lang="en-GB" dirty="0">
                <a:sym typeface="Wingdings" pitchFamily="2" charset="2"/>
              </a:rPr>
              <a:t>Consider ERL (collider) concepts</a:t>
            </a:r>
          </a:p>
          <a:p>
            <a:endParaRPr lang="en-GB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5C954-4D50-5646-BD86-11914F92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6873"/>
            <a:ext cx="3667125" cy="541091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Outlook: before Padova…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594FF-570A-9347-A32A-D6F602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648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25A8-341F-BBDC-579C-9DAE44566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AF58D4A-D40E-D2F2-679C-1CECE671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58852"/>
            <a:ext cx="7726363" cy="3483793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GB" noProof="0" dirty="0"/>
              <a:t>Perform SRF cavity, wakefield, higher order mode, beam loading, beam breakup,… studies and provide feedback for the iSAS cavity design at ESS</a:t>
            </a:r>
          </a:p>
          <a:p>
            <a:r>
              <a:rPr lang="en-GB" noProof="0" dirty="0"/>
              <a:t>Find possible collider/light source applications for iSAS ERL technology</a:t>
            </a:r>
          </a:p>
          <a:p>
            <a:r>
              <a:rPr lang="en-GB" noProof="0" dirty="0">
                <a:latin typeface="Arial"/>
                <a:cs typeface="Arial"/>
              </a:rPr>
              <a:t>ERL collider efficiency simulations after d</a:t>
            </a:r>
            <a:r>
              <a:rPr lang="en-GB" noProof="0" dirty="0"/>
              <a:t>egrading of beams in collisions </a:t>
            </a:r>
            <a:r>
              <a:rPr lang="en-GB" noProof="0" dirty="0">
                <a:sym typeface="Wingdings" pitchFamily="2" charset="2"/>
              </a:rPr>
              <a:t> </a:t>
            </a:r>
            <a:r>
              <a:rPr lang="en-GB" noProof="0" dirty="0"/>
              <a:t>collective effects, stability, and efficiency studies for a possible application of the technology to colliders.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3CA074-8BD3-EED1-7E92-5073F2B0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b="0" noProof="0" dirty="0"/>
              <a:t>iSAS beam dynamics: my tasks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27D01-BB86-439A-82CA-B8E05A17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1429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B883-05FE-71F4-B6C7-2648E7C5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D68E94F-0FE0-B56A-5C94-9ED83260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Wakefields</a:t>
            </a:r>
          </a:p>
          <a:p>
            <a:pPr lvl="1"/>
            <a:r>
              <a:rPr lang="en-GB" dirty="0"/>
              <a:t>Any v</a:t>
            </a:r>
            <a:r>
              <a:rPr lang="en-GB" noProof="0" dirty="0" err="1"/>
              <a:t>ariation</a:t>
            </a:r>
            <a:r>
              <a:rPr lang="en-GB" noProof="0" dirty="0"/>
              <a:t> in the beam pipe causes a perturbation in the particle EM field </a:t>
            </a:r>
            <a:r>
              <a:rPr lang="en-GB" noProof="0" dirty="0">
                <a:sym typeface="Wingdings" pitchFamily="2" charset="2"/>
              </a:rPr>
              <a:t> </a:t>
            </a:r>
            <a:r>
              <a:rPr lang="en-GB" noProof="0" dirty="0"/>
              <a:t>part of particle energy to establish EM wakefields that remain behind</a:t>
            </a:r>
          </a:p>
          <a:p>
            <a:pPr lvl="1"/>
            <a:r>
              <a:rPr lang="en-GB" dirty="0"/>
              <a:t>E</a:t>
            </a:r>
            <a:r>
              <a:rPr lang="en-GB" noProof="0" dirty="0" err="1"/>
              <a:t>xcitation</a:t>
            </a:r>
            <a:r>
              <a:rPr lang="en-GB" noProof="0" dirty="0"/>
              <a:t> of higher order modes in RF structures beside the fundamental accelerating mode</a:t>
            </a:r>
          </a:p>
          <a:p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532E04-8400-6AF3-5128-CC7F8EB3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W</a:t>
            </a:r>
            <a:r>
              <a:rPr lang="en-GB" sz="3600" noProof="0" dirty="0" err="1"/>
              <a:t>akefields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70156-62E1-F2FD-FB51-FF18389B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60410-C162-A377-23A4-B67EF928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70" y="2351453"/>
            <a:ext cx="7272717" cy="17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8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7C428-9A59-4592-6994-3A7D9F1C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6FF924-DB38-B1F9-E987-E3DEE7AF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Longitudinal instabilities:</a:t>
            </a:r>
          </a:p>
          <a:p>
            <a:pPr lvl="1"/>
            <a:r>
              <a:rPr lang="en-GB" noProof="0" dirty="0"/>
              <a:t>Beam loading</a:t>
            </a:r>
          </a:p>
          <a:p>
            <a:pPr lvl="2"/>
            <a:r>
              <a:rPr lang="en-GB" dirty="0"/>
              <a:t>Longitudinal wakefields of a particle travelling through RF cavity influence the accelerating gradient the particle sees and subsequent particles see</a:t>
            </a:r>
          </a:p>
          <a:p>
            <a:pPr marL="685800" lvl="2" indent="0">
              <a:buNone/>
            </a:pPr>
            <a:r>
              <a:rPr lang="en-GB" dirty="0">
                <a:sym typeface="Wingdings" pitchFamily="2" charset="2"/>
              </a:rPr>
              <a:t> Problems in </a:t>
            </a:r>
            <a:r>
              <a:rPr lang="en-GB" dirty="0"/>
              <a:t>efficiency of the cavity both in acceleration/deceleration mode</a:t>
            </a:r>
            <a:endParaRPr lang="en-GB" noProof="0" dirty="0"/>
          </a:p>
          <a:p>
            <a:r>
              <a:rPr lang="en-GB" noProof="0" dirty="0"/>
              <a:t>Transverse instabilities:</a:t>
            </a:r>
          </a:p>
          <a:p>
            <a:pPr lvl="1"/>
            <a:r>
              <a:rPr lang="en-GB" noProof="0" dirty="0"/>
              <a:t>Beam breakup</a:t>
            </a:r>
          </a:p>
          <a:p>
            <a:pPr lvl="2"/>
            <a:r>
              <a:rPr lang="en-GB" dirty="0"/>
              <a:t>Strong t</a:t>
            </a:r>
            <a:r>
              <a:rPr lang="en-GB" noProof="0" dirty="0" err="1"/>
              <a:t>ransverse</a:t>
            </a:r>
            <a:r>
              <a:rPr lang="en-GB" noProof="0" dirty="0"/>
              <a:t> wakefields of the head of a single bunch influencing the tail causing beam blow up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97A62D-7D67-721F-B67D-91EA2589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Single bunch instabilities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A09993-125E-FE0E-6F53-D4232051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E66FF-1C89-B37B-9364-C83643CC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78" y="3148012"/>
            <a:ext cx="3236384" cy="12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B0A1-BE4E-672D-23AF-D8FFCBADC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31362A-6E9C-0AEA-5D5D-45938243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 fontScale="85000" lnSpcReduction="20000"/>
          </a:bodyPr>
          <a:lstStyle/>
          <a:p>
            <a:endParaRPr lang="en-GB" noProof="0" dirty="0"/>
          </a:p>
          <a:p>
            <a:r>
              <a:rPr lang="en-GB" noProof="0" dirty="0"/>
              <a:t>Multi-bunch instabilities</a:t>
            </a:r>
          </a:p>
          <a:p>
            <a:pPr lvl="1"/>
            <a:r>
              <a:rPr lang="en-GB" noProof="0" dirty="0"/>
              <a:t>Wakefields that persist long enough to influence subsequent bunches </a:t>
            </a:r>
            <a:r>
              <a:rPr lang="en-GB" noProof="0" dirty="0">
                <a:sym typeface="Wingdings" pitchFamily="2" charset="2"/>
              </a:rPr>
              <a:t> unstable bunches: Beam loading, beam breakup</a:t>
            </a:r>
            <a:endParaRPr lang="en-GB" dirty="0">
              <a:sym typeface="Wingdings" pitchFamily="2" charset="2"/>
            </a:endParaRPr>
          </a:p>
          <a:p>
            <a:pPr lvl="1"/>
            <a:r>
              <a:rPr lang="en-GB" noProof="0" dirty="0">
                <a:sym typeface="Wingdings" pitchFamily="2" charset="2"/>
              </a:rPr>
              <a:t>Importance for a multi-pass ERL</a:t>
            </a:r>
          </a:p>
          <a:p>
            <a:pPr marL="685800" lvl="2" indent="0">
              <a:buNone/>
            </a:pPr>
            <a:r>
              <a:rPr lang="en-GB" noProof="0" dirty="0">
                <a:sym typeface="Wingdings" pitchFamily="2" charset="2"/>
              </a:rPr>
              <a:t> Subsequent bunches with </a:t>
            </a:r>
            <a:r>
              <a:rPr lang="en-GB" dirty="0">
                <a:sym typeface="Wingdings" pitchFamily="2" charset="2"/>
              </a:rPr>
              <a:t>varying</a:t>
            </a:r>
            <a:r>
              <a:rPr lang="en-GB" noProof="0" dirty="0">
                <a:sym typeface="Wingdings" pitchFamily="2" charset="2"/>
              </a:rPr>
              <a:t> beam energies and bunch spacing; example PERLE </a:t>
            </a:r>
            <a:r>
              <a:rPr lang="en-GB" noProof="0" dirty="0">
                <a:sym typeface="Wingdings" pitchFamily="2" charset="2"/>
                <a:hlinkClick r:id="rId2"/>
              </a:rPr>
              <a:t>[1]</a:t>
            </a:r>
            <a:endParaRPr lang="en-GB" sz="1800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GB" sz="1800" dirty="0">
                <a:sym typeface="Wingdings" pitchFamily="2" charset="2"/>
              </a:rPr>
              <a:t>Complex! What tools we need?</a:t>
            </a:r>
            <a:endParaRPr lang="en-GB" dirty="0">
              <a:highlight>
                <a:srgbClr val="FFFF00"/>
              </a:highlight>
              <a:sym typeface="Wingdings" pitchFamily="2" charset="2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743E11-6D65-9CBA-1E35-7A812E84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Multi-bunch instabilities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A472E-8F11-251F-FC09-B7A73963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E830E-DFC4-A25C-289D-8F5A17B09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4" y="2305074"/>
            <a:ext cx="4681256" cy="1925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E252E-66D0-0529-D1A4-2C756C937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20" y="2005798"/>
            <a:ext cx="4308621" cy="24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791CD-7E98-8C04-C487-F50BE40F2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5CA3DB5-C45F-2F43-5B40-B979FD91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>
                <a:hlinkClick r:id="rId4"/>
              </a:rPr>
              <a:t>Bmad/Tao </a:t>
            </a:r>
            <a:r>
              <a:rPr lang="en-GB" noProof="0" dirty="0"/>
              <a:t>(Cornell)</a:t>
            </a:r>
          </a:p>
          <a:p>
            <a:pPr lvl="1"/>
            <a:r>
              <a:rPr lang="en-GB" noProof="0" dirty="0"/>
              <a:t>Large accelerator toolkit containing single and multi--particle beam dynamics; collective effects; wakefields; multi-pass </a:t>
            </a:r>
            <a:r>
              <a:rPr lang="en-GB" noProof="0" dirty="0">
                <a:sym typeface="Wingdings" pitchFamily="2" charset="2"/>
              </a:rPr>
              <a:t>recirculation; L</a:t>
            </a:r>
            <a:r>
              <a:rPr lang="en-GB" noProof="0" dirty="0"/>
              <a:t>inacs</a:t>
            </a:r>
            <a:r>
              <a:rPr lang="en-GB" dirty="0"/>
              <a:t> and</a:t>
            </a:r>
            <a:r>
              <a:rPr lang="en-GB" noProof="0" dirty="0"/>
              <a:t> circular machines </a:t>
            </a:r>
            <a:r>
              <a:rPr lang="en-GB" noProof="0" dirty="0">
                <a:sym typeface="Wingdings" pitchFamily="2" charset="2"/>
              </a:rPr>
              <a:t> great comparison tool for CERN codes</a:t>
            </a:r>
            <a:endParaRPr lang="en-GB" noProof="0" dirty="0"/>
          </a:p>
          <a:p>
            <a:r>
              <a:rPr lang="en-GB" b="1" noProof="0" dirty="0">
                <a:hlinkClick r:id="rId5"/>
              </a:rPr>
              <a:t>Xsuite</a:t>
            </a:r>
            <a:r>
              <a:rPr lang="en-GB" b="1" noProof="0" dirty="0"/>
              <a:t> </a:t>
            </a:r>
            <a:r>
              <a:rPr lang="en-GB" noProof="0" dirty="0"/>
              <a:t>(CERN)</a:t>
            </a:r>
            <a:endParaRPr lang="en-GB" b="1" noProof="0" dirty="0"/>
          </a:p>
          <a:p>
            <a:pPr lvl="1"/>
            <a:r>
              <a:rPr lang="en-GB" noProof="0" dirty="0"/>
              <a:t>Initiative to combine all capabilities of different accelerator tools developed at CERN in a single flexible and modern framework (Sixtrack, </a:t>
            </a:r>
            <a:r>
              <a:rPr lang="en-GB" b="1" noProof="0" dirty="0"/>
              <a:t>PyHEADTAIL</a:t>
            </a:r>
            <a:r>
              <a:rPr lang="en-GB" noProof="0" dirty="0"/>
              <a:t> (collective effects, wakefields), …); Optimized for circular machines; No multi-pass </a:t>
            </a:r>
            <a:r>
              <a:rPr lang="en-GB" noProof="0" dirty="0">
                <a:sym typeface="Wingdings" pitchFamily="2" charset="2"/>
              </a:rPr>
              <a:t>recirculation</a:t>
            </a:r>
            <a:endParaRPr lang="en-GB" noProof="0" dirty="0"/>
          </a:p>
          <a:p>
            <a:pPr marL="342900" lvl="1" indent="0">
              <a:buNone/>
            </a:pPr>
            <a:r>
              <a:rPr lang="en-GB" noProof="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</a:t>
            </a:r>
            <a:r>
              <a:rPr lang="en-GB" noProof="0" dirty="0">
                <a:latin typeface="+mn-lt"/>
              </a:rPr>
              <a:t>LHC, SPS, FCC, ...; Extensively benchmarked versus observations!</a:t>
            </a:r>
          </a:p>
          <a:p>
            <a:r>
              <a:rPr lang="en-GB" noProof="0" dirty="0">
                <a:hlinkClick r:id="rId6"/>
              </a:rPr>
              <a:t>BLonD</a:t>
            </a:r>
            <a:r>
              <a:rPr lang="en-GB" noProof="0" dirty="0"/>
              <a:t> (CERN)</a:t>
            </a:r>
          </a:p>
          <a:p>
            <a:pPr lvl="1"/>
            <a:r>
              <a:rPr lang="en-GB" noProof="0" dirty="0"/>
              <a:t>Fork of PyHEADTAIL with additional longitudinal diagnostic and feedback tools </a:t>
            </a:r>
            <a:r>
              <a:rPr lang="en-GB" noProof="0" dirty="0">
                <a:sym typeface="Wingdings" pitchFamily="2" charset="2"/>
              </a:rPr>
              <a:t> plans for implementation in Xsuite</a:t>
            </a:r>
            <a:endParaRPr lang="en-GB" noProof="0" dirty="0"/>
          </a:p>
          <a:p>
            <a:r>
              <a:rPr lang="en-GB" noProof="0" dirty="0">
                <a:hlinkClick r:id="rId7"/>
              </a:rPr>
              <a:t>PLACET2</a:t>
            </a:r>
            <a:r>
              <a:rPr lang="en-GB" noProof="0" dirty="0"/>
              <a:t> (CLIC - CERN)</a:t>
            </a:r>
          </a:p>
          <a:p>
            <a:pPr lvl="1"/>
            <a:r>
              <a:rPr lang="en-GB" b="0" i="0" noProof="0" dirty="0">
                <a:effectLst/>
                <a:latin typeface="Roboto" panose="02000000000000000000" pitchFamily="2" charset="0"/>
              </a:rPr>
              <a:t>Wakefields in linacs</a:t>
            </a:r>
            <a:r>
              <a:rPr lang="en-GB" noProof="0" dirty="0">
                <a:latin typeface="Roboto" panose="02000000000000000000" pitchFamily="2" charset="0"/>
              </a:rPr>
              <a:t> +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 single- and multi-bunch effects; </a:t>
            </a:r>
            <a:r>
              <a:rPr lang="en-GB" noProof="0" dirty="0"/>
              <a:t>multi-pass 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recirculation</a:t>
            </a:r>
            <a:endParaRPr lang="en-GB" noProof="0" dirty="0"/>
          </a:p>
          <a:p>
            <a:r>
              <a:rPr lang="en-GB" b="1" noProof="0" dirty="0">
                <a:hlinkClick r:id="rId8"/>
              </a:rPr>
              <a:t>RF-Track</a:t>
            </a:r>
            <a:r>
              <a:rPr lang="en-GB" b="1" noProof="0" dirty="0"/>
              <a:t> </a:t>
            </a:r>
            <a:r>
              <a:rPr lang="en-GB" noProof="0" dirty="0"/>
              <a:t>(CERN)</a:t>
            </a:r>
            <a:endParaRPr lang="en-GB" b="1" noProof="0" dirty="0"/>
          </a:p>
          <a:p>
            <a:pPr lvl="1"/>
            <a:r>
              <a:rPr lang="en-GB" b="0" i="0" noProof="0" dirty="0">
                <a:effectLst/>
                <a:latin typeface="Roboto" panose="02000000000000000000" pitchFamily="2" charset="0"/>
              </a:rPr>
              <a:t>Wakefields in linacs</a:t>
            </a:r>
            <a:r>
              <a:rPr lang="en-GB" noProof="0" dirty="0">
                <a:latin typeface="Roboto" panose="02000000000000000000" pitchFamily="2" charset="0"/>
              </a:rPr>
              <a:t> +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 single- and multi-bunch effects</a:t>
            </a:r>
            <a:r>
              <a:rPr lang="en-GB" dirty="0">
                <a:latin typeface="Roboto" panose="02000000000000000000" pitchFamily="2" charset="0"/>
              </a:rPr>
              <a:t> (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same model as </a:t>
            </a:r>
            <a:r>
              <a:rPr lang="en-GB" noProof="0" dirty="0"/>
              <a:t>PLACET2)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; no </a:t>
            </a:r>
            <a:r>
              <a:rPr lang="en-GB" noProof="0" dirty="0"/>
              <a:t>multi-pass </a:t>
            </a:r>
            <a:r>
              <a:rPr lang="en-GB" noProof="0" dirty="0">
                <a:sym typeface="Wingdings" pitchFamily="2" charset="2"/>
              </a:rPr>
              <a:t>recirculation</a:t>
            </a:r>
            <a:r>
              <a:rPr lang="en-GB" b="0" i="0" noProof="0" dirty="0">
                <a:effectLst/>
                <a:latin typeface="Roboto" panose="02000000000000000000" pitchFamily="2" charset="0"/>
              </a:rPr>
              <a:t>; Interfaced to Xsuite </a:t>
            </a:r>
            <a:endParaRPr lang="en-GB" b="1" noProof="0" dirty="0">
              <a:hlinkClick r:id="rId8"/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GB" noProof="0" dirty="0">
                <a:sym typeface="Wingdings" pitchFamily="2" charset="2"/>
              </a:rPr>
              <a:t> Employ </a:t>
            </a:r>
            <a:r>
              <a:rPr lang="en-GB" dirty="0">
                <a:sym typeface="Wingdings" pitchFamily="2" charset="2"/>
              </a:rPr>
              <a:t>c</a:t>
            </a:r>
            <a:r>
              <a:rPr lang="en-GB" noProof="0" dirty="0" err="1"/>
              <a:t>ombination</a:t>
            </a:r>
            <a:r>
              <a:rPr lang="en-GB" noProof="0" dirty="0"/>
              <a:t> of </a:t>
            </a:r>
            <a:r>
              <a:rPr lang="en-GB" b="1" noProof="0" dirty="0"/>
              <a:t>RF-Track and Xsuite</a:t>
            </a:r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A3D576-F5E8-4139-A285-29D5456D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b="0" noProof="0" dirty="0"/>
              <a:t>Evaluation of possible beam dynamic codes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A7154-1116-3298-38B3-688F6066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2717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5D21-8A9B-80B0-595A-45DAD41F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855067C-6404-D0A3-5594-498391E3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Complex 1D, 2D, 3D EM fieldmaps for RF structures (with fieldmap interpolation)</a:t>
            </a:r>
          </a:p>
          <a:p>
            <a:r>
              <a:rPr lang="en-GB" noProof="0" dirty="0"/>
              <a:t>Accurate integration of the equations of motion</a:t>
            </a:r>
          </a:p>
          <a:p>
            <a:r>
              <a:rPr lang="en-GB" noProof="0" dirty="0"/>
              <a:t>Collective effects</a:t>
            </a:r>
          </a:p>
          <a:p>
            <a:pPr lvl="1"/>
            <a:r>
              <a:rPr lang="en-GB" noProof="0" dirty="0"/>
              <a:t>Incoherent synchrotron radiation</a:t>
            </a:r>
          </a:p>
          <a:p>
            <a:pPr lvl="1"/>
            <a:r>
              <a:rPr lang="en-GB" noProof="0" dirty="0"/>
              <a:t>Coherent synchrotron radiation (to be added)</a:t>
            </a:r>
          </a:p>
          <a:p>
            <a:pPr lvl="1"/>
            <a:r>
              <a:rPr lang="en-GB" noProof="0" dirty="0"/>
              <a:t>Space charge</a:t>
            </a:r>
          </a:p>
          <a:p>
            <a:pPr lvl="1"/>
            <a:r>
              <a:rPr lang="en-GB" dirty="0"/>
              <a:t>transverse and longitudinal l</a:t>
            </a:r>
            <a:r>
              <a:rPr lang="en-GB" noProof="0" dirty="0" err="1"/>
              <a:t>ong</a:t>
            </a:r>
            <a:r>
              <a:rPr lang="en-GB" noProof="0" dirty="0"/>
              <a:t>-range and short-range wakefields (monopole and dipole h</a:t>
            </a:r>
            <a:r>
              <a:rPr lang="en-GB" noProof="0" dirty="0">
                <a:sym typeface="Wingdings" pitchFamily="2" charset="2"/>
              </a:rPr>
              <a:t>igher order modes </a:t>
            </a:r>
            <a:r>
              <a:rPr lang="en-GB" noProof="0" dirty="0"/>
              <a:t>)</a:t>
            </a:r>
            <a:endParaRPr lang="en-GB" noProof="0" dirty="0">
              <a:sym typeface="Wingdings" pitchFamily="2" charset="2"/>
            </a:endParaRPr>
          </a:p>
          <a:p>
            <a:pPr lvl="1"/>
            <a:r>
              <a:rPr lang="en-GB" noProof="0" dirty="0">
                <a:sym typeface="Wingdings" pitchFamily="2" charset="2"/>
              </a:rPr>
              <a:t>Beam loading</a:t>
            </a:r>
          </a:p>
          <a:p>
            <a:pPr lvl="1">
              <a:buFont typeface="Wingdings" pitchFamily="2" charset="2"/>
              <a:buChar char="è"/>
            </a:pPr>
            <a:r>
              <a:rPr lang="en-GB" noProof="0" dirty="0">
                <a:sym typeface="Wingdings" pitchFamily="2" charset="2"/>
              </a:rPr>
              <a:t>Instability studies</a:t>
            </a:r>
            <a:endParaRPr lang="en-GB" noProof="0" dirty="0"/>
          </a:p>
          <a:p>
            <a:r>
              <a:rPr lang="en-GB" dirty="0"/>
              <a:t>No multi-pass recirculation</a:t>
            </a:r>
          </a:p>
          <a:p>
            <a:r>
              <a:rPr lang="en-GB" noProof="0" dirty="0"/>
              <a:t>Interfaced to Xsuite </a:t>
            </a:r>
            <a:r>
              <a:rPr lang="en-GB" noProof="0" dirty="0">
                <a:sym typeface="Wingdings" pitchFamily="2" charset="2"/>
              </a:rPr>
              <a:t> can be used for existing (CERN) circular lattices</a:t>
            </a:r>
            <a:endParaRPr lang="en-GB" noProof="0" dirty="0"/>
          </a:p>
          <a:p>
            <a:r>
              <a:rPr lang="en-GB" noProof="0" dirty="0"/>
              <a:t>Modular, flexible, and fast (parallel and optimised in C++) with Python and Octave interface</a:t>
            </a:r>
          </a:p>
          <a:p>
            <a:r>
              <a:rPr lang="en-GB" noProof="0" dirty="0"/>
              <a:t>Currently used to design and optimise: FCC-</a:t>
            </a:r>
            <a:r>
              <a:rPr lang="en-GB" noProof="0" dirty="0" err="1"/>
              <a:t>ee</a:t>
            </a:r>
            <a:r>
              <a:rPr lang="en-GB" noProof="0" dirty="0"/>
              <a:t> pre-injectors linacs, CLIC and FCC-</a:t>
            </a:r>
            <a:r>
              <a:rPr lang="en-GB" noProof="0" dirty="0" err="1"/>
              <a:t>ee</a:t>
            </a:r>
            <a:r>
              <a:rPr lang="en-GB" noProof="0" dirty="0"/>
              <a:t> positron source, muon collider's final cooling channel, medical accelerators, etc.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5D20AB-50DA-5BEC-724E-E9A3BEAC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>
                <a:latin typeface="Franklin Gothic Demi Cond"/>
                <a:ea typeface="Roboto Black"/>
                <a:cs typeface="Arial"/>
              </a:rPr>
              <a:t>RF-Track (Andrea Latina)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B758B-2537-5407-147C-7D1833C1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789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4ABE-931A-A932-7DDE-7034AF55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B57FA7-AF86-3F5E-B34D-7B4306C6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/>
          </a:bodyPr>
          <a:lstStyle/>
          <a:p>
            <a:r>
              <a:rPr lang="en-GB" noProof="0" dirty="0"/>
              <a:t>Beam loading at CLEAR (</a:t>
            </a:r>
            <a:r>
              <a:rPr lang="en-GB" dirty="0"/>
              <a:t>150 bunches injected in CLEAR photo-injector</a:t>
            </a:r>
            <a:r>
              <a:rPr lang="en-GB" noProof="0" dirty="0"/>
              <a:t>) </a:t>
            </a:r>
            <a:r>
              <a:rPr lang="en-GB" noProof="0" dirty="0">
                <a:hlinkClick r:id="rId2"/>
              </a:rPr>
              <a:t>[2]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endParaRPr lang="en-GB" dirty="0"/>
          </a:p>
          <a:p>
            <a:endParaRPr lang="en-GB" noProof="0" dirty="0"/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D45D7F-7CD2-4BCF-FB27-5E134D7B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RF-Track: beam loading study example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64846-998D-9C07-FDAD-D501FCFB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FB448-C3ED-90C4-908F-C6B714CA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61" y="1469770"/>
            <a:ext cx="6797878" cy="30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5FF45-5791-D529-26F0-6AB385F5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021669-FF08-2A25-27E4-E99F8040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64308"/>
            <a:ext cx="7726363" cy="4278337"/>
          </a:xfrm>
        </p:spPr>
        <p:txBody>
          <a:bodyPr>
            <a:normAutofit fontScale="92500" lnSpcReduction="10000"/>
          </a:bodyPr>
          <a:lstStyle/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However, no multi-pass recirculation through multiple beamlines (ERL’s) </a:t>
            </a:r>
            <a:r>
              <a:rPr lang="en-GB" noProof="0" dirty="0">
                <a:sym typeface="Wingdings" pitchFamily="2" charset="2"/>
              </a:rPr>
              <a:t> Can be implemented in time  Possibility to perform full ERL simulations</a:t>
            </a:r>
            <a:endParaRPr lang="en-GB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B0B357-8B4E-6DFA-A7A7-8FE9FE27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33276"/>
          </a:xfrm>
        </p:spPr>
        <p:txBody>
          <a:bodyPr>
            <a:normAutofit fontScale="90000"/>
          </a:bodyPr>
          <a:lstStyle/>
          <a:p>
            <a:r>
              <a:rPr lang="en-GB" sz="3600" noProof="0" dirty="0"/>
              <a:t>Xsuite </a:t>
            </a:r>
            <a:r>
              <a:rPr lang="en-GB" sz="3600" noProof="0" dirty="0">
                <a:hlinkClick r:id="rId2"/>
              </a:rPr>
              <a:t>[3]</a:t>
            </a:r>
            <a:endParaRPr lang="en-GB" sz="360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79E2E9-FD6F-ACE6-54C5-73D7C68F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E36D1-83E6-0E44-2E30-6F865AA0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283"/>
            <a:ext cx="9100777" cy="38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1855</TotalTime>
  <Words>1035</Words>
  <Application>Microsoft Macintosh PowerPoint</Application>
  <PresentationFormat>On-screen Show (16:9)</PresentationFormat>
  <Paragraphs>155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Franklin Gothic Demi Cond</vt:lpstr>
      <vt:lpstr>Roboto</vt:lpstr>
      <vt:lpstr>Wingdings</vt:lpstr>
      <vt:lpstr>Thème Office</vt:lpstr>
      <vt:lpstr>iSAS WP5 from a beam dynamics perspective</vt:lpstr>
      <vt:lpstr>iSAS beam dynamics: my tasks</vt:lpstr>
      <vt:lpstr>Wakefields</vt:lpstr>
      <vt:lpstr>Single bunch instabilities</vt:lpstr>
      <vt:lpstr>Multi-bunch instabilities</vt:lpstr>
      <vt:lpstr>Evaluation of possible beam dynamic codes</vt:lpstr>
      <vt:lpstr>RF-Track (Andrea Latina)</vt:lpstr>
      <vt:lpstr>RF-Track: beam loading study example</vt:lpstr>
      <vt:lpstr>Xsuite [3]</vt:lpstr>
      <vt:lpstr>Current simulation plans</vt:lpstr>
      <vt:lpstr>First RF-Track simulations: FCC-ee</vt:lpstr>
      <vt:lpstr>First RF-Track simulations: PERLE</vt:lpstr>
      <vt:lpstr>First RF-Track simulations: iSAS</vt:lpstr>
      <vt:lpstr>ERL applications</vt:lpstr>
      <vt:lpstr>Outlook: before Padova…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subject/>
  <dc:creator>Utilisateur Microsoft Office</dc:creator>
  <cp:keywords/>
  <dc:description/>
  <cp:lastModifiedBy>Lode Vanhecke</cp:lastModifiedBy>
  <cp:revision>55</cp:revision>
  <dcterms:created xsi:type="dcterms:W3CDTF">2019-04-02T06:24:35Z</dcterms:created>
  <dcterms:modified xsi:type="dcterms:W3CDTF">2025-01-24T10:44:31Z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