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9" r:id="rId2"/>
  </p:sldMasterIdLst>
  <p:notesMasterIdLst>
    <p:notesMasterId r:id="rId27"/>
  </p:notesMasterIdLst>
  <p:sldIdLst>
    <p:sldId id="256" r:id="rId3"/>
    <p:sldId id="320" r:id="rId4"/>
    <p:sldId id="358" r:id="rId5"/>
    <p:sldId id="359" r:id="rId6"/>
    <p:sldId id="360" r:id="rId7"/>
    <p:sldId id="363" r:id="rId8"/>
    <p:sldId id="364" r:id="rId9"/>
    <p:sldId id="365" r:id="rId10"/>
    <p:sldId id="362" r:id="rId11"/>
    <p:sldId id="322" r:id="rId12"/>
    <p:sldId id="313" r:id="rId13"/>
    <p:sldId id="314" r:id="rId14"/>
    <p:sldId id="315" r:id="rId15"/>
    <p:sldId id="266" r:id="rId16"/>
    <p:sldId id="317" r:id="rId17"/>
    <p:sldId id="366" r:id="rId18"/>
    <p:sldId id="367" r:id="rId19"/>
    <p:sldId id="321" r:id="rId20"/>
    <p:sldId id="368" r:id="rId21"/>
    <p:sldId id="371" r:id="rId22"/>
    <p:sldId id="369" r:id="rId23"/>
    <p:sldId id="370" r:id="rId24"/>
    <p:sldId id="372" r:id="rId25"/>
    <p:sldId id="319" r:id="rId26"/>
  </p:sldIdLst>
  <p:sldSz cx="12192000" cy="6858000"/>
  <p:notesSz cx="6858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13"/>
    <a:srgbClr val="E3051C"/>
    <a:srgbClr val="9A5E9F"/>
    <a:srgbClr val="E50019"/>
    <a:srgbClr val="6C88AC"/>
    <a:srgbClr val="782DFF"/>
    <a:srgbClr val="943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0" autoAdjust="0"/>
    <p:restoredTop sz="94694"/>
  </p:normalViewPr>
  <p:slideViewPr>
    <p:cSldViewPr snapToGrid="0">
      <p:cViewPr varScale="1">
        <p:scale>
          <a:sx n="114" d="100"/>
          <a:sy n="114" d="100"/>
        </p:scale>
        <p:origin x="120" y="29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C14D9-E6B0-4B3C-8F24-CBF6D8C3F18A}" type="doc">
      <dgm:prSet loTypeId="urn:microsoft.com/office/officeart/2005/8/layout/orgChart1" loCatId="hierarchy" qsTypeId="urn:microsoft.com/office/officeart/2005/8/quickstyle/simple3" qsCatId="simple" csTypeId="urn:microsoft.com/office/officeart/2005/8/colors/accent1_3" csCatId="accent1" phldr="1"/>
      <dgm:spPr/>
      <dgm:t>
        <a:bodyPr/>
        <a:lstStyle/>
        <a:p>
          <a:endParaRPr lang="en-US"/>
        </a:p>
      </dgm:t>
    </dgm:pt>
    <dgm:pt modelId="{D286E580-A6A3-45F4-B660-5D8FD3C08C82}">
      <dgm:prSet phldrT="[Texte]"/>
      <dgm:spPr>
        <a:solidFill>
          <a:schemeClr val="tx2"/>
        </a:solidFill>
      </dgm:spPr>
      <dgm:t>
        <a:bodyPr/>
        <a:lstStyle/>
        <a:p>
          <a:r>
            <a:rPr lang="fr-FR" dirty="0" smtClean="0">
              <a:solidFill>
                <a:schemeClr val="bg1"/>
              </a:solidFill>
            </a:rPr>
            <a:t>DRF</a:t>
          </a:r>
          <a:endParaRPr lang="en-US" dirty="0">
            <a:solidFill>
              <a:schemeClr val="bg1"/>
            </a:solidFill>
          </a:endParaRPr>
        </a:p>
      </dgm:t>
    </dgm:pt>
    <dgm:pt modelId="{EB96C627-8BF9-4FD8-919C-E022E34BE811}" type="parTrans" cxnId="{A59A52C9-19D7-4C3C-9B21-FCDF404B5C6F}">
      <dgm:prSet/>
      <dgm:spPr/>
      <dgm:t>
        <a:bodyPr/>
        <a:lstStyle/>
        <a:p>
          <a:endParaRPr lang="en-US"/>
        </a:p>
      </dgm:t>
    </dgm:pt>
    <dgm:pt modelId="{809E8818-5312-41DE-B267-1CB17ED43DF8}" type="sibTrans" cxnId="{A59A52C9-19D7-4C3C-9B21-FCDF404B5C6F}">
      <dgm:prSet/>
      <dgm:spPr/>
      <dgm:t>
        <a:bodyPr/>
        <a:lstStyle/>
        <a:p>
          <a:endParaRPr lang="en-US"/>
        </a:p>
      </dgm:t>
    </dgm:pt>
    <dgm:pt modelId="{B09D5755-A38B-46F6-B52E-8A56497D4AD5}">
      <dgm:prSet phldrT="[Texte]"/>
      <dgm:spPr>
        <a:solidFill>
          <a:schemeClr val="accent6">
            <a:lumMod val="40000"/>
            <a:lumOff val="60000"/>
          </a:schemeClr>
        </a:solidFill>
      </dgm:spPr>
      <dgm:t>
        <a:bodyPr/>
        <a:lstStyle/>
        <a:p>
          <a:r>
            <a:rPr lang="fr-FR" dirty="0" smtClean="0"/>
            <a:t>INAC</a:t>
          </a:r>
          <a:endParaRPr lang="en-US" dirty="0"/>
        </a:p>
      </dgm:t>
    </dgm:pt>
    <dgm:pt modelId="{81D3FEDC-9DFA-4A42-AB08-CC52F224367C}" type="parTrans" cxnId="{36EAB038-4712-44B7-89FD-8045E1862804}">
      <dgm:prSet/>
      <dgm:spPr/>
      <dgm:t>
        <a:bodyPr/>
        <a:lstStyle/>
        <a:p>
          <a:endParaRPr lang="en-US"/>
        </a:p>
      </dgm:t>
    </dgm:pt>
    <dgm:pt modelId="{24F6489F-251C-456E-9084-B116C3E13D20}" type="sibTrans" cxnId="{36EAB038-4712-44B7-89FD-8045E1862804}">
      <dgm:prSet/>
      <dgm:spPr/>
      <dgm:t>
        <a:bodyPr/>
        <a:lstStyle/>
        <a:p>
          <a:endParaRPr lang="en-US"/>
        </a:p>
      </dgm:t>
    </dgm:pt>
    <dgm:pt modelId="{92961A76-553F-4252-A0CB-8D245863920B}">
      <dgm:prSet phldrT="[Texte]"/>
      <dgm:spPr>
        <a:solidFill>
          <a:srgbClr val="92D050"/>
        </a:solidFill>
      </dgm:spPr>
      <dgm:t>
        <a:bodyPr/>
        <a:lstStyle/>
        <a:p>
          <a:r>
            <a:rPr lang="fr-FR" dirty="0" smtClean="0"/>
            <a:t>BIG</a:t>
          </a:r>
          <a:endParaRPr lang="en-US" dirty="0"/>
        </a:p>
      </dgm:t>
    </dgm:pt>
    <dgm:pt modelId="{358AB4DA-FA7E-4636-A322-71DE8BCDB2E3}" type="parTrans" cxnId="{E3ECDD30-6A96-4F79-A90F-25EBA851BA27}">
      <dgm:prSet/>
      <dgm:spPr/>
      <dgm:t>
        <a:bodyPr/>
        <a:lstStyle/>
        <a:p>
          <a:endParaRPr lang="en-US"/>
        </a:p>
      </dgm:t>
    </dgm:pt>
    <dgm:pt modelId="{F043DC17-05F5-438E-93B5-B7BFEC698021}" type="sibTrans" cxnId="{E3ECDD30-6A96-4F79-A90F-25EBA851BA27}">
      <dgm:prSet/>
      <dgm:spPr/>
      <dgm:t>
        <a:bodyPr/>
        <a:lstStyle/>
        <a:p>
          <a:endParaRPr lang="en-US"/>
        </a:p>
      </dgm:t>
    </dgm:pt>
    <dgm:pt modelId="{B78C712F-2FF4-4E84-A5EF-1461F9C356F8}">
      <dgm:prSet phldrT="[Texte]"/>
      <dgm:spPr>
        <a:solidFill>
          <a:srgbClr val="92D050"/>
        </a:solidFill>
      </dgm:spPr>
      <dgm:t>
        <a:bodyPr/>
        <a:lstStyle/>
        <a:p>
          <a:r>
            <a:rPr lang="fr-FR" dirty="0" smtClean="0"/>
            <a:t>IGE</a:t>
          </a:r>
          <a:endParaRPr lang="en-US" dirty="0"/>
        </a:p>
      </dgm:t>
    </dgm:pt>
    <dgm:pt modelId="{4328F9B9-74B5-4FE6-B927-BD48BAF0F444}" type="parTrans" cxnId="{DE2BA919-9E5D-4C31-B8AD-4938D3968A02}">
      <dgm:prSet/>
      <dgm:spPr/>
      <dgm:t>
        <a:bodyPr/>
        <a:lstStyle/>
        <a:p>
          <a:endParaRPr lang="en-US"/>
        </a:p>
      </dgm:t>
    </dgm:pt>
    <dgm:pt modelId="{4D657A7A-93B7-45E5-8F61-0F5171931543}" type="sibTrans" cxnId="{DE2BA919-9E5D-4C31-B8AD-4938D3968A02}">
      <dgm:prSet/>
      <dgm:spPr/>
      <dgm:t>
        <a:bodyPr/>
        <a:lstStyle/>
        <a:p>
          <a:endParaRPr lang="en-US"/>
        </a:p>
      </dgm:t>
    </dgm:pt>
    <dgm:pt modelId="{B077F347-AF61-4568-BCD6-F2FB0B332063}">
      <dgm:prSet/>
      <dgm:spPr>
        <a:solidFill>
          <a:schemeClr val="accent6">
            <a:lumMod val="40000"/>
            <a:lumOff val="60000"/>
          </a:schemeClr>
        </a:solidFill>
      </dgm:spPr>
      <dgm:t>
        <a:bodyPr/>
        <a:lstStyle/>
        <a:p>
          <a:r>
            <a:rPr lang="fr-FR" dirty="0" smtClean="0"/>
            <a:t>IRFM</a:t>
          </a:r>
          <a:endParaRPr lang="en-US" dirty="0"/>
        </a:p>
      </dgm:t>
    </dgm:pt>
    <dgm:pt modelId="{96958E30-F612-4E8E-9FEE-BE059E84E3C5}" type="parTrans" cxnId="{7880B455-0F08-417C-B387-7CF9B5B50ECF}">
      <dgm:prSet/>
      <dgm:spPr/>
      <dgm:t>
        <a:bodyPr/>
        <a:lstStyle/>
        <a:p>
          <a:endParaRPr lang="en-US"/>
        </a:p>
      </dgm:t>
    </dgm:pt>
    <dgm:pt modelId="{2AC98174-9791-4FDF-9200-A73DA32985BF}" type="sibTrans" cxnId="{7880B455-0F08-417C-B387-7CF9B5B50ECF}">
      <dgm:prSet/>
      <dgm:spPr/>
      <dgm:t>
        <a:bodyPr/>
        <a:lstStyle/>
        <a:p>
          <a:endParaRPr lang="en-US"/>
        </a:p>
      </dgm:t>
    </dgm:pt>
    <dgm:pt modelId="{2009D3A0-3986-4365-8449-F4D8C892BD26}">
      <dgm:prSet/>
      <dgm:spPr>
        <a:solidFill>
          <a:schemeClr val="accent6">
            <a:lumMod val="40000"/>
            <a:lumOff val="60000"/>
          </a:schemeClr>
        </a:solidFill>
      </dgm:spPr>
      <dgm:t>
        <a:bodyPr/>
        <a:lstStyle/>
        <a:p>
          <a:r>
            <a:rPr lang="fr-FR" dirty="0" smtClean="0"/>
            <a:t>IRAMIS</a:t>
          </a:r>
          <a:endParaRPr lang="en-US" dirty="0"/>
        </a:p>
      </dgm:t>
    </dgm:pt>
    <dgm:pt modelId="{A7B8B0D9-D667-49D9-90D2-3BA6D32B8FED}" type="parTrans" cxnId="{5264E231-37BD-4193-A9D6-DDB30BBBCDCE}">
      <dgm:prSet/>
      <dgm:spPr/>
      <dgm:t>
        <a:bodyPr/>
        <a:lstStyle/>
        <a:p>
          <a:endParaRPr lang="en-US"/>
        </a:p>
      </dgm:t>
    </dgm:pt>
    <dgm:pt modelId="{8CAA86F8-DEB9-43BB-96F8-DE8B91538B3D}" type="sibTrans" cxnId="{5264E231-37BD-4193-A9D6-DDB30BBBCDCE}">
      <dgm:prSet/>
      <dgm:spPr/>
      <dgm:t>
        <a:bodyPr/>
        <a:lstStyle/>
        <a:p>
          <a:endParaRPr lang="en-US"/>
        </a:p>
      </dgm:t>
    </dgm:pt>
    <dgm:pt modelId="{E2131991-52EB-4185-B360-E1FD13698F9A}">
      <dgm:prSet/>
      <dgm:spPr>
        <a:solidFill>
          <a:schemeClr val="tx2"/>
        </a:solidFill>
      </dgm:spPr>
      <dgm:t>
        <a:bodyPr/>
        <a:lstStyle/>
        <a:p>
          <a:r>
            <a:rPr lang="fr-FR" dirty="0" smtClean="0">
              <a:solidFill>
                <a:schemeClr val="bg1"/>
              </a:solidFill>
            </a:rPr>
            <a:t>IRFU</a:t>
          </a:r>
          <a:endParaRPr lang="en-US" dirty="0">
            <a:solidFill>
              <a:schemeClr val="bg1"/>
            </a:solidFill>
          </a:endParaRPr>
        </a:p>
      </dgm:t>
    </dgm:pt>
    <dgm:pt modelId="{FEBAA050-49EE-4B92-ABBD-C5AEF8009FCC}" type="parTrans" cxnId="{E5FAE787-4E1B-47F7-A78A-2EECB9518D84}">
      <dgm:prSet/>
      <dgm:spPr/>
      <dgm:t>
        <a:bodyPr/>
        <a:lstStyle/>
        <a:p>
          <a:endParaRPr lang="en-US"/>
        </a:p>
      </dgm:t>
    </dgm:pt>
    <dgm:pt modelId="{CE228682-6997-43E1-BD5C-EA803E45A436}" type="sibTrans" cxnId="{E5FAE787-4E1B-47F7-A78A-2EECB9518D84}">
      <dgm:prSet/>
      <dgm:spPr/>
      <dgm:t>
        <a:bodyPr/>
        <a:lstStyle/>
        <a:p>
          <a:endParaRPr lang="en-US"/>
        </a:p>
      </dgm:t>
    </dgm:pt>
    <dgm:pt modelId="{68B94468-14BC-4838-AA1E-DB9E284275AD}">
      <dgm:prSet/>
      <dgm:spPr>
        <a:solidFill>
          <a:schemeClr val="accent6">
            <a:lumMod val="40000"/>
            <a:lumOff val="60000"/>
          </a:schemeClr>
        </a:solidFill>
      </dgm:spPr>
      <dgm:t>
        <a:bodyPr/>
        <a:lstStyle/>
        <a:p>
          <a:r>
            <a:rPr lang="fr-FR" dirty="0" smtClean="0"/>
            <a:t>LSCE</a:t>
          </a:r>
          <a:endParaRPr lang="en-US" dirty="0"/>
        </a:p>
      </dgm:t>
    </dgm:pt>
    <dgm:pt modelId="{BCCAAAB4-6A90-47B2-B5B5-37206A98F9F2}" type="parTrans" cxnId="{5D285694-EA83-4047-BD1E-768595AD7846}">
      <dgm:prSet/>
      <dgm:spPr/>
      <dgm:t>
        <a:bodyPr/>
        <a:lstStyle/>
        <a:p>
          <a:endParaRPr lang="en-US"/>
        </a:p>
      </dgm:t>
    </dgm:pt>
    <dgm:pt modelId="{2C249BF5-9C04-4E1F-B512-22770FD0AE22}" type="sibTrans" cxnId="{5D285694-EA83-4047-BD1E-768595AD7846}">
      <dgm:prSet/>
      <dgm:spPr/>
      <dgm:t>
        <a:bodyPr/>
        <a:lstStyle/>
        <a:p>
          <a:endParaRPr lang="en-US"/>
        </a:p>
      </dgm:t>
    </dgm:pt>
    <dgm:pt modelId="{418C37C7-21AC-4F44-A2EC-BDBC435C17DE}">
      <dgm:prSet/>
      <dgm:spPr>
        <a:solidFill>
          <a:srgbClr val="92D050"/>
        </a:solidFill>
      </dgm:spPr>
      <dgm:t>
        <a:bodyPr/>
        <a:lstStyle/>
        <a:p>
          <a:r>
            <a:rPr lang="fr-FR" dirty="0" smtClean="0"/>
            <a:t>IBITEC</a:t>
          </a:r>
          <a:endParaRPr lang="en-US" dirty="0"/>
        </a:p>
      </dgm:t>
    </dgm:pt>
    <dgm:pt modelId="{952C9A5D-E35B-4238-B536-C9FC5BA17131}" type="parTrans" cxnId="{58621F61-45FB-4E90-9DE0-6294474308E5}">
      <dgm:prSet/>
      <dgm:spPr/>
      <dgm:t>
        <a:bodyPr/>
        <a:lstStyle/>
        <a:p>
          <a:endParaRPr lang="en-US"/>
        </a:p>
      </dgm:t>
    </dgm:pt>
    <dgm:pt modelId="{363FA291-642E-479B-AC7A-09A048E4C502}" type="sibTrans" cxnId="{58621F61-45FB-4E90-9DE0-6294474308E5}">
      <dgm:prSet/>
      <dgm:spPr/>
      <dgm:t>
        <a:bodyPr/>
        <a:lstStyle/>
        <a:p>
          <a:endParaRPr lang="en-US"/>
        </a:p>
      </dgm:t>
    </dgm:pt>
    <dgm:pt modelId="{0CC36010-67FE-4EFF-8F7C-BA9B940AC7A9}">
      <dgm:prSet/>
      <dgm:spPr>
        <a:solidFill>
          <a:srgbClr val="92D050"/>
        </a:solidFill>
      </dgm:spPr>
      <dgm:t>
        <a:bodyPr/>
        <a:lstStyle/>
        <a:p>
          <a:r>
            <a:rPr lang="fr-FR" dirty="0" smtClean="0"/>
            <a:t>…</a:t>
          </a:r>
          <a:endParaRPr lang="en-US" dirty="0"/>
        </a:p>
      </dgm:t>
    </dgm:pt>
    <dgm:pt modelId="{54698D31-8AA3-4218-A597-DC5A7AF7D99C}" type="parTrans" cxnId="{3AE58548-CC12-4354-A944-C68A5CB7E999}">
      <dgm:prSet/>
      <dgm:spPr/>
      <dgm:t>
        <a:bodyPr/>
        <a:lstStyle/>
        <a:p>
          <a:endParaRPr lang="en-US"/>
        </a:p>
      </dgm:t>
    </dgm:pt>
    <dgm:pt modelId="{C8450ACB-C38A-4692-8D13-2FAF59328CBE}" type="sibTrans" cxnId="{3AE58548-CC12-4354-A944-C68A5CB7E999}">
      <dgm:prSet/>
      <dgm:spPr/>
      <dgm:t>
        <a:bodyPr/>
        <a:lstStyle/>
        <a:p>
          <a:endParaRPr lang="en-US"/>
        </a:p>
      </dgm:t>
    </dgm:pt>
    <dgm:pt modelId="{18900E21-8D8E-4F40-9EC6-A14F2B4187CA}" type="pres">
      <dgm:prSet presAssocID="{AB5C14D9-E6B0-4B3C-8F24-CBF6D8C3F18A}" presName="hierChild1" presStyleCnt="0">
        <dgm:presLayoutVars>
          <dgm:orgChart val="1"/>
          <dgm:chPref val="1"/>
          <dgm:dir/>
          <dgm:animOne val="branch"/>
          <dgm:animLvl val="lvl"/>
          <dgm:resizeHandles/>
        </dgm:presLayoutVars>
      </dgm:prSet>
      <dgm:spPr/>
      <dgm:t>
        <a:bodyPr/>
        <a:lstStyle/>
        <a:p>
          <a:endParaRPr lang="en-US"/>
        </a:p>
      </dgm:t>
    </dgm:pt>
    <dgm:pt modelId="{A052A2CE-7FA8-4F59-B518-343A478E6689}" type="pres">
      <dgm:prSet presAssocID="{D286E580-A6A3-45F4-B660-5D8FD3C08C82}" presName="hierRoot1" presStyleCnt="0">
        <dgm:presLayoutVars>
          <dgm:hierBranch val="init"/>
        </dgm:presLayoutVars>
      </dgm:prSet>
      <dgm:spPr/>
    </dgm:pt>
    <dgm:pt modelId="{15EFC890-9096-4F40-937A-E08FDBE3A458}" type="pres">
      <dgm:prSet presAssocID="{D286E580-A6A3-45F4-B660-5D8FD3C08C82}" presName="rootComposite1" presStyleCnt="0"/>
      <dgm:spPr/>
    </dgm:pt>
    <dgm:pt modelId="{3C568DB0-C586-46E6-A0D7-FA862B2F700E}" type="pres">
      <dgm:prSet presAssocID="{D286E580-A6A3-45F4-B660-5D8FD3C08C82}" presName="rootText1" presStyleLbl="node0" presStyleIdx="0" presStyleCnt="1" custLinFactY="-100000" custLinFactNeighborY="-135819">
        <dgm:presLayoutVars>
          <dgm:chPref val="3"/>
        </dgm:presLayoutVars>
      </dgm:prSet>
      <dgm:spPr/>
      <dgm:t>
        <a:bodyPr/>
        <a:lstStyle/>
        <a:p>
          <a:endParaRPr lang="en-US"/>
        </a:p>
      </dgm:t>
    </dgm:pt>
    <dgm:pt modelId="{DB676EDF-1488-440F-80A3-FEA016CB2079}" type="pres">
      <dgm:prSet presAssocID="{D286E580-A6A3-45F4-B660-5D8FD3C08C82}" presName="rootConnector1" presStyleLbl="node1" presStyleIdx="0" presStyleCnt="0"/>
      <dgm:spPr/>
      <dgm:t>
        <a:bodyPr/>
        <a:lstStyle/>
        <a:p>
          <a:endParaRPr lang="en-US"/>
        </a:p>
      </dgm:t>
    </dgm:pt>
    <dgm:pt modelId="{83D42755-A14E-4566-B610-72335424ACD8}" type="pres">
      <dgm:prSet presAssocID="{D286E580-A6A3-45F4-B660-5D8FD3C08C82}" presName="hierChild2" presStyleCnt="0"/>
      <dgm:spPr/>
    </dgm:pt>
    <dgm:pt modelId="{DDC4CBB8-6315-4CB1-B452-A63BCE7E6BB7}" type="pres">
      <dgm:prSet presAssocID="{81D3FEDC-9DFA-4A42-AB08-CC52F224367C}" presName="Name37" presStyleLbl="parChTrans1D2" presStyleIdx="0" presStyleCnt="9"/>
      <dgm:spPr/>
      <dgm:t>
        <a:bodyPr/>
        <a:lstStyle/>
        <a:p>
          <a:endParaRPr lang="en-US"/>
        </a:p>
      </dgm:t>
    </dgm:pt>
    <dgm:pt modelId="{10AEC662-B4A1-44EA-B44C-7D7DE0F205B8}" type="pres">
      <dgm:prSet presAssocID="{B09D5755-A38B-46F6-B52E-8A56497D4AD5}" presName="hierRoot2" presStyleCnt="0">
        <dgm:presLayoutVars>
          <dgm:hierBranch val="init"/>
        </dgm:presLayoutVars>
      </dgm:prSet>
      <dgm:spPr/>
    </dgm:pt>
    <dgm:pt modelId="{D9227A10-B3BB-45AD-96B7-721097236602}" type="pres">
      <dgm:prSet presAssocID="{B09D5755-A38B-46F6-B52E-8A56497D4AD5}" presName="rootComposite" presStyleCnt="0"/>
      <dgm:spPr/>
    </dgm:pt>
    <dgm:pt modelId="{3C021038-36C1-4FFE-9484-6B83E31F1F85}" type="pres">
      <dgm:prSet presAssocID="{B09D5755-A38B-46F6-B52E-8A56497D4AD5}" presName="rootText" presStyleLbl="node2" presStyleIdx="0" presStyleCnt="9">
        <dgm:presLayoutVars>
          <dgm:chPref val="3"/>
        </dgm:presLayoutVars>
      </dgm:prSet>
      <dgm:spPr/>
      <dgm:t>
        <a:bodyPr/>
        <a:lstStyle/>
        <a:p>
          <a:endParaRPr lang="en-US"/>
        </a:p>
      </dgm:t>
    </dgm:pt>
    <dgm:pt modelId="{2E21615E-90D7-48F7-9FFA-F1C0E40CC605}" type="pres">
      <dgm:prSet presAssocID="{B09D5755-A38B-46F6-B52E-8A56497D4AD5}" presName="rootConnector" presStyleLbl="node2" presStyleIdx="0" presStyleCnt="9"/>
      <dgm:spPr/>
      <dgm:t>
        <a:bodyPr/>
        <a:lstStyle/>
        <a:p>
          <a:endParaRPr lang="en-US"/>
        </a:p>
      </dgm:t>
    </dgm:pt>
    <dgm:pt modelId="{78E8785D-5C4D-49AD-80BA-A3F1BCC1E723}" type="pres">
      <dgm:prSet presAssocID="{B09D5755-A38B-46F6-B52E-8A56497D4AD5}" presName="hierChild4" presStyleCnt="0"/>
      <dgm:spPr/>
    </dgm:pt>
    <dgm:pt modelId="{E361265A-8798-47E1-8ED6-CC4FD15B6165}" type="pres">
      <dgm:prSet presAssocID="{B09D5755-A38B-46F6-B52E-8A56497D4AD5}" presName="hierChild5" presStyleCnt="0"/>
      <dgm:spPr/>
    </dgm:pt>
    <dgm:pt modelId="{0E46D8C1-D8F4-4535-8481-8BA0BFFA7EB9}" type="pres">
      <dgm:prSet presAssocID="{96958E30-F612-4E8E-9FEE-BE059E84E3C5}" presName="Name37" presStyleLbl="parChTrans1D2" presStyleIdx="1" presStyleCnt="9"/>
      <dgm:spPr/>
      <dgm:t>
        <a:bodyPr/>
        <a:lstStyle/>
        <a:p>
          <a:endParaRPr lang="en-US"/>
        </a:p>
      </dgm:t>
    </dgm:pt>
    <dgm:pt modelId="{A9596D68-5B9E-47F2-ABAA-FC1409A5A953}" type="pres">
      <dgm:prSet presAssocID="{B077F347-AF61-4568-BCD6-F2FB0B332063}" presName="hierRoot2" presStyleCnt="0">
        <dgm:presLayoutVars>
          <dgm:hierBranch val="init"/>
        </dgm:presLayoutVars>
      </dgm:prSet>
      <dgm:spPr/>
    </dgm:pt>
    <dgm:pt modelId="{4B9DA18F-196C-4EF6-97FE-2D6F3FA06F47}" type="pres">
      <dgm:prSet presAssocID="{B077F347-AF61-4568-BCD6-F2FB0B332063}" presName="rootComposite" presStyleCnt="0"/>
      <dgm:spPr/>
    </dgm:pt>
    <dgm:pt modelId="{9B781E2E-7DBE-4CF1-90DA-63CB8DBFC709}" type="pres">
      <dgm:prSet presAssocID="{B077F347-AF61-4568-BCD6-F2FB0B332063}" presName="rootText" presStyleLbl="node2" presStyleIdx="1" presStyleCnt="9">
        <dgm:presLayoutVars>
          <dgm:chPref val="3"/>
        </dgm:presLayoutVars>
      </dgm:prSet>
      <dgm:spPr/>
      <dgm:t>
        <a:bodyPr/>
        <a:lstStyle/>
        <a:p>
          <a:endParaRPr lang="en-US"/>
        </a:p>
      </dgm:t>
    </dgm:pt>
    <dgm:pt modelId="{CBD49C8B-4406-4781-A339-35AC6C155847}" type="pres">
      <dgm:prSet presAssocID="{B077F347-AF61-4568-BCD6-F2FB0B332063}" presName="rootConnector" presStyleLbl="node2" presStyleIdx="1" presStyleCnt="9"/>
      <dgm:spPr/>
      <dgm:t>
        <a:bodyPr/>
        <a:lstStyle/>
        <a:p>
          <a:endParaRPr lang="en-US"/>
        </a:p>
      </dgm:t>
    </dgm:pt>
    <dgm:pt modelId="{9D58D8F1-0122-4103-92A5-A0B577E032C7}" type="pres">
      <dgm:prSet presAssocID="{B077F347-AF61-4568-BCD6-F2FB0B332063}" presName="hierChild4" presStyleCnt="0"/>
      <dgm:spPr/>
    </dgm:pt>
    <dgm:pt modelId="{C44F6EB2-3352-4F85-A238-E553EF91D669}" type="pres">
      <dgm:prSet presAssocID="{B077F347-AF61-4568-BCD6-F2FB0B332063}" presName="hierChild5" presStyleCnt="0"/>
      <dgm:spPr/>
    </dgm:pt>
    <dgm:pt modelId="{3127C320-CFB2-4E57-A3BD-E725486D31B8}" type="pres">
      <dgm:prSet presAssocID="{A7B8B0D9-D667-49D9-90D2-3BA6D32B8FED}" presName="Name37" presStyleLbl="parChTrans1D2" presStyleIdx="2" presStyleCnt="9"/>
      <dgm:spPr/>
      <dgm:t>
        <a:bodyPr/>
        <a:lstStyle/>
        <a:p>
          <a:endParaRPr lang="en-US"/>
        </a:p>
      </dgm:t>
    </dgm:pt>
    <dgm:pt modelId="{E6530AFF-FC42-47BF-A5C8-FBB0D8CE065D}" type="pres">
      <dgm:prSet presAssocID="{2009D3A0-3986-4365-8449-F4D8C892BD26}" presName="hierRoot2" presStyleCnt="0">
        <dgm:presLayoutVars>
          <dgm:hierBranch val="init"/>
        </dgm:presLayoutVars>
      </dgm:prSet>
      <dgm:spPr/>
    </dgm:pt>
    <dgm:pt modelId="{DAF04DB1-0FDE-4850-8A12-7AE5EB95413B}" type="pres">
      <dgm:prSet presAssocID="{2009D3A0-3986-4365-8449-F4D8C892BD26}" presName="rootComposite" presStyleCnt="0"/>
      <dgm:spPr/>
    </dgm:pt>
    <dgm:pt modelId="{09A8938E-E9D3-4AD0-B816-C6227EE4CEA4}" type="pres">
      <dgm:prSet presAssocID="{2009D3A0-3986-4365-8449-F4D8C892BD26}" presName="rootText" presStyleLbl="node2" presStyleIdx="2" presStyleCnt="9">
        <dgm:presLayoutVars>
          <dgm:chPref val="3"/>
        </dgm:presLayoutVars>
      </dgm:prSet>
      <dgm:spPr/>
      <dgm:t>
        <a:bodyPr/>
        <a:lstStyle/>
        <a:p>
          <a:endParaRPr lang="en-US"/>
        </a:p>
      </dgm:t>
    </dgm:pt>
    <dgm:pt modelId="{F7D80275-BA9E-4EB0-9C21-826CFD8DFB5C}" type="pres">
      <dgm:prSet presAssocID="{2009D3A0-3986-4365-8449-F4D8C892BD26}" presName="rootConnector" presStyleLbl="node2" presStyleIdx="2" presStyleCnt="9"/>
      <dgm:spPr/>
      <dgm:t>
        <a:bodyPr/>
        <a:lstStyle/>
        <a:p>
          <a:endParaRPr lang="en-US"/>
        </a:p>
      </dgm:t>
    </dgm:pt>
    <dgm:pt modelId="{EF5CFE56-1873-4386-BB82-A7092D9DE6A8}" type="pres">
      <dgm:prSet presAssocID="{2009D3A0-3986-4365-8449-F4D8C892BD26}" presName="hierChild4" presStyleCnt="0"/>
      <dgm:spPr/>
    </dgm:pt>
    <dgm:pt modelId="{7FC99008-E6EA-4897-A22F-CBEEEB99EA0F}" type="pres">
      <dgm:prSet presAssocID="{2009D3A0-3986-4365-8449-F4D8C892BD26}" presName="hierChild5" presStyleCnt="0"/>
      <dgm:spPr/>
    </dgm:pt>
    <dgm:pt modelId="{AA5CCDCF-9045-4305-89C5-36EDE2F53B38}" type="pres">
      <dgm:prSet presAssocID="{FEBAA050-49EE-4B92-ABBD-C5AEF8009FCC}" presName="Name37" presStyleLbl="parChTrans1D2" presStyleIdx="3" presStyleCnt="9"/>
      <dgm:spPr/>
      <dgm:t>
        <a:bodyPr/>
        <a:lstStyle/>
        <a:p>
          <a:endParaRPr lang="en-US"/>
        </a:p>
      </dgm:t>
    </dgm:pt>
    <dgm:pt modelId="{DD534965-BBA3-44E3-B0C7-1FE849F1E1FD}" type="pres">
      <dgm:prSet presAssocID="{E2131991-52EB-4185-B360-E1FD13698F9A}" presName="hierRoot2" presStyleCnt="0">
        <dgm:presLayoutVars>
          <dgm:hierBranch val="init"/>
        </dgm:presLayoutVars>
      </dgm:prSet>
      <dgm:spPr/>
    </dgm:pt>
    <dgm:pt modelId="{84660246-EC20-4081-88FE-740CD41073CA}" type="pres">
      <dgm:prSet presAssocID="{E2131991-52EB-4185-B360-E1FD13698F9A}" presName="rootComposite" presStyleCnt="0"/>
      <dgm:spPr/>
    </dgm:pt>
    <dgm:pt modelId="{852571A9-FB1D-49DD-87F9-BA8326963B67}" type="pres">
      <dgm:prSet presAssocID="{E2131991-52EB-4185-B360-E1FD13698F9A}" presName="rootText" presStyleLbl="node2" presStyleIdx="3" presStyleCnt="9" custLinFactNeighborX="589">
        <dgm:presLayoutVars>
          <dgm:chPref val="3"/>
        </dgm:presLayoutVars>
      </dgm:prSet>
      <dgm:spPr/>
      <dgm:t>
        <a:bodyPr/>
        <a:lstStyle/>
        <a:p>
          <a:endParaRPr lang="en-US"/>
        </a:p>
      </dgm:t>
    </dgm:pt>
    <dgm:pt modelId="{2C9A125F-AAB6-497F-961E-4A2F14BEF11C}" type="pres">
      <dgm:prSet presAssocID="{E2131991-52EB-4185-B360-E1FD13698F9A}" presName="rootConnector" presStyleLbl="node2" presStyleIdx="3" presStyleCnt="9"/>
      <dgm:spPr/>
      <dgm:t>
        <a:bodyPr/>
        <a:lstStyle/>
        <a:p>
          <a:endParaRPr lang="en-US"/>
        </a:p>
      </dgm:t>
    </dgm:pt>
    <dgm:pt modelId="{22E846D7-ACD0-4B82-B28C-9A4B3EE96C21}" type="pres">
      <dgm:prSet presAssocID="{E2131991-52EB-4185-B360-E1FD13698F9A}" presName="hierChild4" presStyleCnt="0"/>
      <dgm:spPr/>
    </dgm:pt>
    <dgm:pt modelId="{C4FC4A36-C8BF-46CE-A5BC-8A5B9632E642}" type="pres">
      <dgm:prSet presAssocID="{E2131991-52EB-4185-B360-E1FD13698F9A}" presName="hierChild5" presStyleCnt="0"/>
      <dgm:spPr/>
    </dgm:pt>
    <dgm:pt modelId="{42651908-BBFC-4877-8380-AC392A9ECC68}" type="pres">
      <dgm:prSet presAssocID="{BCCAAAB4-6A90-47B2-B5B5-37206A98F9F2}" presName="Name37" presStyleLbl="parChTrans1D2" presStyleIdx="4" presStyleCnt="9"/>
      <dgm:spPr/>
      <dgm:t>
        <a:bodyPr/>
        <a:lstStyle/>
        <a:p>
          <a:endParaRPr lang="en-US"/>
        </a:p>
      </dgm:t>
    </dgm:pt>
    <dgm:pt modelId="{7FAADAA7-3128-44CE-A08C-57B23A2A5D19}" type="pres">
      <dgm:prSet presAssocID="{68B94468-14BC-4838-AA1E-DB9E284275AD}" presName="hierRoot2" presStyleCnt="0">
        <dgm:presLayoutVars>
          <dgm:hierBranch val="init"/>
        </dgm:presLayoutVars>
      </dgm:prSet>
      <dgm:spPr/>
    </dgm:pt>
    <dgm:pt modelId="{39A9CF84-43EF-4DBE-92EA-05634125ABDD}" type="pres">
      <dgm:prSet presAssocID="{68B94468-14BC-4838-AA1E-DB9E284275AD}" presName="rootComposite" presStyleCnt="0"/>
      <dgm:spPr/>
    </dgm:pt>
    <dgm:pt modelId="{9950F775-D3E1-4610-BDB9-11CCBFB3E6CE}" type="pres">
      <dgm:prSet presAssocID="{68B94468-14BC-4838-AA1E-DB9E284275AD}" presName="rootText" presStyleLbl="node2" presStyleIdx="4" presStyleCnt="9">
        <dgm:presLayoutVars>
          <dgm:chPref val="3"/>
        </dgm:presLayoutVars>
      </dgm:prSet>
      <dgm:spPr/>
      <dgm:t>
        <a:bodyPr/>
        <a:lstStyle/>
        <a:p>
          <a:endParaRPr lang="en-US"/>
        </a:p>
      </dgm:t>
    </dgm:pt>
    <dgm:pt modelId="{FA762D98-5521-4C24-9B5A-81816B593F2C}" type="pres">
      <dgm:prSet presAssocID="{68B94468-14BC-4838-AA1E-DB9E284275AD}" presName="rootConnector" presStyleLbl="node2" presStyleIdx="4" presStyleCnt="9"/>
      <dgm:spPr/>
      <dgm:t>
        <a:bodyPr/>
        <a:lstStyle/>
        <a:p>
          <a:endParaRPr lang="en-US"/>
        </a:p>
      </dgm:t>
    </dgm:pt>
    <dgm:pt modelId="{C774E2D0-BBBC-4AC9-83F4-F273D9E2B34C}" type="pres">
      <dgm:prSet presAssocID="{68B94468-14BC-4838-AA1E-DB9E284275AD}" presName="hierChild4" presStyleCnt="0"/>
      <dgm:spPr/>
    </dgm:pt>
    <dgm:pt modelId="{E3AAA815-2B28-4A6F-8900-BDA2BA5370B7}" type="pres">
      <dgm:prSet presAssocID="{68B94468-14BC-4838-AA1E-DB9E284275AD}" presName="hierChild5" presStyleCnt="0"/>
      <dgm:spPr/>
    </dgm:pt>
    <dgm:pt modelId="{1BDFCFEB-4662-4343-9624-D9900D595E3A}" type="pres">
      <dgm:prSet presAssocID="{54698D31-8AA3-4218-A597-DC5A7AF7D99C}" presName="Name37" presStyleLbl="parChTrans1D2" presStyleIdx="5" presStyleCnt="9"/>
      <dgm:spPr/>
      <dgm:t>
        <a:bodyPr/>
        <a:lstStyle/>
        <a:p>
          <a:endParaRPr lang="en-US"/>
        </a:p>
      </dgm:t>
    </dgm:pt>
    <dgm:pt modelId="{60FE0DCB-140A-4A4A-A2F4-C2B81AED4BAF}" type="pres">
      <dgm:prSet presAssocID="{0CC36010-67FE-4EFF-8F7C-BA9B940AC7A9}" presName="hierRoot2" presStyleCnt="0">
        <dgm:presLayoutVars>
          <dgm:hierBranch val="init"/>
        </dgm:presLayoutVars>
      </dgm:prSet>
      <dgm:spPr/>
    </dgm:pt>
    <dgm:pt modelId="{A0254E69-2305-41D5-91CC-6156344D69D8}" type="pres">
      <dgm:prSet presAssocID="{0CC36010-67FE-4EFF-8F7C-BA9B940AC7A9}" presName="rootComposite" presStyleCnt="0"/>
      <dgm:spPr/>
    </dgm:pt>
    <dgm:pt modelId="{FE8511FB-DA03-4C7F-848C-73691688294E}" type="pres">
      <dgm:prSet presAssocID="{0CC36010-67FE-4EFF-8F7C-BA9B940AC7A9}" presName="rootText" presStyleLbl="node2" presStyleIdx="5" presStyleCnt="9">
        <dgm:presLayoutVars>
          <dgm:chPref val="3"/>
        </dgm:presLayoutVars>
      </dgm:prSet>
      <dgm:spPr/>
      <dgm:t>
        <a:bodyPr/>
        <a:lstStyle/>
        <a:p>
          <a:endParaRPr lang="en-US"/>
        </a:p>
      </dgm:t>
    </dgm:pt>
    <dgm:pt modelId="{17B93B76-A2AF-4BDF-A3EE-29CE1ED9E4AE}" type="pres">
      <dgm:prSet presAssocID="{0CC36010-67FE-4EFF-8F7C-BA9B940AC7A9}" presName="rootConnector" presStyleLbl="node2" presStyleIdx="5" presStyleCnt="9"/>
      <dgm:spPr/>
      <dgm:t>
        <a:bodyPr/>
        <a:lstStyle/>
        <a:p>
          <a:endParaRPr lang="en-US"/>
        </a:p>
      </dgm:t>
    </dgm:pt>
    <dgm:pt modelId="{F819B55C-708F-4232-A862-8AE455F4109C}" type="pres">
      <dgm:prSet presAssocID="{0CC36010-67FE-4EFF-8F7C-BA9B940AC7A9}" presName="hierChild4" presStyleCnt="0"/>
      <dgm:spPr/>
    </dgm:pt>
    <dgm:pt modelId="{1D806426-2CE6-4B71-90AB-69941FECDA99}" type="pres">
      <dgm:prSet presAssocID="{0CC36010-67FE-4EFF-8F7C-BA9B940AC7A9}" presName="hierChild5" presStyleCnt="0"/>
      <dgm:spPr/>
    </dgm:pt>
    <dgm:pt modelId="{000BD728-545A-4FD1-AE4D-10D887F61EA4}" type="pres">
      <dgm:prSet presAssocID="{952C9A5D-E35B-4238-B536-C9FC5BA17131}" presName="Name37" presStyleLbl="parChTrans1D2" presStyleIdx="6" presStyleCnt="9"/>
      <dgm:spPr/>
      <dgm:t>
        <a:bodyPr/>
        <a:lstStyle/>
        <a:p>
          <a:endParaRPr lang="en-US"/>
        </a:p>
      </dgm:t>
    </dgm:pt>
    <dgm:pt modelId="{F8662C8C-531F-4B00-8C7C-787A630DF4A4}" type="pres">
      <dgm:prSet presAssocID="{418C37C7-21AC-4F44-A2EC-BDBC435C17DE}" presName="hierRoot2" presStyleCnt="0">
        <dgm:presLayoutVars>
          <dgm:hierBranch val="init"/>
        </dgm:presLayoutVars>
      </dgm:prSet>
      <dgm:spPr/>
    </dgm:pt>
    <dgm:pt modelId="{D64B0D1F-116C-43F4-9FA9-60EAC2C52F81}" type="pres">
      <dgm:prSet presAssocID="{418C37C7-21AC-4F44-A2EC-BDBC435C17DE}" presName="rootComposite" presStyleCnt="0"/>
      <dgm:spPr/>
    </dgm:pt>
    <dgm:pt modelId="{0B9548F2-B9E0-4C3C-B457-F8DE4797EC3B}" type="pres">
      <dgm:prSet presAssocID="{418C37C7-21AC-4F44-A2EC-BDBC435C17DE}" presName="rootText" presStyleLbl="node2" presStyleIdx="6" presStyleCnt="9">
        <dgm:presLayoutVars>
          <dgm:chPref val="3"/>
        </dgm:presLayoutVars>
      </dgm:prSet>
      <dgm:spPr/>
      <dgm:t>
        <a:bodyPr/>
        <a:lstStyle/>
        <a:p>
          <a:endParaRPr lang="en-US"/>
        </a:p>
      </dgm:t>
    </dgm:pt>
    <dgm:pt modelId="{572BFBE7-48D3-4D93-A531-1110A8A42928}" type="pres">
      <dgm:prSet presAssocID="{418C37C7-21AC-4F44-A2EC-BDBC435C17DE}" presName="rootConnector" presStyleLbl="node2" presStyleIdx="6" presStyleCnt="9"/>
      <dgm:spPr/>
      <dgm:t>
        <a:bodyPr/>
        <a:lstStyle/>
        <a:p>
          <a:endParaRPr lang="en-US"/>
        </a:p>
      </dgm:t>
    </dgm:pt>
    <dgm:pt modelId="{F6A93A87-C2A9-4E96-A57D-58D9337526F5}" type="pres">
      <dgm:prSet presAssocID="{418C37C7-21AC-4F44-A2EC-BDBC435C17DE}" presName="hierChild4" presStyleCnt="0"/>
      <dgm:spPr/>
    </dgm:pt>
    <dgm:pt modelId="{91C5ABCC-F084-470F-952C-F8A45B293025}" type="pres">
      <dgm:prSet presAssocID="{418C37C7-21AC-4F44-A2EC-BDBC435C17DE}" presName="hierChild5" presStyleCnt="0"/>
      <dgm:spPr/>
    </dgm:pt>
    <dgm:pt modelId="{75662562-29A5-4015-8C40-F13F77B4251D}" type="pres">
      <dgm:prSet presAssocID="{358AB4DA-FA7E-4636-A322-71DE8BCDB2E3}" presName="Name37" presStyleLbl="parChTrans1D2" presStyleIdx="7" presStyleCnt="9"/>
      <dgm:spPr/>
      <dgm:t>
        <a:bodyPr/>
        <a:lstStyle/>
        <a:p>
          <a:endParaRPr lang="en-US"/>
        </a:p>
      </dgm:t>
    </dgm:pt>
    <dgm:pt modelId="{A41F7E83-FEE1-498C-9827-33BD92DD05B7}" type="pres">
      <dgm:prSet presAssocID="{92961A76-553F-4252-A0CB-8D245863920B}" presName="hierRoot2" presStyleCnt="0">
        <dgm:presLayoutVars>
          <dgm:hierBranch val="init"/>
        </dgm:presLayoutVars>
      </dgm:prSet>
      <dgm:spPr/>
    </dgm:pt>
    <dgm:pt modelId="{5B4DCC6B-DB66-4F9E-9DC0-B887385A1AA3}" type="pres">
      <dgm:prSet presAssocID="{92961A76-553F-4252-A0CB-8D245863920B}" presName="rootComposite" presStyleCnt="0"/>
      <dgm:spPr/>
    </dgm:pt>
    <dgm:pt modelId="{7CFB358A-8DF6-4245-A6DB-0086A22389F2}" type="pres">
      <dgm:prSet presAssocID="{92961A76-553F-4252-A0CB-8D245863920B}" presName="rootText" presStyleLbl="node2" presStyleIdx="7" presStyleCnt="9">
        <dgm:presLayoutVars>
          <dgm:chPref val="3"/>
        </dgm:presLayoutVars>
      </dgm:prSet>
      <dgm:spPr/>
      <dgm:t>
        <a:bodyPr/>
        <a:lstStyle/>
        <a:p>
          <a:endParaRPr lang="en-US"/>
        </a:p>
      </dgm:t>
    </dgm:pt>
    <dgm:pt modelId="{870AB487-C8C6-4325-B455-1EFEEE77EE06}" type="pres">
      <dgm:prSet presAssocID="{92961A76-553F-4252-A0CB-8D245863920B}" presName="rootConnector" presStyleLbl="node2" presStyleIdx="7" presStyleCnt="9"/>
      <dgm:spPr/>
      <dgm:t>
        <a:bodyPr/>
        <a:lstStyle/>
        <a:p>
          <a:endParaRPr lang="en-US"/>
        </a:p>
      </dgm:t>
    </dgm:pt>
    <dgm:pt modelId="{CC2A2BC4-605C-4817-9681-F5FF50940E36}" type="pres">
      <dgm:prSet presAssocID="{92961A76-553F-4252-A0CB-8D245863920B}" presName="hierChild4" presStyleCnt="0"/>
      <dgm:spPr/>
    </dgm:pt>
    <dgm:pt modelId="{4BD4C314-1671-4438-9E38-B956AA7D427F}" type="pres">
      <dgm:prSet presAssocID="{92961A76-553F-4252-A0CB-8D245863920B}" presName="hierChild5" presStyleCnt="0"/>
      <dgm:spPr/>
    </dgm:pt>
    <dgm:pt modelId="{C9B76ABE-E587-47F8-89C0-356979EAB0C8}" type="pres">
      <dgm:prSet presAssocID="{4328F9B9-74B5-4FE6-B927-BD48BAF0F444}" presName="Name37" presStyleLbl="parChTrans1D2" presStyleIdx="8" presStyleCnt="9"/>
      <dgm:spPr/>
      <dgm:t>
        <a:bodyPr/>
        <a:lstStyle/>
        <a:p>
          <a:endParaRPr lang="en-US"/>
        </a:p>
      </dgm:t>
    </dgm:pt>
    <dgm:pt modelId="{B770F90E-5C2F-4F8A-B386-431942A6BB91}" type="pres">
      <dgm:prSet presAssocID="{B78C712F-2FF4-4E84-A5EF-1461F9C356F8}" presName="hierRoot2" presStyleCnt="0">
        <dgm:presLayoutVars>
          <dgm:hierBranch val="init"/>
        </dgm:presLayoutVars>
      </dgm:prSet>
      <dgm:spPr/>
    </dgm:pt>
    <dgm:pt modelId="{08179FB5-1F07-4527-9E66-565DBEFCCEDF}" type="pres">
      <dgm:prSet presAssocID="{B78C712F-2FF4-4E84-A5EF-1461F9C356F8}" presName="rootComposite" presStyleCnt="0"/>
      <dgm:spPr/>
    </dgm:pt>
    <dgm:pt modelId="{9E94A8F1-B6BC-46BC-A146-BA9A6E25A1D4}" type="pres">
      <dgm:prSet presAssocID="{B78C712F-2FF4-4E84-A5EF-1461F9C356F8}" presName="rootText" presStyleLbl="node2" presStyleIdx="8" presStyleCnt="9">
        <dgm:presLayoutVars>
          <dgm:chPref val="3"/>
        </dgm:presLayoutVars>
      </dgm:prSet>
      <dgm:spPr/>
      <dgm:t>
        <a:bodyPr/>
        <a:lstStyle/>
        <a:p>
          <a:endParaRPr lang="en-US"/>
        </a:p>
      </dgm:t>
    </dgm:pt>
    <dgm:pt modelId="{26FCF5F2-AD13-41A3-A0E5-E6A73CA24300}" type="pres">
      <dgm:prSet presAssocID="{B78C712F-2FF4-4E84-A5EF-1461F9C356F8}" presName="rootConnector" presStyleLbl="node2" presStyleIdx="8" presStyleCnt="9"/>
      <dgm:spPr/>
      <dgm:t>
        <a:bodyPr/>
        <a:lstStyle/>
        <a:p>
          <a:endParaRPr lang="en-US"/>
        </a:p>
      </dgm:t>
    </dgm:pt>
    <dgm:pt modelId="{61D6FC17-1D75-4068-9E3D-7EF7575F1AC9}" type="pres">
      <dgm:prSet presAssocID="{B78C712F-2FF4-4E84-A5EF-1461F9C356F8}" presName="hierChild4" presStyleCnt="0"/>
      <dgm:spPr/>
    </dgm:pt>
    <dgm:pt modelId="{2FB5CE7A-656B-4DFD-BA7C-9BC66BBEF989}" type="pres">
      <dgm:prSet presAssocID="{B78C712F-2FF4-4E84-A5EF-1461F9C356F8}" presName="hierChild5" presStyleCnt="0"/>
      <dgm:spPr/>
    </dgm:pt>
    <dgm:pt modelId="{2E1FDF43-CEA8-4301-9DA0-96B73F569FDC}" type="pres">
      <dgm:prSet presAssocID="{D286E580-A6A3-45F4-B660-5D8FD3C08C82}" presName="hierChild3" presStyleCnt="0"/>
      <dgm:spPr/>
    </dgm:pt>
  </dgm:ptLst>
  <dgm:cxnLst>
    <dgm:cxn modelId="{D858CCFA-0091-4890-894C-8739F46FC721}" type="presOf" srcId="{418C37C7-21AC-4F44-A2EC-BDBC435C17DE}" destId="{0B9548F2-B9E0-4C3C-B457-F8DE4797EC3B}" srcOrd="0" destOrd="0" presId="urn:microsoft.com/office/officeart/2005/8/layout/orgChart1"/>
    <dgm:cxn modelId="{7880B455-0F08-417C-B387-7CF9B5B50ECF}" srcId="{D286E580-A6A3-45F4-B660-5D8FD3C08C82}" destId="{B077F347-AF61-4568-BCD6-F2FB0B332063}" srcOrd="1" destOrd="0" parTransId="{96958E30-F612-4E8E-9FEE-BE059E84E3C5}" sibTransId="{2AC98174-9791-4FDF-9200-A73DA32985BF}"/>
    <dgm:cxn modelId="{26D4479F-DB7F-4387-841C-0ECD7121A6E1}" type="presOf" srcId="{92961A76-553F-4252-A0CB-8D245863920B}" destId="{7CFB358A-8DF6-4245-A6DB-0086A22389F2}" srcOrd="0" destOrd="0" presId="urn:microsoft.com/office/officeart/2005/8/layout/orgChart1"/>
    <dgm:cxn modelId="{3AE58548-CC12-4354-A944-C68A5CB7E999}" srcId="{D286E580-A6A3-45F4-B660-5D8FD3C08C82}" destId="{0CC36010-67FE-4EFF-8F7C-BA9B940AC7A9}" srcOrd="5" destOrd="0" parTransId="{54698D31-8AA3-4218-A597-DC5A7AF7D99C}" sibTransId="{C8450ACB-C38A-4692-8D13-2FAF59328CBE}"/>
    <dgm:cxn modelId="{1ED75487-A236-482B-87AD-F6A896D60138}" type="presOf" srcId="{FEBAA050-49EE-4B92-ABBD-C5AEF8009FCC}" destId="{AA5CCDCF-9045-4305-89C5-36EDE2F53B38}" srcOrd="0" destOrd="0" presId="urn:microsoft.com/office/officeart/2005/8/layout/orgChart1"/>
    <dgm:cxn modelId="{2D54272F-3BAD-49CF-94DC-0002796CB5D5}" type="presOf" srcId="{B78C712F-2FF4-4E84-A5EF-1461F9C356F8}" destId="{26FCF5F2-AD13-41A3-A0E5-E6A73CA24300}" srcOrd="1" destOrd="0" presId="urn:microsoft.com/office/officeart/2005/8/layout/orgChart1"/>
    <dgm:cxn modelId="{64B93E4D-7CB9-4D2E-9D62-11298EC5F364}" type="presOf" srcId="{E2131991-52EB-4185-B360-E1FD13698F9A}" destId="{2C9A125F-AAB6-497F-961E-4A2F14BEF11C}" srcOrd="1" destOrd="0" presId="urn:microsoft.com/office/officeart/2005/8/layout/orgChart1"/>
    <dgm:cxn modelId="{0569AB63-BEC1-4D85-ABB3-6BC3A000600F}" type="presOf" srcId="{B077F347-AF61-4568-BCD6-F2FB0B332063}" destId="{CBD49C8B-4406-4781-A339-35AC6C155847}" srcOrd="1" destOrd="0" presId="urn:microsoft.com/office/officeart/2005/8/layout/orgChart1"/>
    <dgm:cxn modelId="{8D642145-F1F6-4F55-A23C-86AF6E157AD8}" type="presOf" srcId="{68B94468-14BC-4838-AA1E-DB9E284275AD}" destId="{FA762D98-5521-4C24-9B5A-81816B593F2C}" srcOrd="1" destOrd="0" presId="urn:microsoft.com/office/officeart/2005/8/layout/orgChart1"/>
    <dgm:cxn modelId="{F05A3993-08C7-46ED-9354-DA692BA23A2B}" type="presOf" srcId="{952C9A5D-E35B-4238-B536-C9FC5BA17131}" destId="{000BD728-545A-4FD1-AE4D-10D887F61EA4}" srcOrd="0" destOrd="0" presId="urn:microsoft.com/office/officeart/2005/8/layout/orgChart1"/>
    <dgm:cxn modelId="{22C5452B-43C5-4F4F-8F64-94430590665B}" type="presOf" srcId="{0CC36010-67FE-4EFF-8F7C-BA9B940AC7A9}" destId="{FE8511FB-DA03-4C7F-848C-73691688294E}" srcOrd="0" destOrd="0" presId="urn:microsoft.com/office/officeart/2005/8/layout/orgChart1"/>
    <dgm:cxn modelId="{904F4FAD-2187-4841-87AF-B42207B812AB}" type="presOf" srcId="{4328F9B9-74B5-4FE6-B927-BD48BAF0F444}" destId="{C9B76ABE-E587-47F8-89C0-356979EAB0C8}" srcOrd="0" destOrd="0" presId="urn:microsoft.com/office/officeart/2005/8/layout/orgChart1"/>
    <dgm:cxn modelId="{E3ECDD30-6A96-4F79-A90F-25EBA851BA27}" srcId="{D286E580-A6A3-45F4-B660-5D8FD3C08C82}" destId="{92961A76-553F-4252-A0CB-8D245863920B}" srcOrd="7" destOrd="0" parTransId="{358AB4DA-FA7E-4636-A322-71DE8BCDB2E3}" sibTransId="{F043DC17-05F5-438E-93B5-B7BFEC698021}"/>
    <dgm:cxn modelId="{7A3436AC-56A0-49C7-84EE-9C91E98F9A98}" type="presOf" srcId="{A7B8B0D9-D667-49D9-90D2-3BA6D32B8FED}" destId="{3127C320-CFB2-4E57-A3BD-E725486D31B8}" srcOrd="0" destOrd="0" presId="urn:microsoft.com/office/officeart/2005/8/layout/orgChart1"/>
    <dgm:cxn modelId="{9352CCD0-98D0-4A93-AC37-4EB15B67CD39}" type="presOf" srcId="{68B94468-14BC-4838-AA1E-DB9E284275AD}" destId="{9950F775-D3E1-4610-BDB9-11CCBFB3E6CE}" srcOrd="0" destOrd="0" presId="urn:microsoft.com/office/officeart/2005/8/layout/orgChart1"/>
    <dgm:cxn modelId="{019541D6-256F-44CC-A0DF-BB0BF8230B1B}" type="presOf" srcId="{2009D3A0-3986-4365-8449-F4D8C892BD26}" destId="{09A8938E-E9D3-4AD0-B816-C6227EE4CEA4}" srcOrd="0" destOrd="0" presId="urn:microsoft.com/office/officeart/2005/8/layout/orgChart1"/>
    <dgm:cxn modelId="{ED247320-4DBC-4FF5-BA40-9ACA421689BA}" type="presOf" srcId="{81D3FEDC-9DFA-4A42-AB08-CC52F224367C}" destId="{DDC4CBB8-6315-4CB1-B452-A63BCE7E6BB7}" srcOrd="0" destOrd="0" presId="urn:microsoft.com/office/officeart/2005/8/layout/orgChart1"/>
    <dgm:cxn modelId="{C83BA97B-A38A-47F4-B6EF-0E56E8B36294}" type="presOf" srcId="{0CC36010-67FE-4EFF-8F7C-BA9B940AC7A9}" destId="{17B93B76-A2AF-4BDF-A3EE-29CE1ED9E4AE}" srcOrd="1" destOrd="0" presId="urn:microsoft.com/office/officeart/2005/8/layout/orgChart1"/>
    <dgm:cxn modelId="{C095F561-7A05-41F3-A238-0AB53EA07AC1}" type="presOf" srcId="{96958E30-F612-4E8E-9FEE-BE059E84E3C5}" destId="{0E46D8C1-D8F4-4535-8481-8BA0BFFA7EB9}" srcOrd="0" destOrd="0" presId="urn:microsoft.com/office/officeart/2005/8/layout/orgChart1"/>
    <dgm:cxn modelId="{5264E231-37BD-4193-A9D6-DDB30BBBCDCE}" srcId="{D286E580-A6A3-45F4-B660-5D8FD3C08C82}" destId="{2009D3A0-3986-4365-8449-F4D8C892BD26}" srcOrd="2" destOrd="0" parTransId="{A7B8B0D9-D667-49D9-90D2-3BA6D32B8FED}" sibTransId="{8CAA86F8-DEB9-43BB-96F8-DE8B91538B3D}"/>
    <dgm:cxn modelId="{C10F7275-3C01-4988-BABF-9536162C52C6}" type="presOf" srcId="{B09D5755-A38B-46F6-B52E-8A56497D4AD5}" destId="{2E21615E-90D7-48F7-9FFA-F1C0E40CC605}" srcOrd="1" destOrd="0" presId="urn:microsoft.com/office/officeart/2005/8/layout/orgChart1"/>
    <dgm:cxn modelId="{36EAB038-4712-44B7-89FD-8045E1862804}" srcId="{D286E580-A6A3-45F4-B660-5D8FD3C08C82}" destId="{B09D5755-A38B-46F6-B52E-8A56497D4AD5}" srcOrd="0" destOrd="0" parTransId="{81D3FEDC-9DFA-4A42-AB08-CC52F224367C}" sibTransId="{24F6489F-251C-456E-9084-B116C3E13D20}"/>
    <dgm:cxn modelId="{57CC02C4-7D1E-423E-B6AD-5DAAE164178F}" type="presOf" srcId="{92961A76-553F-4252-A0CB-8D245863920B}" destId="{870AB487-C8C6-4325-B455-1EFEEE77EE06}" srcOrd="1" destOrd="0" presId="urn:microsoft.com/office/officeart/2005/8/layout/orgChart1"/>
    <dgm:cxn modelId="{1C95CDE7-F3E5-42DF-8D14-8A1881F69D2C}" type="presOf" srcId="{D286E580-A6A3-45F4-B660-5D8FD3C08C82}" destId="{DB676EDF-1488-440F-80A3-FEA016CB2079}" srcOrd="1" destOrd="0" presId="urn:microsoft.com/office/officeart/2005/8/layout/orgChart1"/>
    <dgm:cxn modelId="{A8BBEFC1-57D0-4243-BB0F-5AB160E5BD7E}" type="presOf" srcId="{418C37C7-21AC-4F44-A2EC-BDBC435C17DE}" destId="{572BFBE7-48D3-4D93-A531-1110A8A42928}" srcOrd="1" destOrd="0" presId="urn:microsoft.com/office/officeart/2005/8/layout/orgChart1"/>
    <dgm:cxn modelId="{E5FAE787-4E1B-47F7-A78A-2EECB9518D84}" srcId="{D286E580-A6A3-45F4-B660-5D8FD3C08C82}" destId="{E2131991-52EB-4185-B360-E1FD13698F9A}" srcOrd="3" destOrd="0" parTransId="{FEBAA050-49EE-4B92-ABBD-C5AEF8009FCC}" sibTransId="{CE228682-6997-43E1-BD5C-EA803E45A436}"/>
    <dgm:cxn modelId="{E08683D2-71FE-4284-9F9E-08B2570176C0}" type="presOf" srcId="{BCCAAAB4-6A90-47B2-B5B5-37206A98F9F2}" destId="{42651908-BBFC-4877-8380-AC392A9ECC68}" srcOrd="0" destOrd="0" presId="urn:microsoft.com/office/officeart/2005/8/layout/orgChart1"/>
    <dgm:cxn modelId="{E4595950-D968-4D37-B2DE-FE1594D8319F}" type="presOf" srcId="{E2131991-52EB-4185-B360-E1FD13698F9A}" destId="{852571A9-FB1D-49DD-87F9-BA8326963B67}" srcOrd="0" destOrd="0" presId="urn:microsoft.com/office/officeart/2005/8/layout/orgChart1"/>
    <dgm:cxn modelId="{F2A6DD55-2C9F-4809-B7A6-A3B6FCA286B0}" type="presOf" srcId="{2009D3A0-3986-4365-8449-F4D8C892BD26}" destId="{F7D80275-BA9E-4EB0-9C21-826CFD8DFB5C}" srcOrd="1" destOrd="0" presId="urn:microsoft.com/office/officeart/2005/8/layout/orgChart1"/>
    <dgm:cxn modelId="{32166AC8-768C-4142-A231-3809AAC43571}" type="presOf" srcId="{B077F347-AF61-4568-BCD6-F2FB0B332063}" destId="{9B781E2E-7DBE-4CF1-90DA-63CB8DBFC709}" srcOrd="0" destOrd="0" presId="urn:microsoft.com/office/officeart/2005/8/layout/orgChart1"/>
    <dgm:cxn modelId="{A59A52C9-19D7-4C3C-9B21-FCDF404B5C6F}" srcId="{AB5C14D9-E6B0-4B3C-8F24-CBF6D8C3F18A}" destId="{D286E580-A6A3-45F4-B660-5D8FD3C08C82}" srcOrd="0" destOrd="0" parTransId="{EB96C627-8BF9-4FD8-919C-E022E34BE811}" sibTransId="{809E8818-5312-41DE-B267-1CB17ED43DF8}"/>
    <dgm:cxn modelId="{DE2BA919-9E5D-4C31-B8AD-4938D3968A02}" srcId="{D286E580-A6A3-45F4-B660-5D8FD3C08C82}" destId="{B78C712F-2FF4-4E84-A5EF-1461F9C356F8}" srcOrd="8" destOrd="0" parTransId="{4328F9B9-74B5-4FE6-B927-BD48BAF0F444}" sibTransId="{4D657A7A-93B7-45E5-8F61-0F5171931543}"/>
    <dgm:cxn modelId="{E9D101D6-DFDA-4BC6-8CA3-8891698572F5}" type="presOf" srcId="{358AB4DA-FA7E-4636-A322-71DE8BCDB2E3}" destId="{75662562-29A5-4015-8C40-F13F77B4251D}" srcOrd="0" destOrd="0" presId="urn:microsoft.com/office/officeart/2005/8/layout/orgChart1"/>
    <dgm:cxn modelId="{5D285694-EA83-4047-BD1E-768595AD7846}" srcId="{D286E580-A6A3-45F4-B660-5D8FD3C08C82}" destId="{68B94468-14BC-4838-AA1E-DB9E284275AD}" srcOrd="4" destOrd="0" parTransId="{BCCAAAB4-6A90-47B2-B5B5-37206A98F9F2}" sibTransId="{2C249BF5-9C04-4E1F-B512-22770FD0AE22}"/>
    <dgm:cxn modelId="{74719E83-99E7-49FF-BAA0-6501ED4931EC}" type="presOf" srcId="{54698D31-8AA3-4218-A597-DC5A7AF7D99C}" destId="{1BDFCFEB-4662-4343-9624-D9900D595E3A}" srcOrd="0" destOrd="0" presId="urn:microsoft.com/office/officeart/2005/8/layout/orgChart1"/>
    <dgm:cxn modelId="{3C46036A-2A0A-4777-909D-F4D1931F2711}" type="presOf" srcId="{D286E580-A6A3-45F4-B660-5D8FD3C08C82}" destId="{3C568DB0-C586-46E6-A0D7-FA862B2F700E}" srcOrd="0" destOrd="0" presId="urn:microsoft.com/office/officeart/2005/8/layout/orgChart1"/>
    <dgm:cxn modelId="{58621F61-45FB-4E90-9DE0-6294474308E5}" srcId="{D286E580-A6A3-45F4-B660-5D8FD3C08C82}" destId="{418C37C7-21AC-4F44-A2EC-BDBC435C17DE}" srcOrd="6" destOrd="0" parTransId="{952C9A5D-E35B-4238-B536-C9FC5BA17131}" sibTransId="{363FA291-642E-479B-AC7A-09A048E4C502}"/>
    <dgm:cxn modelId="{9F67CF16-50A6-490F-9B5A-D779A5971B32}" type="presOf" srcId="{B09D5755-A38B-46F6-B52E-8A56497D4AD5}" destId="{3C021038-36C1-4FFE-9484-6B83E31F1F85}" srcOrd="0" destOrd="0" presId="urn:microsoft.com/office/officeart/2005/8/layout/orgChart1"/>
    <dgm:cxn modelId="{31D88545-72A1-4BFE-861C-1A94DF91045D}" type="presOf" srcId="{AB5C14D9-E6B0-4B3C-8F24-CBF6D8C3F18A}" destId="{18900E21-8D8E-4F40-9EC6-A14F2B4187CA}" srcOrd="0" destOrd="0" presId="urn:microsoft.com/office/officeart/2005/8/layout/orgChart1"/>
    <dgm:cxn modelId="{1A2B3FB3-3CD6-47A1-ABE7-136E22B14DE6}" type="presOf" srcId="{B78C712F-2FF4-4E84-A5EF-1461F9C356F8}" destId="{9E94A8F1-B6BC-46BC-A146-BA9A6E25A1D4}" srcOrd="0" destOrd="0" presId="urn:microsoft.com/office/officeart/2005/8/layout/orgChart1"/>
    <dgm:cxn modelId="{C92EFED3-EF2B-4BD2-856E-FCCBCFBDC2FC}" type="presParOf" srcId="{18900E21-8D8E-4F40-9EC6-A14F2B4187CA}" destId="{A052A2CE-7FA8-4F59-B518-343A478E6689}" srcOrd="0" destOrd="0" presId="urn:microsoft.com/office/officeart/2005/8/layout/orgChart1"/>
    <dgm:cxn modelId="{8DD841A6-1A31-4979-ABFD-A4E3526040C4}" type="presParOf" srcId="{A052A2CE-7FA8-4F59-B518-343A478E6689}" destId="{15EFC890-9096-4F40-937A-E08FDBE3A458}" srcOrd="0" destOrd="0" presId="urn:microsoft.com/office/officeart/2005/8/layout/orgChart1"/>
    <dgm:cxn modelId="{F6502FCE-57BF-4876-9A29-48EFB06DD4A3}" type="presParOf" srcId="{15EFC890-9096-4F40-937A-E08FDBE3A458}" destId="{3C568DB0-C586-46E6-A0D7-FA862B2F700E}" srcOrd="0" destOrd="0" presId="urn:microsoft.com/office/officeart/2005/8/layout/orgChart1"/>
    <dgm:cxn modelId="{1BB38445-534C-4B39-B289-10C823E27F3B}" type="presParOf" srcId="{15EFC890-9096-4F40-937A-E08FDBE3A458}" destId="{DB676EDF-1488-440F-80A3-FEA016CB2079}" srcOrd="1" destOrd="0" presId="urn:microsoft.com/office/officeart/2005/8/layout/orgChart1"/>
    <dgm:cxn modelId="{D22CF3DF-8A0F-4F71-84B8-4BA525BEBB7D}" type="presParOf" srcId="{A052A2CE-7FA8-4F59-B518-343A478E6689}" destId="{83D42755-A14E-4566-B610-72335424ACD8}" srcOrd="1" destOrd="0" presId="urn:microsoft.com/office/officeart/2005/8/layout/orgChart1"/>
    <dgm:cxn modelId="{E2C2EC15-3DCA-4ACA-BF41-75155EAD4522}" type="presParOf" srcId="{83D42755-A14E-4566-B610-72335424ACD8}" destId="{DDC4CBB8-6315-4CB1-B452-A63BCE7E6BB7}" srcOrd="0" destOrd="0" presId="urn:microsoft.com/office/officeart/2005/8/layout/orgChart1"/>
    <dgm:cxn modelId="{E8E558B7-AA81-429A-AC22-A497CD5F052A}" type="presParOf" srcId="{83D42755-A14E-4566-B610-72335424ACD8}" destId="{10AEC662-B4A1-44EA-B44C-7D7DE0F205B8}" srcOrd="1" destOrd="0" presId="urn:microsoft.com/office/officeart/2005/8/layout/orgChart1"/>
    <dgm:cxn modelId="{74C7A8EA-BCEE-4F95-8F3F-F95EFEC928BC}" type="presParOf" srcId="{10AEC662-B4A1-44EA-B44C-7D7DE0F205B8}" destId="{D9227A10-B3BB-45AD-96B7-721097236602}" srcOrd="0" destOrd="0" presId="urn:microsoft.com/office/officeart/2005/8/layout/orgChart1"/>
    <dgm:cxn modelId="{3B4A76BD-E470-4071-9DB7-4728488604F1}" type="presParOf" srcId="{D9227A10-B3BB-45AD-96B7-721097236602}" destId="{3C021038-36C1-4FFE-9484-6B83E31F1F85}" srcOrd="0" destOrd="0" presId="urn:microsoft.com/office/officeart/2005/8/layout/orgChart1"/>
    <dgm:cxn modelId="{542ED7EF-BDB1-4373-B1FF-F053C4BC8B89}" type="presParOf" srcId="{D9227A10-B3BB-45AD-96B7-721097236602}" destId="{2E21615E-90D7-48F7-9FFA-F1C0E40CC605}" srcOrd="1" destOrd="0" presId="urn:microsoft.com/office/officeart/2005/8/layout/orgChart1"/>
    <dgm:cxn modelId="{AFB129DF-5F0B-46CC-815A-F530808C1AA9}" type="presParOf" srcId="{10AEC662-B4A1-44EA-B44C-7D7DE0F205B8}" destId="{78E8785D-5C4D-49AD-80BA-A3F1BCC1E723}" srcOrd="1" destOrd="0" presId="urn:microsoft.com/office/officeart/2005/8/layout/orgChart1"/>
    <dgm:cxn modelId="{AC3B2C33-87F2-4FA9-B2CE-1EA5013C473A}" type="presParOf" srcId="{10AEC662-B4A1-44EA-B44C-7D7DE0F205B8}" destId="{E361265A-8798-47E1-8ED6-CC4FD15B6165}" srcOrd="2" destOrd="0" presId="urn:microsoft.com/office/officeart/2005/8/layout/orgChart1"/>
    <dgm:cxn modelId="{F4A87BBE-8BED-4BC5-9BE4-6A5A513862D4}" type="presParOf" srcId="{83D42755-A14E-4566-B610-72335424ACD8}" destId="{0E46D8C1-D8F4-4535-8481-8BA0BFFA7EB9}" srcOrd="2" destOrd="0" presId="urn:microsoft.com/office/officeart/2005/8/layout/orgChart1"/>
    <dgm:cxn modelId="{FACD330C-29DE-4FF8-A0B4-A8442584A13B}" type="presParOf" srcId="{83D42755-A14E-4566-B610-72335424ACD8}" destId="{A9596D68-5B9E-47F2-ABAA-FC1409A5A953}" srcOrd="3" destOrd="0" presId="urn:microsoft.com/office/officeart/2005/8/layout/orgChart1"/>
    <dgm:cxn modelId="{BC76438E-67B6-4F9F-B9C0-1F7810976802}" type="presParOf" srcId="{A9596D68-5B9E-47F2-ABAA-FC1409A5A953}" destId="{4B9DA18F-196C-4EF6-97FE-2D6F3FA06F47}" srcOrd="0" destOrd="0" presId="urn:microsoft.com/office/officeart/2005/8/layout/orgChart1"/>
    <dgm:cxn modelId="{F5A610D6-7A43-4043-B90B-9ADB5E483DCB}" type="presParOf" srcId="{4B9DA18F-196C-4EF6-97FE-2D6F3FA06F47}" destId="{9B781E2E-7DBE-4CF1-90DA-63CB8DBFC709}" srcOrd="0" destOrd="0" presId="urn:microsoft.com/office/officeart/2005/8/layout/orgChart1"/>
    <dgm:cxn modelId="{4FC1AE27-FE6F-43AE-86C3-B414D8D5706B}" type="presParOf" srcId="{4B9DA18F-196C-4EF6-97FE-2D6F3FA06F47}" destId="{CBD49C8B-4406-4781-A339-35AC6C155847}" srcOrd="1" destOrd="0" presId="urn:microsoft.com/office/officeart/2005/8/layout/orgChart1"/>
    <dgm:cxn modelId="{B04D5FAA-8506-4247-AD83-CB72FF44A0E9}" type="presParOf" srcId="{A9596D68-5B9E-47F2-ABAA-FC1409A5A953}" destId="{9D58D8F1-0122-4103-92A5-A0B577E032C7}" srcOrd="1" destOrd="0" presId="urn:microsoft.com/office/officeart/2005/8/layout/orgChart1"/>
    <dgm:cxn modelId="{00B88269-E489-45DA-8F5A-214470042E8F}" type="presParOf" srcId="{A9596D68-5B9E-47F2-ABAA-FC1409A5A953}" destId="{C44F6EB2-3352-4F85-A238-E553EF91D669}" srcOrd="2" destOrd="0" presId="urn:microsoft.com/office/officeart/2005/8/layout/orgChart1"/>
    <dgm:cxn modelId="{1601D703-FD4B-454F-91AD-A2B84AD06CB1}" type="presParOf" srcId="{83D42755-A14E-4566-B610-72335424ACD8}" destId="{3127C320-CFB2-4E57-A3BD-E725486D31B8}" srcOrd="4" destOrd="0" presId="urn:microsoft.com/office/officeart/2005/8/layout/orgChart1"/>
    <dgm:cxn modelId="{EFBCD169-5F3F-420C-8849-3441236B01EA}" type="presParOf" srcId="{83D42755-A14E-4566-B610-72335424ACD8}" destId="{E6530AFF-FC42-47BF-A5C8-FBB0D8CE065D}" srcOrd="5" destOrd="0" presId="urn:microsoft.com/office/officeart/2005/8/layout/orgChart1"/>
    <dgm:cxn modelId="{6A572259-494E-413F-A5A8-D649C28C01CE}" type="presParOf" srcId="{E6530AFF-FC42-47BF-A5C8-FBB0D8CE065D}" destId="{DAF04DB1-0FDE-4850-8A12-7AE5EB95413B}" srcOrd="0" destOrd="0" presId="urn:microsoft.com/office/officeart/2005/8/layout/orgChart1"/>
    <dgm:cxn modelId="{5E4CEAC2-F5A5-43A3-B08F-7DF5D9412187}" type="presParOf" srcId="{DAF04DB1-0FDE-4850-8A12-7AE5EB95413B}" destId="{09A8938E-E9D3-4AD0-B816-C6227EE4CEA4}" srcOrd="0" destOrd="0" presId="urn:microsoft.com/office/officeart/2005/8/layout/orgChart1"/>
    <dgm:cxn modelId="{E48D3580-837B-48EE-9CC9-472EBCE84160}" type="presParOf" srcId="{DAF04DB1-0FDE-4850-8A12-7AE5EB95413B}" destId="{F7D80275-BA9E-4EB0-9C21-826CFD8DFB5C}" srcOrd="1" destOrd="0" presId="urn:microsoft.com/office/officeart/2005/8/layout/orgChart1"/>
    <dgm:cxn modelId="{6A348166-35BA-494A-B97A-17A28064FF98}" type="presParOf" srcId="{E6530AFF-FC42-47BF-A5C8-FBB0D8CE065D}" destId="{EF5CFE56-1873-4386-BB82-A7092D9DE6A8}" srcOrd="1" destOrd="0" presId="urn:microsoft.com/office/officeart/2005/8/layout/orgChart1"/>
    <dgm:cxn modelId="{D7C508D4-E748-4080-BDD8-3CBA82366ED0}" type="presParOf" srcId="{E6530AFF-FC42-47BF-A5C8-FBB0D8CE065D}" destId="{7FC99008-E6EA-4897-A22F-CBEEEB99EA0F}" srcOrd="2" destOrd="0" presId="urn:microsoft.com/office/officeart/2005/8/layout/orgChart1"/>
    <dgm:cxn modelId="{D429DA0F-180F-4F6B-98E5-62FA766C9A22}" type="presParOf" srcId="{83D42755-A14E-4566-B610-72335424ACD8}" destId="{AA5CCDCF-9045-4305-89C5-36EDE2F53B38}" srcOrd="6" destOrd="0" presId="urn:microsoft.com/office/officeart/2005/8/layout/orgChart1"/>
    <dgm:cxn modelId="{3DC5BAD2-F2BC-4C5D-880E-029A58ABD796}" type="presParOf" srcId="{83D42755-A14E-4566-B610-72335424ACD8}" destId="{DD534965-BBA3-44E3-B0C7-1FE849F1E1FD}" srcOrd="7" destOrd="0" presId="urn:microsoft.com/office/officeart/2005/8/layout/orgChart1"/>
    <dgm:cxn modelId="{A9EABFEC-0922-436C-9E06-D0F8A349FF11}" type="presParOf" srcId="{DD534965-BBA3-44E3-B0C7-1FE849F1E1FD}" destId="{84660246-EC20-4081-88FE-740CD41073CA}" srcOrd="0" destOrd="0" presId="urn:microsoft.com/office/officeart/2005/8/layout/orgChart1"/>
    <dgm:cxn modelId="{3F59CBCE-AC70-4A7A-B7E6-0CFADFD9B218}" type="presParOf" srcId="{84660246-EC20-4081-88FE-740CD41073CA}" destId="{852571A9-FB1D-49DD-87F9-BA8326963B67}" srcOrd="0" destOrd="0" presId="urn:microsoft.com/office/officeart/2005/8/layout/orgChart1"/>
    <dgm:cxn modelId="{D7232F4D-B112-4566-BB9D-8C22C6BB8F16}" type="presParOf" srcId="{84660246-EC20-4081-88FE-740CD41073CA}" destId="{2C9A125F-AAB6-497F-961E-4A2F14BEF11C}" srcOrd="1" destOrd="0" presId="urn:microsoft.com/office/officeart/2005/8/layout/orgChart1"/>
    <dgm:cxn modelId="{8A12E5BF-0F29-4A28-AD3E-C0298242FEB0}" type="presParOf" srcId="{DD534965-BBA3-44E3-B0C7-1FE849F1E1FD}" destId="{22E846D7-ACD0-4B82-B28C-9A4B3EE96C21}" srcOrd="1" destOrd="0" presId="urn:microsoft.com/office/officeart/2005/8/layout/orgChart1"/>
    <dgm:cxn modelId="{0B4B430C-5C14-47BC-8DFB-E80B51732CBB}" type="presParOf" srcId="{DD534965-BBA3-44E3-B0C7-1FE849F1E1FD}" destId="{C4FC4A36-C8BF-46CE-A5BC-8A5B9632E642}" srcOrd="2" destOrd="0" presId="urn:microsoft.com/office/officeart/2005/8/layout/orgChart1"/>
    <dgm:cxn modelId="{40137AD7-8CDA-4C80-9327-A5281A368516}" type="presParOf" srcId="{83D42755-A14E-4566-B610-72335424ACD8}" destId="{42651908-BBFC-4877-8380-AC392A9ECC68}" srcOrd="8" destOrd="0" presId="urn:microsoft.com/office/officeart/2005/8/layout/orgChart1"/>
    <dgm:cxn modelId="{339CA478-249A-40D8-AABF-2B478B617379}" type="presParOf" srcId="{83D42755-A14E-4566-B610-72335424ACD8}" destId="{7FAADAA7-3128-44CE-A08C-57B23A2A5D19}" srcOrd="9" destOrd="0" presId="urn:microsoft.com/office/officeart/2005/8/layout/orgChart1"/>
    <dgm:cxn modelId="{CFAFD50B-55EC-4900-B9C2-3BF339EC4E79}" type="presParOf" srcId="{7FAADAA7-3128-44CE-A08C-57B23A2A5D19}" destId="{39A9CF84-43EF-4DBE-92EA-05634125ABDD}" srcOrd="0" destOrd="0" presId="urn:microsoft.com/office/officeart/2005/8/layout/orgChart1"/>
    <dgm:cxn modelId="{013CB9CD-E4BD-46ED-9C88-C836C003C00E}" type="presParOf" srcId="{39A9CF84-43EF-4DBE-92EA-05634125ABDD}" destId="{9950F775-D3E1-4610-BDB9-11CCBFB3E6CE}" srcOrd="0" destOrd="0" presId="urn:microsoft.com/office/officeart/2005/8/layout/orgChart1"/>
    <dgm:cxn modelId="{293299E0-ACDC-45FA-804A-D5000E09B2F5}" type="presParOf" srcId="{39A9CF84-43EF-4DBE-92EA-05634125ABDD}" destId="{FA762D98-5521-4C24-9B5A-81816B593F2C}" srcOrd="1" destOrd="0" presId="urn:microsoft.com/office/officeart/2005/8/layout/orgChart1"/>
    <dgm:cxn modelId="{3AC80E4E-7D0E-4622-8A0A-C3E1FEE8165D}" type="presParOf" srcId="{7FAADAA7-3128-44CE-A08C-57B23A2A5D19}" destId="{C774E2D0-BBBC-4AC9-83F4-F273D9E2B34C}" srcOrd="1" destOrd="0" presId="urn:microsoft.com/office/officeart/2005/8/layout/orgChart1"/>
    <dgm:cxn modelId="{9A8027DE-B2D4-4F67-8AE6-0E15288387C2}" type="presParOf" srcId="{7FAADAA7-3128-44CE-A08C-57B23A2A5D19}" destId="{E3AAA815-2B28-4A6F-8900-BDA2BA5370B7}" srcOrd="2" destOrd="0" presId="urn:microsoft.com/office/officeart/2005/8/layout/orgChart1"/>
    <dgm:cxn modelId="{E2EB92CD-2F49-4275-A3F2-C3BA1ADB89B6}" type="presParOf" srcId="{83D42755-A14E-4566-B610-72335424ACD8}" destId="{1BDFCFEB-4662-4343-9624-D9900D595E3A}" srcOrd="10" destOrd="0" presId="urn:microsoft.com/office/officeart/2005/8/layout/orgChart1"/>
    <dgm:cxn modelId="{BA0D3779-AED5-4B74-A3D3-E8DDDF66AA9A}" type="presParOf" srcId="{83D42755-A14E-4566-B610-72335424ACD8}" destId="{60FE0DCB-140A-4A4A-A2F4-C2B81AED4BAF}" srcOrd="11" destOrd="0" presId="urn:microsoft.com/office/officeart/2005/8/layout/orgChart1"/>
    <dgm:cxn modelId="{09B5B1CC-EFE7-4F41-8E5F-9893C5E9AC88}" type="presParOf" srcId="{60FE0DCB-140A-4A4A-A2F4-C2B81AED4BAF}" destId="{A0254E69-2305-41D5-91CC-6156344D69D8}" srcOrd="0" destOrd="0" presId="urn:microsoft.com/office/officeart/2005/8/layout/orgChart1"/>
    <dgm:cxn modelId="{6D6D7D37-2BF2-4C05-9F01-D103C7EF806B}" type="presParOf" srcId="{A0254E69-2305-41D5-91CC-6156344D69D8}" destId="{FE8511FB-DA03-4C7F-848C-73691688294E}" srcOrd="0" destOrd="0" presId="urn:microsoft.com/office/officeart/2005/8/layout/orgChart1"/>
    <dgm:cxn modelId="{DF4ABDF5-53BC-42C2-95B0-21ACB37D5A92}" type="presParOf" srcId="{A0254E69-2305-41D5-91CC-6156344D69D8}" destId="{17B93B76-A2AF-4BDF-A3EE-29CE1ED9E4AE}" srcOrd="1" destOrd="0" presId="urn:microsoft.com/office/officeart/2005/8/layout/orgChart1"/>
    <dgm:cxn modelId="{2F3D0581-BC4F-4E52-926A-BB6E93D2B6A4}" type="presParOf" srcId="{60FE0DCB-140A-4A4A-A2F4-C2B81AED4BAF}" destId="{F819B55C-708F-4232-A862-8AE455F4109C}" srcOrd="1" destOrd="0" presId="urn:microsoft.com/office/officeart/2005/8/layout/orgChart1"/>
    <dgm:cxn modelId="{8CDC423D-1031-4E2C-A188-8EB3082031EA}" type="presParOf" srcId="{60FE0DCB-140A-4A4A-A2F4-C2B81AED4BAF}" destId="{1D806426-2CE6-4B71-90AB-69941FECDA99}" srcOrd="2" destOrd="0" presId="urn:microsoft.com/office/officeart/2005/8/layout/orgChart1"/>
    <dgm:cxn modelId="{84E0B607-88EE-45B2-B862-F15A7AFE91C4}" type="presParOf" srcId="{83D42755-A14E-4566-B610-72335424ACD8}" destId="{000BD728-545A-4FD1-AE4D-10D887F61EA4}" srcOrd="12" destOrd="0" presId="urn:microsoft.com/office/officeart/2005/8/layout/orgChart1"/>
    <dgm:cxn modelId="{9B29F1DA-6121-4746-BBCF-37B7BDB713B1}" type="presParOf" srcId="{83D42755-A14E-4566-B610-72335424ACD8}" destId="{F8662C8C-531F-4B00-8C7C-787A630DF4A4}" srcOrd="13" destOrd="0" presId="urn:microsoft.com/office/officeart/2005/8/layout/orgChart1"/>
    <dgm:cxn modelId="{29DBFF4C-4B07-4D12-B67B-376E932C81A4}" type="presParOf" srcId="{F8662C8C-531F-4B00-8C7C-787A630DF4A4}" destId="{D64B0D1F-116C-43F4-9FA9-60EAC2C52F81}" srcOrd="0" destOrd="0" presId="urn:microsoft.com/office/officeart/2005/8/layout/orgChart1"/>
    <dgm:cxn modelId="{C8DFCFA2-CAED-46D5-A1BA-EDDC9819273E}" type="presParOf" srcId="{D64B0D1F-116C-43F4-9FA9-60EAC2C52F81}" destId="{0B9548F2-B9E0-4C3C-B457-F8DE4797EC3B}" srcOrd="0" destOrd="0" presId="urn:microsoft.com/office/officeart/2005/8/layout/orgChart1"/>
    <dgm:cxn modelId="{7A55C72D-9532-4636-972B-9BBBE8263D0A}" type="presParOf" srcId="{D64B0D1F-116C-43F4-9FA9-60EAC2C52F81}" destId="{572BFBE7-48D3-4D93-A531-1110A8A42928}" srcOrd="1" destOrd="0" presId="urn:microsoft.com/office/officeart/2005/8/layout/orgChart1"/>
    <dgm:cxn modelId="{33EE8543-171D-48E9-8F17-04B2953DD0DD}" type="presParOf" srcId="{F8662C8C-531F-4B00-8C7C-787A630DF4A4}" destId="{F6A93A87-C2A9-4E96-A57D-58D9337526F5}" srcOrd="1" destOrd="0" presId="urn:microsoft.com/office/officeart/2005/8/layout/orgChart1"/>
    <dgm:cxn modelId="{AD82CD35-A739-4151-8B8B-4A987D2E7F06}" type="presParOf" srcId="{F8662C8C-531F-4B00-8C7C-787A630DF4A4}" destId="{91C5ABCC-F084-470F-952C-F8A45B293025}" srcOrd="2" destOrd="0" presId="urn:microsoft.com/office/officeart/2005/8/layout/orgChart1"/>
    <dgm:cxn modelId="{71F9EB19-5C87-4FCA-84CC-A0D352D791F7}" type="presParOf" srcId="{83D42755-A14E-4566-B610-72335424ACD8}" destId="{75662562-29A5-4015-8C40-F13F77B4251D}" srcOrd="14" destOrd="0" presId="urn:microsoft.com/office/officeart/2005/8/layout/orgChart1"/>
    <dgm:cxn modelId="{1E5403FE-5D06-468A-9830-A26AF6595435}" type="presParOf" srcId="{83D42755-A14E-4566-B610-72335424ACD8}" destId="{A41F7E83-FEE1-498C-9827-33BD92DD05B7}" srcOrd="15" destOrd="0" presId="urn:microsoft.com/office/officeart/2005/8/layout/orgChart1"/>
    <dgm:cxn modelId="{38E05C8E-EB3C-4784-B59B-AB79C7A4699E}" type="presParOf" srcId="{A41F7E83-FEE1-498C-9827-33BD92DD05B7}" destId="{5B4DCC6B-DB66-4F9E-9DC0-B887385A1AA3}" srcOrd="0" destOrd="0" presId="urn:microsoft.com/office/officeart/2005/8/layout/orgChart1"/>
    <dgm:cxn modelId="{C0AD5509-7816-4BBC-A260-D6F0E85AB842}" type="presParOf" srcId="{5B4DCC6B-DB66-4F9E-9DC0-B887385A1AA3}" destId="{7CFB358A-8DF6-4245-A6DB-0086A22389F2}" srcOrd="0" destOrd="0" presId="urn:microsoft.com/office/officeart/2005/8/layout/orgChart1"/>
    <dgm:cxn modelId="{C783AD83-9BF0-421E-B904-2B27A118DBA1}" type="presParOf" srcId="{5B4DCC6B-DB66-4F9E-9DC0-B887385A1AA3}" destId="{870AB487-C8C6-4325-B455-1EFEEE77EE06}" srcOrd="1" destOrd="0" presId="urn:microsoft.com/office/officeart/2005/8/layout/orgChart1"/>
    <dgm:cxn modelId="{663910E6-0447-4C47-A7AE-5577C58F8876}" type="presParOf" srcId="{A41F7E83-FEE1-498C-9827-33BD92DD05B7}" destId="{CC2A2BC4-605C-4817-9681-F5FF50940E36}" srcOrd="1" destOrd="0" presId="urn:microsoft.com/office/officeart/2005/8/layout/orgChart1"/>
    <dgm:cxn modelId="{562BD2D3-FB2F-48B8-A342-CEBB5FAEDF5A}" type="presParOf" srcId="{A41F7E83-FEE1-498C-9827-33BD92DD05B7}" destId="{4BD4C314-1671-4438-9E38-B956AA7D427F}" srcOrd="2" destOrd="0" presId="urn:microsoft.com/office/officeart/2005/8/layout/orgChart1"/>
    <dgm:cxn modelId="{761F0C41-0CE9-46C8-9E2E-85E4B5E699D7}" type="presParOf" srcId="{83D42755-A14E-4566-B610-72335424ACD8}" destId="{C9B76ABE-E587-47F8-89C0-356979EAB0C8}" srcOrd="16" destOrd="0" presId="urn:microsoft.com/office/officeart/2005/8/layout/orgChart1"/>
    <dgm:cxn modelId="{00689252-21EA-4BF2-84B2-5163635CC736}" type="presParOf" srcId="{83D42755-A14E-4566-B610-72335424ACD8}" destId="{B770F90E-5C2F-4F8A-B386-431942A6BB91}" srcOrd="17" destOrd="0" presId="urn:microsoft.com/office/officeart/2005/8/layout/orgChart1"/>
    <dgm:cxn modelId="{CC1E2750-995D-4BF6-AA53-01FE9BCF14FA}" type="presParOf" srcId="{B770F90E-5C2F-4F8A-B386-431942A6BB91}" destId="{08179FB5-1F07-4527-9E66-565DBEFCCEDF}" srcOrd="0" destOrd="0" presId="urn:microsoft.com/office/officeart/2005/8/layout/orgChart1"/>
    <dgm:cxn modelId="{B6E9CC6D-D551-428B-8103-C244DF090B24}" type="presParOf" srcId="{08179FB5-1F07-4527-9E66-565DBEFCCEDF}" destId="{9E94A8F1-B6BC-46BC-A146-BA9A6E25A1D4}" srcOrd="0" destOrd="0" presId="urn:microsoft.com/office/officeart/2005/8/layout/orgChart1"/>
    <dgm:cxn modelId="{99EDB814-4B4A-482E-BB50-428184A8976F}" type="presParOf" srcId="{08179FB5-1F07-4527-9E66-565DBEFCCEDF}" destId="{26FCF5F2-AD13-41A3-A0E5-E6A73CA24300}" srcOrd="1" destOrd="0" presId="urn:microsoft.com/office/officeart/2005/8/layout/orgChart1"/>
    <dgm:cxn modelId="{D1C13F9B-F4B9-47D4-B648-78132AE5AD1E}" type="presParOf" srcId="{B770F90E-5C2F-4F8A-B386-431942A6BB91}" destId="{61D6FC17-1D75-4068-9E3D-7EF7575F1AC9}" srcOrd="1" destOrd="0" presId="urn:microsoft.com/office/officeart/2005/8/layout/orgChart1"/>
    <dgm:cxn modelId="{C758CF9A-B914-483B-A4C8-5B17078F29FE}" type="presParOf" srcId="{B770F90E-5C2F-4F8A-B386-431942A6BB91}" destId="{2FB5CE7A-656B-4DFD-BA7C-9BC66BBEF989}" srcOrd="2" destOrd="0" presId="urn:microsoft.com/office/officeart/2005/8/layout/orgChart1"/>
    <dgm:cxn modelId="{745DDD21-E0A1-44BA-A5F4-8327CB5435E4}" type="presParOf" srcId="{A052A2CE-7FA8-4F59-B518-343A478E6689}" destId="{2E1FDF43-CEA8-4301-9DA0-96B73F569FD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EECCA7-FE13-004C-AD78-40FAF3EB5D6D}" type="doc">
      <dgm:prSet loTypeId="urn:microsoft.com/office/officeart/2005/8/layout/cycle7" loCatId="" qsTypeId="urn:microsoft.com/office/officeart/2005/8/quickstyle/simple1" qsCatId="simple" csTypeId="urn:microsoft.com/office/officeart/2005/8/colors/colorful1" csCatId="colorful" phldr="1"/>
      <dgm:spPr/>
      <dgm:t>
        <a:bodyPr/>
        <a:lstStyle/>
        <a:p>
          <a:endParaRPr lang="fr-FR"/>
        </a:p>
      </dgm:t>
    </dgm:pt>
    <dgm:pt modelId="{4DCB5BF8-F19B-0E44-8CD0-5E83C1C3477B}">
      <dgm:prSet phldrT="[Texte]"/>
      <dgm:spPr/>
      <dgm:t>
        <a:bodyPr/>
        <a:lstStyle/>
        <a:p>
          <a:r>
            <a:rPr lang="fr-FR" b="1" dirty="0"/>
            <a:t>Science</a:t>
          </a:r>
        </a:p>
      </dgm:t>
    </dgm:pt>
    <dgm:pt modelId="{DA386376-371F-C445-9E40-E0465EB7623C}" type="parTrans" cxnId="{CA3FFB4A-FC91-C440-93C4-47E92290BFE7}">
      <dgm:prSet/>
      <dgm:spPr/>
      <dgm:t>
        <a:bodyPr/>
        <a:lstStyle/>
        <a:p>
          <a:endParaRPr lang="fr-FR" b="1"/>
        </a:p>
      </dgm:t>
    </dgm:pt>
    <dgm:pt modelId="{631ECCB8-EE68-1A4E-9EAC-204F4F5703B9}" type="sibTrans" cxnId="{CA3FFB4A-FC91-C440-93C4-47E92290BFE7}">
      <dgm:prSet/>
      <dgm:spPr/>
      <dgm:t>
        <a:bodyPr/>
        <a:lstStyle/>
        <a:p>
          <a:endParaRPr lang="fr-FR" b="1"/>
        </a:p>
      </dgm:t>
    </dgm:pt>
    <dgm:pt modelId="{5DF4C80B-2ACB-284A-8509-80F669225C46}">
      <dgm:prSet phldrT="[Texte]"/>
      <dgm:spPr>
        <a:solidFill>
          <a:schemeClr val="accent5">
            <a:lumMod val="50000"/>
          </a:schemeClr>
        </a:solidFill>
      </dgm:spPr>
      <dgm:t>
        <a:bodyPr/>
        <a:lstStyle/>
        <a:p>
          <a:r>
            <a:rPr lang="fr-FR" b="1" dirty="0"/>
            <a:t>Technologies</a:t>
          </a:r>
        </a:p>
      </dgm:t>
    </dgm:pt>
    <dgm:pt modelId="{545021F4-DD18-3046-B9C7-00A162CC4234}" type="parTrans" cxnId="{4FC255D5-0DAB-7345-BDD5-9077BD6E9AFF}">
      <dgm:prSet/>
      <dgm:spPr/>
      <dgm:t>
        <a:bodyPr/>
        <a:lstStyle/>
        <a:p>
          <a:endParaRPr lang="fr-FR" b="1"/>
        </a:p>
      </dgm:t>
    </dgm:pt>
    <dgm:pt modelId="{3D670CBC-C865-154B-86A6-009624F09B9C}" type="sibTrans" cxnId="{4FC255D5-0DAB-7345-BDD5-9077BD6E9AFF}">
      <dgm:prSet/>
      <dgm:spPr>
        <a:solidFill>
          <a:schemeClr val="accent5">
            <a:lumMod val="50000"/>
          </a:schemeClr>
        </a:solidFill>
      </dgm:spPr>
      <dgm:t>
        <a:bodyPr/>
        <a:lstStyle/>
        <a:p>
          <a:endParaRPr lang="fr-FR" b="1"/>
        </a:p>
      </dgm:t>
    </dgm:pt>
    <dgm:pt modelId="{062CAD12-3B55-1244-B20F-CB8DE6B824E3}">
      <dgm:prSet phldrT="[Texte]"/>
      <dgm:spPr/>
      <dgm:t>
        <a:bodyPr/>
        <a:lstStyle/>
        <a:p>
          <a:r>
            <a:rPr lang="fr-FR" b="1" dirty="0" err="1"/>
            <a:t>Projects</a:t>
          </a:r>
          <a:endParaRPr lang="fr-FR" b="1" dirty="0"/>
        </a:p>
      </dgm:t>
    </dgm:pt>
    <dgm:pt modelId="{9A536EF7-0EAB-B44D-9BF2-AA43E2255687}" type="parTrans" cxnId="{08FB9B6C-7385-474F-BD07-F9C268C2830F}">
      <dgm:prSet/>
      <dgm:spPr/>
      <dgm:t>
        <a:bodyPr/>
        <a:lstStyle/>
        <a:p>
          <a:endParaRPr lang="fr-FR" b="1"/>
        </a:p>
      </dgm:t>
    </dgm:pt>
    <dgm:pt modelId="{4F11B20F-1809-2C42-9524-F604E82E0130}" type="sibTrans" cxnId="{08FB9B6C-7385-474F-BD07-F9C268C2830F}">
      <dgm:prSet/>
      <dgm:spPr/>
      <dgm:t>
        <a:bodyPr/>
        <a:lstStyle/>
        <a:p>
          <a:endParaRPr lang="fr-FR" b="1"/>
        </a:p>
      </dgm:t>
    </dgm:pt>
    <dgm:pt modelId="{5C3CCA9C-1335-F141-B630-4330198B1CB7}" type="pres">
      <dgm:prSet presAssocID="{C4EECCA7-FE13-004C-AD78-40FAF3EB5D6D}" presName="Name0" presStyleCnt="0">
        <dgm:presLayoutVars>
          <dgm:dir/>
          <dgm:resizeHandles val="exact"/>
        </dgm:presLayoutVars>
      </dgm:prSet>
      <dgm:spPr/>
      <dgm:t>
        <a:bodyPr/>
        <a:lstStyle/>
        <a:p>
          <a:endParaRPr lang="fr-FR"/>
        </a:p>
      </dgm:t>
    </dgm:pt>
    <dgm:pt modelId="{4FBE89AF-90FD-BF4D-A243-E88E60912061}" type="pres">
      <dgm:prSet presAssocID="{4DCB5BF8-F19B-0E44-8CD0-5E83C1C3477B}" presName="node" presStyleLbl="node1" presStyleIdx="0" presStyleCnt="3">
        <dgm:presLayoutVars>
          <dgm:bulletEnabled val="1"/>
        </dgm:presLayoutVars>
      </dgm:prSet>
      <dgm:spPr/>
      <dgm:t>
        <a:bodyPr/>
        <a:lstStyle/>
        <a:p>
          <a:endParaRPr lang="fr-FR"/>
        </a:p>
      </dgm:t>
    </dgm:pt>
    <dgm:pt modelId="{519A2750-CE1F-1545-B696-5077FD5513E0}" type="pres">
      <dgm:prSet presAssocID="{631ECCB8-EE68-1A4E-9EAC-204F4F5703B9}" presName="sibTrans" presStyleLbl="sibTrans2D1" presStyleIdx="0" presStyleCnt="3"/>
      <dgm:spPr/>
      <dgm:t>
        <a:bodyPr/>
        <a:lstStyle/>
        <a:p>
          <a:endParaRPr lang="fr-FR"/>
        </a:p>
      </dgm:t>
    </dgm:pt>
    <dgm:pt modelId="{866C698F-02A8-4346-8B53-D3164004D541}" type="pres">
      <dgm:prSet presAssocID="{631ECCB8-EE68-1A4E-9EAC-204F4F5703B9}" presName="connectorText" presStyleLbl="sibTrans2D1" presStyleIdx="0" presStyleCnt="3"/>
      <dgm:spPr/>
      <dgm:t>
        <a:bodyPr/>
        <a:lstStyle/>
        <a:p>
          <a:endParaRPr lang="fr-FR"/>
        </a:p>
      </dgm:t>
    </dgm:pt>
    <dgm:pt modelId="{AB99E5AE-6042-EF44-A1AF-50CC886FF9F3}" type="pres">
      <dgm:prSet presAssocID="{5DF4C80B-2ACB-284A-8509-80F669225C46}" presName="node" presStyleLbl="node1" presStyleIdx="1" presStyleCnt="3">
        <dgm:presLayoutVars>
          <dgm:bulletEnabled val="1"/>
        </dgm:presLayoutVars>
      </dgm:prSet>
      <dgm:spPr/>
      <dgm:t>
        <a:bodyPr/>
        <a:lstStyle/>
        <a:p>
          <a:endParaRPr lang="fr-FR"/>
        </a:p>
      </dgm:t>
    </dgm:pt>
    <dgm:pt modelId="{26978D31-43F1-3647-8B2B-22946F5C0BC2}" type="pres">
      <dgm:prSet presAssocID="{3D670CBC-C865-154B-86A6-009624F09B9C}" presName="sibTrans" presStyleLbl="sibTrans2D1" presStyleIdx="1" presStyleCnt="3"/>
      <dgm:spPr/>
      <dgm:t>
        <a:bodyPr/>
        <a:lstStyle/>
        <a:p>
          <a:endParaRPr lang="fr-FR"/>
        </a:p>
      </dgm:t>
    </dgm:pt>
    <dgm:pt modelId="{3A05B4EF-704C-8C48-96FC-FD1B3E45A567}" type="pres">
      <dgm:prSet presAssocID="{3D670CBC-C865-154B-86A6-009624F09B9C}" presName="connectorText" presStyleLbl="sibTrans2D1" presStyleIdx="1" presStyleCnt="3"/>
      <dgm:spPr/>
      <dgm:t>
        <a:bodyPr/>
        <a:lstStyle/>
        <a:p>
          <a:endParaRPr lang="fr-FR"/>
        </a:p>
      </dgm:t>
    </dgm:pt>
    <dgm:pt modelId="{7D50F43E-E2B5-764F-8207-78F8499E25F3}" type="pres">
      <dgm:prSet presAssocID="{062CAD12-3B55-1244-B20F-CB8DE6B824E3}" presName="node" presStyleLbl="node1" presStyleIdx="2" presStyleCnt="3">
        <dgm:presLayoutVars>
          <dgm:bulletEnabled val="1"/>
        </dgm:presLayoutVars>
      </dgm:prSet>
      <dgm:spPr/>
      <dgm:t>
        <a:bodyPr/>
        <a:lstStyle/>
        <a:p>
          <a:endParaRPr lang="fr-FR"/>
        </a:p>
      </dgm:t>
    </dgm:pt>
    <dgm:pt modelId="{2A27E6FF-7CB2-3544-8533-85811D024E21}" type="pres">
      <dgm:prSet presAssocID="{4F11B20F-1809-2C42-9524-F604E82E0130}" presName="sibTrans" presStyleLbl="sibTrans2D1" presStyleIdx="2" presStyleCnt="3"/>
      <dgm:spPr/>
      <dgm:t>
        <a:bodyPr/>
        <a:lstStyle/>
        <a:p>
          <a:endParaRPr lang="fr-FR"/>
        </a:p>
      </dgm:t>
    </dgm:pt>
    <dgm:pt modelId="{4E065C9A-0903-6944-B926-05BC5B444084}" type="pres">
      <dgm:prSet presAssocID="{4F11B20F-1809-2C42-9524-F604E82E0130}" presName="connectorText" presStyleLbl="sibTrans2D1" presStyleIdx="2" presStyleCnt="3"/>
      <dgm:spPr/>
      <dgm:t>
        <a:bodyPr/>
        <a:lstStyle/>
        <a:p>
          <a:endParaRPr lang="fr-FR"/>
        </a:p>
      </dgm:t>
    </dgm:pt>
  </dgm:ptLst>
  <dgm:cxnLst>
    <dgm:cxn modelId="{EA074CE2-64CF-AE41-8180-CFDF1D979655}" type="presOf" srcId="{4F11B20F-1809-2C42-9524-F604E82E0130}" destId="{2A27E6FF-7CB2-3544-8533-85811D024E21}" srcOrd="0" destOrd="0" presId="urn:microsoft.com/office/officeart/2005/8/layout/cycle7"/>
    <dgm:cxn modelId="{0344A22C-F217-974C-92B5-16E191E9E2EF}" type="presOf" srcId="{631ECCB8-EE68-1A4E-9EAC-204F4F5703B9}" destId="{866C698F-02A8-4346-8B53-D3164004D541}" srcOrd="1" destOrd="0" presId="urn:microsoft.com/office/officeart/2005/8/layout/cycle7"/>
    <dgm:cxn modelId="{4FC255D5-0DAB-7345-BDD5-9077BD6E9AFF}" srcId="{C4EECCA7-FE13-004C-AD78-40FAF3EB5D6D}" destId="{5DF4C80B-2ACB-284A-8509-80F669225C46}" srcOrd="1" destOrd="0" parTransId="{545021F4-DD18-3046-B9C7-00A162CC4234}" sibTransId="{3D670CBC-C865-154B-86A6-009624F09B9C}"/>
    <dgm:cxn modelId="{67773539-03BA-2E46-81B0-DEACE7A2C0C2}" type="presOf" srcId="{062CAD12-3B55-1244-B20F-CB8DE6B824E3}" destId="{7D50F43E-E2B5-764F-8207-78F8499E25F3}" srcOrd="0" destOrd="0" presId="urn:microsoft.com/office/officeart/2005/8/layout/cycle7"/>
    <dgm:cxn modelId="{EC826598-A176-A344-88A9-1DAF77FDF9BB}" type="presOf" srcId="{4F11B20F-1809-2C42-9524-F604E82E0130}" destId="{4E065C9A-0903-6944-B926-05BC5B444084}" srcOrd="1" destOrd="0" presId="urn:microsoft.com/office/officeart/2005/8/layout/cycle7"/>
    <dgm:cxn modelId="{FA447AA6-0B62-F348-8C34-005585810B7D}" type="presOf" srcId="{3D670CBC-C865-154B-86A6-009624F09B9C}" destId="{26978D31-43F1-3647-8B2B-22946F5C0BC2}" srcOrd="0" destOrd="0" presId="urn:microsoft.com/office/officeart/2005/8/layout/cycle7"/>
    <dgm:cxn modelId="{10E5A6AC-EB88-8842-A456-34C4FFBFAE96}" type="presOf" srcId="{5DF4C80B-2ACB-284A-8509-80F669225C46}" destId="{AB99E5AE-6042-EF44-A1AF-50CC886FF9F3}" srcOrd="0" destOrd="0" presId="urn:microsoft.com/office/officeart/2005/8/layout/cycle7"/>
    <dgm:cxn modelId="{FD0906DB-47BF-E046-B3B2-2E8E63E39958}" type="presOf" srcId="{631ECCB8-EE68-1A4E-9EAC-204F4F5703B9}" destId="{519A2750-CE1F-1545-B696-5077FD5513E0}" srcOrd="0" destOrd="0" presId="urn:microsoft.com/office/officeart/2005/8/layout/cycle7"/>
    <dgm:cxn modelId="{D6589502-FAC0-064A-A185-3FF3BA1ED7B1}" type="presOf" srcId="{4DCB5BF8-F19B-0E44-8CD0-5E83C1C3477B}" destId="{4FBE89AF-90FD-BF4D-A243-E88E60912061}" srcOrd="0" destOrd="0" presId="urn:microsoft.com/office/officeart/2005/8/layout/cycle7"/>
    <dgm:cxn modelId="{2D80EA51-16C6-814E-9E4F-7A5D5108D7D1}" type="presOf" srcId="{C4EECCA7-FE13-004C-AD78-40FAF3EB5D6D}" destId="{5C3CCA9C-1335-F141-B630-4330198B1CB7}" srcOrd="0" destOrd="0" presId="urn:microsoft.com/office/officeart/2005/8/layout/cycle7"/>
    <dgm:cxn modelId="{08FB9B6C-7385-474F-BD07-F9C268C2830F}" srcId="{C4EECCA7-FE13-004C-AD78-40FAF3EB5D6D}" destId="{062CAD12-3B55-1244-B20F-CB8DE6B824E3}" srcOrd="2" destOrd="0" parTransId="{9A536EF7-0EAB-B44D-9BF2-AA43E2255687}" sibTransId="{4F11B20F-1809-2C42-9524-F604E82E0130}"/>
    <dgm:cxn modelId="{CA3FFB4A-FC91-C440-93C4-47E92290BFE7}" srcId="{C4EECCA7-FE13-004C-AD78-40FAF3EB5D6D}" destId="{4DCB5BF8-F19B-0E44-8CD0-5E83C1C3477B}" srcOrd="0" destOrd="0" parTransId="{DA386376-371F-C445-9E40-E0465EB7623C}" sibTransId="{631ECCB8-EE68-1A4E-9EAC-204F4F5703B9}"/>
    <dgm:cxn modelId="{AFB9E6D8-11A0-5B49-BEFF-1B5AFBA469C7}" type="presOf" srcId="{3D670CBC-C865-154B-86A6-009624F09B9C}" destId="{3A05B4EF-704C-8C48-96FC-FD1B3E45A567}" srcOrd="1" destOrd="0" presId="urn:microsoft.com/office/officeart/2005/8/layout/cycle7"/>
    <dgm:cxn modelId="{F574F8D6-4297-2A4D-93D5-9F52A1139265}" type="presParOf" srcId="{5C3CCA9C-1335-F141-B630-4330198B1CB7}" destId="{4FBE89AF-90FD-BF4D-A243-E88E60912061}" srcOrd="0" destOrd="0" presId="urn:microsoft.com/office/officeart/2005/8/layout/cycle7"/>
    <dgm:cxn modelId="{20A8BAB8-E340-4042-A532-FC7F86F22B4E}" type="presParOf" srcId="{5C3CCA9C-1335-F141-B630-4330198B1CB7}" destId="{519A2750-CE1F-1545-B696-5077FD5513E0}" srcOrd="1" destOrd="0" presId="urn:microsoft.com/office/officeart/2005/8/layout/cycle7"/>
    <dgm:cxn modelId="{8FCF9E0C-85CA-754C-B272-A443785D8957}" type="presParOf" srcId="{519A2750-CE1F-1545-B696-5077FD5513E0}" destId="{866C698F-02A8-4346-8B53-D3164004D541}" srcOrd="0" destOrd="0" presId="urn:microsoft.com/office/officeart/2005/8/layout/cycle7"/>
    <dgm:cxn modelId="{4044B74F-6E3E-6C4D-940B-20D0ACF8183D}" type="presParOf" srcId="{5C3CCA9C-1335-F141-B630-4330198B1CB7}" destId="{AB99E5AE-6042-EF44-A1AF-50CC886FF9F3}" srcOrd="2" destOrd="0" presId="urn:microsoft.com/office/officeart/2005/8/layout/cycle7"/>
    <dgm:cxn modelId="{793F6587-6D7C-F040-A7F5-26C842EFC102}" type="presParOf" srcId="{5C3CCA9C-1335-F141-B630-4330198B1CB7}" destId="{26978D31-43F1-3647-8B2B-22946F5C0BC2}" srcOrd="3" destOrd="0" presId="urn:microsoft.com/office/officeart/2005/8/layout/cycle7"/>
    <dgm:cxn modelId="{95AE7FF9-1E86-6D4C-96D7-E04D25748F42}" type="presParOf" srcId="{26978D31-43F1-3647-8B2B-22946F5C0BC2}" destId="{3A05B4EF-704C-8C48-96FC-FD1B3E45A567}" srcOrd="0" destOrd="0" presId="urn:microsoft.com/office/officeart/2005/8/layout/cycle7"/>
    <dgm:cxn modelId="{049F6406-32EB-ED47-BE48-F1B251FF3322}" type="presParOf" srcId="{5C3CCA9C-1335-F141-B630-4330198B1CB7}" destId="{7D50F43E-E2B5-764F-8207-78F8499E25F3}" srcOrd="4" destOrd="0" presId="urn:microsoft.com/office/officeart/2005/8/layout/cycle7"/>
    <dgm:cxn modelId="{F0FD2868-4EE9-754D-82AD-3B325E6470E0}" type="presParOf" srcId="{5C3CCA9C-1335-F141-B630-4330198B1CB7}" destId="{2A27E6FF-7CB2-3544-8533-85811D024E21}" srcOrd="5" destOrd="0" presId="urn:microsoft.com/office/officeart/2005/8/layout/cycle7"/>
    <dgm:cxn modelId="{4518E0F7-9BBD-6942-BEDD-828AFE7205C1}" type="presParOf" srcId="{2A27E6FF-7CB2-3544-8533-85811D024E21}" destId="{4E065C9A-0903-6944-B926-05BC5B44408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12EB5-A510-6E43-9775-E5F170FA5CA8}" type="doc">
      <dgm:prSet loTypeId="urn:microsoft.com/office/officeart/2008/layout/VerticalCurvedList" loCatId="" qsTypeId="urn:microsoft.com/office/officeart/2005/8/quickstyle/simple1" qsCatId="simple" csTypeId="urn:microsoft.com/office/officeart/2005/8/colors/accent1_5" csCatId="accent1" phldr="1"/>
      <dgm:spPr/>
      <dgm:t>
        <a:bodyPr/>
        <a:lstStyle/>
        <a:p>
          <a:endParaRPr lang="fr-FR"/>
        </a:p>
      </dgm:t>
    </dgm:pt>
    <dgm:pt modelId="{8CBDDD27-B859-2E4D-BD99-F0513FAA3185}">
      <dgm:prSet phldrT="[Texte]" custT="1"/>
      <dgm:spPr/>
      <dgm:t>
        <a:bodyPr/>
        <a:lstStyle/>
        <a:p>
          <a:r>
            <a:rPr lang="fr-FR" sz="1000" dirty="0"/>
            <a:t>Energy content of the </a:t>
          </a:r>
          <a:r>
            <a:rPr lang="fr-FR" sz="1000" dirty="0" err="1"/>
            <a:t>Universe</a:t>
          </a:r>
          <a:endParaRPr lang="fr-FR" sz="1000" dirty="0"/>
        </a:p>
      </dgm:t>
    </dgm:pt>
    <dgm:pt modelId="{35D93C0D-A2A5-2C4D-A529-512B31AA0061}" type="parTrans" cxnId="{58264B8E-1092-7949-95DB-8D80D54F93D3}">
      <dgm:prSet/>
      <dgm:spPr/>
      <dgm:t>
        <a:bodyPr/>
        <a:lstStyle/>
        <a:p>
          <a:endParaRPr lang="fr-FR" sz="1000"/>
        </a:p>
      </dgm:t>
    </dgm:pt>
    <dgm:pt modelId="{BFE0E5AF-21A6-A74A-ADFF-489E62AE51D9}" type="sibTrans" cxnId="{58264B8E-1092-7949-95DB-8D80D54F93D3}">
      <dgm:prSet/>
      <dgm:spPr/>
      <dgm:t>
        <a:bodyPr/>
        <a:lstStyle/>
        <a:p>
          <a:endParaRPr lang="fr-FR" sz="1000"/>
        </a:p>
      </dgm:t>
    </dgm:pt>
    <dgm:pt modelId="{F9E6B92F-6CE7-1B4C-A1A8-BC45AC59B9DD}">
      <dgm:prSet phldrT="[Texte]" custT="1"/>
      <dgm:spPr/>
      <dgm:t>
        <a:bodyPr/>
        <a:lstStyle/>
        <a:p>
          <a:r>
            <a:rPr lang="fr-FR" sz="1000" dirty="0"/>
            <a:t>Formation and </a:t>
          </a:r>
          <a:r>
            <a:rPr lang="fr-FR" sz="1000" dirty="0" err="1"/>
            <a:t>evolution</a:t>
          </a:r>
          <a:r>
            <a:rPr lang="fr-FR" sz="1000" dirty="0"/>
            <a:t> of structures, galaxies, stars</a:t>
          </a:r>
        </a:p>
      </dgm:t>
    </dgm:pt>
    <dgm:pt modelId="{B868EB32-D622-324A-A975-A04DCD619263}" type="parTrans" cxnId="{7F9157AA-33AF-9F40-9D6D-295134E4675D}">
      <dgm:prSet/>
      <dgm:spPr/>
      <dgm:t>
        <a:bodyPr/>
        <a:lstStyle/>
        <a:p>
          <a:endParaRPr lang="fr-FR" sz="1000"/>
        </a:p>
      </dgm:t>
    </dgm:pt>
    <dgm:pt modelId="{443D1C3D-7679-A34C-9696-DD37068CE78B}" type="sibTrans" cxnId="{7F9157AA-33AF-9F40-9D6D-295134E4675D}">
      <dgm:prSet/>
      <dgm:spPr/>
      <dgm:t>
        <a:bodyPr/>
        <a:lstStyle/>
        <a:p>
          <a:endParaRPr lang="fr-FR" sz="1000"/>
        </a:p>
      </dgm:t>
    </dgm:pt>
    <dgm:pt modelId="{89B62F89-CF49-C44B-B397-988405077B41}">
      <dgm:prSet phldrT="[Texte]" custT="1"/>
      <dgm:spPr/>
      <dgm:t>
        <a:bodyPr/>
        <a:lstStyle/>
        <a:p>
          <a:r>
            <a:rPr lang="fr-FR" sz="1000" dirty="0"/>
            <a:t>Stars and </a:t>
          </a:r>
          <a:r>
            <a:rPr lang="fr-FR" sz="1000" dirty="0" err="1"/>
            <a:t>planetary</a:t>
          </a:r>
          <a:r>
            <a:rPr lang="fr-FR" sz="1000" dirty="0"/>
            <a:t> </a:t>
          </a:r>
          <a:r>
            <a:rPr lang="fr-FR" sz="1000" dirty="0" err="1"/>
            <a:t>systems</a:t>
          </a:r>
          <a:endParaRPr lang="fr-FR" sz="1000" dirty="0"/>
        </a:p>
      </dgm:t>
    </dgm:pt>
    <dgm:pt modelId="{0C94E0A3-F690-8749-AC58-54E94218CEE5}" type="parTrans" cxnId="{D24C15D7-01D9-7749-95F5-D6BAC36C6104}">
      <dgm:prSet/>
      <dgm:spPr/>
      <dgm:t>
        <a:bodyPr/>
        <a:lstStyle/>
        <a:p>
          <a:endParaRPr lang="fr-FR" sz="1000"/>
        </a:p>
      </dgm:t>
    </dgm:pt>
    <dgm:pt modelId="{411BE2BB-4424-7B49-AA3F-F0B62F55443F}" type="sibTrans" cxnId="{D24C15D7-01D9-7749-95F5-D6BAC36C6104}">
      <dgm:prSet/>
      <dgm:spPr/>
      <dgm:t>
        <a:bodyPr/>
        <a:lstStyle/>
        <a:p>
          <a:endParaRPr lang="fr-FR" sz="1000"/>
        </a:p>
      </dgm:t>
    </dgm:pt>
    <dgm:pt modelId="{4BBD4375-BEF3-C44A-9627-BA4120B870C0}">
      <dgm:prSet custT="1"/>
      <dgm:spPr/>
      <dgm:t>
        <a:bodyPr/>
        <a:lstStyle/>
        <a:p>
          <a:r>
            <a:rPr lang="fr-FR" sz="1000" dirty="0"/>
            <a:t>Exploration of the transient </a:t>
          </a:r>
          <a:r>
            <a:rPr lang="fr-FR" sz="1000" dirty="0" err="1"/>
            <a:t>Universe</a:t>
          </a:r>
          <a:endParaRPr lang="fr-FR" sz="1000" dirty="0"/>
        </a:p>
      </dgm:t>
    </dgm:pt>
    <dgm:pt modelId="{8F149557-D904-6747-8A44-A97ED42A8FA8}" type="parTrans" cxnId="{DEA6CBC5-F47E-3C41-A407-DF2E74BA9599}">
      <dgm:prSet/>
      <dgm:spPr/>
      <dgm:t>
        <a:bodyPr/>
        <a:lstStyle/>
        <a:p>
          <a:endParaRPr lang="fr-FR" sz="1000"/>
        </a:p>
      </dgm:t>
    </dgm:pt>
    <dgm:pt modelId="{51ABDBEC-F474-3049-95AA-3C74D2F45E8B}" type="sibTrans" cxnId="{DEA6CBC5-F47E-3C41-A407-DF2E74BA9599}">
      <dgm:prSet/>
      <dgm:spPr/>
      <dgm:t>
        <a:bodyPr/>
        <a:lstStyle/>
        <a:p>
          <a:endParaRPr lang="fr-FR" sz="1000"/>
        </a:p>
      </dgm:t>
    </dgm:pt>
    <dgm:pt modelId="{7BCDEB36-FBC0-064B-A672-63D69754206D}" type="pres">
      <dgm:prSet presAssocID="{0D812EB5-A510-6E43-9775-E5F170FA5CA8}" presName="Name0" presStyleCnt="0">
        <dgm:presLayoutVars>
          <dgm:chMax val="7"/>
          <dgm:chPref val="7"/>
          <dgm:dir/>
        </dgm:presLayoutVars>
      </dgm:prSet>
      <dgm:spPr/>
      <dgm:t>
        <a:bodyPr/>
        <a:lstStyle/>
        <a:p>
          <a:endParaRPr lang="fr-FR"/>
        </a:p>
      </dgm:t>
    </dgm:pt>
    <dgm:pt modelId="{2FD67899-2F41-2942-9FF3-6130E0CBF920}" type="pres">
      <dgm:prSet presAssocID="{0D812EB5-A510-6E43-9775-E5F170FA5CA8}" presName="Name1" presStyleCnt="0"/>
      <dgm:spPr/>
    </dgm:pt>
    <dgm:pt modelId="{D93FBBF9-8A7D-8E44-B56E-BA60E43E7705}" type="pres">
      <dgm:prSet presAssocID="{0D812EB5-A510-6E43-9775-E5F170FA5CA8}" presName="cycle" presStyleCnt="0"/>
      <dgm:spPr/>
    </dgm:pt>
    <dgm:pt modelId="{0F9FB63D-2FF0-AA40-AF2C-D2B77E7CAEE8}" type="pres">
      <dgm:prSet presAssocID="{0D812EB5-A510-6E43-9775-E5F170FA5CA8}" presName="srcNode" presStyleLbl="node1" presStyleIdx="0" presStyleCnt="4"/>
      <dgm:spPr/>
    </dgm:pt>
    <dgm:pt modelId="{759BDE70-3991-DE4A-853C-84ADDBEBD0BF}" type="pres">
      <dgm:prSet presAssocID="{0D812EB5-A510-6E43-9775-E5F170FA5CA8}" presName="conn" presStyleLbl="parChTrans1D2" presStyleIdx="0" presStyleCnt="1"/>
      <dgm:spPr/>
      <dgm:t>
        <a:bodyPr/>
        <a:lstStyle/>
        <a:p>
          <a:endParaRPr lang="fr-FR"/>
        </a:p>
      </dgm:t>
    </dgm:pt>
    <dgm:pt modelId="{D43400F2-09C8-D14C-B34A-8CCDA5BF7DA3}" type="pres">
      <dgm:prSet presAssocID="{0D812EB5-A510-6E43-9775-E5F170FA5CA8}" presName="extraNode" presStyleLbl="node1" presStyleIdx="0" presStyleCnt="4"/>
      <dgm:spPr/>
    </dgm:pt>
    <dgm:pt modelId="{E8638D06-2E12-3648-92B8-358F1F2CFD73}" type="pres">
      <dgm:prSet presAssocID="{0D812EB5-A510-6E43-9775-E5F170FA5CA8}" presName="dstNode" presStyleLbl="node1" presStyleIdx="0" presStyleCnt="4"/>
      <dgm:spPr/>
    </dgm:pt>
    <dgm:pt modelId="{057AAEE3-B403-8D49-9C5B-0A0264847AD2}" type="pres">
      <dgm:prSet presAssocID="{8CBDDD27-B859-2E4D-BD99-F0513FAA3185}" presName="text_1" presStyleLbl="node1" presStyleIdx="0" presStyleCnt="4">
        <dgm:presLayoutVars>
          <dgm:bulletEnabled val="1"/>
        </dgm:presLayoutVars>
      </dgm:prSet>
      <dgm:spPr/>
      <dgm:t>
        <a:bodyPr/>
        <a:lstStyle/>
        <a:p>
          <a:endParaRPr lang="fr-FR"/>
        </a:p>
      </dgm:t>
    </dgm:pt>
    <dgm:pt modelId="{B9950D49-8675-1A43-9188-7185809013D4}" type="pres">
      <dgm:prSet presAssocID="{8CBDDD27-B859-2E4D-BD99-F0513FAA3185}" presName="accent_1" presStyleCnt="0"/>
      <dgm:spPr/>
    </dgm:pt>
    <dgm:pt modelId="{717F6713-D5DC-9345-8EAE-AA144AD581A4}" type="pres">
      <dgm:prSet presAssocID="{8CBDDD27-B859-2E4D-BD99-F0513FAA3185}" presName="accentRepeatNode" presStyleLbl="solidFgAcc1" presStyleIdx="0" presStyleCnt="4"/>
      <dgm:spPr/>
    </dgm:pt>
    <dgm:pt modelId="{0B57326D-D517-E447-9B7F-AA8580B3A4B4}" type="pres">
      <dgm:prSet presAssocID="{F9E6B92F-6CE7-1B4C-A1A8-BC45AC59B9DD}" presName="text_2" presStyleLbl="node1" presStyleIdx="1" presStyleCnt="4">
        <dgm:presLayoutVars>
          <dgm:bulletEnabled val="1"/>
        </dgm:presLayoutVars>
      </dgm:prSet>
      <dgm:spPr/>
      <dgm:t>
        <a:bodyPr/>
        <a:lstStyle/>
        <a:p>
          <a:endParaRPr lang="fr-FR"/>
        </a:p>
      </dgm:t>
    </dgm:pt>
    <dgm:pt modelId="{01CF8FAC-47C7-1843-8529-69CD3FA4FE0A}" type="pres">
      <dgm:prSet presAssocID="{F9E6B92F-6CE7-1B4C-A1A8-BC45AC59B9DD}" presName="accent_2" presStyleCnt="0"/>
      <dgm:spPr/>
    </dgm:pt>
    <dgm:pt modelId="{E3FB86B0-D294-8A4F-A646-25DB62667E84}" type="pres">
      <dgm:prSet presAssocID="{F9E6B92F-6CE7-1B4C-A1A8-BC45AC59B9DD}" presName="accentRepeatNode" presStyleLbl="solidFgAcc1" presStyleIdx="1" presStyleCnt="4"/>
      <dgm:spPr/>
    </dgm:pt>
    <dgm:pt modelId="{488593A4-1A07-244F-8277-CDB0517BACF6}" type="pres">
      <dgm:prSet presAssocID="{89B62F89-CF49-C44B-B397-988405077B41}" presName="text_3" presStyleLbl="node1" presStyleIdx="2" presStyleCnt="4">
        <dgm:presLayoutVars>
          <dgm:bulletEnabled val="1"/>
        </dgm:presLayoutVars>
      </dgm:prSet>
      <dgm:spPr/>
      <dgm:t>
        <a:bodyPr/>
        <a:lstStyle/>
        <a:p>
          <a:endParaRPr lang="fr-FR"/>
        </a:p>
      </dgm:t>
    </dgm:pt>
    <dgm:pt modelId="{6C8C4BEC-E07D-1943-AA9F-5AE63C05C933}" type="pres">
      <dgm:prSet presAssocID="{89B62F89-CF49-C44B-B397-988405077B41}" presName="accent_3" presStyleCnt="0"/>
      <dgm:spPr/>
    </dgm:pt>
    <dgm:pt modelId="{F9C44B59-4194-6F4E-BFF5-CEA69B329626}" type="pres">
      <dgm:prSet presAssocID="{89B62F89-CF49-C44B-B397-988405077B41}" presName="accentRepeatNode" presStyleLbl="solidFgAcc1" presStyleIdx="2" presStyleCnt="4"/>
      <dgm:spPr/>
    </dgm:pt>
    <dgm:pt modelId="{F6312EEF-60FC-E04C-B9A7-50FD19617463}" type="pres">
      <dgm:prSet presAssocID="{4BBD4375-BEF3-C44A-9627-BA4120B870C0}" presName="text_4" presStyleLbl="node1" presStyleIdx="3" presStyleCnt="4">
        <dgm:presLayoutVars>
          <dgm:bulletEnabled val="1"/>
        </dgm:presLayoutVars>
      </dgm:prSet>
      <dgm:spPr/>
      <dgm:t>
        <a:bodyPr/>
        <a:lstStyle/>
        <a:p>
          <a:endParaRPr lang="fr-FR"/>
        </a:p>
      </dgm:t>
    </dgm:pt>
    <dgm:pt modelId="{AB065923-2D1C-F84F-9D9D-98631DEA2B79}" type="pres">
      <dgm:prSet presAssocID="{4BBD4375-BEF3-C44A-9627-BA4120B870C0}" presName="accent_4" presStyleCnt="0"/>
      <dgm:spPr/>
    </dgm:pt>
    <dgm:pt modelId="{83F01C94-D328-CD43-ADDC-EDC13B6B09CC}" type="pres">
      <dgm:prSet presAssocID="{4BBD4375-BEF3-C44A-9627-BA4120B870C0}" presName="accentRepeatNode" presStyleLbl="solidFgAcc1" presStyleIdx="3" presStyleCnt="4"/>
      <dgm:spPr/>
    </dgm:pt>
  </dgm:ptLst>
  <dgm:cxnLst>
    <dgm:cxn modelId="{D24C15D7-01D9-7749-95F5-D6BAC36C6104}" srcId="{0D812EB5-A510-6E43-9775-E5F170FA5CA8}" destId="{89B62F89-CF49-C44B-B397-988405077B41}" srcOrd="2" destOrd="0" parTransId="{0C94E0A3-F690-8749-AC58-54E94218CEE5}" sibTransId="{411BE2BB-4424-7B49-AA3F-F0B62F55443F}"/>
    <dgm:cxn modelId="{739F6E76-7395-A346-BB2F-2142751A2B88}" type="presOf" srcId="{0D812EB5-A510-6E43-9775-E5F170FA5CA8}" destId="{7BCDEB36-FBC0-064B-A672-63D69754206D}" srcOrd="0" destOrd="0" presId="urn:microsoft.com/office/officeart/2008/layout/VerticalCurvedList"/>
    <dgm:cxn modelId="{4C2ECA90-0767-214F-B79B-6495C89214F9}" type="presOf" srcId="{8CBDDD27-B859-2E4D-BD99-F0513FAA3185}" destId="{057AAEE3-B403-8D49-9C5B-0A0264847AD2}" srcOrd="0" destOrd="0" presId="urn:microsoft.com/office/officeart/2008/layout/VerticalCurvedList"/>
    <dgm:cxn modelId="{BA9D0BF5-6845-8541-9855-A4DC84CBC8CB}" type="presOf" srcId="{F9E6B92F-6CE7-1B4C-A1A8-BC45AC59B9DD}" destId="{0B57326D-D517-E447-9B7F-AA8580B3A4B4}" srcOrd="0" destOrd="0" presId="urn:microsoft.com/office/officeart/2008/layout/VerticalCurvedList"/>
    <dgm:cxn modelId="{DEA6CBC5-F47E-3C41-A407-DF2E74BA9599}" srcId="{0D812EB5-A510-6E43-9775-E5F170FA5CA8}" destId="{4BBD4375-BEF3-C44A-9627-BA4120B870C0}" srcOrd="3" destOrd="0" parTransId="{8F149557-D904-6747-8A44-A97ED42A8FA8}" sibTransId="{51ABDBEC-F474-3049-95AA-3C74D2F45E8B}"/>
    <dgm:cxn modelId="{9B694115-00AA-E344-927B-0DF913E242DE}" type="presOf" srcId="{4BBD4375-BEF3-C44A-9627-BA4120B870C0}" destId="{F6312EEF-60FC-E04C-B9A7-50FD19617463}" srcOrd="0" destOrd="0" presId="urn:microsoft.com/office/officeart/2008/layout/VerticalCurvedList"/>
    <dgm:cxn modelId="{C429DD3F-81EC-2F4C-A9BB-C05832843BFF}" type="presOf" srcId="{89B62F89-CF49-C44B-B397-988405077B41}" destId="{488593A4-1A07-244F-8277-CDB0517BACF6}" srcOrd="0" destOrd="0" presId="urn:microsoft.com/office/officeart/2008/layout/VerticalCurvedList"/>
    <dgm:cxn modelId="{00141319-FD96-4C49-8264-7097C7E6089E}" type="presOf" srcId="{BFE0E5AF-21A6-A74A-ADFF-489E62AE51D9}" destId="{759BDE70-3991-DE4A-853C-84ADDBEBD0BF}" srcOrd="0" destOrd="0" presId="urn:microsoft.com/office/officeart/2008/layout/VerticalCurvedList"/>
    <dgm:cxn modelId="{7F9157AA-33AF-9F40-9D6D-295134E4675D}" srcId="{0D812EB5-A510-6E43-9775-E5F170FA5CA8}" destId="{F9E6B92F-6CE7-1B4C-A1A8-BC45AC59B9DD}" srcOrd="1" destOrd="0" parTransId="{B868EB32-D622-324A-A975-A04DCD619263}" sibTransId="{443D1C3D-7679-A34C-9696-DD37068CE78B}"/>
    <dgm:cxn modelId="{58264B8E-1092-7949-95DB-8D80D54F93D3}" srcId="{0D812EB5-A510-6E43-9775-E5F170FA5CA8}" destId="{8CBDDD27-B859-2E4D-BD99-F0513FAA3185}" srcOrd="0" destOrd="0" parTransId="{35D93C0D-A2A5-2C4D-A529-512B31AA0061}" sibTransId="{BFE0E5AF-21A6-A74A-ADFF-489E62AE51D9}"/>
    <dgm:cxn modelId="{E9C6C26A-5035-DB4D-9776-23425AB5A5F6}" type="presParOf" srcId="{7BCDEB36-FBC0-064B-A672-63D69754206D}" destId="{2FD67899-2F41-2942-9FF3-6130E0CBF920}" srcOrd="0" destOrd="0" presId="urn:microsoft.com/office/officeart/2008/layout/VerticalCurvedList"/>
    <dgm:cxn modelId="{304B6065-87B1-F44B-A59D-455BCF75EDC7}" type="presParOf" srcId="{2FD67899-2F41-2942-9FF3-6130E0CBF920}" destId="{D93FBBF9-8A7D-8E44-B56E-BA60E43E7705}" srcOrd="0" destOrd="0" presId="urn:microsoft.com/office/officeart/2008/layout/VerticalCurvedList"/>
    <dgm:cxn modelId="{DA7F165B-1E0D-7F4B-8B1F-48E7CA936D5D}" type="presParOf" srcId="{D93FBBF9-8A7D-8E44-B56E-BA60E43E7705}" destId="{0F9FB63D-2FF0-AA40-AF2C-D2B77E7CAEE8}" srcOrd="0" destOrd="0" presId="urn:microsoft.com/office/officeart/2008/layout/VerticalCurvedList"/>
    <dgm:cxn modelId="{400F6501-F290-554C-B7A4-8519468D51B5}" type="presParOf" srcId="{D93FBBF9-8A7D-8E44-B56E-BA60E43E7705}" destId="{759BDE70-3991-DE4A-853C-84ADDBEBD0BF}" srcOrd="1" destOrd="0" presId="urn:microsoft.com/office/officeart/2008/layout/VerticalCurvedList"/>
    <dgm:cxn modelId="{7EBC832F-24D3-704C-8EC1-BFA726443263}" type="presParOf" srcId="{D93FBBF9-8A7D-8E44-B56E-BA60E43E7705}" destId="{D43400F2-09C8-D14C-B34A-8CCDA5BF7DA3}" srcOrd="2" destOrd="0" presId="urn:microsoft.com/office/officeart/2008/layout/VerticalCurvedList"/>
    <dgm:cxn modelId="{68C4592D-6F9B-DB49-98F2-A29C0B84E685}" type="presParOf" srcId="{D93FBBF9-8A7D-8E44-B56E-BA60E43E7705}" destId="{E8638D06-2E12-3648-92B8-358F1F2CFD73}" srcOrd="3" destOrd="0" presId="urn:microsoft.com/office/officeart/2008/layout/VerticalCurvedList"/>
    <dgm:cxn modelId="{B5BD6EFA-83B0-8440-9592-B2FC8D2667DF}" type="presParOf" srcId="{2FD67899-2F41-2942-9FF3-6130E0CBF920}" destId="{057AAEE3-B403-8D49-9C5B-0A0264847AD2}" srcOrd="1" destOrd="0" presId="urn:microsoft.com/office/officeart/2008/layout/VerticalCurvedList"/>
    <dgm:cxn modelId="{8FA30141-B3AF-0146-B5A5-BE1AEE969C62}" type="presParOf" srcId="{2FD67899-2F41-2942-9FF3-6130E0CBF920}" destId="{B9950D49-8675-1A43-9188-7185809013D4}" srcOrd="2" destOrd="0" presId="urn:microsoft.com/office/officeart/2008/layout/VerticalCurvedList"/>
    <dgm:cxn modelId="{1C72CC29-BABD-B54C-B1A2-41C7EAB8FA6E}" type="presParOf" srcId="{B9950D49-8675-1A43-9188-7185809013D4}" destId="{717F6713-D5DC-9345-8EAE-AA144AD581A4}" srcOrd="0" destOrd="0" presId="urn:microsoft.com/office/officeart/2008/layout/VerticalCurvedList"/>
    <dgm:cxn modelId="{1694CA6E-A990-0B46-B6E6-B72615D66B59}" type="presParOf" srcId="{2FD67899-2F41-2942-9FF3-6130E0CBF920}" destId="{0B57326D-D517-E447-9B7F-AA8580B3A4B4}" srcOrd="3" destOrd="0" presId="urn:microsoft.com/office/officeart/2008/layout/VerticalCurvedList"/>
    <dgm:cxn modelId="{9C8DE2A2-C629-6341-B118-D2CB08DCBB0A}" type="presParOf" srcId="{2FD67899-2F41-2942-9FF3-6130E0CBF920}" destId="{01CF8FAC-47C7-1843-8529-69CD3FA4FE0A}" srcOrd="4" destOrd="0" presId="urn:microsoft.com/office/officeart/2008/layout/VerticalCurvedList"/>
    <dgm:cxn modelId="{82B2C4C6-6564-2A4A-9F73-A1450BC7036E}" type="presParOf" srcId="{01CF8FAC-47C7-1843-8529-69CD3FA4FE0A}" destId="{E3FB86B0-D294-8A4F-A646-25DB62667E84}" srcOrd="0" destOrd="0" presId="urn:microsoft.com/office/officeart/2008/layout/VerticalCurvedList"/>
    <dgm:cxn modelId="{79AC48A2-511A-DB42-94F4-DD4F262C19D8}" type="presParOf" srcId="{2FD67899-2F41-2942-9FF3-6130E0CBF920}" destId="{488593A4-1A07-244F-8277-CDB0517BACF6}" srcOrd="5" destOrd="0" presId="urn:microsoft.com/office/officeart/2008/layout/VerticalCurvedList"/>
    <dgm:cxn modelId="{9178E5EA-D43A-DD45-BFD9-97615A9788FB}" type="presParOf" srcId="{2FD67899-2F41-2942-9FF3-6130E0CBF920}" destId="{6C8C4BEC-E07D-1943-AA9F-5AE63C05C933}" srcOrd="6" destOrd="0" presId="urn:microsoft.com/office/officeart/2008/layout/VerticalCurvedList"/>
    <dgm:cxn modelId="{C35F40B0-455A-3F4C-A42F-3A14342BA5AE}" type="presParOf" srcId="{6C8C4BEC-E07D-1943-AA9F-5AE63C05C933}" destId="{F9C44B59-4194-6F4E-BFF5-CEA69B329626}" srcOrd="0" destOrd="0" presId="urn:microsoft.com/office/officeart/2008/layout/VerticalCurvedList"/>
    <dgm:cxn modelId="{C7CEDB32-F2C4-C745-AA19-7AB9D6994A8F}" type="presParOf" srcId="{2FD67899-2F41-2942-9FF3-6130E0CBF920}" destId="{F6312EEF-60FC-E04C-B9A7-50FD19617463}" srcOrd="7" destOrd="0" presId="urn:microsoft.com/office/officeart/2008/layout/VerticalCurvedList"/>
    <dgm:cxn modelId="{ABD7459B-FE17-FF45-BE77-F564837C5E22}" type="presParOf" srcId="{2FD67899-2F41-2942-9FF3-6130E0CBF920}" destId="{AB065923-2D1C-F84F-9D9D-98631DEA2B79}" srcOrd="8" destOrd="0" presId="urn:microsoft.com/office/officeart/2008/layout/VerticalCurvedList"/>
    <dgm:cxn modelId="{308C69A9-10FE-1143-83BF-175BC182DC19}" type="presParOf" srcId="{AB065923-2D1C-F84F-9D9D-98631DEA2B79}" destId="{83F01C94-D328-CD43-ADDC-EDC13B6B09CC}"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7FD875-3412-DF4F-8754-D5745C76B14D}" type="doc">
      <dgm:prSet loTypeId="urn:microsoft.com/office/officeart/2008/layout/VerticalCurvedList" loCatId="" qsTypeId="urn:microsoft.com/office/officeart/2005/8/quickstyle/simple1" qsCatId="simple" csTypeId="urn:microsoft.com/office/officeart/2005/8/colors/accent1_5" csCatId="accent1" phldr="1"/>
      <dgm:spPr/>
      <dgm:t>
        <a:bodyPr/>
        <a:lstStyle/>
        <a:p>
          <a:endParaRPr lang="fr-FR"/>
        </a:p>
      </dgm:t>
    </dgm:pt>
    <dgm:pt modelId="{0781D4D9-186B-B546-9149-FE7D4FFD8715}">
      <dgm:prSet phldrT="[Texte]" custT="1"/>
      <dgm:spPr>
        <a:solidFill>
          <a:schemeClr val="tx2">
            <a:alpha val="90000"/>
          </a:schemeClr>
        </a:solidFill>
      </dgm:spPr>
      <dgm:t>
        <a:bodyPr/>
        <a:lstStyle/>
        <a:p>
          <a:r>
            <a:rPr lang="fr-FR" sz="1000" dirty="0"/>
            <a:t>Nuclear structure and </a:t>
          </a:r>
          <a:r>
            <a:rPr lang="fr-FR" sz="1000" dirty="0" err="1"/>
            <a:t>dynamics</a:t>
          </a:r>
          <a:endParaRPr lang="fr-FR" sz="1000" dirty="0"/>
        </a:p>
      </dgm:t>
    </dgm:pt>
    <dgm:pt modelId="{C3BD04AE-AAF5-9E47-B4C2-F13A83C36EB6}" type="parTrans" cxnId="{7EB726B2-0715-2E43-8084-AD4FCFECCEC1}">
      <dgm:prSet/>
      <dgm:spPr/>
      <dgm:t>
        <a:bodyPr/>
        <a:lstStyle/>
        <a:p>
          <a:endParaRPr lang="fr-FR" sz="1200"/>
        </a:p>
      </dgm:t>
    </dgm:pt>
    <dgm:pt modelId="{0105E25A-014D-DA4B-A86D-F80159370BE6}" type="sibTrans" cxnId="{7EB726B2-0715-2E43-8084-AD4FCFECCEC1}">
      <dgm:prSet/>
      <dgm:spPr>
        <a:ln>
          <a:solidFill>
            <a:schemeClr val="tx2"/>
          </a:solidFill>
        </a:ln>
      </dgm:spPr>
      <dgm:t>
        <a:bodyPr/>
        <a:lstStyle/>
        <a:p>
          <a:endParaRPr lang="fr-FR" sz="1200"/>
        </a:p>
      </dgm:t>
    </dgm:pt>
    <dgm:pt modelId="{199E0DD6-A6CA-E04B-859C-00590767CB16}">
      <dgm:prSet phldrT="[Texte]" custT="1"/>
      <dgm:spPr>
        <a:solidFill>
          <a:schemeClr val="tx2">
            <a:lumMod val="75000"/>
            <a:alpha val="50000"/>
          </a:schemeClr>
        </a:solidFill>
      </dgm:spPr>
      <dgm:t>
        <a:bodyPr/>
        <a:lstStyle/>
        <a:p>
          <a:r>
            <a:rPr lang="fr-FR" sz="1000" dirty="0"/>
            <a:t>Dynamics of quarks and gluons</a:t>
          </a:r>
        </a:p>
      </dgm:t>
    </dgm:pt>
    <dgm:pt modelId="{18EED47E-59FD-9546-B3D2-68616DE228E2}" type="parTrans" cxnId="{0E0ADA14-FF94-9D40-8B6E-FA719449E341}">
      <dgm:prSet/>
      <dgm:spPr/>
      <dgm:t>
        <a:bodyPr/>
        <a:lstStyle/>
        <a:p>
          <a:endParaRPr lang="fr-FR" sz="1200"/>
        </a:p>
      </dgm:t>
    </dgm:pt>
    <dgm:pt modelId="{0F879A9E-AA05-7946-93D5-839B61CC1E44}" type="sibTrans" cxnId="{0E0ADA14-FF94-9D40-8B6E-FA719449E341}">
      <dgm:prSet/>
      <dgm:spPr/>
      <dgm:t>
        <a:bodyPr/>
        <a:lstStyle/>
        <a:p>
          <a:endParaRPr lang="fr-FR" sz="1200"/>
        </a:p>
      </dgm:t>
    </dgm:pt>
    <dgm:pt modelId="{92584477-25A3-FF43-911E-58C94CD72519}" type="pres">
      <dgm:prSet presAssocID="{407FD875-3412-DF4F-8754-D5745C76B14D}" presName="Name0" presStyleCnt="0">
        <dgm:presLayoutVars>
          <dgm:chMax val="7"/>
          <dgm:chPref val="7"/>
          <dgm:dir/>
        </dgm:presLayoutVars>
      </dgm:prSet>
      <dgm:spPr/>
      <dgm:t>
        <a:bodyPr/>
        <a:lstStyle/>
        <a:p>
          <a:endParaRPr lang="fr-FR"/>
        </a:p>
      </dgm:t>
    </dgm:pt>
    <dgm:pt modelId="{2FD75B5C-E517-8B43-8B2F-51CD047443C9}" type="pres">
      <dgm:prSet presAssocID="{407FD875-3412-DF4F-8754-D5745C76B14D}" presName="Name1" presStyleCnt="0"/>
      <dgm:spPr/>
    </dgm:pt>
    <dgm:pt modelId="{D0AE5DD7-282F-B240-9297-24ED7E8E3759}" type="pres">
      <dgm:prSet presAssocID="{407FD875-3412-DF4F-8754-D5745C76B14D}" presName="cycle" presStyleCnt="0"/>
      <dgm:spPr/>
    </dgm:pt>
    <dgm:pt modelId="{5C523548-D0DC-F645-A58A-2F3B0ABAA1D2}" type="pres">
      <dgm:prSet presAssocID="{407FD875-3412-DF4F-8754-D5745C76B14D}" presName="srcNode" presStyleLbl="node1" presStyleIdx="0" presStyleCnt="2"/>
      <dgm:spPr/>
    </dgm:pt>
    <dgm:pt modelId="{01EE78F4-2ECA-0E4E-9A02-5A13AA0B589E}" type="pres">
      <dgm:prSet presAssocID="{407FD875-3412-DF4F-8754-D5745C76B14D}" presName="conn" presStyleLbl="parChTrans1D2" presStyleIdx="0" presStyleCnt="1"/>
      <dgm:spPr/>
      <dgm:t>
        <a:bodyPr/>
        <a:lstStyle/>
        <a:p>
          <a:endParaRPr lang="fr-FR"/>
        </a:p>
      </dgm:t>
    </dgm:pt>
    <dgm:pt modelId="{92275FA5-1763-BD41-AC9F-BC5AD35EA2D1}" type="pres">
      <dgm:prSet presAssocID="{407FD875-3412-DF4F-8754-D5745C76B14D}" presName="extraNode" presStyleLbl="node1" presStyleIdx="0" presStyleCnt="2"/>
      <dgm:spPr/>
    </dgm:pt>
    <dgm:pt modelId="{08BBBD49-4D8B-4C4F-9F24-1DF0434E140E}" type="pres">
      <dgm:prSet presAssocID="{407FD875-3412-DF4F-8754-D5745C76B14D}" presName="dstNode" presStyleLbl="node1" presStyleIdx="0" presStyleCnt="2"/>
      <dgm:spPr/>
    </dgm:pt>
    <dgm:pt modelId="{40F41CF0-7474-E647-BBA5-E9BF5885D0D7}" type="pres">
      <dgm:prSet presAssocID="{0781D4D9-186B-B546-9149-FE7D4FFD8715}" presName="text_1" presStyleLbl="node1" presStyleIdx="0" presStyleCnt="2">
        <dgm:presLayoutVars>
          <dgm:bulletEnabled val="1"/>
        </dgm:presLayoutVars>
      </dgm:prSet>
      <dgm:spPr/>
      <dgm:t>
        <a:bodyPr/>
        <a:lstStyle/>
        <a:p>
          <a:endParaRPr lang="fr-FR"/>
        </a:p>
      </dgm:t>
    </dgm:pt>
    <dgm:pt modelId="{70108CD8-862B-E443-9356-05B5AFB6A34D}" type="pres">
      <dgm:prSet presAssocID="{0781D4D9-186B-B546-9149-FE7D4FFD8715}" presName="accent_1" presStyleCnt="0"/>
      <dgm:spPr/>
    </dgm:pt>
    <dgm:pt modelId="{31A9222E-B140-CD4D-9302-09807F9CD400}" type="pres">
      <dgm:prSet presAssocID="{0781D4D9-186B-B546-9149-FE7D4FFD8715}" presName="accentRepeatNode" presStyleLbl="solidFgAcc1" presStyleIdx="0" presStyleCnt="2"/>
      <dgm:spPr>
        <a:ln>
          <a:solidFill>
            <a:schemeClr val="tx2">
              <a:alpha val="90000"/>
            </a:schemeClr>
          </a:solidFill>
        </a:ln>
      </dgm:spPr>
    </dgm:pt>
    <dgm:pt modelId="{EFD211AC-1B7A-094B-9920-5FC57D42F7A2}" type="pres">
      <dgm:prSet presAssocID="{199E0DD6-A6CA-E04B-859C-00590767CB16}" presName="text_2" presStyleLbl="node1" presStyleIdx="1" presStyleCnt="2">
        <dgm:presLayoutVars>
          <dgm:bulletEnabled val="1"/>
        </dgm:presLayoutVars>
      </dgm:prSet>
      <dgm:spPr/>
      <dgm:t>
        <a:bodyPr/>
        <a:lstStyle/>
        <a:p>
          <a:endParaRPr lang="fr-FR"/>
        </a:p>
      </dgm:t>
    </dgm:pt>
    <dgm:pt modelId="{E2C5A0F0-F2BB-AD46-A3F5-81B81082089E}" type="pres">
      <dgm:prSet presAssocID="{199E0DD6-A6CA-E04B-859C-00590767CB16}" presName="accent_2" presStyleCnt="0"/>
      <dgm:spPr/>
    </dgm:pt>
    <dgm:pt modelId="{784612E7-7D63-F84A-8006-EDD2246BDAB2}" type="pres">
      <dgm:prSet presAssocID="{199E0DD6-A6CA-E04B-859C-00590767CB16}" presName="accentRepeatNode" presStyleLbl="solidFgAcc1" presStyleIdx="1" presStyleCnt="2"/>
      <dgm:spPr>
        <a:ln>
          <a:solidFill>
            <a:schemeClr val="tx2">
              <a:lumMod val="75000"/>
              <a:alpha val="50000"/>
            </a:schemeClr>
          </a:solidFill>
        </a:ln>
      </dgm:spPr>
    </dgm:pt>
  </dgm:ptLst>
  <dgm:cxnLst>
    <dgm:cxn modelId="{5ED9F4A0-4858-354C-9C4F-DBB8B3A00B3C}" type="presOf" srcId="{0781D4D9-186B-B546-9149-FE7D4FFD8715}" destId="{40F41CF0-7474-E647-BBA5-E9BF5885D0D7}" srcOrd="0" destOrd="0" presId="urn:microsoft.com/office/officeart/2008/layout/VerticalCurvedList"/>
    <dgm:cxn modelId="{87536CD2-374D-0246-877F-CE8B3B1B11A5}" type="presOf" srcId="{199E0DD6-A6CA-E04B-859C-00590767CB16}" destId="{EFD211AC-1B7A-094B-9920-5FC57D42F7A2}" srcOrd="0" destOrd="0" presId="urn:microsoft.com/office/officeart/2008/layout/VerticalCurvedList"/>
    <dgm:cxn modelId="{0E0ADA14-FF94-9D40-8B6E-FA719449E341}" srcId="{407FD875-3412-DF4F-8754-D5745C76B14D}" destId="{199E0DD6-A6CA-E04B-859C-00590767CB16}" srcOrd="1" destOrd="0" parTransId="{18EED47E-59FD-9546-B3D2-68616DE228E2}" sibTransId="{0F879A9E-AA05-7946-93D5-839B61CC1E44}"/>
    <dgm:cxn modelId="{A417ECAE-8F0C-2547-B37A-4D5473CFE118}" type="presOf" srcId="{407FD875-3412-DF4F-8754-D5745C76B14D}" destId="{92584477-25A3-FF43-911E-58C94CD72519}" srcOrd="0" destOrd="0" presId="urn:microsoft.com/office/officeart/2008/layout/VerticalCurvedList"/>
    <dgm:cxn modelId="{14C308F3-07D4-9C4A-9E62-5A1B7A9C1D92}" type="presOf" srcId="{0105E25A-014D-DA4B-A86D-F80159370BE6}" destId="{01EE78F4-2ECA-0E4E-9A02-5A13AA0B589E}" srcOrd="0" destOrd="0" presId="urn:microsoft.com/office/officeart/2008/layout/VerticalCurvedList"/>
    <dgm:cxn modelId="{7EB726B2-0715-2E43-8084-AD4FCFECCEC1}" srcId="{407FD875-3412-DF4F-8754-D5745C76B14D}" destId="{0781D4D9-186B-B546-9149-FE7D4FFD8715}" srcOrd="0" destOrd="0" parTransId="{C3BD04AE-AAF5-9E47-B4C2-F13A83C36EB6}" sibTransId="{0105E25A-014D-DA4B-A86D-F80159370BE6}"/>
    <dgm:cxn modelId="{3404553F-1850-B645-ADCD-CB1E7DA94194}" type="presParOf" srcId="{92584477-25A3-FF43-911E-58C94CD72519}" destId="{2FD75B5C-E517-8B43-8B2F-51CD047443C9}" srcOrd="0" destOrd="0" presId="urn:microsoft.com/office/officeart/2008/layout/VerticalCurvedList"/>
    <dgm:cxn modelId="{B401CDD3-A279-CC48-A15F-43F9E6C66DDB}" type="presParOf" srcId="{2FD75B5C-E517-8B43-8B2F-51CD047443C9}" destId="{D0AE5DD7-282F-B240-9297-24ED7E8E3759}" srcOrd="0" destOrd="0" presId="urn:microsoft.com/office/officeart/2008/layout/VerticalCurvedList"/>
    <dgm:cxn modelId="{54EA6C08-39B0-8B47-AB5C-0D3052099B66}" type="presParOf" srcId="{D0AE5DD7-282F-B240-9297-24ED7E8E3759}" destId="{5C523548-D0DC-F645-A58A-2F3B0ABAA1D2}" srcOrd="0" destOrd="0" presId="urn:microsoft.com/office/officeart/2008/layout/VerticalCurvedList"/>
    <dgm:cxn modelId="{EEDBC281-1B65-E244-9FAC-5158B96FFEDE}" type="presParOf" srcId="{D0AE5DD7-282F-B240-9297-24ED7E8E3759}" destId="{01EE78F4-2ECA-0E4E-9A02-5A13AA0B589E}" srcOrd="1" destOrd="0" presId="urn:microsoft.com/office/officeart/2008/layout/VerticalCurvedList"/>
    <dgm:cxn modelId="{C8AB9D12-EE05-024C-B17F-000B7A153949}" type="presParOf" srcId="{D0AE5DD7-282F-B240-9297-24ED7E8E3759}" destId="{92275FA5-1763-BD41-AC9F-BC5AD35EA2D1}" srcOrd="2" destOrd="0" presId="urn:microsoft.com/office/officeart/2008/layout/VerticalCurvedList"/>
    <dgm:cxn modelId="{A0122263-180B-5247-9E57-3E268D6D5A8B}" type="presParOf" srcId="{D0AE5DD7-282F-B240-9297-24ED7E8E3759}" destId="{08BBBD49-4D8B-4C4F-9F24-1DF0434E140E}" srcOrd="3" destOrd="0" presId="urn:microsoft.com/office/officeart/2008/layout/VerticalCurvedList"/>
    <dgm:cxn modelId="{B86BE043-DE6E-C843-9D8E-5625B5AD820F}" type="presParOf" srcId="{2FD75B5C-E517-8B43-8B2F-51CD047443C9}" destId="{40F41CF0-7474-E647-BBA5-E9BF5885D0D7}" srcOrd="1" destOrd="0" presId="urn:microsoft.com/office/officeart/2008/layout/VerticalCurvedList"/>
    <dgm:cxn modelId="{E91EBBDD-3781-2A4D-8F38-ADCDAE85A5C5}" type="presParOf" srcId="{2FD75B5C-E517-8B43-8B2F-51CD047443C9}" destId="{70108CD8-862B-E443-9356-05B5AFB6A34D}" srcOrd="2" destOrd="0" presId="urn:microsoft.com/office/officeart/2008/layout/VerticalCurvedList"/>
    <dgm:cxn modelId="{71578FE2-F0DB-A249-AA07-AB758A512019}" type="presParOf" srcId="{70108CD8-862B-E443-9356-05B5AFB6A34D}" destId="{31A9222E-B140-CD4D-9302-09807F9CD400}" srcOrd="0" destOrd="0" presId="urn:microsoft.com/office/officeart/2008/layout/VerticalCurvedList"/>
    <dgm:cxn modelId="{1EAE315F-39B8-774A-AE60-5DB2B92E713A}" type="presParOf" srcId="{2FD75B5C-E517-8B43-8B2F-51CD047443C9}" destId="{EFD211AC-1B7A-094B-9920-5FC57D42F7A2}" srcOrd="3" destOrd="0" presId="urn:microsoft.com/office/officeart/2008/layout/VerticalCurvedList"/>
    <dgm:cxn modelId="{FCFC2040-5361-4C41-A7A4-29568E12E373}" type="presParOf" srcId="{2FD75B5C-E517-8B43-8B2F-51CD047443C9}" destId="{E2C5A0F0-F2BB-AD46-A3F5-81B81082089E}" srcOrd="4" destOrd="0" presId="urn:microsoft.com/office/officeart/2008/layout/VerticalCurvedList"/>
    <dgm:cxn modelId="{150C7BB6-7611-8949-8D2F-8EB111B8E23E}" type="presParOf" srcId="{E2C5A0F0-F2BB-AD46-A3F5-81B81082089E}" destId="{784612E7-7D63-F84A-8006-EDD2246BDAB2}"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07FD875-3412-DF4F-8754-D5745C76B14D}" type="doc">
      <dgm:prSet loTypeId="urn:microsoft.com/office/officeart/2008/layout/VerticalCurvedList" loCatId="" qsTypeId="urn:microsoft.com/office/officeart/2005/8/quickstyle/simple1" qsCatId="simple" csTypeId="urn:microsoft.com/office/officeart/2005/8/colors/accent3_3" csCatId="accent3" phldr="1"/>
      <dgm:spPr/>
      <dgm:t>
        <a:bodyPr/>
        <a:lstStyle/>
        <a:p>
          <a:endParaRPr lang="fr-FR"/>
        </a:p>
      </dgm:t>
    </dgm:pt>
    <dgm:pt modelId="{0781D4D9-186B-B546-9149-FE7D4FFD8715}">
      <dgm:prSet phldrT="[Texte]"/>
      <dgm:spPr>
        <a:solidFill>
          <a:schemeClr val="accent3">
            <a:lumMod val="50000"/>
          </a:schemeClr>
        </a:solidFill>
      </dgm:spPr>
      <dgm:t>
        <a:bodyPr/>
        <a:lstStyle/>
        <a:p>
          <a:r>
            <a:rPr lang="fr-FR" dirty="0"/>
            <a:t>Consistency tests of the standard model</a:t>
          </a:r>
        </a:p>
      </dgm:t>
    </dgm:pt>
    <dgm:pt modelId="{C3BD04AE-AAF5-9E47-B4C2-F13A83C36EB6}" type="parTrans" cxnId="{7EB726B2-0715-2E43-8084-AD4FCFECCEC1}">
      <dgm:prSet/>
      <dgm:spPr/>
      <dgm:t>
        <a:bodyPr/>
        <a:lstStyle/>
        <a:p>
          <a:endParaRPr lang="fr-FR"/>
        </a:p>
      </dgm:t>
    </dgm:pt>
    <dgm:pt modelId="{0105E25A-014D-DA4B-A86D-F80159370BE6}" type="sibTrans" cxnId="{7EB726B2-0715-2E43-8084-AD4FCFECCEC1}">
      <dgm:prSet/>
      <dgm:spPr/>
      <dgm:t>
        <a:bodyPr/>
        <a:lstStyle/>
        <a:p>
          <a:endParaRPr lang="fr-FR"/>
        </a:p>
      </dgm:t>
    </dgm:pt>
    <dgm:pt modelId="{199E0DD6-A6CA-E04B-859C-00590767CB16}">
      <dgm:prSet phldrT="[Texte]"/>
      <dgm:spPr>
        <a:solidFill>
          <a:schemeClr val="accent3">
            <a:lumMod val="75000"/>
          </a:schemeClr>
        </a:solidFill>
      </dgm:spPr>
      <dgm:t>
        <a:bodyPr/>
        <a:lstStyle/>
        <a:p>
          <a:r>
            <a:rPr lang="fr-FR" dirty="0"/>
            <a:t>Structural tests of the standard model</a:t>
          </a:r>
        </a:p>
      </dgm:t>
    </dgm:pt>
    <dgm:pt modelId="{18EED47E-59FD-9546-B3D2-68616DE228E2}" type="parTrans" cxnId="{0E0ADA14-FF94-9D40-8B6E-FA719449E341}">
      <dgm:prSet/>
      <dgm:spPr/>
      <dgm:t>
        <a:bodyPr/>
        <a:lstStyle/>
        <a:p>
          <a:endParaRPr lang="fr-FR"/>
        </a:p>
      </dgm:t>
    </dgm:pt>
    <dgm:pt modelId="{0F879A9E-AA05-7946-93D5-839B61CC1E44}" type="sibTrans" cxnId="{0E0ADA14-FF94-9D40-8B6E-FA719449E341}">
      <dgm:prSet/>
      <dgm:spPr/>
      <dgm:t>
        <a:bodyPr/>
        <a:lstStyle/>
        <a:p>
          <a:endParaRPr lang="fr-FR"/>
        </a:p>
      </dgm:t>
    </dgm:pt>
    <dgm:pt modelId="{92584477-25A3-FF43-911E-58C94CD72519}" type="pres">
      <dgm:prSet presAssocID="{407FD875-3412-DF4F-8754-D5745C76B14D}" presName="Name0" presStyleCnt="0">
        <dgm:presLayoutVars>
          <dgm:chMax val="7"/>
          <dgm:chPref val="7"/>
          <dgm:dir/>
        </dgm:presLayoutVars>
      </dgm:prSet>
      <dgm:spPr/>
      <dgm:t>
        <a:bodyPr/>
        <a:lstStyle/>
        <a:p>
          <a:endParaRPr lang="fr-FR"/>
        </a:p>
      </dgm:t>
    </dgm:pt>
    <dgm:pt modelId="{2FD75B5C-E517-8B43-8B2F-51CD047443C9}" type="pres">
      <dgm:prSet presAssocID="{407FD875-3412-DF4F-8754-D5745C76B14D}" presName="Name1" presStyleCnt="0"/>
      <dgm:spPr/>
    </dgm:pt>
    <dgm:pt modelId="{D0AE5DD7-282F-B240-9297-24ED7E8E3759}" type="pres">
      <dgm:prSet presAssocID="{407FD875-3412-DF4F-8754-D5745C76B14D}" presName="cycle" presStyleCnt="0"/>
      <dgm:spPr/>
    </dgm:pt>
    <dgm:pt modelId="{5C523548-D0DC-F645-A58A-2F3B0ABAA1D2}" type="pres">
      <dgm:prSet presAssocID="{407FD875-3412-DF4F-8754-D5745C76B14D}" presName="srcNode" presStyleLbl="node1" presStyleIdx="0" presStyleCnt="2"/>
      <dgm:spPr/>
    </dgm:pt>
    <dgm:pt modelId="{01EE78F4-2ECA-0E4E-9A02-5A13AA0B589E}" type="pres">
      <dgm:prSet presAssocID="{407FD875-3412-DF4F-8754-D5745C76B14D}" presName="conn" presStyleLbl="parChTrans1D2" presStyleIdx="0" presStyleCnt="1"/>
      <dgm:spPr/>
      <dgm:t>
        <a:bodyPr/>
        <a:lstStyle/>
        <a:p>
          <a:endParaRPr lang="fr-FR"/>
        </a:p>
      </dgm:t>
    </dgm:pt>
    <dgm:pt modelId="{92275FA5-1763-BD41-AC9F-BC5AD35EA2D1}" type="pres">
      <dgm:prSet presAssocID="{407FD875-3412-DF4F-8754-D5745C76B14D}" presName="extraNode" presStyleLbl="node1" presStyleIdx="0" presStyleCnt="2"/>
      <dgm:spPr/>
    </dgm:pt>
    <dgm:pt modelId="{08BBBD49-4D8B-4C4F-9F24-1DF0434E140E}" type="pres">
      <dgm:prSet presAssocID="{407FD875-3412-DF4F-8754-D5745C76B14D}" presName="dstNode" presStyleLbl="node1" presStyleIdx="0" presStyleCnt="2"/>
      <dgm:spPr/>
    </dgm:pt>
    <dgm:pt modelId="{40F41CF0-7474-E647-BBA5-E9BF5885D0D7}" type="pres">
      <dgm:prSet presAssocID="{0781D4D9-186B-B546-9149-FE7D4FFD8715}" presName="text_1" presStyleLbl="node1" presStyleIdx="0" presStyleCnt="2">
        <dgm:presLayoutVars>
          <dgm:bulletEnabled val="1"/>
        </dgm:presLayoutVars>
      </dgm:prSet>
      <dgm:spPr/>
      <dgm:t>
        <a:bodyPr/>
        <a:lstStyle/>
        <a:p>
          <a:endParaRPr lang="fr-FR"/>
        </a:p>
      </dgm:t>
    </dgm:pt>
    <dgm:pt modelId="{70108CD8-862B-E443-9356-05B5AFB6A34D}" type="pres">
      <dgm:prSet presAssocID="{0781D4D9-186B-B546-9149-FE7D4FFD8715}" presName="accent_1" presStyleCnt="0"/>
      <dgm:spPr/>
    </dgm:pt>
    <dgm:pt modelId="{31A9222E-B140-CD4D-9302-09807F9CD400}" type="pres">
      <dgm:prSet presAssocID="{0781D4D9-186B-B546-9149-FE7D4FFD8715}" presName="accentRepeatNode" presStyleLbl="solidFgAcc1" presStyleIdx="0" presStyleCnt="2"/>
      <dgm:spPr/>
    </dgm:pt>
    <dgm:pt modelId="{EFD211AC-1B7A-094B-9920-5FC57D42F7A2}" type="pres">
      <dgm:prSet presAssocID="{199E0DD6-A6CA-E04B-859C-00590767CB16}" presName="text_2" presStyleLbl="node1" presStyleIdx="1" presStyleCnt="2">
        <dgm:presLayoutVars>
          <dgm:bulletEnabled val="1"/>
        </dgm:presLayoutVars>
      </dgm:prSet>
      <dgm:spPr/>
      <dgm:t>
        <a:bodyPr/>
        <a:lstStyle/>
        <a:p>
          <a:endParaRPr lang="fr-FR"/>
        </a:p>
      </dgm:t>
    </dgm:pt>
    <dgm:pt modelId="{E2C5A0F0-F2BB-AD46-A3F5-81B81082089E}" type="pres">
      <dgm:prSet presAssocID="{199E0DD6-A6CA-E04B-859C-00590767CB16}" presName="accent_2" presStyleCnt="0"/>
      <dgm:spPr/>
    </dgm:pt>
    <dgm:pt modelId="{784612E7-7D63-F84A-8006-EDD2246BDAB2}" type="pres">
      <dgm:prSet presAssocID="{199E0DD6-A6CA-E04B-859C-00590767CB16}" presName="accentRepeatNode" presStyleLbl="solidFgAcc1" presStyleIdx="1" presStyleCnt="2"/>
      <dgm:spPr/>
    </dgm:pt>
  </dgm:ptLst>
  <dgm:cxnLst>
    <dgm:cxn modelId="{5ED9F4A0-4858-354C-9C4F-DBB8B3A00B3C}" type="presOf" srcId="{0781D4D9-186B-B546-9149-FE7D4FFD8715}" destId="{40F41CF0-7474-E647-BBA5-E9BF5885D0D7}" srcOrd="0" destOrd="0" presId="urn:microsoft.com/office/officeart/2008/layout/VerticalCurvedList"/>
    <dgm:cxn modelId="{87536CD2-374D-0246-877F-CE8B3B1B11A5}" type="presOf" srcId="{199E0DD6-A6CA-E04B-859C-00590767CB16}" destId="{EFD211AC-1B7A-094B-9920-5FC57D42F7A2}" srcOrd="0" destOrd="0" presId="urn:microsoft.com/office/officeart/2008/layout/VerticalCurvedList"/>
    <dgm:cxn modelId="{0E0ADA14-FF94-9D40-8B6E-FA719449E341}" srcId="{407FD875-3412-DF4F-8754-D5745C76B14D}" destId="{199E0DD6-A6CA-E04B-859C-00590767CB16}" srcOrd="1" destOrd="0" parTransId="{18EED47E-59FD-9546-B3D2-68616DE228E2}" sibTransId="{0F879A9E-AA05-7946-93D5-839B61CC1E44}"/>
    <dgm:cxn modelId="{A417ECAE-8F0C-2547-B37A-4D5473CFE118}" type="presOf" srcId="{407FD875-3412-DF4F-8754-D5745C76B14D}" destId="{92584477-25A3-FF43-911E-58C94CD72519}" srcOrd="0" destOrd="0" presId="urn:microsoft.com/office/officeart/2008/layout/VerticalCurvedList"/>
    <dgm:cxn modelId="{14C308F3-07D4-9C4A-9E62-5A1B7A9C1D92}" type="presOf" srcId="{0105E25A-014D-DA4B-A86D-F80159370BE6}" destId="{01EE78F4-2ECA-0E4E-9A02-5A13AA0B589E}" srcOrd="0" destOrd="0" presId="urn:microsoft.com/office/officeart/2008/layout/VerticalCurvedList"/>
    <dgm:cxn modelId="{7EB726B2-0715-2E43-8084-AD4FCFECCEC1}" srcId="{407FD875-3412-DF4F-8754-D5745C76B14D}" destId="{0781D4D9-186B-B546-9149-FE7D4FFD8715}" srcOrd="0" destOrd="0" parTransId="{C3BD04AE-AAF5-9E47-B4C2-F13A83C36EB6}" sibTransId="{0105E25A-014D-DA4B-A86D-F80159370BE6}"/>
    <dgm:cxn modelId="{3404553F-1850-B645-ADCD-CB1E7DA94194}" type="presParOf" srcId="{92584477-25A3-FF43-911E-58C94CD72519}" destId="{2FD75B5C-E517-8B43-8B2F-51CD047443C9}" srcOrd="0" destOrd="0" presId="urn:microsoft.com/office/officeart/2008/layout/VerticalCurvedList"/>
    <dgm:cxn modelId="{B401CDD3-A279-CC48-A15F-43F9E6C66DDB}" type="presParOf" srcId="{2FD75B5C-E517-8B43-8B2F-51CD047443C9}" destId="{D0AE5DD7-282F-B240-9297-24ED7E8E3759}" srcOrd="0" destOrd="0" presId="urn:microsoft.com/office/officeart/2008/layout/VerticalCurvedList"/>
    <dgm:cxn modelId="{54EA6C08-39B0-8B47-AB5C-0D3052099B66}" type="presParOf" srcId="{D0AE5DD7-282F-B240-9297-24ED7E8E3759}" destId="{5C523548-D0DC-F645-A58A-2F3B0ABAA1D2}" srcOrd="0" destOrd="0" presId="urn:microsoft.com/office/officeart/2008/layout/VerticalCurvedList"/>
    <dgm:cxn modelId="{EEDBC281-1B65-E244-9FAC-5158B96FFEDE}" type="presParOf" srcId="{D0AE5DD7-282F-B240-9297-24ED7E8E3759}" destId="{01EE78F4-2ECA-0E4E-9A02-5A13AA0B589E}" srcOrd="1" destOrd="0" presId="urn:microsoft.com/office/officeart/2008/layout/VerticalCurvedList"/>
    <dgm:cxn modelId="{C8AB9D12-EE05-024C-B17F-000B7A153949}" type="presParOf" srcId="{D0AE5DD7-282F-B240-9297-24ED7E8E3759}" destId="{92275FA5-1763-BD41-AC9F-BC5AD35EA2D1}" srcOrd="2" destOrd="0" presId="urn:microsoft.com/office/officeart/2008/layout/VerticalCurvedList"/>
    <dgm:cxn modelId="{A0122263-180B-5247-9E57-3E268D6D5A8B}" type="presParOf" srcId="{D0AE5DD7-282F-B240-9297-24ED7E8E3759}" destId="{08BBBD49-4D8B-4C4F-9F24-1DF0434E140E}" srcOrd="3" destOrd="0" presId="urn:microsoft.com/office/officeart/2008/layout/VerticalCurvedList"/>
    <dgm:cxn modelId="{B86BE043-DE6E-C843-9D8E-5625B5AD820F}" type="presParOf" srcId="{2FD75B5C-E517-8B43-8B2F-51CD047443C9}" destId="{40F41CF0-7474-E647-BBA5-E9BF5885D0D7}" srcOrd="1" destOrd="0" presId="urn:microsoft.com/office/officeart/2008/layout/VerticalCurvedList"/>
    <dgm:cxn modelId="{E91EBBDD-3781-2A4D-8F38-ADCDAE85A5C5}" type="presParOf" srcId="{2FD75B5C-E517-8B43-8B2F-51CD047443C9}" destId="{70108CD8-862B-E443-9356-05B5AFB6A34D}" srcOrd="2" destOrd="0" presId="urn:microsoft.com/office/officeart/2008/layout/VerticalCurvedList"/>
    <dgm:cxn modelId="{71578FE2-F0DB-A249-AA07-AB758A512019}" type="presParOf" srcId="{70108CD8-862B-E443-9356-05B5AFB6A34D}" destId="{31A9222E-B140-CD4D-9302-09807F9CD400}" srcOrd="0" destOrd="0" presId="urn:microsoft.com/office/officeart/2008/layout/VerticalCurvedList"/>
    <dgm:cxn modelId="{1EAE315F-39B8-774A-AE60-5DB2B92E713A}" type="presParOf" srcId="{2FD75B5C-E517-8B43-8B2F-51CD047443C9}" destId="{EFD211AC-1B7A-094B-9920-5FC57D42F7A2}" srcOrd="3" destOrd="0" presId="urn:microsoft.com/office/officeart/2008/layout/VerticalCurvedList"/>
    <dgm:cxn modelId="{FCFC2040-5361-4C41-A7A4-29568E12E373}" type="presParOf" srcId="{2FD75B5C-E517-8B43-8B2F-51CD047443C9}" destId="{E2C5A0F0-F2BB-AD46-A3F5-81B81082089E}" srcOrd="4" destOrd="0" presId="urn:microsoft.com/office/officeart/2008/layout/VerticalCurvedList"/>
    <dgm:cxn modelId="{150C7BB6-7611-8949-8D2F-8EB111B8E23E}" type="presParOf" srcId="{E2C5A0F0-F2BB-AD46-A3F5-81B81082089E}" destId="{784612E7-7D63-F84A-8006-EDD2246BDAB2}" srcOrd="0" destOrd="0" presId="urn:microsoft.com/office/officeart/2008/layout/VerticalCurved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76ABE-E587-47F8-89C0-356979EAB0C8}">
      <dsp:nvSpPr>
        <dsp:cNvPr id="0" name=""/>
        <dsp:cNvSpPr/>
      </dsp:nvSpPr>
      <dsp:spPr>
        <a:xfrm>
          <a:off x="3210678" y="300315"/>
          <a:ext cx="2907051" cy="472150"/>
        </a:xfrm>
        <a:custGeom>
          <a:avLst/>
          <a:gdLst/>
          <a:ahLst/>
          <a:cxnLst/>
          <a:rect l="0" t="0" r="0" b="0"/>
          <a:pathLst>
            <a:path>
              <a:moveTo>
                <a:pt x="0" y="0"/>
              </a:moveTo>
              <a:lnTo>
                <a:pt x="0" y="409084"/>
              </a:lnTo>
              <a:lnTo>
                <a:pt x="2907051" y="409084"/>
              </a:lnTo>
              <a:lnTo>
                <a:pt x="2907051" y="47215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662562-29A5-4015-8C40-F13F77B4251D}">
      <dsp:nvSpPr>
        <dsp:cNvPr id="0" name=""/>
        <dsp:cNvSpPr/>
      </dsp:nvSpPr>
      <dsp:spPr>
        <a:xfrm>
          <a:off x="3210678" y="300315"/>
          <a:ext cx="2180288" cy="472150"/>
        </a:xfrm>
        <a:custGeom>
          <a:avLst/>
          <a:gdLst/>
          <a:ahLst/>
          <a:cxnLst/>
          <a:rect l="0" t="0" r="0" b="0"/>
          <a:pathLst>
            <a:path>
              <a:moveTo>
                <a:pt x="0" y="0"/>
              </a:moveTo>
              <a:lnTo>
                <a:pt x="0" y="409084"/>
              </a:lnTo>
              <a:lnTo>
                <a:pt x="2180288" y="409084"/>
              </a:lnTo>
              <a:lnTo>
                <a:pt x="2180288" y="47215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0BD728-545A-4FD1-AE4D-10D887F61EA4}">
      <dsp:nvSpPr>
        <dsp:cNvPr id="0" name=""/>
        <dsp:cNvSpPr/>
      </dsp:nvSpPr>
      <dsp:spPr>
        <a:xfrm>
          <a:off x="3210678" y="300315"/>
          <a:ext cx="1453525" cy="472150"/>
        </a:xfrm>
        <a:custGeom>
          <a:avLst/>
          <a:gdLst/>
          <a:ahLst/>
          <a:cxnLst/>
          <a:rect l="0" t="0" r="0" b="0"/>
          <a:pathLst>
            <a:path>
              <a:moveTo>
                <a:pt x="0" y="0"/>
              </a:moveTo>
              <a:lnTo>
                <a:pt x="0" y="409084"/>
              </a:lnTo>
              <a:lnTo>
                <a:pt x="1453525" y="409084"/>
              </a:lnTo>
              <a:lnTo>
                <a:pt x="1453525" y="47215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DFCFEB-4662-4343-9624-D9900D595E3A}">
      <dsp:nvSpPr>
        <dsp:cNvPr id="0" name=""/>
        <dsp:cNvSpPr/>
      </dsp:nvSpPr>
      <dsp:spPr>
        <a:xfrm>
          <a:off x="3210678" y="300315"/>
          <a:ext cx="726762" cy="472150"/>
        </a:xfrm>
        <a:custGeom>
          <a:avLst/>
          <a:gdLst/>
          <a:ahLst/>
          <a:cxnLst/>
          <a:rect l="0" t="0" r="0" b="0"/>
          <a:pathLst>
            <a:path>
              <a:moveTo>
                <a:pt x="0" y="0"/>
              </a:moveTo>
              <a:lnTo>
                <a:pt x="0" y="409084"/>
              </a:lnTo>
              <a:lnTo>
                <a:pt x="726762" y="409084"/>
              </a:lnTo>
              <a:lnTo>
                <a:pt x="726762" y="47215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651908-BBFC-4877-8380-AC392A9ECC68}">
      <dsp:nvSpPr>
        <dsp:cNvPr id="0" name=""/>
        <dsp:cNvSpPr/>
      </dsp:nvSpPr>
      <dsp:spPr>
        <a:xfrm>
          <a:off x="3164958" y="300315"/>
          <a:ext cx="91440" cy="472150"/>
        </a:xfrm>
        <a:custGeom>
          <a:avLst/>
          <a:gdLst/>
          <a:ahLst/>
          <a:cxnLst/>
          <a:rect l="0" t="0" r="0" b="0"/>
          <a:pathLst>
            <a:path>
              <a:moveTo>
                <a:pt x="45720" y="0"/>
              </a:moveTo>
              <a:lnTo>
                <a:pt x="45720" y="47215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5CCDCF-9045-4305-89C5-36EDE2F53B38}">
      <dsp:nvSpPr>
        <dsp:cNvPr id="0" name=""/>
        <dsp:cNvSpPr/>
      </dsp:nvSpPr>
      <dsp:spPr>
        <a:xfrm>
          <a:off x="2487453" y="300315"/>
          <a:ext cx="723225" cy="472150"/>
        </a:xfrm>
        <a:custGeom>
          <a:avLst/>
          <a:gdLst/>
          <a:ahLst/>
          <a:cxnLst/>
          <a:rect l="0" t="0" r="0" b="0"/>
          <a:pathLst>
            <a:path>
              <a:moveTo>
                <a:pt x="723225" y="0"/>
              </a:moveTo>
              <a:lnTo>
                <a:pt x="723225" y="409084"/>
              </a:lnTo>
              <a:lnTo>
                <a:pt x="0" y="409084"/>
              </a:lnTo>
              <a:lnTo>
                <a:pt x="0" y="47215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27C320-CFB2-4E57-A3BD-E725486D31B8}">
      <dsp:nvSpPr>
        <dsp:cNvPr id="0" name=""/>
        <dsp:cNvSpPr/>
      </dsp:nvSpPr>
      <dsp:spPr>
        <a:xfrm>
          <a:off x="1757152" y="300315"/>
          <a:ext cx="1453525" cy="472150"/>
        </a:xfrm>
        <a:custGeom>
          <a:avLst/>
          <a:gdLst/>
          <a:ahLst/>
          <a:cxnLst/>
          <a:rect l="0" t="0" r="0" b="0"/>
          <a:pathLst>
            <a:path>
              <a:moveTo>
                <a:pt x="1453525" y="0"/>
              </a:moveTo>
              <a:lnTo>
                <a:pt x="1453525" y="409084"/>
              </a:lnTo>
              <a:lnTo>
                <a:pt x="0" y="409084"/>
              </a:lnTo>
              <a:lnTo>
                <a:pt x="0" y="47215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46D8C1-D8F4-4535-8481-8BA0BFFA7EB9}">
      <dsp:nvSpPr>
        <dsp:cNvPr id="0" name=""/>
        <dsp:cNvSpPr/>
      </dsp:nvSpPr>
      <dsp:spPr>
        <a:xfrm>
          <a:off x="1030389" y="300315"/>
          <a:ext cx="2180288" cy="472150"/>
        </a:xfrm>
        <a:custGeom>
          <a:avLst/>
          <a:gdLst/>
          <a:ahLst/>
          <a:cxnLst/>
          <a:rect l="0" t="0" r="0" b="0"/>
          <a:pathLst>
            <a:path>
              <a:moveTo>
                <a:pt x="2180288" y="0"/>
              </a:moveTo>
              <a:lnTo>
                <a:pt x="2180288" y="409084"/>
              </a:lnTo>
              <a:lnTo>
                <a:pt x="0" y="409084"/>
              </a:lnTo>
              <a:lnTo>
                <a:pt x="0" y="47215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C4CBB8-6315-4CB1-B452-A63BCE7E6BB7}">
      <dsp:nvSpPr>
        <dsp:cNvPr id="0" name=""/>
        <dsp:cNvSpPr/>
      </dsp:nvSpPr>
      <dsp:spPr>
        <a:xfrm>
          <a:off x="303627" y="300315"/>
          <a:ext cx="2907051" cy="472150"/>
        </a:xfrm>
        <a:custGeom>
          <a:avLst/>
          <a:gdLst/>
          <a:ahLst/>
          <a:cxnLst/>
          <a:rect l="0" t="0" r="0" b="0"/>
          <a:pathLst>
            <a:path>
              <a:moveTo>
                <a:pt x="2907051" y="0"/>
              </a:moveTo>
              <a:lnTo>
                <a:pt x="2907051" y="409084"/>
              </a:lnTo>
              <a:lnTo>
                <a:pt x="0" y="409084"/>
              </a:lnTo>
              <a:lnTo>
                <a:pt x="0" y="47215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568DB0-C586-46E6-A0D7-FA862B2F700E}">
      <dsp:nvSpPr>
        <dsp:cNvPr id="0" name=""/>
        <dsp:cNvSpPr/>
      </dsp:nvSpPr>
      <dsp:spPr>
        <a:xfrm>
          <a:off x="2910363" y="0"/>
          <a:ext cx="600630" cy="300315"/>
        </a:xfrm>
        <a:prstGeom prst="rect">
          <a:avLst/>
        </a:prstGeom>
        <a:solidFill>
          <a:schemeClr val="tx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bg1"/>
              </a:solidFill>
            </a:rPr>
            <a:t>DRF</a:t>
          </a:r>
          <a:endParaRPr lang="en-US" sz="1300" kern="1200" dirty="0">
            <a:solidFill>
              <a:schemeClr val="bg1"/>
            </a:solidFill>
          </a:endParaRPr>
        </a:p>
      </dsp:txBody>
      <dsp:txXfrm>
        <a:off x="2910363" y="0"/>
        <a:ext cx="600630" cy="300315"/>
      </dsp:txXfrm>
    </dsp:sp>
    <dsp:sp modelId="{3C021038-36C1-4FFE-9484-6B83E31F1F85}">
      <dsp:nvSpPr>
        <dsp:cNvPr id="0" name=""/>
        <dsp:cNvSpPr/>
      </dsp:nvSpPr>
      <dsp:spPr>
        <a:xfrm>
          <a:off x="3311" y="772465"/>
          <a:ext cx="600630" cy="300315"/>
        </a:xfrm>
        <a:prstGeom prst="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INAC</a:t>
          </a:r>
          <a:endParaRPr lang="en-US" sz="1300" kern="1200" dirty="0"/>
        </a:p>
      </dsp:txBody>
      <dsp:txXfrm>
        <a:off x="3311" y="772465"/>
        <a:ext cx="600630" cy="300315"/>
      </dsp:txXfrm>
    </dsp:sp>
    <dsp:sp modelId="{9B781E2E-7DBE-4CF1-90DA-63CB8DBFC709}">
      <dsp:nvSpPr>
        <dsp:cNvPr id="0" name=""/>
        <dsp:cNvSpPr/>
      </dsp:nvSpPr>
      <dsp:spPr>
        <a:xfrm>
          <a:off x="730074" y="772465"/>
          <a:ext cx="600630" cy="300315"/>
        </a:xfrm>
        <a:prstGeom prst="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IRFM</a:t>
          </a:r>
          <a:endParaRPr lang="en-US" sz="1300" kern="1200" dirty="0"/>
        </a:p>
      </dsp:txBody>
      <dsp:txXfrm>
        <a:off x="730074" y="772465"/>
        <a:ext cx="600630" cy="300315"/>
      </dsp:txXfrm>
    </dsp:sp>
    <dsp:sp modelId="{09A8938E-E9D3-4AD0-B816-C6227EE4CEA4}">
      <dsp:nvSpPr>
        <dsp:cNvPr id="0" name=""/>
        <dsp:cNvSpPr/>
      </dsp:nvSpPr>
      <dsp:spPr>
        <a:xfrm>
          <a:off x="1456837" y="772465"/>
          <a:ext cx="600630" cy="300315"/>
        </a:xfrm>
        <a:prstGeom prst="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IRAMIS</a:t>
          </a:r>
          <a:endParaRPr lang="en-US" sz="1300" kern="1200" dirty="0"/>
        </a:p>
      </dsp:txBody>
      <dsp:txXfrm>
        <a:off x="1456837" y="772465"/>
        <a:ext cx="600630" cy="300315"/>
      </dsp:txXfrm>
    </dsp:sp>
    <dsp:sp modelId="{852571A9-FB1D-49DD-87F9-BA8326963B67}">
      <dsp:nvSpPr>
        <dsp:cNvPr id="0" name=""/>
        <dsp:cNvSpPr/>
      </dsp:nvSpPr>
      <dsp:spPr>
        <a:xfrm>
          <a:off x="2187138" y="772465"/>
          <a:ext cx="600630" cy="300315"/>
        </a:xfrm>
        <a:prstGeom prst="rect">
          <a:avLst/>
        </a:prstGeom>
        <a:solidFill>
          <a:schemeClr val="tx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solidFill>
                <a:schemeClr val="bg1"/>
              </a:solidFill>
            </a:rPr>
            <a:t>IRFU</a:t>
          </a:r>
          <a:endParaRPr lang="en-US" sz="1300" kern="1200" dirty="0">
            <a:solidFill>
              <a:schemeClr val="bg1"/>
            </a:solidFill>
          </a:endParaRPr>
        </a:p>
      </dsp:txBody>
      <dsp:txXfrm>
        <a:off x="2187138" y="772465"/>
        <a:ext cx="600630" cy="300315"/>
      </dsp:txXfrm>
    </dsp:sp>
    <dsp:sp modelId="{9950F775-D3E1-4610-BDB9-11CCBFB3E6CE}">
      <dsp:nvSpPr>
        <dsp:cNvPr id="0" name=""/>
        <dsp:cNvSpPr/>
      </dsp:nvSpPr>
      <dsp:spPr>
        <a:xfrm>
          <a:off x="2910363" y="772465"/>
          <a:ext cx="600630" cy="300315"/>
        </a:xfrm>
        <a:prstGeom prst="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LSCE</a:t>
          </a:r>
          <a:endParaRPr lang="en-US" sz="1300" kern="1200" dirty="0"/>
        </a:p>
      </dsp:txBody>
      <dsp:txXfrm>
        <a:off x="2910363" y="772465"/>
        <a:ext cx="600630" cy="300315"/>
      </dsp:txXfrm>
    </dsp:sp>
    <dsp:sp modelId="{FE8511FB-DA03-4C7F-848C-73691688294E}">
      <dsp:nvSpPr>
        <dsp:cNvPr id="0" name=""/>
        <dsp:cNvSpPr/>
      </dsp:nvSpPr>
      <dsp:spPr>
        <a:xfrm>
          <a:off x="3637126" y="772465"/>
          <a:ext cx="600630" cy="300315"/>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a:t>
          </a:r>
          <a:endParaRPr lang="en-US" sz="1300" kern="1200" dirty="0"/>
        </a:p>
      </dsp:txBody>
      <dsp:txXfrm>
        <a:off x="3637126" y="772465"/>
        <a:ext cx="600630" cy="300315"/>
      </dsp:txXfrm>
    </dsp:sp>
    <dsp:sp modelId="{0B9548F2-B9E0-4C3C-B457-F8DE4797EC3B}">
      <dsp:nvSpPr>
        <dsp:cNvPr id="0" name=""/>
        <dsp:cNvSpPr/>
      </dsp:nvSpPr>
      <dsp:spPr>
        <a:xfrm>
          <a:off x="4363889" y="772465"/>
          <a:ext cx="600630" cy="300315"/>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IBITEC</a:t>
          </a:r>
          <a:endParaRPr lang="en-US" sz="1300" kern="1200" dirty="0"/>
        </a:p>
      </dsp:txBody>
      <dsp:txXfrm>
        <a:off x="4363889" y="772465"/>
        <a:ext cx="600630" cy="300315"/>
      </dsp:txXfrm>
    </dsp:sp>
    <dsp:sp modelId="{7CFB358A-8DF6-4245-A6DB-0086A22389F2}">
      <dsp:nvSpPr>
        <dsp:cNvPr id="0" name=""/>
        <dsp:cNvSpPr/>
      </dsp:nvSpPr>
      <dsp:spPr>
        <a:xfrm>
          <a:off x="5090651" y="772465"/>
          <a:ext cx="600630" cy="300315"/>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BIG</a:t>
          </a:r>
          <a:endParaRPr lang="en-US" sz="1300" kern="1200" dirty="0"/>
        </a:p>
      </dsp:txBody>
      <dsp:txXfrm>
        <a:off x="5090651" y="772465"/>
        <a:ext cx="600630" cy="300315"/>
      </dsp:txXfrm>
    </dsp:sp>
    <dsp:sp modelId="{9E94A8F1-B6BC-46BC-A146-BA9A6E25A1D4}">
      <dsp:nvSpPr>
        <dsp:cNvPr id="0" name=""/>
        <dsp:cNvSpPr/>
      </dsp:nvSpPr>
      <dsp:spPr>
        <a:xfrm>
          <a:off x="5817414" y="772465"/>
          <a:ext cx="600630" cy="300315"/>
        </a:xfrm>
        <a:prstGeom prst="rect">
          <a:avLst/>
        </a:prstGeom>
        <a:solidFill>
          <a:srgbClr val="92D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IGE</a:t>
          </a:r>
          <a:endParaRPr lang="en-US" sz="1300" kern="1200" dirty="0"/>
        </a:p>
      </dsp:txBody>
      <dsp:txXfrm>
        <a:off x="5817414" y="772465"/>
        <a:ext cx="600630" cy="300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E89AF-90FD-BF4D-A243-E88E60912061}">
      <dsp:nvSpPr>
        <dsp:cNvPr id="0" name=""/>
        <dsp:cNvSpPr/>
      </dsp:nvSpPr>
      <dsp:spPr>
        <a:xfrm>
          <a:off x="1000433" y="588"/>
          <a:ext cx="1188062" cy="5940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a:t>Science</a:t>
          </a:r>
        </a:p>
      </dsp:txBody>
      <dsp:txXfrm>
        <a:off x="1017832" y="17987"/>
        <a:ext cx="1153264" cy="559233"/>
      </dsp:txXfrm>
    </dsp:sp>
    <dsp:sp modelId="{519A2750-CE1F-1545-B696-5077FD5513E0}">
      <dsp:nvSpPr>
        <dsp:cNvPr id="0" name=""/>
        <dsp:cNvSpPr/>
      </dsp:nvSpPr>
      <dsp:spPr>
        <a:xfrm rot="3600000">
          <a:off x="1775464" y="1043004"/>
          <a:ext cx="618752" cy="207911"/>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p>
      </dsp:txBody>
      <dsp:txXfrm>
        <a:off x="1837837" y="1084586"/>
        <a:ext cx="494006" cy="124747"/>
      </dsp:txXfrm>
    </dsp:sp>
    <dsp:sp modelId="{AB99E5AE-6042-EF44-A1AF-50CC886FF9F3}">
      <dsp:nvSpPr>
        <dsp:cNvPr id="0" name=""/>
        <dsp:cNvSpPr/>
      </dsp:nvSpPr>
      <dsp:spPr>
        <a:xfrm>
          <a:off x="1981184" y="1699299"/>
          <a:ext cx="1188062" cy="59403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a:t>Technologies</a:t>
          </a:r>
        </a:p>
      </dsp:txBody>
      <dsp:txXfrm>
        <a:off x="1998583" y="1716698"/>
        <a:ext cx="1153264" cy="559233"/>
      </dsp:txXfrm>
    </dsp:sp>
    <dsp:sp modelId="{26978D31-43F1-3647-8B2B-22946F5C0BC2}">
      <dsp:nvSpPr>
        <dsp:cNvPr id="0" name=""/>
        <dsp:cNvSpPr/>
      </dsp:nvSpPr>
      <dsp:spPr>
        <a:xfrm rot="10800000">
          <a:off x="1285088" y="1892360"/>
          <a:ext cx="618752" cy="207911"/>
        </a:xfrm>
        <a:prstGeom prst="leftRightArrow">
          <a:avLst>
            <a:gd name="adj1" fmla="val 60000"/>
            <a:gd name="adj2" fmla="val 50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p>
      </dsp:txBody>
      <dsp:txXfrm rot="10800000">
        <a:off x="1347461" y="1933942"/>
        <a:ext cx="494006" cy="124747"/>
      </dsp:txXfrm>
    </dsp:sp>
    <dsp:sp modelId="{7D50F43E-E2B5-764F-8207-78F8499E25F3}">
      <dsp:nvSpPr>
        <dsp:cNvPr id="0" name=""/>
        <dsp:cNvSpPr/>
      </dsp:nvSpPr>
      <dsp:spPr>
        <a:xfrm>
          <a:off x="19681" y="1699299"/>
          <a:ext cx="1188062" cy="5940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err="1"/>
            <a:t>Projects</a:t>
          </a:r>
          <a:endParaRPr lang="fr-FR" sz="1300" b="1" kern="1200" dirty="0"/>
        </a:p>
      </dsp:txBody>
      <dsp:txXfrm>
        <a:off x="37080" y="1716698"/>
        <a:ext cx="1153264" cy="559233"/>
      </dsp:txXfrm>
    </dsp:sp>
    <dsp:sp modelId="{2A27E6FF-7CB2-3544-8533-85811D024E21}">
      <dsp:nvSpPr>
        <dsp:cNvPr id="0" name=""/>
        <dsp:cNvSpPr/>
      </dsp:nvSpPr>
      <dsp:spPr>
        <a:xfrm rot="18000000">
          <a:off x="794712" y="1043004"/>
          <a:ext cx="618752" cy="207911"/>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fr-FR" sz="900" b="1" kern="1200"/>
        </a:p>
      </dsp:txBody>
      <dsp:txXfrm>
        <a:off x="857085" y="1084586"/>
        <a:ext cx="494006" cy="124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BDE70-3991-DE4A-853C-84ADDBEBD0BF}">
      <dsp:nvSpPr>
        <dsp:cNvPr id="0" name=""/>
        <dsp:cNvSpPr/>
      </dsp:nvSpPr>
      <dsp:spPr>
        <a:xfrm>
          <a:off x="-2216260" y="-342877"/>
          <a:ext cx="2647834" cy="2647834"/>
        </a:xfrm>
        <a:prstGeom prst="blockArc">
          <a:avLst>
            <a:gd name="adj1" fmla="val 18900000"/>
            <a:gd name="adj2" fmla="val 2700000"/>
            <a:gd name="adj3" fmla="val 816"/>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7AAEE3-B403-8D49-9C5B-0A0264847AD2}">
      <dsp:nvSpPr>
        <dsp:cNvPr id="0" name=""/>
        <dsp:cNvSpPr/>
      </dsp:nvSpPr>
      <dsp:spPr>
        <a:xfrm>
          <a:off x="226802" y="150844"/>
          <a:ext cx="3433238" cy="301846"/>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590" tIns="25400" rIns="25400" bIns="25400" numCol="1" spcCol="1270" anchor="ctr" anchorCtr="0">
          <a:noAutofit/>
        </a:bodyPr>
        <a:lstStyle/>
        <a:p>
          <a:pPr lvl="0" algn="l" defTabSz="444500">
            <a:lnSpc>
              <a:spcPct val="90000"/>
            </a:lnSpc>
            <a:spcBef>
              <a:spcPct val="0"/>
            </a:spcBef>
            <a:spcAft>
              <a:spcPct val="35000"/>
            </a:spcAft>
          </a:pPr>
          <a:r>
            <a:rPr lang="fr-FR" sz="1000" kern="1200" dirty="0"/>
            <a:t>Energy content of the </a:t>
          </a:r>
          <a:r>
            <a:rPr lang="fr-FR" sz="1000" kern="1200" dirty="0" err="1"/>
            <a:t>Universe</a:t>
          </a:r>
          <a:endParaRPr lang="fr-FR" sz="1000" kern="1200" dirty="0"/>
        </a:p>
      </dsp:txBody>
      <dsp:txXfrm>
        <a:off x="226802" y="150844"/>
        <a:ext cx="3433238" cy="301846"/>
      </dsp:txXfrm>
    </dsp:sp>
    <dsp:sp modelId="{717F6713-D5DC-9345-8EAE-AA144AD581A4}">
      <dsp:nvSpPr>
        <dsp:cNvPr id="0" name=""/>
        <dsp:cNvSpPr/>
      </dsp:nvSpPr>
      <dsp:spPr>
        <a:xfrm>
          <a:off x="38148" y="113113"/>
          <a:ext cx="377307" cy="377307"/>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57326D-D517-E447-9B7F-AA8580B3A4B4}">
      <dsp:nvSpPr>
        <dsp:cNvPr id="0" name=""/>
        <dsp:cNvSpPr/>
      </dsp:nvSpPr>
      <dsp:spPr>
        <a:xfrm>
          <a:off x="399858" y="603692"/>
          <a:ext cx="3260183" cy="301846"/>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590" tIns="25400" rIns="25400" bIns="25400" numCol="1" spcCol="1270" anchor="ctr" anchorCtr="0">
          <a:noAutofit/>
        </a:bodyPr>
        <a:lstStyle/>
        <a:p>
          <a:pPr lvl="0" algn="l" defTabSz="444500">
            <a:lnSpc>
              <a:spcPct val="90000"/>
            </a:lnSpc>
            <a:spcBef>
              <a:spcPct val="0"/>
            </a:spcBef>
            <a:spcAft>
              <a:spcPct val="35000"/>
            </a:spcAft>
          </a:pPr>
          <a:r>
            <a:rPr lang="fr-FR" sz="1000" kern="1200" dirty="0"/>
            <a:t>Formation and </a:t>
          </a:r>
          <a:r>
            <a:rPr lang="fr-FR" sz="1000" kern="1200" dirty="0" err="1"/>
            <a:t>evolution</a:t>
          </a:r>
          <a:r>
            <a:rPr lang="fr-FR" sz="1000" kern="1200" dirty="0"/>
            <a:t> of structures, galaxies, stars</a:t>
          </a:r>
        </a:p>
      </dsp:txBody>
      <dsp:txXfrm>
        <a:off x="399858" y="603692"/>
        <a:ext cx="3260183" cy="301846"/>
      </dsp:txXfrm>
    </dsp:sp>
    <dsp:sp modelId="{E3FB86B0-D294-8A4F-A646-25DB62667E84}">
      <dsp:nvSpPr>
        <dsp:cNvPr id="0" name=""/>
        <dsp:cNvSpPr/>
      </dsp:nvSpPr>
      <dsp:spPr>
        <a:xfrm>
          <a:off x="211204" y="565961"/>
          <a:ext cx="377307" cy="377307"/>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488593A4-1A07-244F-8277-CDB0517BACF6}">
      <dsp:nvSpPr>
        <dsp:cNvPr id="0" name=""/>
        <dsp:cNvSpPr/>
      </dsp:nvSpPr>
      <dsp:spPr>
        <a:xfrm>
          <a:off x="399858" y="1056540"/>
          <a:ext cx="3260183" cy="301846"/>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590" tIns="25400" rIns="25400" bIns="25400" numCol="1" spcCol="1270" anchor="ctr" anchorCtr="0">
          <a:noAutofit/>
        </a:bodyPr>
        <a:lstStyle/>
        <a:p>
          <a:pPr lvl="0" algn="l" defTabSz="444500">
            <a:lnSpc>
              <a:spcPct val="90000"/>
            </a:lnSpc>
            <a:spcBef>
              <a:spcPct val="0"/>
            </a:spcBef>
            <a:spcAft>
              <a:spcPct val="35000"/>
            </a:spcAft>
          </a:pPr>
          <a:r>
            <a:rPr lang="fr-FR" sz="1000" kern="1200" dirty="0"/>
            <a:t>Stars and </a:t>
          </a:r>
          <a:r>
            <a:rPr lang="fr-FR" sz="1000" kern="1200" dirty="0" err="1"/>
            <a:t>planetary</a:t>
          </a:r>
          <a:r>
            <a:rPr lang="fr-FR" sz="1000" kern="1200" dirty="0"/>
            <a:t> </a:t>
          </a:r>
          <a:r>
            <a:rPr lang="fr-FR" sz="1000" kern="1200" dirty="0" err="1"/>
            <a:t>systems</a:t>
          </a:r>
          <a:endParaRPr lang="fr-FR" sz="1000" kern="1200" dirty="0"/>
        </a:p>
      </dsp:txBody>
      <dsp:txXfrm>
        <a:off x="399858" y="1056540"/>
        <a:ext cx="3260183" cy="301846"/>
      </dsp:txXfrm>
    </dsp:sp>
    <dsp:sp modelId="{F9C44B59-4194-6F4E-BFF5-CEA69B329626}">
      <dsp:nvSpPr>
        <dsp:cNvPr id="0" name=""/>
        <dsp:cNvSpPr/>
      </dsp:nvSpPr>
      <dsp:spPr>
        <a:xfrm>
          <a:off x="211204" y="1018809"/>
          <a:ext cx="377307" cy="377307"/>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F6312EEF-60FC-E04C-B9A7-50FD19617463}">
      <dsp:nvSpPr>
        <dsp:cNvPr id="0" name=""/>
        <dsp:cNvSpPr/>
      </dsp:nvSpPr>
      <dsp:spPr>
        <a:xfrm>
          <a:off x="226802" y="1509388"/>
          <a:ext cx="3433238" cy="301846"/>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590" tIns="25400" rIns="25400" bIns="25400" numCol="1" spcCol="1270" anchor="ctr" anchorCtr="0">
          <a:noAutofit/>
        </a:bodyPr>
        <a:lstStyle/>
        <a:p>
          <a:pPr lvl="0" algn="l" defTabSz="444500">
            <a:lnSpc>
              <a:spcPct val="90000"/>
            </a:lnSpc>
            <a:spcBef>
              <a:spcPct val="0"/>
            </a:spcBef>
            <a:spcAft>
              <a:spcPct val="35000"/>
            </a:spcAft>
          </a:pPr>
          <a:r>
            <a:rPr lang="fr-FR" sz="1000" kern="1200" dirty="0"/>
            <a:t>Exploration of the transient </a:t>
          </a:r>
          <a:r>
            <a:rPr lang="fr-FR" sz="1000" kern="1200" dirty="0" err="1"/>
            <a:t>Universe</a:t>
          </a:r>
          <a:endParaRPr lang="fr-FR" sz="1000" kern="1200" dirty="0"/>
        </a:p>
      </dsp:txBody>
      <dsp:txXfrm>
        <a:off x="226802" y="1509388"/>
        <a:ext cx="3433238" cy="301846"/>
      </dsp:txXfrm>
    </dsp:sp>
    <dsp:sp modelId="{83F01C94-D328-CD43-ADDC-EDC13B6B09CC}">
      <dsp:nvSpPr>
        <dsp:cNvPr id="0" name=""/>
        <dsp:cNvSpPr/>
      </dsp:nvSpPr>
      <dsp:spPr>
        <a:xfrm>
          <a:off x="38148" y="1471657"/>
          <a:ext cx="377307" cy="377307"/>
        </a:xfrm>
        <a:prstGeom prst="ellipse">
          <a:avLst/>
        </a:prstGeom>
        <a:solidFill>
          <a:schemeClr val="lt1">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E78F4-2ECA-0E4E-9A02-5A13AA0B589E}">
      <dsp:nvSpPr>
        <dsp:cNvPr id="0" name=""/>
        <dsp:cNvSpPr/>
      </dsp:nvSpPr>
      <dsp:spPr>
        <a:xfrm>
          <a:off x="-968756" y="-153230"/>
          <a:ext cx="1165938" cy="1165938"/>
        </a:xfrm>
        <a:prstGeom prst="blockArc">
          <a:avLst>
            <a:gd name="adj1" fmla="val 18900000"/>
            <a:gd name="adj2" fmla="val 2700000"/>
            <a:gd name="adj3" fmla="val 1853"/>
          </a:avLst>
        </a:prstGeom>
        <a:noFill/>
        <a:ln w="12700" cap="flat" cmpd="sng" algn="ctr">
          <a:solidFill>
            <a:schemeClr val="tx2"/>
          </a:solidFill>
          <a:prstDash val="solid"/>
          <a:miter lim="800000"/>
        </a:ln>
        <a:effectLst/>
      </dsp:spPr>
      <dsp:style>
        <a:lnRef idx="2">
          <a:scrgbClr r="0" g="0" b="0"/>
        </a:lnRef>
        <a:fillRef idx="0">
          <a:scrgbClr r="0" g="0" b="0"/>
        </a:fillRef>
        <a:effectRef idx="0">
          <a:scrgbClr r="0" g="0" b="0"/>
        </a:effectRef>
        <a:fontRef idx="minor"/>
      </dsp:style>
    </dsp:sp>
    <dsp:sp modelId="{40F41CF0-7474-E647-BBA5-E9BF5885D0D7}">
      <dsp:nvSpPr>
        <dsp:cNvPr id="0" name=""/>
        <dsp:cNvSpPr/>
      </dsp:nvSpPr>
      <dsp:spPr>
        <a:xfrm>
          <a:off x="157993" y="122785"/>
          <a:ext cx="2412054" cy="245535"/>
        </a:xfrm>
        <a:prstGeom prst="rect">
          <a:avLst/>
        </a:prstGeom>
        <a:solidFill>
          <a:schemeClr val="tx2">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894" tIns="25400" rIns="25400" bIns="25400" numCol="1" spcCol="1270" anchor="ctr" anchorCtr="0">
          <a:noAutofit/>
        </a:bodyPr>
        <a:lstStyle/>
        <a:p>
          <a:pPr lvl="0" algn="l" defTabSz="444500">
            <a:lnSpc>
              <a:spcPct val="90000"/>
            </a:lnSpc>
            <a:spcBef>
              <a:spcPct val="0"/>
            </a:spcBef>
            <a:spcAft>
              <a:spcPct val="35000"/>
            </a:spcAft>
          </a:pPr>
          <a:r>
            <a:rPr lang="fr-FR" sz="1000" kern="1200" dirty="0"/>
            <a:t>Nuclear structure and </a:t>
          </a:r>
          <a:r>
            <a:rPr lang="fr-FR" sz="1000" kern="1200" dirty="0" err="1"/>
            <a:t>dynamics</a:t>
          </a:r>
          <a:endParaRPr lang="fr-FR" sz="1000" kern="1200" dirty="0"/>
        </a:p>
      </dsp:txBody>
      <dsp:txXfrm>
        <a:off x="157993" y="122785"/>
        <a:ext cx="2412054" cy="245535"/>
      </dsp:txXfrm>
    </dsp:sp>
    <dsp:sp modelId="{31A9222E-B140-CD4D-9302-09807F9CD400}">
      <dsp:nvSpPr>
        <dsp:cNvPr id="0" name=""/>
        <dsp:cNvSpPr/>
      </dsp:nvSpPr>
      <dsp:spPr>
        <a:xfrm>
          <a:off x="4533" y="92093"/>
          <a:ext cx="306919" cy="306919"/>
        </a:xfrm>
        <a:prstGeom prst="ellipse">
          <a:avLst/>
        </a:prstGeom>
        <a:solidFill>
          <a:schemeClr val="lt1">
            <a:hueOff val="0"/>
            <a:satOff val="0"/>
            <a:lumOff val="0"/>
            <a:alphaOff val="0"/>
          </a:schemeClr>
        </a:solidFill>
        <a:ln w="12700" cap="flat" cmpd="sng" algn="ctr">
          <a:solidFill>
            <a:schemeClr val="tx2">
              <a:alpha val="90000"/>
            </a:schemeClr>
          </a:solidFill>
          <a:prstDash val="solid"/>
          <a:miter lim="800000"/>
        </a:ln>
        <a:effectLst/>
      </dsp:spPr>
      <dsp:style>
        <a:lnRef idx="2">
          <a:scrgbClr r="0" g="0" b="0"/>
        </a:lnRef>
        <a:fillRef idx="1">
          <a:scrgbClr r="0" g="0" b="0"/>
        </a:fillRef>
        <a:effectRef idx="0">
          <a:scrgbClr r="0" g="0" b="0"/>
        </a:effectRef>
        <a:fontRef idx="minor"/>
      </dsp:style>
    </dsp:sp>
    <dsp:sp modelId="{EFD211AC-1B7A-094B-9920-5FC57D42F7A2}">
      <dsp:nvSpPr>
        <dsp:cNvPr id="0" name=""/>
        <dsp:cNvSpPr/>
      </dsp:nvSpPr>
      <dsp:spPr>
        <a:xfrm>
          <a:off x="157993" y="491157"/>
          <a:ext cx="2412054" cy="245535"/>
        </a:xfrm>
        <a:prstGeom prst="rect">
          <a:avLst/>
        </a:prstGeom>
        <a:solidFill>
          <a:schemeClr val="tx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894" tIns="25400" rIns="25400" bIns="25400" numCol="1" spcCol="1270" anchor="ctr" anchorCtr="0">
          <a:noAutofit/>
        </a:bodyPr>
        <a:lstStyle/>
        <a:p>
          <a:pPr lvl="0" algn="l" defTabSz="444500">
            <a:lnSpc>
              <a:spcPct val="90000"/>
            </a:lnSpc>
            <a:spcBef>
              <a:spcPct val="0"/>
            </a:spcBef>
            <a:spcAft>
              <a:spcPct val="35000"/>
            </a:spcAft>
          </a:pPr>
          <a:r>
            <a:rPr lang="fr-FR" sz="1000" kern="1200" dirty="0"/>
            <a:t>Dynamics of quarks and gluons</a:t>
          </a:r>
        </a:p>
      </dsp:txBody>
      <dsp:txXfrm>
        <a:off x="157993" y="491157"/>
        <a:ext cx="2412054" cy="245535"/>
      </dsp:txXfrm>
    </dsp:sp>
    <dsp:sp modelId="{784612E7-7D63-F84A-8006-EDD2246BDAB2}">
      <dsp:nvSpPr>
        <dsp:cNvPr id="0" name=""/>
        <dsp:cNvSpPr/>
      </dsp:nvSpPr>
      <dsp:spPr>
        <a:xfrm>
          <a:off x="4533" y="460465"/>
          <a:ext cx="306919" cy="306919"/>
        </a:xfrm>
        <a:prstGeom prst="ellipse">
          <a:avLst/>
        </a:prstGeom>
        <a:solidFill>
          <a:schemeClr val="lt1">
            <a:hueOff val="0"/>
            <a:satOff val="0"/>
            <a:lumOff val="0"/>
            <a:alphaOff val="0"/>
          </a:schemeClr>
        </a:solidFill>
        <a:ln w="12700" cap="flat" cmpd="sng" algn="ctr">
          <a:solidFill>
            <a:schemeClr val="tx2">
              <a:lumMod val="75000"/>
              <a:alpha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E78F4-2ECA-0E4E-9A02-5A13AA0B589E}">
      <dsp:nvSpPr>
        <dsp:cNvPr id="0" name=""/>
        <dsp:cNvSpPr/>
      </dsp:nvSpPr>
      <dsp:spPr>
        <a:xfrm>
          <a:off x="-968756" y="-153230"/>
          <a:ext cx="1165938" cy="1165938"/>
        </a:xfrm>
        <a:prstGeom prst="blockArc">
          <a:avLst>
            <a:gd name="adj1" fmla="val 18900000"/>
            <a:gd name="adj2" fmla="val 2700000"/>
            <a:gd name="adj3" fmla="val 1853"/>
          </a:avLst>
        </a:pr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F41CF0-7474-E647-BBA5-E9BF5885D0D7}">
      <dsp:nvSpPr>
        <dsp:cNvPr id="0" name=""/>
        <dsp:cNvSpPr/>
      </dsp:nvSpPr>
      <dsp:spPr>
        <a:xfrm>
          <a:off x="157993" y="122785"/>
          <a:ext cx="2573693" cy="245535"/>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894" tIns="25400" rIns="25400" bIns="25400" numCol="1" spcCol="1270" anchor="ctr" anchorCtr="0">
          <a:noAutofit/>
        </a:bodyPr>
        <a:lstStyle/>
        <a:p>
          <a:pPr lvl="0" algn="l" defTabSz="444500">
            <a:lnSpc>
              <a:spcPct val="90000"/>
            </a:lnSpc>
            <a:spcBef>
              <a:spcPct val="0"/>
            </a:spcBef>
            <a:spcAft>
              <a:spcPct val="35000"/>
            </a:spcAft>
          </a:pPr>
          <a:r>
            <a:rPr lang="fr-FR" sz="1000" kern="1200" dirty="0"/>
            <a:t>Consistency tests of the standard model</a:t>
          </a:r>
        </a:p>
      </dsp:txBody>
      <dsp:txXfrm>
        <a:off x="157993" y="122785"/>
        <a:ext cx="2573693" cy="245535"/>
      </dsp:txXfrm>
    </dsp:sp>
    <dsp:sp modelId="{31A9222E-B140-CD4D-9302-09807F9CD400}">
      <dsp:nvSpPr>
        <dsp:cNvPr id="0" name=""/>
        <dsp:cNvSpPr/>
      </dsp:nvSpPr>
      <dsp:spPr>
        <a:xfrm>
          <a:off x="4533" y="92093"/>
          <a:ext cx="306919" cy="306919"/>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D211AC-1B7A-094B-9920-5FC57D42F7A2}">
      <dsp:nvSpPr>
        <dsp:cNvPr id="0" name=""/>
        <dsp:cNvSpPr/>
      </dsp:nvSpPr>
      <dsp:spPr>
        <a:xfrm>
          <a:off x="157993" y="491157"/>
          <a:ext cx="2573693" cy="245535"/>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894" tIns="25400" rIns="25400" bIns="25400" numCol="1" spcCol="1270" anchor="ctr" anchorCtr="0">
          <a:noAutofit/>
        </a:bodyPr>
        <a:lstStyle/>
        <a:p>
          <a:pPr lvl="0" algn="l" defTabSz="444500">
            <a:lnSpc>
              <a:spcPct val="90000"/>
            </a:lnSpc>
            <a:spcBef>
              <a:spcPct val="0"/>
            </a:spcBef>
            <a:spcAft>
              <a:spcPct val="35000"/>
            </a:spcAft>
          </a:pPr>
          <a:r>
            <a:rPr lang="fr-FR" sz="1000" kern="1200" dirty="0"/>
            <a:t>Structural tests of the standard model</a:t>
          </a:r>
        </a:p>
      </dsp:txBody>
      <dsp:txXfrm>
        <a:off x="157993" y="491157"/>
        <a:ext cx="2573693" cy="245535"/>
      </dsp:txXfrm>
    </dsp:sp>
    <dsp:sp modelId="{784612E7-7D63-F84A-8006-EDD2246BDAB2}">
      <dsp:nvSpPr>
        <dsp:cNvPr id="0" name=""/>
        <dsp:cNvSpPr/>
      </dsp:nvSpPr>
      <dsp:spPr>
        <a:xfrm>
          <a:off x="4533" y="460465"/>
          <a:ext cx="306919" cy="306919"/>
        </a:xfrm>
        <a:prstGeom prst="ellipse">
          <a:avLst/>
        </a:prstGeom>
        <a:solidFill>
          <a:schemeClr val="lt1">
            <a:hueOff val="0"/>
            <a:satOff val="0"/>
            <a:lumOff val="0"/>
            <a:alphaOff val="0"/>
          </a:schemeClr>
        </a:solidFill>
        <a:ln w="12700" cap="flat" cmpd="sng" algn="ctr">
          <a:solidFill>
            <a:schemeClr val="accent3">
              <a:shade val="80000"/>
              <a:hueOff val="-313222"/>
              <a:satOff val="20286"/>
              <a:lumOff val="26299"/>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0E475-9B26-334A-B07D-840FB47B5B18}" type="datetimeFigureOut">
              <a:rPr lang="fr-FR" smtClean="0"/>
              <a:t>31/03/2025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53802-90A5-DC42-84B9-3FF8021DBEF6}" type="slidenum">
              <a:rPr lang="fr-FR" smtClean="0"/>
              <a:t>‹N°›</a:t>
            </a:fld>
            <a:endParaRPr lang="fr-FR"/>
          </a:p>
        </p:txBody>
      </p:sp>
    </p:spTree>
    <p:extLst>
      <p:ext uri="{BB962C8B-B14F-4D97-AF65-F5344CB8AC3E}">
        <p14:creationId xmlns:p14="http://schemas.microsoft.com/office/powerpoint/2010/main" val="4232194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3F685-EA95-52AC-D7B1-2315C117B2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7CA70C5-F19E-D324-245F-2EFF049F721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9C77EE-E7D9-836C-9639-7E0BBC17EE84}"/>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9506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57188" y="1241425"/>
            <a:ext cx="5954712" cy="3349625"/>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4109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14427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0F53802-90A5-DC42-84B9-3FF8021DBEF6}" type="slidenum">
              <a:rPr lang="fr-FR" smtClean="0"/>
              <a:t>10</a:t>
            </a:fld>
            <a:endParaRPr lang="fr-FR"/>
          </a:p>
        </p:txBody>
      </p:sp>
    </p:spTree>
    <p:extLst>
      <p:ext uri="{BB962C8B-B14F-4D97-AF65-F5344CB8AC3E}">
        <p14:creationId xmlns:p14="http://schemas.microsoft.com/office/powerpoint/2010/main" val="2627687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0F53802-90A5-DC42-84B9-3FF8021DBEF6}" type="slidenum">
              <a:rPr lang="fr-FR" smtClean="0"/>
              <a:t>11</a:t>
            </a:fld>
            <a:endParaRPr lang="fr-FR"/>
          </a:p>
        </p:txBody>
      </p:sp>
    </p:spTree>
    <p:extLst>
      <p:ext uri="{BB962C8B-B14F-4D97-AF65-F5344CB8AC3E}">
        <p14:creationId xmlns:p14="http://schemas.microsoft.com/office/powerpoint/2010/main" val="92892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0F53802-90A5-DC42-84B9-3FF8021DBEF6}" type="slidenum">
              <a:rPr lang="fr-FR" smtClean="0"/>
              <a:t>18</a:t>
            </a:fld>
            <a:endParaRPr lang="fr-FR"/>
          </a:p>
        </p:txBody>
      </p:sp>
    </p:spTree>
    <p:extLst>
      <p:ext uri="{BB962C8B-B14F-4D97-AF65-F5344CB8AC3E}">
        <p14:creationId xmlns:p14="http://schemas.microsoft.com/office/powerpoint/2010/main" val="699644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e de titre">
    <p:spTree>
      <p:nvGrpSpPr>
        <p:cNvPr id="1" name=""/>
        <p:cNvGrpSpPr/>
        <p:nvPr/>
      </p:nvGrpSpPr>
      <p:grpSpPr bwMode="auto">
        <a:xfrm>
          <a:off x="0" y="0"/>
          <a:ext cx="0" cy="0"/>
          <a:chOff x="0" y="0"/>
          <a:chExt cx="0" cy="0"/>
        </a:xfrm>
      </p:grpSpPr>
      <p:sp>
        <p:nvSpPr>
          <p:cNvPr id="6" name="Rectangle 5"/>
          <p:cNvSpPr/>
          <p:nvPr/>
        </p:nvSpPr>
        <p:spPr bwMode="auto">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sp>
        <p:nvSpPr>
          <p:cNvPr id="9" name="Rectangle 8"/>
          <p:cNvSpPr/>
          <p:nvPr/>
        </p:nvSpPr>
        <p:spPr bwMode="auto">
          <a:xfrm>
            <a:off x="0" y="5994400"/>
            <a:ext cx="12192000" cy="863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ctrTitle"/>
          </p:nvPr>
        </p:nvSpPr>
        <p:spPr bwMode="auto">
          <a:xfrm>
            <a:off x="623888" y="2654299"/>
            <a:ext cx="5294312" cy="1587501"/>
          </a:xfrm>
        </p:spPr>
        <p:txBody>
          <a:bodyPr anchor="b">
            <a:normAutofit/>
          </a:bodyPr>
          <a:lstStyle>
            <a:lvl1pPr algn="l">
              <a:defRPr sz="2800">
                <a:solidFill>
                  <a:schemeClr val="tx1"/>
                </a:solidFill>
              </a:defRPr>
            </a:lvl1pPr>
          </a:lstStyle>
          <a:p>
            <a:pPr>
              <a:defRPr/>
            </a:pPr>
            <a:r>
              <a:rPr lang="fr-FR"/>
              <a:t>Modifiez le style du titre</a:t>
            </a:r>
          </a:p>
        </p:txBody>
      </p:sp>
      <p:sp>
        <p:nvSpPr>
          <p:cNvPr id="3" name="Sous-titre 2"/>
          <p:cNvSpPr>
            <a:spLocks noGrp="1"/>
          </p:cNvSpPr>
          <p:nvPr>
            <p:ph type="subTitle" idx="1"/>
          </p:nvPr>
        </p:nvSpPr>
        <p:spPr bwMode="auto">
          <a:xfrm>
            <a:off x="62388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p>
        </p:txBody>
      </p:sp>
      <p:pic>
        <p:nvPicPr>
          <p:cNvPr id="8" name="Logo CEA"/>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731838" y="728663"/>
            <a:ext cx="1803600" cy="1803600"/>
          </a:xfrm>
          <a:prstGeom prst="rect">
            <a:avLst/>
          </a:prstGeom>
        </p:spPr>
      </p:pic>
      <p:sp>
        <p:nvSpPr>
          <p:cNvPr id="10" name="ZoneTexte 9"/>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a:t>
            </a:r>
            <a:endParaRPr/>
          </a:p>
        </p:txBody>
      </p:sp>
      <p:pic>
        <p:nvPicPr>
          <p:cNvPr id="11" name="PATTERN CARRE DECAL"/>
          <p:cNvPicPr>
            <a:picLocks noChangeAspect="1"/>
          </p:cNvPicPr>
          <p:nvPr/>
        </p:nvPicPr>
        <p:blipFill>
          <a:blip r:embed="rId3" cstate="email">
            <a:extLst>
              <a:ext uri="{28A0092B-C50C-407E-A947-70E740481C1C}">
                <a14:useLocalDpi xmlns:a14="http://schemas.microsoft.com/office/drawing/2010/main"/>
              </a:ext>
            </a:extLst>
          </a:blip>
          <a:srcRect t="19705" r="39861" b="-1"/>
          <a:stretch/>
        </p:blipFill>
        <p:spPr bwMode="auto">
          <a:xfrm>
            <a:off x="9406296" y="-1"/>
            <a:ext cx="2785704" cy="2447637"/>
          </a:xfrm>
          <a:prstGeom prst="rect">
            <a:avLst/>
          </a:prstGeom>
        </p:spPr>
      </p:pic>
      <p:sp>
        <p:nvSpPr>
          <p:cNvPr id="4" name="ZoneTexte 3"/>
          <p:cNvSpPr txBox="1"/>
          <p:nvPr/>
        </p:nvSpPr>
        <p:spPr bwMode="auto">
          <a:xfrm>
            <a:off x="489527" y="6132945"/>
            <a:ext cx="6354618" cy="276999"/>
          </a:xfrm>
          <a:prstGeom prst="rect">
            <a:avLst/>
          </a:prstGeom>
          <a:noFill/>
        </p:spPr>
        <p:txBody>
          <a:bodyPr wrap="square" rtlCol="0">
            <a:spAutoFit/>
          </a:bodyPr>
          <a:lstStyle/>
          <a:p>
            <a:pPr>
              <a:defRPr/>
            </a:pPr>
            <a:r>
              <a:rPr lang="en-US" sz="1200"/>
              <a:t>Emplacement logotypes financeurs/partenaires </a:t>
            </a:r>
            <a:endParaRPr lang="fr-FR" sz="1200"/>
          </a:p>
        </p:txBody>
      </p:sp>
    </p:spTree>
    <p:extLst>
      <p:ext uri="{BB962C8B-B14F-4D97-AF65-F5344CB8AC3E}">
        <p14:creationId xmlns:p14="http://schemas.microsoft.com/office/powerpoint/2010/main" val="75531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p:cSld name="Titre de section Bleu">
    <p:spTree>
      <p:nvGrpSpPr>
        <p:cNvPr id="1" name=""/>
        <p:cNvGrpSpPr/>
        <p:nvPr/>
      </p:nvGrpSpPr>
      <p:grpSpPr bwMode="auto">
        <a:xfrm>
          <a:off x="0" y="0"/>
          <a:ext cx="0" cy="0"/>
          <a:chOff x="0" y="0"/>
          <a:chExt cx="0" cy="0"/>
        </a:xfrm>
      </p:grpSpPr>
      <p:sp>
        <p:nvSpPr>
          <p:cNvPr id="7" name="Rectangle 6"/>
          <p:cNvSpPr/>
          <p:nvPr/>
        </p:nvSpPr>
        <p:spPr bwMode="auto">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hasCustomPrompt="1"/>
          </p:nvPr>
        </p:nvSpPr>
        <p:spPr bwMode="auto">
          <a:xfrm>
            <a:off x="3709988" y="2171700"/>
            <a:ext cx="7750175" cy="2390775"/>
          </a:xfrm>
        </p:spPr>
        <p:txBody>
          <a:bodyPr anchor="b">
            <a:normAutofit/>
          </a:bodyPr>
          <a:lstStyle>
            <a:lvl1pPr>
              <a:defRPr sz="5400">
                <a:solidFill>
                  <a:schemeClr val="bg1"/>
                </a:solidFill>
              </a:defRPr>
            </a:lvl1pPr>
          </a:lstStyle>
          <a:p>
            <a:pPr>
              <a:defRPr/>
            </a:pPr>
            <a:r>
              <a:rPr lang="fr-FR"/>
              <a:t>Titre de la partie</a:t>
            </a:r>
            <a:endParaRPr/>
          </a:p>
        </p:txBody>
      </p:sp>
      <p:sp>
        <p:nvSpPr>
          <p:cNvPr id="3" name="Espace réservé du texte 2"/>
          <p:cNvSpPr>
            <a:spLocks noGrp="1"/>
          </p:cNvSpPr>
          <p:nvPr>
            <p:ph type="body" idx="1"/>
          </p:nvPr>
        </p:nvSpPr>
        <p:spPr bwMode="auto">
          <a:xfrm>
            <a:off x="3709988" y="4702628"/>
            <a:ext cx="7750175"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p>
        </p:txBody>
      </p:sp>
      <p:sp>
        <p:nvSpPr>
          <p:cNvPr id="4" name="Espace réservé de la date 3"/>
          <p:cNvSpPr>
            <a:spLocks noGrp="1"/>
          </p:cNvSpPr>
          <p:nvPr>
            <p:ph type="dt" sz="half" idx="10"/>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bwMode="auto"/>
        <p:txBody>
          <a:bodyPr/>
          <a:lstStyle>
            <a:lvl1pPr>
              <a:defRPr>
                <a:solidFill>
                  <a:schemeClr val="bg1"/>
                </a:solidFill>
              </a:defRPr>
            </a:lvl1pPr>
          </a:lstStyle>
          <a:p>
            <a:fld id="{3189A19D-257F-46DB-B489-B636DE585FAA}" type="slidenum">
              <a:rPr lang="fr-FR" smtClean="0"/>
              <a:t>‹N°›</a:t>
            </a:fld>
            <a:endParaRPr lang="fr-FR"/>
          </a:p>
        </p:txBody>
      </p:sp>
      <p:sp>
        <p:nvSpPr>
          <p:cNvPr id="24" name="Espace réservé du texte 2"/>
          <p:cNvSpPr>
            <a:spLocks noGrp="1"/>
          </p:cNvSpPr>
          <p:nvPr>
            <p:ph type="body" idx="13" hasCustomPrompt="1"/>
          </p:nvPr>
        </p:nvSpPr>
        <p:spPr bwMode="auto">
          <a:xfrm>
            <a:off x="5857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0</a:t>
            </a:r>
            <a:endParaRPr/>
          </a:p>
        </p:txBody>
      </p:sp>
      <p:sp>
        <p:nvSpPr>
          <p:cNvPr id="29" name="ZoneTexte 28"/>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de section Bleu</a:t>
            </a:r>
            <a:endParaRPr/>
          </a:p>
        </p:txBody>
      </p:sp>
      <p:pic>
        <p:nvPicPr>
          <p:cNvPr id="13" name="Logo CEA"/>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257897" y="6343650"/>
            <a:ext cx="365991" cy="365991"/>
          </a:xfrm>
          <a:prstGeom prst="rect">
            <a:avLst/>
          </a:prstGeom>
        </p:spPr>
      </p:pic>
      <p:pic>
        <p:nvPicPr>
          <p:cNvPr id="14" name="PATTERN 14"/>
          <p:cNvPicPr>
            <a:picLocks noChangeAspect="1"/>
          </p:cNvPicPr>
          <p:nvPr/>
        </p:nvPicPr>
        <p:blipFill>
          <a:blip r:embed="rId3" cstate="email">
            <a:extLst>
              <a:ext uri="{28A0092B-C50C-407E-A947-70E740481C1C}">
                <a14:useLocalDpi xmlns:a14="http://schemas.microsoft.com/office/drawing/2010/main"/>
              </a:ext>
            </a:extLst>
          </a:blip>
          <a:srcRect l="1642" t="81597" r="4284" b="-1066"/>
          <a:stretch/>
        </p:blipFill>
        <p:spPr bwMode="auto">
          <a:xfrm>
            <a:off x="0" y="0"/>
            <a:ext cx="12192001" cy="591852"/>
          </a:xfrm>
          <a:prstGeom prst="rect">
            <a:avLst/>
          </a:prstGeom>
        </p:spPr>
      </p:pic>
    </p:spTree>
    <p:extLst>
      <p:ext uri="{BB962C8B-B14F-4D97-AF65-F5344CB8AC3E}">
        <p14:creationId xmlns:p14="http://schemas.microsoft.com/office/powerpoint/2010/main" val="214393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p:cSld name="Titre et contenu">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p:txBody>
          <a:body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4" name="Espace réservé de la date 3"/>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p>
            <a:endParaRPr lang="fr-FR"/>
          </a:p>
        </p:txBody>
      </p:sp>
      <p:sp>
        <p:nvSpPr>
          <p:cNvPr id="6" name="Espace réservé du numéro de diapositive 5"/>
          <p:cNvSpPr>
            <a:spLocks noGrp="1"/>
          </p:cNvSpPr>
          <p:nvPr>
            <p:ph type="sldNum" sz="quarter" idx="12"/>
          </p:nvPr>
        </p:nvSpPr>
        <p:spPr bwMode="auto"/>
        <p:txBody>
          <a:bodyPr/>
          <a:lstStyle/>
          <a:p>
            <a:fld id="{3189A19D-257F-46DB-B489-B636DE585FAA}" type="slidenum">
              <a:rPr lang="fr-FR" smtClean="0"/>
              <a:t>‹N°›</a:t>
            </a:fld>
            <a:endParaRPr lang="fr-FR"/>
          </a:p>
        </p:txBody>
      </p:sp>
      <p:sp>
        <p:nvSpPr>
          <p:cNvPr id="7" name="ZoneTexte 6"/>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et contenu</a:t>
            </a:r>
            <a:endParaRPr/>
          </a:p>
        </p:txBody>
      </p:sp>
      <p:pic>
        <p:nvPicPr>
          <p:cNvPr id="9" name="PATTERN CARRE DECAL"/>
          <p:cNvPicPr>
            <a:picLocks noChangeAspect="1"/>
          </p:cNvPicPr>
          <p:nvPr/>
        </p:nvPicPr>
        <p:blipFill>
          <a:blip r:embed="rId2" cstate="email">
            <a:extLst>
              <a:ext uri="{28A0092B-C50C-407E-A947-70E740481C1C}">
                <a14:useLocalDpi xmlns:a14="http://schemas.microsoft.com/office/drawing/2010/main"/>
              </a:ext>
            </a:extLst>
          </a:blip>
          <a:srcRect l="17494" t="76060" r="18769" b="-33262"/>
          <a:stretch/>
        </p:blipFill>
        <p:spPr bwMode="auto">
          <a:xfrm>
            <a:off x="9626600" y="-1"/>
            <a:ext cx="2565400" cy="1515209"/>
          </a:xfrm>
          <a:prstGeom prst="rect">
            <a:avLst/>
          </a:prstGeom>
        </p:spPr>
      </p:pic>
      <p:sp>
        <p:nvSpPr>
          <p:cNvPr id="10"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p>
            <a:pPr>
              <a:defRPr/>
            </a:pPr>
            <a:r>
              <a:rPr lang="fr-FR"/>
              <a:t>Modifiez le style du titre</a:t>
            </a:r>
          </a:p>
        </p:txBody>
      </p:sp>
    </p:spTree>
    <p:extLst>
      <p:ext uri="{BB962C8B-B14F-4D97-AF65-F5344CB8AC3E}">
        <p14:creationId xmlns:p14="http://schemas.microsoft.com/office/powerpoint/2010/main" val="3566136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p:cSld name="Titre et contenu 2 colonnes">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p:txBody>
          <a:bodyPr numCol="2" spcCol="360000"/>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4" name="Espace réservé de la date 3"/>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p>
            <a:endParaRPr lang="fr-FR"/>
          </a:p>
        </p:txBody>
      </p:sp>
      <p:sp>
        <p:nvSpPr>
          <p:cNvPr id="6" name="Espace réservé du numéro de diapositive 5"/>
          <p:cNvSpPr>
            <a:spLocks noGrp="1"/>
          </p:cNvSpPr>
          <p:nvPr>
            <p:ph type="sldNum" sz="quarter" idx="12"/>
          </p:nvPr>
        </p:nvSpPr>
        <p:spPr bwMode="auto"/>
        <p:txBody>
          <a:bodyPr/>
          <a:lstStyle/>
          <a:p>
            <a:fld id="{3189A19D-257F-46DB-B489-B636DE585FAA}" type="slidenum">
              <a:rPr lang="fr-FR" smtClean="0"/>
              <a:t>‹N°›</a:t>
            </a:fld>
            <a:endParaRPr lang="fr-FR"/>
          </a:p>
        </p:txBody>
      </p:sp>
      <p:sp>
        <p:nvSpPr>
          <p:cNvPr id="7" name="ZoneTexte 6"/>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et contenu 2 colonnes</a:t>
            </a:r>
            <a:endParaRPr/>
          </a:p>
        </p:txBody>
      </p:sp>
      <p:pic>
        <p:nvPicPr>
          <p:cNvPr id="9" name="PATTERN CARRE DECAL"/>
          <p:cNvPicPr>
            <a:picLocks noChangeAspect="1"/>
          </p:cNvPicPr>
          <p:nvPr/>
        </p:nvPicPr>
        <p:blipFill>
          <a:blip r:embed="rId2" cstate="email">
            <a:extLst>
              <a:ext uri="{28A0092B-C50C-407E-A947-70E740481C1C}">
                <a14:useLocalDpi xmlns:a14="http://schemas.microsoft.com/office/drawing/2010/main"/>
              </a:ext>
            </a:extLst>
          </a:blip>
          <a:srcRect l="17494" t="76060" r="18769" b="-33262"/>
          <a:stretch/>
        </p:blipFill>
        <p:spPr bwMode="auto">
          <a:xfrm>
            <a:off x="9626600" y="-1"/>
            <a:ext cx="2565400" cy="1515209"/>
          </a:xfrm>
          <a:prstGeom prst="rect">
            <a:avLst/>
          </a:prstGeom>
        </p:spPr>
      </p:pic>
      <p:sp>
        <p:nvSpPr>
          <p:cNvPr id="10"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p>
            <a:pPr>
              <a:defRPr/>
            </a:pPr>
            <a:r>
              <a:rPr lang="fr-FR"/>
              <a:t>Modifiez le style du titre</a:t>
            </a:r>
          </a:p>
        </p:txBody>
      </p:sp>
    </p:spTree>
    <p:extLst>
      <p:ext uri="{BB962C8B-B14F-4D97-AF65-F5344CB8AC3E}">
        <p14:creationId xmlns:p14="http://schemas.microsoft.com/office/powerpoint/2010/main" val="378964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p:cSld name="Deux contenus">
    <p:spTree>
      <p:nvGrpSpPr>
        <p:cNvPr id="1" name=""/>
        <p:cNvGrpSpPr/>
        <p:nvPr/>
      </p:nvGrpSpPr>
      <p:grpSpPr bwMode="auto">
        <a:xfrm>
          <a:off x="0" y="0"/>
          <a:ext cx="0" cy="0"/>
          <a:chOff x="0" y="0"/>
          <a:chExt cx="0" cy="0"/>
        </a:xfrm>
      </p:grpSpPr>
      <p:sp>
        <p:nvSpPr>
          <p:cNvPr id="8" name="ZoneTexte 7"/>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Deux contenus</a:t>
            </a:r>
            <a:endParaRPr/>
          </a:p>
        </p:txBody>
      </p:sp>
      <p:sp>
        <p:nvSpPr>
          <p:cNvPr id="9" name="Espace réservé du contenu 2"/>
          <p:cNvSpPr>
            <a:spLocks noGrp="1"/>
          </p:cNvSpPr>
          <p:nvPr>
            <p:ph idx="1"/>
          </p:nvPr>
        </p:nvSpPr>
        <p:spPr bwMode="auto">
          <a:xfrm>
            <a:off x="623888" y="1381125"/>
            <a:ext cx="5220000" cy="4532313"/>
          </a:xfrm>
        </p:spPr>
        <p:txBody>
          <a:bodyPr numCol="1" spcCol="360000"/>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10" name="Espace réservé du contenu 2"/>
          <p:cNvSpPr>
            <a:spLocks noGrp="1"/>
          </p:cNvSpPr>
          <p:nvPr>
            <p:ph idx="13"/>
          </p:nvPr>
        </p:nvSpPr>
        <p:spPr bwMode="auto">
          <a:xfrm>
            <a:off x="6240163" y="1381125"/>
            <a:ext cx="5220000" cy="4532313"/>
          </a:xfrm>
        </p:spPr>
        <p:txBody>
          <a:bodyPr numCol="1" spcCol="360000"/>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3" name="Espace réservé de la date 2"/>
          <p:cNvSpPr>
            <a:spLocks noGrp="1"/>
          </p:cNvSpPr>
          <p:nvPr>
            <p:ph type="dt" sz="half" idx="14"/>
          </p:nvPr>
        </p:nvSpPr>
        <p:spPr bwMode="auto"/>
        <p:txBody>
          <a:bodyPr/>
          <a:lstStyle/>
          <a:p>
            <a:fld id="{23290373-3B42-4611-8F33-55A104FF2C1C}" type="datetimeFigureOut">
              <a:rPr lang="fr-FR" smtClean="0"/>
              <a:t>31/03/2025</a:t>
            </a:fld>
            <a:endParaRPr lang="fr-FR"/>
          </a:p>
        </p:txBody>
      </p:sp>
      <p:sp>
        <p:nvSpPr>
          <p:cNvPr id="4" name="Espace réservé du pied de page 3"/>
          <p:cNvSpPr>
            <a:spLocks noGrp="1"/>
          </p:cNvSpPr>
          <p:nvPr>
            <p:ph type="ftr" sz="quarter" idx="15"/>
          </p:nvPr>
        </p:nvSpPr>
        <p:spPr bwMode="auto"/>
        <p:txBody>
          <a:bodyPr/>
          <a:lstStyle/>
          <a:p>
            <a:endParaRPr lang="fr-FR"/>
          </a:p>
        </p:txBody>
      </p:sp>
      <p:sp>
        <p:nvSpPr>
          <p:cNvPr id="11" name="Espace réservé du numéro de diapositive 10"/>
          <p:cNvSpPr>
            <a:spLocks noGrp="1"/>
          </p:cNvSpPr>
          <p:nvPr>
            <p:ph type="sldNum" sz="quarter" idx="16"/>
          </p:nvPr>
        </p:nvSpPr>
        <p:spPr bwMode="auto"/>
        <p:txBody>
          <a:bodyPr/>
          <a:lstStyle/>
          <a:p>
            <a:fld id="{3189A19D-257F-46DB-B489-B636DE585FAA}" type="slidenum">
              <a:rPr lang="fr-FR" smtClean="0"/>
              <a:t>‹N°›</a:t>
            </a:fld>
            <a:endParaRPr lang="fr-FR"/>
          </a:p>
        </p:txBody>
      </p:sp>
      <p:pic>
        <p:nvPicPr>
          <p:cNvPr id="13" name="PATTERN CARRE DECAL"/>
          <p:cNvPicPr>
            <a:picLocks noChangeAspect="1"/>
          </p:cNvPicPr>
          <p:nvPr/>
        </p:nvPicPr>
        <p:blipFill>
          <a:blip r:embed="rId2" cstate="email">
            <a:extLst>
              <a:ext uri="{28A0092B-C50C-407E-A947-70E740481C1C}">
                <a14:useLocalDpi xmlns:a14="http://schemas.microsoft.com/office/drawing/2010/main"/>
              </a:ext>
            </a:extLst>
          </a:blip>
          <a:srcRect l="17494" t="76060" r="18769" b="-33262"/>
          <a:stretch/>
        </p:blipFill>
        <p:spPr bwMode="auto">
          <a:xfrm>
            <a:off x="9626600" y="-1"/>
            <a:ext cx="2565400" cy="1515209"/>
          </a:xfrm>
          <a:prstGeom prst="rect">
            <a:avLst/>
          </a:prstGeom>
        </p:spPr>
      </p:pic>
      <p:sp>
        <p:nvSpPr>
          <p:cNvPr id="12"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p>
            <a:pPr>
              <a:defRPr/>
            </a:pPr>
            <a:r>
              <a:rPr lang="fr-FR"/>
              <a:t>Modifiez le style du titre</a:t>
            </a:r>
          </a:p>
        </p:txBody>
      </p:sp>
    </p:spTree>
    <p:extLst>
      <p:ext uri="{BB962C8B-B14F-4D97-AF65-F5344CB8AC3E}">
        <p14:creationId xmlns:p14="http://schemas.microsoft.com/office/powerpoint/2010/main" val="2677385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p:cSld name="Comparaison">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623887"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p>
        </p:txBody>
      </p:sp>
      <p:sp>
        <p:nvSpPr>
          <p:cNvPr id="4" name="Espace réservé du contenu 3"/>
          <p:cNvSpPr>
            <a:spLocks noGrp="1"/>
          </p:cNvSpPr>
          <p:nvPr>
            <p:ph sz="half" idx="2"/>
          </p:nvPr>
        </p:nvSpPr>
        <p:spPr bwMode="auto">
          <a:xfrm>
            <a:off x="623887" y="2298700"/>
            <a:ext cx="5220000" cy="3890963"/>
          </a:xfrm>
        </p:spPr>
        <p:txBody>
          <a:body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5" name="Espace réservé du texte 4"/>
          <p:cNvSpPr>
            <a:spLocks noGrp="1"/>
          </p:cNvSpPr>
          <p:nvPr>
            <p:ph type="body" sz="quarter" idx="3"/>
          </p:nvPr>
        </p:nvSpPr>
        <p:spPr bwMode="auto">
          <a:xfrm>
            <a:off x="6240163"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p>
        </p:txBody>
      </p:sp>
      <p:sp>
        <p:nvSpPr>
          <p:cNvPr id="6" name="Espace réservé du contenu 5"/>
          <p:cNvSpPr>
            <a:spLocks noGrp="1"/>
          </p:cNvSpPr>
          <p:nvPr>
            <p:ph sz="quarter" idx="4"/>
          </p:nvPr>
        </p:nvSpPr>
        <p:spPr bwMode="auto">
          <a:xfrm>
            <a:off x="6240163" y="2298700"/>
            <a:ext cx="5220000" cy="3890963"/>
          </a:xfrm>
        </p:spPr>
        <p:txBody>
          <a:body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7" name="Espace réservé de la date 6"/>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8" name="Espace réservé du pied de page 7"/>
          <p:cNvSpPr>
            <a:spLocks noGrp="1"/>
          </p:cNvSpPr>
          <p:nvPr>
            <p:ph type="ftr" sz="quarter" idx="11"/>
          </p:nvPr>
        </p:nvSpPr>
        <p:spPr bwMode="auto"/>
        <p:txBody>
          <a:bodyPr/>
          <a:lstStyle/>
          <a:p>
            <a:endParaRPr lang="fr-FR"/>
          </a:p>
        </p:txBody>
      </p:sp>
      <p:sp>
        <p:nvSpPr>
          <p:cNvPr id="9" name="Espace réservé du numéro de diapositive 8"/>
          <p:cNvSpPr>
            <a:spLocks noGrp="1"/>
          </p:cNvSpPr>
          <p:nvPr>
            <p:ph type="sldNum" sz="quarter" idx="12"/>
          </p:nvPr>
        </p:nvSpPr>
        <p:spPr bwMode="auto"/>
        <p:txBody>
          <a:bodyPr/>
          <a:lstStyle/>
          <a:p>
            <a:fld id="{3189A19D-257F-46DB-B489-B636DE585FAA}" type="slidenum">
              <a:rPr lang="fr-FR" smtClean="0"/>
              <a:t>‹N°›</a:t>
            </a:fld>
            <a:endParaRPr lang="fr-FR"/>
          </a:p>
        </p:txBody>
      </p:sp>
      <p:sp>
        <p:nvSpPr>
          <p:cNvPr id="10" name="ZoneTexte 9"/>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Comparaison</a:t>
            </a:r>
            <a:endParaRPr/>
          </a:p>
        </p:txBody>
      </p:sp>
      <p:sp>
        <p:nvSpPr>
          <p:cNvPr id="11" name="Titre 10"/>
          <p:cNvSpPr>
            <a:spLocks noGrp="1"/>
          </p:cNvSpPr>
          <p:nvPr>
            <p:ph type="title"/>
          </p:nvPr>
        </p:nvSpPr>
        <p:spPr bwMode="auto"/>
        <p:txBody>
          <a:bodyPr/>
          <a:lstStyle>
            <a:lvl1pPr>
              <a:defRPr>
                <a:solidFill>
                  <a:schemeClr val="tx2"/>
                </a:solidFill>
              </a:defRPr>
            </a:lvl1pPr>
          </a:lstStyle>
          <a:p>
            <a:pPr>
              <a:defRPr/>
            </a:pPr>
            <a:r>
              <a:rPr lang="fr-FR"/>
              <a:t>Modifiez le style du titre</a:t>
            </a:r>
          </a:p>
        </p:txBody>
      </p:sp>
      <p:pic>
        <p:nvPicPr>
          <p:cNvPr id="12" name="PATTERN CARRE DECAL"/>
          <p:cNvPicPr>
            <a:picLocks noChangeAspect="1"/>
          </p:cNvPicPr>
          <p:nvPr/>
        </p:nvPicPr>
        <p:blipFill>
          <a:blip r:embed="rId2" cstate="email">
            <a:extLst>
              <a:ext uri="{28A0092B-C50C-407E-A947-70E740481C1C}">
                <a14:useLocalDpi xmlns:a14="http://schemas.microsoft.com/office/drawing/2010/main"/>
              </a:ext>
            </a:extLst>
          </a:blip>
          <a:srcRect l="17494" t="76060" r="18769" b="-33262"/>
          <a:stretch/>
        </p:blipFill>
        <p:spPr bwMode="auto">
          <a:xfrm>
            <a:off x="9626600" y="-1"/>
            <a:ext cx="2565400" cy="1515209"/>
          </a:xfrm>
          <a:prstGeom prst="rect">
            <a:avLst/>
          </a:prstGeom>
        </p:spPr>
      </p:pic>
    </p:spTree>
    <p:extLst>
      <p:ext uri="{BB962C8B-B14F-4D97-AF65-F5344CB8AC3E}">
        <p14:creationId xmlns:p14="http://schemas.microsoft.com/office/powerpoint/2010/main" val="125585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p:cSld name="Deux contenus Fond gris">
    <p:spTree>
      <p:nvGrpSpPr>
        <p:cNvPr id="1" name=""/>
        <p:cNvGrpSpPr/>
        <p:nvPr/>
      </p:nvGrpSpPr>
      <p:grpSpPr bwMode="auto">
        <a:xfrm>
          <a:off x="0" y="0"/>
          <a:ext cx="0" cy="0"/>
          <a:chOff x="0" y="0"/>
          <a:chExt cx="0" cy="0"/>
        </a:xfrm>
      </p:grpSpPr>
      <p:sp>
        <p:nvSpPr>
          <p:cNvPr id="5" name="Rectangle 4"/>
          <p:cNvSpPr/>
          <p:nvPr/>
        </p:nvSpPr>
        <p:spPr bwMode="auto">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sp>
        <p:nvSpPr>
          <p:cNvPr id="8" name="ZoneTexte 7"/>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Deux contenus Fond gris</a:t>
            </a:r>
            <a:endParaRPr/>
          </a:p>
        </p:txBody>
      </p:sp>
      <p:sp>
        <p:nvSpPr>
          <p:cNvPr id="9" name="Espace réservé du contenu 2"/>
          <p:cNvSpPr>
            <a:spLocks noGrp="1"/>
          </p:cNvSpPr>
          <p:nvPr>
            <p:ph idx="1"/>
          </p:nvPr>
        </p:nvSpPr>
        <p:spPr bwMode="auto">
          <a:xfrm>
            <a:off x="62388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10" name="Espace réservé du contenu 2"/>
          <p:cNvSpPr>
            <a:spLocks noGrp="1"/>
          </p:cNvSpPr>
          <p:nvPr>
            <p:ph idx="13"/>
          </p:nvPr>
        </p:nvSpPr>
        <p:spPr bwMode="auto">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3" name="Espace réservé de la date 2"/>
          <p:cNvSpPr>
            <a:spLocks noGrp="1"/>
          </p:cNvSpPr>
          <p:nvPr>
            <p:ph type="dt" sz="half" idx="14"/>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4" name="Espace réservé du pied de page 3"/>
          <p:cNvSpPr>
            <a:spLocks noGrp="1"/>
          </p:cNvSpPr>
          <p:nvPr>
            <p:ph type="ftr" sz="quarter" idx="15"/>
          </p:nvPr>
        </p:nvSpPr>
        <p:spPr bwMode="auto"/>
        <p:txBody>
          <a:bodyPr/>
          <a:lstStyle>
            <a:lvl1pPr>
              <a:defRPr>
                <a:solidFill>
                  <a:schemeClr val="bg1"/>
                </a:solidFill>
              </a:defRPr>
            </a:lvl1pPr>
          </a:lstStyle>
          <a:p>
            <a:endParaRPr lang="fr-FR"/>
          </a:p>
        </p:txBody>
      </p:sp>
      <p:sp>
        <p:nvSpPr>
          <p:cNvPr id="11" name="Espace réservé du numéro de diapositive 10"/>
          <p:cNvSpPr>
            <a:spLocks noGrp="1"/>
          </p:cNvSpPr>
          <p:nvPr>
            <p:ph type="sldNum" sz="quarter" idx="16"/>
          </p:nvPr>
        </p:nvSpPr>
        <p:spPr bwMode="auto"/>
        <p:txBody>
          <a:bodyPr/>
          <a:lstStyle>
            <a:lvl1pPr>
              <a:defRPr>
                <a:solidFill>
                  <a:schemeClr val="bg1"/>
                </a:solidFill>
              </a:defRPr>
            </a:lvl1pPr>
          </a:lstStyle>
          <a:p>
            <a:fld id="{3189A19D-257F-46DB-B489-B636DE585FAA}" type="slidenum">
              <a:rPr lang="fr-FR" smtClean="0"/>
              <a:t>‹N°›</a:t>
            </a:fld>
            <a:endParaRPr lang="fr-FR"/>
          </a:p>
        </p:txBody>
      </p:sp>
      <p:pic>
        <p:nvPicPr>
          <p:cNvPr id="13" name="Logo CEA"/>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257897" y="6343650"/>
            <a:ext cx="365991" cy="365991"/>
          </a:xfrm>
          <a:prstGeom prst="rect">
            <a:avLst/>
          </a:prstGeom>
        </p:spPr>
      </p:pic>
      <p:sp>
        <p:nvSpPr>
          <p:cNvPr id="12"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lvl1pPr>
              <a:defRPr>
                <a:solidFill>
                  <a:schemeClr val="bg1"/>
                </a:solidFill>
              </a:defRPr>
            </a:lvl1pPr>
          </a:lstStyle>
          <a:p>
            <a:pPr>
              <a:defRPr/>
            </a:pPr>
            <a:r>
              <a:rPr lang="fr-FR"/>
              <a:t>Modifiez le style du titre</a:t>
            </a:r>
          </a:p>
        </p:txBody>
      </p:sp>
    </p:spTree>
    <p:extLst>
      <p:ext uri="{BB962C8B-B14F-4D97-AF65-F5344CB8AC3E}">
        <p14:creationId xmlns:p14="http://schemas.microsoft.com/office/powerpoint/2010/main" val="2721618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p:cSld name="Deux contenus rouge">
    <p:spTree>
      <p:nvGrpSpPr>
        <p:cNvPr id="1" name=""/>
        <p:cNvGrpSpPr/>
        <p:nvPr/>
      </p:nvGrpSpPr>
      <p:grpSpPr bwMode="auto">
        <a:xfrm>
          <a:off x="0" y="0"/>
          <a:ext cx="0" cy="0"/>
          <a:chOff x="0" y="0"/>
          <a:chExt cx="0" cy="0"/>
        </a:xfrm>
      </p:grpSpPr>
      <p:sp>
        <p:nvSpPr>
          <p:cNvPr id="5" name="Rectangle 4"/>
          <p:cNvSpPr/>
          <p:nvPr/>
        </p:nvSpPr>
        <p:spPr bwMode="auto">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sp>
        <p:nvSpPr>
          <p:cNvPr id="8" name="ZoneTexte 7"/>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Deux contenus Fond rouge</a:t>
            </a:r>
            <a:endParaRPr/>
          </a:p>
        </p:txBody>
      </p:sp>
      <p:sp>
        <p:nvSpPr>
          <p:cNvPr id="9" name="Espace réservé du contenu 2"/>
          <p:cNvSpPr>
            <a:spLocks noGrp="1"/>
          </p:cNvSpPr>
          <p:nvPr>
            <p:ph idx="1"/>
          </p:nvPr>
        </p:nvSpPr>
        <p:spPr bwMode="auto">
          <a:xfrm>
            <a:off x="623888" y="1381125"/>
            <a:ext cx="5220000" cy="4532313"/>
          </a:xfrm>
        </p:spPr>
        <p:txBody>
          <a:bodyPr numCol="1" spcCol="360000"/>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10" name="Espace réservé du contenu 2"/>
          <p:cNvSpPr>
            <a:spLocks noGrp="1"/>
          </p:cNvSpPr>
          <p:nvPr>
            <p:ph idx="13"/>
          </p:nvPr>
        </p:nvSpPr>
        <p:spPr bwMode="auto">
          <a:xfrm>
            <a:off x="6240163" y="1381125"/>
            <a:ext cx="5220000" cy="4532313"/>
          </a:xfrm>
        </p:spPr>
        <p:txBody>
          <a:bodyPr numCol="1" spcCol="360000"/>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3" name="Espace réservé de la date 2"/>
          <p:cNvSpPr>
            <a:spLocks noGrp="1"/>
          </p:cNvSpPr>
          <p:nvPr>
            <p:ph type="dt" sz="half" idx="14"/>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4" name="Espace réservé du pied de page 3"/>
          <p:cNvSpPr>
            <a:spLocks noGrp="1"/>
          </p:cNvSpPr>
          <p:nvPr>
            <p:ph type="ftr" sz="quarter" idx="15"/>
          </p:nvPr>
        </p:nvSpPr>
        <p:spPr bwMode="auto"/>
        <p:txBody>
          <a:bodyPr/>
          <a:lstStyle>
            <a:lvl1pPr>
              <a:defRPr>
                <a:solidFill>
                  <a:schemeClr val="bg1"/>
                </a:solidFill>
              </a:defRPr>
            </a:lvl1pPr>
          </a:lstStyle>
          <a:p>
            <a:endParaRPr lang="fr-FR"/>
          </a:p>
        </p:txBody>
      </p:sp>
      <p:sp>
        <p:nvSpPr>
          <p:cNvPr id="11" name="Espace réservé du numéro de diapositive 10"/>
          <p:cNvSpPr>
            <a:spLocks noGrp="1"/>
          </p:cNvSpPr>
          <p:nvPr>
            <p:ph type="sldNum" sz="quarter" idx="16"/>
          </p:nvPr>
        </p:nvSpPr>
        <p:spPr bwMode="auto"/>
        <p:txBody>
          <a:bodyPr/>
          <a:lstStyle>
            <a:lvl1pPr>
              <a:defRPr>
                <a:solidFill>
                  <a:schemeClr val="bg1"/>
                </a:solidFill>
              </a:defRPr>
            </a:lvl1pPr>
          </a:lstStyle>
          <a:p>
            <a:fld id="{3189A19D-257F-46DB-B489-B636DE585FAA}" type="slidenum">
              <a:rPr lang="fr-FR" smtClean="0"/>
              <a:t>‹N°›</a:t>
            </a:fld>
            <a:endParaRPr lang="fr-FR"/>
          </a:p>
        </p:txBody>
      </p:sp>
      <p:grpSp>
        <p:nvGrpSpPr>
          <p:cNvPr id="17" name="Group 12"/>
          <p:cNvGrpSpPr>
            <a:grpSpLocks noChangeAspect="1"/>
          </p:cNvGrpSpPr>
          <p:nvPr/>
        </p:nvGrpSpPr>
        <p:grpSpPr bwMode="auto">
          <a:xfrm>
            <a:off x="266859" y="6343650"/>
            <a:ext cx="316707" cy="316707"/>
            <a:chOff x="461" y="3861"/>
            <a:chExt cx="304" cy="304"/>
          </a:xfrm>
        </p:grpSpPr>
        <p:sp>
          <p:nvSpPr>
            <p:cNvPr id="18" name="AutoShape 11"/>
            <p:cNvSpPr>
              <a:spLocks noChangeAspect="1" noChangeArrowheads="1" noTextEdit="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9" name="Rectangle 13"/>
            <p:cNvSpPr>
              <a:spLocks noChangeArrowheads="1"/>
            </p:cNvSpPr>
            <p:nvPr userDrawn="1"/>
          </p:nvSpPr>
          <p:spPr bwMode="auto">
            <a:xfrm>
              <a:off x="461" y="3861"/>
              <a:ext cx="304" cy="30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0" name="Rectangle 14"/>
            <p:cNvSpPr>
              <a:spLocks noChangeArrowheads="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1" name="Freeform 15"/>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extrusionOk="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2" name="Rectangle 16"/>
            <p:cNvSpPr>
              <a:spLocks noChangeArrowheads="1"/>
            </p:cNvSpPr>
            <p:nvPr userDrawn="1"/>
          </p:nvSpPr>
          <p:spPr bwMode="auto">
            <a:xfrm>
              <a:off x="526" y="4057"/>
              <a:ext cx="174" cy="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3" name="Rectangle 17"/>
            <p:cNvSpPr>
              <a:spLocks noChangeArrowheads="1"/>
            </p:cNvSpPr>
            <p:nvPr userDrawn="1"/>
          </p:nvSpPr>
          <p:spPr bwMode="auto">
            <a:xfrm>
              <a:off x="526" y="4057"/>
              <a:ext cx="174" cy="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grpSp>
      <p:sp>
        <p:nvSpPr>
          <p:cNvPr id="24"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lvl1pPr>
              <a:defRPr>
                <a:solidFill>
                  <a:schemeClr val="bg1"/>
                </a:solidFill>
              </a:defRPr>
            </a:lvl1pPr>
          </a:lstStyle>
          <a:p>
            <a:pPr>
              <a:defRPr/>
            </a:pPr>
            <a:r>
              <a:rPr lang="fr-FR"/>
              <a:t>Modifiez le style du titre</a:t>
            </a:r>
          </a:p>
        </p:txBody>
      </p:sp>
    </p:spTree>
    <p:extLst>
      <p:ext uri="{BB962C8B-B14F-4D97-AF65-F5344CB8AC3E}">
        <p14:creationId xmlns:p14="http://schemas.microsoft.com/office/powerpoint/2010/main" val="3083777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p:cSld name="Contenu + visuel">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p>
            <a:endParaRPr lang="fr-FR"/>
          </a:p>
        </p:txBody>
      </p:sp>
      <p:sp>
        <p:nvSpPr>
          <p:cNvPr id="6" name="Espace réservé du numéro de diapositive 5"/>
          <p:cNvSpPr>
            <a:spLocks noGrp="1"/>
          </p:cNvSpPr>
          <p:nvPr>
            <p:ph type="sldNum" sz="quarter" idx="12"/>
          </p:nvPr>
        </p:nvSpPr>
        <p:spPr bwMode="auto"/>
        <p:txBody>
          <a:bodyPr/>
          <a:lstStyle/>
          <a:p>
            <a:fld id="{3189A19D-257F-46DB-B489-B636DE585FAA}" type="slidenum">
              <a:rPr lang="fr-FR" smtClean="0"/>
              <a:t>‹N°›</a:t>
            </a:fld>
            <a:endParaRPr lang="fr-FR"/>
          </a:p>
        </p:txBody>
      </p:sp>
      <p:sp>
        <p:nvSpPr>
          <p:cNvPr id="7" name="ZoneTexte 6"/>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Contenu + visuel</a:t>
            </a:r>
            <a:endParaRPr/>
          </a:p>
          <a:p>
            <a:pPr>
              <a:defRPr/>
            </a:pPr>
            <a:endParaRPr lang="fr-FR" sz="1200">
              <a:solidFill>
                <a:schemeClr val="bg1">
                  <a:lumMod val="50000"/>
                </a:schemeClr>
              </a:solidFill>
            </a:endParaRPr>
          </a:p>
        </p:txBody>
      </p:sp>
      <p:sp>
        <p:nvSpPr>
          <p:cNvPr id="29" name="Espace réservé pour une image  28"/>
          <p:cNvSpPr>
            <a:spLocks noGrp="1"/>
          </p:cNvSpPr>
          <p:nvPr>
            <p:ph type="pic" sz="quarter" idx="13" hasCustomPrompt="1"/>
          </p:nvPr>
        </p:nvSpPr>
        <p:spPr bwMode="auto">
          <a:xfrm>
            <a:off x="7015483" y="0"/>
            <a:ext cx="5957423" cy="6858000"/>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57423" h="6858000" extrusionOk="0">
                <a:moveTo>
                  <a:pt x="738225" y="6793932"/>
                </a:moveTo>
                <a:cubicBezTo>
                  <a:pt x="771350" y="6819166"/>
                  <a:pt x="796195" y="6838092"/>
                  <a:pt x="814828" y="6852286"/>
                </a:cubicBezTo>
                <a:lnTo>
                  <a:pt x="822329" y="6858000"/>
                </a:lnTo>
                <a:lnTo>
                  <a:pt x="655724" y="6858000"/>
                </a:lnTo>
                <a:lnTo>
                  <a:pt x="656989" y="6857017"/>
                </a:lnTo>
                <a:cubicBezTo>
                  <a:pt x="738225" y="6793932"/>
                  <a:pt x="738225" y="6793932"/>
                  <a:pt x="738225" y="6793932"/>
                </a:cubicBezTo>
                <a:close/>
                <a:moveTo>
                  <a:pt x="733493" y="6434348"/>
                </a:moveTo>
                <a:cubicBezTo>
                  <a:pt x="733493" y="6780527"/>
                  <a:pt x="733493" y="6780527"/>
                  <a:pt x="733493" y="6780527"/>
                </a:cubicBezTo>
                <a:cubicBezTo>
                  <a:pt x="639637" y="6853075"/>
                  <a:pt x="639637" y="6853075"/>
                  <a:pt x="639637" y="6853075"/>
                </a:cubicBezTo>
                <a:cubicBezTo>
                  <a:pt x="645158" y="6854652"/>
                  <a:pt x="650679" y="6855440"/>
                  <a:pt x="656989" y="6857017"/>
                </a:cubicBezTo>
                <a:cubicBezTo>
                  <a:pt x="650679" y="6856229"/>
                  <a:pt x="644369" y="6854652"/>
                  <a:pt x="638848" y="6853863"/>
                </a:cubicBezTo>
                <a:lnTo>
                  <a:pt x="633515" y="6858000"/>
                </a:lnTo>
                <a:lnTo>
                  <a:pt x="371479" y="6858000"/>
                </a:lnTo>
                <a:lnTo>
                  <a:pt x="371479" y="6799592"/>
                </a:lnTo>
                <a:cubicBezTo>
                  <a:pt x="371479" y="6715076"/>
                  <a:pt x="371479" y="6715076"/>
                  <a:pt x="371479" y="6715076"/>
                </a:cubicBezTo>
                <a:cubicBezTo>
                  <a:pt x="733493" y="6434348"/>
                  <a:pt x="733493" y="6434348"/>
                  <a:pt x="733493" y="6434348"/>
                </a:cubicBezTo>
                <a:close/>
                <a:moveTo>
                  <a:pt x="1106548" y="5786939"/>
                </a:moveTo>
                <a:cubicBezTo>
                  <a:pt x="1106548" y="6133906"/>
                  <a:pt x="1106548" y="6133906"/>
                  <a:pt x="1106548" y="6133906"/>
                </a:cubicBezTo>
                <a:cubicBezTo>
                  <a:pt x="1012693" y="6206454"/>
                  <a:pt x="1012693" y="6206454"/>
                  <a:pt x="1012693" y="6206454"/>
                </a:cubicBezTo>
                <a:cubicBezTo>
                  <a:pt x="744534" y="6413845"/>
                  <a:pt x="744534" y="6413845"/>
                  <a:pt x="744534" y="6413845"/>
                </a:cubicBezTo>
                <a:cubicBezTo>
                  <a:pt x="744534" y="6067667"/>
                  <a:pt x="744534" y="6067667"/>
                  <a:pt x="744534" y="6067667"/>
                </a:cubicBezTo>
                <a:cubicBezTo>
                  <a:pt x="873093" y="5968308"/>
                  <a:pt x="873093" y="5968308"/>
                  <a:pt x="873093" y="5968308"/>
                </a:cubicBezTo>
                <a:cubicBezTo>
                  <a:pt x="1106548" y="5786939"/>
                  <a:pt x="1106548" y="5786939"/>
                  <a:pt x="1106548" y="5786939"/>
                </a:cubicBezTo>
                <a:close/>
                <a:moveTo>
                  <a:pt x="1739875" y="5671020"/>
                </a:moveTo>
                <a:cubicBezTo>
                  <a:pt x="1726467" y="5677328"/>
                  <a:pt x="1726467" y="5677328"/>
                  <a:pt x="1726467" y="5677328"/>
                </a:cubicBezTo>
                <a:cubicBezTo>
                  <a:pt x="1739875" y="5671020"/>
                  <a:pt x="1739875" y="5671020"/>
                  <a:pt x="1739875" y="5671020"/>
                </a:cubicBezTo>
                <a:close/>
                <a:moveTo>
                  <a:pt x="1488280" y="5495959"/>
                </a:moveTo>
                <a:cubicBezTo>
                  <a:pt x="1726467" y="5677328"/>
                  <a:pt x="1726467" y="5677328"/>
                  <a:pt x="1726467" y="5677328"/>
                </a:cubicBezTo>
                <a:cubicBezTo>
                  <a:pt x="1853448" y="5773533"/>
                  <a:pt x="1853448" y="5773533"/>
                  <a:pt x="1853448" y="5773533"/>
                </a:cubicBezTo>
                <a:cubicBezTo>
                  <a:pt x="1489068" y="6056627"/>
                  <a:pt x="1489068" y="6056627"/>
                  <a:pt x="1489068" y="6056627"/>
                </a:cubicBezTo>
                <a:cubicBezTo>
                  <a:pt x="1123900" y="5779053"/>
                  <a:pt x="1123900" y="5779053"/>
                  <a:pt x="1123900" y="5779053"/>
                </a:cubicBezTo>
                <a:cubicBezTo>
                  <a:pt x="1488280" y="5495959"/>
                  <a:pt x="1488280" y="5495959"/>
                  <a:pt x="1488280" y="5495959"/>
                </a:cubicBezTo>
                <a:close/>
                <a:moveTo>
                  <a:pt x="359648" y="4847761"/>
                </a:moveTo>
                <a:cubicBezTo>
                  <a:pt x="724817" y="5125335"/>
                  <a:pt x="724817" y="5125335"/>
                  <a:pt x="724817" y="5125335"/>
                </a:cubicBezTo>
                <a:cubicBezTo>
                  <a:pt x="487418" y="5309070"/>
                  <a:pt x="487418" y="5309070"/>
                  <a:pt x="487418" y="5309070"/>
                </a:cubicBezTo>
                <a:cubicBezTo>
                  <a:pt x="493727" y="5320110"/>
                  <a:pt x="493727" y="5320110"/>
                  <a:pt x="493727" y="5320110"/>
                </a:cubicBezTo>
                <a:cubicBezTo>
                  <a:pt x="733493" y="5134798"/>
                  <a:pt x="733493" y="5134798"/>
                  <a:pt x="733493" y="5134798"/>
                </a:cubicBezTo>
                <a:cubicBezTo>
                  <a:pt x="733493" y="5480976"/>
                  <a:pt x="733493" y="5480976"/>
                  <a:pt x="733493" y="5480976"/>
                </a:cubicBezTo>
                <a:cubicBezTo>
                  <a:pt x="633328" y="5558256"/>
                  <a:pt x="633328" y="5558256"/>
                  <a:pt x="633328" y="5558256"/>
                </a:cubicBezTo>
                <a:cubicBezTo>
                  <a:pt x="641215" y="5570873"/>
                  <a:pt x="641215" y="5570873"/>
                  <a:pt x="641215" y="5570873"/>
                </a:cubicBezTo>
                <a:cubicBezTo>
                  <a:pt x="737436" y="5495959"/>
                  <a:pt x="737436" y="5495959"/>
                  <a:pt x="737436" y="5495959"/>
                </a:cubicBezTo>
                <a:cubicBezTo>
                  <a:pt x="1102605" y="5773533"/>
                  <a:pt x="1102605" y="5773533"/>
                  <a:pt x="1102605" y="5773533"/>
                </a:cubicBezTo>
                <a:cubicBezTo>
                  <a:pt x="866783" y="5956479"/>
                  <a:pt x="866783" y="5956479"/>
                  <a:pt x="866783" y="5956479"/>
                </a:cubicBezTo>
                <a:cubicBezTo>
                  <a:pt x="873093" y="5968308"/>
                  <a:pt x="873093" y="5968308"/>
                  <a:pt x="873093" y="5968308"/>
                </a:cubicBezTo>
                <a:cubicBezTo>
                  <a:pt x="865994" y="5957268"/>
                  <a:pt x="865994" y="5957268"/>
                  <a:pt x="865994" y="5957268"/>
                </a:cubicBezTo>
                <a:cubicBezTo>
                  <a:pt x="738225" y="6056627"/>
                  <a:pt x="738225" y="6056627"/>
                  <a:pt x="738225" y="6056627"/>
                </a:cubicBezTo>
                <a:cubicBezTo>
                  <a:pt x="373056" y="5779053"/>
                  <a:pt x="373056" y="5779053"/>
                  <a:pt x="373056" y="5779053"/>
                </a:cubicBezTo>
                <a:cubicBezTo>
                  <a:pt x="640426" y="5571661"/>
                  <a:pt x="640426" y="5571661"/>
                  <a:pt x="640426" y="5571661"/>
                </a:cubicBezTo>
                <a:cubicBezTo>
                  <a:pt x="633328" y="5559044"/>
                  <a:pt x="633328" y="5559044"/>
                  <a:pt x="633328" y="5559044"/>
                </a:cubicBezTo>
                <a:cubicBezTo>
                  <a:pt x="371479" y="5761705"/>
                  <a:pt x="371479" y="5761705"/>
                  <a:pt x="371479" y="5761705"/>
                </a:cubicBezTo>
                <a:cubicBezTo>
                  <a:pt x="371479" y="5415526"/>
                  <a:pt x="371479" y="5415526"/>
                  <a:pt x="371479" y="5415526"/>
                </a:cubicBezTo>
                <a:cubicBezTo>
                  <a:pt x="493727" y="5320898"/>
                  <a:pt x="493727" y="5320898"/>
                  <a:pt x="493727" y="5320898"/>
                </a:cubicBezTo>
                <a:cubicBezTo>
                  <a:pt x="486629" y="5309070"/>
                  <a:pt x="486629" y="5309070"/>
                  <a:pt x="486629" y="5309070"/>
                </a:cubicBezTo>
                <a:cubicBezTo>
                  <a:pt x="365169" y="5403697"/>
                  <a:pt x="365169" y="5403697"/>
                  <a:pt x="365169" y="5403697"/>
                </a:cubicBezTo>
                <a:cubicBezTo>
                  <a:pt x="0" y="5126124"/>
                  <a:pt x="0" y="5126124"/>
                  <a:pt x="0" y="5126124"/>
                </a:cubicBezTo>
                <a:cubicBezTo>
                  <a:pt x="359648" y="4847761"/>
                  <a:pt x="359648" y="4847761"/>
                  <a:pt x="359648" y="4847761"/>
                </a:cubicBezTo>
                <a:close/>
                <a:moveTo>
                  <a:pt x="1106548" y="4487388"/>
                </a:moveTo>
                <a:cubicBezTo>
                  <a:pt x="1106548" y="4833567"/>
                  <a:pt x="1106548" y="4833567"/>
                  <a:pt x="1106548" y="4833567"/>
                </a:cubicBezTo>
                <a:cubicBezTo>
                  <a:pt x="1018214" y="4902172"/>
                  <a:pt x="1018214" y="4902172"/>
                  <a:pt x="1018214" y="4902172"/>
                </a:cubicBezTo>
                <a:cubicBezTo>
                  <a:pt x="1025312" y="4913212"/>
                  <a:pt x="1025312" y="4913212"/>
                  <a:pt x="1025312" y="4913212"/>
                </a:cubicBezTo>
                <a:cubicBezTo>
                  <a:pt x="1017425" y="4902960"/>
                  <a:pt x="1017425" y="4902960"/>
                  <a:pt x="1017425" y="4902960"/>
                </a:cubicBezTo>
                <a:cubicBezTo>
                  <a:pt x="744534" y="5114295"/>
                  <a:pt x="744534" y="5114295"/>
                  <a:pt x="744534" y="5114295"/>
                </a:cubicBezTo>
                <a:cubicBezTo>
                  <a:pt x="744534" y="4768116"/>
                  <a:pt x="744534" y="4768116"/>
                  <a:pt x="744534" y="4768116"/>
                </a:cubicBezTo>
                <a:cubicBezTo>
                  <a:pt x="856530" y="4680586"/>
                  <a:pt x="856530" y="4680586"/>
                  <a:pt x="856530" y="4680586"/>
                </a:cubicBezTo>
                <a:cubicBezTo>
                  <a:pt x="849432" y="4670335"/>
                  <a:pt x="849432" y="4670335"/>
                  <a:pt x="849432" y="4670335"/>
                </a:cubicBezTo>
                <a:cubicBezTo>
                  <a:pt x="857319" y="4680586"/>
                  <a:pt x="857319" y="4680586"/>
                  <a:pt x="857319" y="4680586"/>
                </a:cubicBezTo>
                <a:cubicBezTo>
                  <a:pt x="1106548" y="4487388"/>
                  <a:pt x="1106548" y="4487388"/>
                  <a:pt x="1106548" y="4487388"/>
                </a:cubicBezTo>
                <a:close/>
                <a:moveTo>
                  <a:pt x="737436" y="4196409"/>
                </a:moveTo>
                <a:cubicBezTo>
                  <a:pt x="1102605" y="4473983"/>
                  <a:pt x="1102605" y="4473983"/>
                  <a:pt x="1102605" y="4473983"/>
                </a:cubicBezTo>
                <a:cubicBezTo>
                  <a:pt x="849432" y="4670335"/>
                  <a:pt x="849432" y="4670335"/>
                  <a:pt x="849432" y="4670335"/>
                </a:cubicBezTo>
                <a:cubicBezTo>
                  <a:pt x="738225" y="4756288"/>
                  <a:pt x="738225" y="4756288"/>
                  <a:pt x="738225" y="4756288"/>
                </a:cubicBezTo>
                <a:cubicBezTo>
                  <a:pt x="373056" y="4478714"/>
                  <a:pt x="373056" y="4478714"/>
                  <a:pt x="373056" y="4478714"/>
                </a:cubicBezTo>
                <a:cubicBezTo>
                  <a:pt x="737436" y="4196409"/>
                  <a:pt x="737436" y="4196409"/>
                  <a:pt x="737436" y="4196409"/>
                </a:cubicBezTo>
                <a:close/>
                <a:moveTo>
                  <a:pt x="1115224" y="3544268"/>
                </a:moveTo>
                <a:cubicBezTo>
                  <a:pt x="1125477" y="3552154"/>
                  <a:pt x="1125477" y="3552154"/>
                  <a:pt x="1125477" y="3552154"/>
                </a:cubicBezTo>
                <a:cubicBezTo>
                  <a:pt x="1480393" y="3821842"/>
                  <a:pt x="1480393" y="3821842"/>
                  <a:pt x="1480393" y="3821842"/>
                </a:cubicBezTo>
                <a:cubicBezTo>
                  <a:pt x="1116013" y="4104935"/>
                  <a:pt x="1116013" y="4104935"/>
                  <a:pt x="1116013" y="4104935"/>
                </a:cubicBezTo>
                <a:cubicBezTo>
                  <a:pt x="750844" y="3826573"/>
                  <a:pt x="750844" y="3826573"/>
                  <a:pt x="750844" y="3826573"/>
                </a:cubicBezTo>
                <a:cubicBezTo>
                  <a:pt x="1115224" y="3544268"/>
                  <a:pt x="1115224" y="3544268"/>
                  <a:pt x="1115224" y="3544268"/>
                </a:cubicBezTo>
                <a:close/>
                <a:moveTo>
                  <a:pt x="1480393" y="2538851"/>
                </a:moveTo>
                <a:cubicBezTo>
                  <a:pt x="1480393" y="2885030"/>
                  <a:pt x="1480393" y="2885030"/>
                  <a:pt x="1480393" y="2885030"/>
                </a:cubicBezTo>
                <a:cubicBezTo>
                  <a:pt x="1386537" y="2957578"/>
                  <a:pt x="1386537" y="2957578"/>
                  <a:pt x="1386537" y="2957578"/>
                </a:cubicBezTo>
                <a:cubicBezTo>
                  <a:pt x="1392847" y="2969406"/>
                  <a:pt x="1392847" y="2969406"/>
                  <a:pt x="1392847" y="2969406"/>
                </a:cubicBezTo>
                <a:cubicBezTo>
                  <a:pt x="1385748" y="2958366"/>
                  <a:pt x="1385748" y="2958366"/>
                  <a:pt x="1385748" y="2958366"/>
                </a:cubicBezTo>
                <a:cubicBezTo>
                  <a:pt x="1118379" y="3165758"/>
                  <a:pt x="1118379" y="3165758"/>
                  <a:pt x="1118379" y="3165758"/>
                </a:cubicBezTo>
                <a:cubicBezTo>
                  <a:pt x="1118379" y="2819579"/>
                  <a:pt x="1118379" y="2819579"/>
                  <a:pt x="1118379" y="2819579"/>
                </a:cubicBezTo>
                <a:cubicBezTo>
                  <a:pt x="1246148" y="2720221"/>
                  <a:pt x="1246148" y="2720221"/>
                  <a:pt x="1246148" y="2720221"/>
                </a:cubicBezTo>
                <a:cubicBezTo>
                  <a:pt x="1239839" y="2708392"/>
                  <a:pt x="1239839" y="2708392"/>
                  <a:pt x="1239839" y="2708392"/>
                </a:cubicBezTo>
                <a:cubicBezTo>
                  <a:pt x="1246937" y="2719432"/>
                  <a:pt x="1246937" y="2719432"/>
                  <a:pt x="1246937" y="2719432"/>
                </a:cubicBezTo>
                <a:cubicBezTo>
                  <a:pt x="1480393" y="2538851"/>
                  <a:pt x="1480393" y="2538851"/>
                  <a:pt x="1480393" y="2538851"/>
                </a:cubicBezTo>
                <a:close/>
                <a:moveTo>
                  <a:pt x="732704" y="1598885"/>
                </a:moveTo>
                <a:cubicBezTo>
                  <a:pt x="1097873" y="1876459"/>
                  <a:pt x="1097873" y="1876459"/>
                  <a:pt x="1097873" y="1876459"/>
                </a:cubicBezTo>
                <a:cubicBezTo>
                  <a:pt x="860473" y="2060194"/>
                  <a:pt x="860473" y="2060194"/>
                  <a:pt x="860473" y="2060194"/>
                </a:cubicBezTo>
                <a:cubicBezTo>
                  <a:pt x="867572" y="2072022"/>
                  <a:pt x="867572" y="2072022"/>
                  <a:pt x="867572" y="2072022"/>
                </a:cubicBezTo>
                <a:cubicBezTo>
                  <a:pt x="1106548" y="1885922"/>
                  <a:pt x="1106548" y="1885922"/>
                  <a:pt x="1106548" y="1885922"/>
                </a:cubicBezTo>
                <a:cubicBezTo>
                  <a:pt x="1106548" y="2232889"/>
                  <a:pt x="1106548" y="2232889"/>
                  <a:pt x="1106548" y="2232889"/>
                </a:cubicBezTo>
                <a:cubicBezTo>
                  <a:pt x="1007172" y="2310168"/>
                  <a:pt x="1007172" y="2310168"/>
                  <a:pt x="1007172" y="2310168"/>
                </a:cubicBezTo>
                <a:cubicBezTo>
                  <a:pt x="1014270" y="2322785"/>
                  <a:pt x="1014270" y="2322785"/>
                  <a:pt x="1014270" y="2322785"/>
                </a:cubicBezTo>
                <a:cubicBezTo>
                  <a:pt x="1110492" y="2247872"/>
                  <a:pt x="1110492" y="2247872"/>
                  <a:pt x="1110492" y="2247872"/>
                </a:cubicBezTo>
                <a:cubicBezTo>
                  <a:pt x="1475660" y="2525446"/>
                  <a:pt x="1475660" y="2525446"/>
                  <a:pt x="1475660" y="2525446"/>
                </a:cubicBezTo>
                <a:cubicBezTo>
                  <a:pt x="1239839" y="2708392"/>
                  <a:pt x="1239839" y="2708392"/>
                  <a:pt x="1239839" y="2708392"/>
                </a:cubicBezTo>
                <a:cubicBezTo>
                  <a:pt x="1112069" y="2807751"/>
                  <a:pt x="1112069" y="2807751"/>
                  <a:pt x="1112069" y="2807751"/>
                </a:cubicBezTo>
                <a:cubicBezTo>
                  <a:pt x="746900" y="2530177"/>
                  <a:pt x="746900" y="2530177"/>
                  <a:pt x="746900" y="2530177"/>
                </a:cubicBezTo>
                <a:cubicBezTo>
                  <a:pt x="1013481" y="2322785"/>
                  <a:pt x="1013481" y="2322785"/>
                  <a:pt x="1013481" y="2322785"/>
                </a:cubicBezTo>
                <a:cubicBezTo>
                  <a:pt x="1006383" y="2310168"/>
                  <a:pt x="1006383" y="2310168"/>
                  <a:pt x="1006383" y="2310168"/>
                </a:cubicBezTo>
                <a:cubicBezTo>
                  <a:pt x="744534" y="2513617"/>
                  <a:pt x="744534" y="2513617"/>
                  <a:pt x="744534" y="2513617"/>
                </a:cubicBezTo>
                <a:cubicBezTo>
                  <a:pt x="744534" y="2166650"/>
                  <a:pt x="744534" y="2166650"/>
                  <a:pt x="744534" y="2166650"/>
                </a:cubicBezTo>
                <a:cubicBezTo>
                  <a:pt x="866783" y="2072022"/>
                  <a:pt x="866783" y="2072022"/>
                  <a:pt x="866783" y="2072022"/>
                </a:cubicBezTo>
                <a:cubicBezTo>
                  <a:pt x="860473" y="2060983"/>
                  <a:pt x="860473" y="2060983"/>
                  <a:pt x="860473" y="2060983"/>
                </a:cubicBezTo>
                <a:cubicBezTo>
                  <a:pt x="738225" y="2155610"/>
                  <a:pt x="738225" y="2155610"/>
                  <a:pt x="738225" y="2155610"/>
                </a:cubicBezTo>
                <a:cubicBezTo>
                  <a:pt x="373056" y="1878036"/>
                  <a:pt x="373056" y="1878036"/>
                  <a:pt x="373056" y="1878036"/>
                </a:cubicBezTo>
                <a:cubicBezTo>
                  <a:pt x="732704" y="1598885"/>
                  <a:pt x="732704" y="1598885"/>
                  <a:pt x="732704" y="1598885"/>
                </a:cubicBezTo>
                <a:close/>
                <a:moveTo>
                  <a:pt x="1480393" y="1238512"/>
                </a:moveTo>
                <a:cubicBezTo>
                  <a:pt x="1480393" y="1585480"/>
                  <a:pt x="1480393" y="1585480"/>
                  <a:pt x="1480393" y="1585480"/>
                </a:cubicBezTo>
                <a:cubicBezTo>
                  <a:pt x="1391269" y="1654085"/>
                  <a:pt x="1391269" y="1654085"/>
                  <a:pt x="1391269" y="1654085"/>
                </a:cubicBezTo>
                <a:cubicBezTo>
                  <a:pt x="1399156" y="1664336"/>
                  <a:pt x="1399156" y="1664336"/>
                  <a:pt x="1399156" y="1664336"/>
                </a:cubicBezTo>
                <a:cubicBezTo>
                  <a:pt x="1483547" y="1598885"/>
                  <a:pt x="1483547" y="1598885"/>
                  <a:pt x="1483547" y="1598885"/>
                </a:cubicBezTo>
                <a:cubicBezTo>
                  <a:pt x="1848716" y="1876459"/>
                  <a:pt x="1848716" y="1876459"/>
                  <a:pt x="1848716" y="1876459"/>
                </a:cubicBezTo>
                <a:cubicBezTo>
                  <a:pt x="1658639" y="2023920"/>
                  <a:pt x="1658639" y="2023920"/>
                  <a:pt x="1658639" y="2023920"/>
                </a:cubicBezTo>
                <a:cubicBezTo>
                  <a:pt x="1489068" y="2155610"/>
                  <a:pt x="1489068" y="2155610"/>
                  <a:pt x="1489068" y="2155610"/>
                </a:cubicBezTo>
                <a:cubicBezTo>
                  <a:pt x="1123900" y="1878036"/>
                  <a:pt x="1123900" y="1878036"/>
                  <a:pt x="1123900" y="1878036"/>
                </a:cubicBezTo>
                <a:cubicBezTo>
                  <a:pt x="1398368" y="1665124"/>
                  <a:pt x="1398368" y="1665124"/>
                  <a:pt x="1398368" y="1665124"/>
                </a:cubicBezTo>
                <a:cubicBezTo>
                  <a:pt x="1390481" y="1654085"/>
                  <a:pt x="1390481" y="1654085"/>
                  <a:pt x="1390481" y="1654085"/>
                </a:cubicBezTo>
                <a:cubicBezTo>
                  <a:pt x="1118379" y="1865419"/>
                  <a:pt x="1118379" y="1865419"/>
                  <a:pt x="1118379" y="1865419"/>
                </a:cubicBezTo>
                <a:cubicBezTo>
                  <a:pt x="1118379" y="1519240"/>
                  <a:pt x="1118379" y="1519240"/>
                  <a:pt x="1118379" y="1519240"/>
                </a:cubicBezTo>
                <a:cubicBezTo>
                  <a:pt x="1230374" y="1432499"/>
                  <a:pt x="1230374" y="1432499"/>
                  <a:pt x="1230374" y="1432499"/>
                </a:cubicBezTo>
                <a:cubicBezTo>
                  <a:pt x="1480393" y="1238512"/>
                  <a:pt x="1480393" y="1238512"/>
                  <a:pt x="1480393" y="1238512"/>
                </a:cubicBezTo>
                <a:close/>
                <a:moveTo>
                  <a:pt x="1110492" y="947533"/>
                </a:moveTo>
                <a:cubicBezTo>
                  <a:pt x="1475660" y="1225107"/>
                  <a:pt x="1475660" y="1225107"/>
                  <a:pt x="1475660" y="1225107"/>
                </a:cubicBezTo>
                <a:cubicBezTo>
                  <a:pt x="1223276" y="1421459"/>
                  <a:pt x="1223276" y="1421459"/>
                  <a:pt x="1223276" y="1421459"/>
                </a:cubicBezTo>
                <a:cubicBezTo>
                  <a:pt x="1230374" y="1432499"/>
                  <a:pt x="1230374" y="1432499"/>
                  <a:pt x="1230374" y="1432499"/>
                </a:cubicBezTo>
                <a:cubicBezTo>
                  <a:pt x="1222487" y="1422247"/>
                  <a:pt x="1222487" y="1422247"/>
                  <a:pt x="1222487" y="1422247"/>
                </a:cubicBezTo>
                <a:cubicBezTo>
                  <a:pt x="1112069" y="1508201"/>
                  <a:pt x="1112069" y="1508201"/>
                  <a:pt x="1112069" y="1508201"/>
                </a:cubicBezTo>
                <a:cubicBezTo>
                  <a:pt x="746900" y="1230627"/>
                  <a:pt x="746900" y="1230627"/>
                  <a:pt x="746900" y="1230627"/>
                </a:cubicBezTo>
                <a:cubicBezTo>
                  <a:pt x="1110492" y="947533"/>
                  <a:pt x="1110492" y="947533"/>
                  <a:pt x="1110492" y="947533"/>
                </a:cubicBezTo>
                <a:close/>
                <a:moveTo>
                  <a:pt x="1488280" y="296181"/>
                </a:moveTo>
                <a:cubicBezTo>
                  <a:pt x="1498533" y="304066"/>
                  <a:pt x="1498533" y="304066"/>
                  <a:pt x="1498533" y="304066"/>
                </a:cubicBezTo>
                <a:cubicBezTo>
                  <a:pt x="1853448" y="573754"/>
                  <a:pt x="1853448" y="573754"/>
                  <a:pt x="1853448" y="573754"/>
                </a:cubicBezTo>
                <a:cubicBezTo>
                  <a:pt x="1489068" y="856060"/>
                  <a:pt x="1489068" y="856060"/>
                  <a:pt x="1489068" y="856060"/>
                </a:cubicBezTo>
                <a:cubicBezTo>
                  <a:pt x="1123900" y="578486"/>
                  <a:pt x="1123900" y="578486"/>
                  <a:pt x="1123900" y="578486"/>
                </a:cubicBezTo>
                <a:cubicBezTo>
                  <a:pt x="1488280" y="296181"/>
                  <a:pt x="1488280" y="296181"/>
                  <a:pt x="1488280" y="296181"/>
                </a:cubicBezTo>
                <a:close/>
                <a:moveTo>
                  <a:pt x="1493012" y="0"/>
                </a:moveTo>
                <a:lnTo>
                  <a:pt x="5957423" y="0"/>
                </a:lnTo>
                <a:lnTo>
                  <a:pt x="5957423" y="6858000"/>
                </a:lnTo>
                <a:lnTo>
                  <a:pt x="843615" y="6858000"/>
                </a:lnTo>
                <a:lnTo>
                  <a:pt x="810785" y="6833040"/>
                </a:lnTo>
                <a:cubicBezTo>
                  <a:pt x="746900" y="6784470"/>
                  <a:pt x="746900" y="6784470"/>
                  <a:pt x="746900" y="6784470"/>
                </a:cubicBezTo>
                <a:cubicBezTo>
                  <a:pt x="746900" y="6429617"/>
                  <a:pt x="746900" y="6429617"/>
                  <a:pt x="746900" y="6429617"/>
                </a:cubicBezTo>
                <a:cubicBezTo>
                  <a:pt x="1019002" y="6218282"/>
                  <a:pt x="1019002" y="6218282"/>
                  <a:pt x="1019002" y="6218282"/>
                </a:cubicBezTo>
                <a:cubicBezTo>
                  <a:pt x="1012693" y="6206454"/>
                  <a:pt x="1012693" y="6206454"/>
                  <a:pt x="1012693" y="6206454"/>
                </a:cubicBezTo>
                <a:cubicBezTo>
                  <a:pt x="1019791" y="6217493"/>
                  <a:pt x="1019791" y="6217493"/>
                  <a:pt x="1019791" y="6217493"/>
                </a:cubicBezTo>
                <a:cubicBezTo>
                  <a:pt x="1110492" y="6147311"/>
                  <a:pt x="1110492" y="6147311"/>
                  <a:pt x="1110492" y="6147311"/>
                </a:cubicBezTo>
                <a:cubicBezTo>
                  <a:pt x="1489068" y="6435925"/>
                  <a:pt x="1489068" y="6435925"/>
                  <a:pt x="1489068" y="6435925"/>
                </a:cubicBezTo>
                <a:cubicBezTo>
                  <a:pt x="1870800" y="6140214"/>
                  <a:pt x="1870800" y="6140214"/>
                  <a:pt x="1870800" y="6140214"/>
                </a:cubicBezTo>
                <a:cubicBezTo>
                  <a:pt x="1870800" y="6021930"/>
                  <a:pt x="1870800" y="6021930"/>
                  <a:pt x="1870800" y="6021930"/>
                </a:cubicBezTo>
                <a:cubicBezTo>
                  <a:pt x="1857392" y="6027450"/>
                  <a:pt x="1857392" y="6027450"/>
                  <a:pt x="1857392" y="6027450"/>
                </a:cubicBezTo>
                <a:cubicBezTo>
                  <a:pt x="1857392" y="6133906"/>
                  <a:pt x="1857392" y="6133906"/>
                  <a:pt x="1857392" y="6133906"/>
                </a:cubicBezTo>
                <a:cubicBezTo>
                  <a:pt x="1495378" y="6413845"/>
                  <a:pt x="1495378" y="6413845"/>
                  <a:pt x="1495378" y="6413845"/>
                </a:cubicBezTo>
                <a:cubicBezTo>
                  <a:pt x="1495378" y="6067667"/>
                  <a:pt x="1495378" y="6067667"/>
                  <a:pt x="1495378" y="6067667"/>
                </a:cubicBezTo>
                <a:cubicBezTo>
                  <a:pt x="1857392" y="5786939"/>
                  <a:pt x="1857392" y="5786939"/>
                  <a:pt x="1857392" y="5786939"/>
                </a:cubicBezTo>
                <a:cubicBezTo>
                  <a:pt x="1857392" y="6026661"/>
                  <a:pt x="1857392" y="6026661"/>
                  <a:pt x="1857392" y="6026661"/>
                </a:cubicBezTo>
                <a:cubicBezTo>
                  <a:pt x="1870800" y="6021141"/>
                  <a:pt x="1870800" y="6021141"/>
                  <a:pt x="1870800" y="6021141"/>
                </a:cubicBezTo>
                <a:cubicBezTo>
                  <a:pt x="1870800" y="5770379"/>
                  <a:pt x="1870800" y="5770379"/>
                  <a:pt x="1870800" y="5770379"/>
                </a:cubicBezTo>
                <a:cubicBezTo>
                  <a:pt x="1739875" y="5671020"/>
                  <a:pt x="1739875" y="5671020"/>
                  <a:pt x="1739875" y="5671020"/>
                </a:cubicBezTo>
                <a:cubicBezTo>
                  <a:pt x="1497744" y="5487285"/>
                  <a:pt x="1497744" y="5487285"/>
                  <a:pt x="1497744" y="5487285"/>
                </a:cubicBezTo>
                <a:cubicBezTo>
                  <a:pt x="1497744" y="5307493"/>
                  <a:pt x="1497744" y="5307493"/>
                  <a:pt x="1497744" y="5307493"/>
                </a:cubicBezTo>
                <a:cubicBezTo>
                  <a:pt x="1484336" y="5309858"/>
                  <a:pt x="1484336" y="5309858"/>
                  <a:pt x="1484336" y="5309858"/>
                </a:cubicBezTo>
                <a:cubicBezTo>
                  <a:pt x="1484336" y="5480976"/>
                  <a:pt x="1484336" y="5480976"/>
                  <a:pt x="1484336" y="5480976"/>
                </a:cubicBezTo>
                <a:cubicBezTo>
                  <a:pt x="1122322" y="5761705"/>
                  <a:pt x="1122322" y="5761705"/>
                  <a:pt x="1122322" y="5761705"/>
                </a:cubicBezTo>
                <a:cubicBezTo>
                  <a:pt x="1122322" y="5415526"/>
                  <a:pt x="1122322" y="5415526"/>
                  <a:pt x="1122322" y="5415526"/>
                </a:cubicBezTo>
                <a:cubicBezTo>
                  <a:pt x="1292682" y="5283047"/>
                  <a:pt x="1292682" y="5283047"/>
                  <a:pt x="1292682" y="5283047"/>
                </a:cubicBezTo>
                <a:cubicBezTo>
                  <a:pt x="1285583" y="5272796"/>
                  <a:pt x="1285583" y="5272796"/>
                  <a:pt x="1285583" y="5272796"/>
                </a:cubicBezTo>
                <a:cubicBezTo>
                  <a:pt x="1116013" y="5403697"/>
                  <a:pt x="1116013" y="5403697"/>
                  <a:pt x="1116013" y="5403697"/>
                </a:cubicBezTo>
                <a:cubicBezTo>
                  <a:pt x="750844" y="5126124"/>
                  <a:pt x="750844" y="5126124"/>
                  <a:pt x="750844" y="5126124"/>
                </a:cubicBezTo>
                <a:cubicBezTo>
                  <a:pt x="1025312" y="4913212"/>
                  <a:pt x="1025312" y="4913212"/>
                  <a:pt x="1025312" y="4913212"/>
                </a:cubicBezTo>
                <a:cubicBezTo>
                  <a:pt x="1110492" y="4847761"/>
                  <a:pt x="1110492" y="4847761"/>
                  <a:pt x="1110492" y="4847761"/>
                </a:cubicBezTo>
                <a:cubicBezTo>
                  <a:pt x="1475660" y="5125335"/>
                  <a:pt x="1475660" y="5125335"/>
                  <a:pt x="1475660" y="5125335"/>
                </a:cubicBezTo>
                <a:cubicBezTo>
                  <a:pt x="1285583" y="5272008"/>
                  <a:pt x="1285583" y="5272008"/>
                  <a:pt x="1285583" y="5272008"/>
                </a:cubicBezTo>
                <a:cubicBezTo>
                  <a:pt x="1293470" y="5283047"/>
                  <a:pt x="1293470" y="5283047"/>
                  <a:pt x="1293470" y="5283047"/>
                </a:cubicBezTo>
                <a:cubicBezTo>
                  <a:pt x="1484336" y="5134798"/>
                  <a:pt x="1484336" y="5134798"/>
                  <a:pt x="1484336" y="5134798"/>
                </a:cubicBezTo>
                <a:cubicBezTo>
                  <a:pt x="1484336" y="5309070"/>
                  <a:pt x="1484336" y="5309070"/>
                  <a:pt x="1484336" y="5309070"/>
                </a:cubicBezTo>
                <a:cubicBezTo>
                  <a:pt x="1497744" y="5306704"/>
                  <a:pt x="1497744" y="5306704"/>
                  <a:pt x="1497744" y="5306704"/>
                </a:cubicBezTo>
                <a:cubicBezTo>
                  <a:pt x="1497744" y="5129278"/>
                  <a:pt x="1497744" y="5129278"/>
                  <a:pt x="1497744" y="5129278"/>
                </a:cubicBezTo>
                <a:cubicBezTo>
                  <a:pt x="1513518" y="5116661"/>
                  <a:pt x="1513518" y="5116661"/>
                  <a:pt x="1513518" y="5116661"/>
                </a:cubicBezTo>
                <a:cubicBezTo>
                  <a:pt x="1513518" y="5100101"/>
                  <a:pt x="1513518" y="5100101"/>
                  <a:pt x="1513518" y="5100101"/>
                </a:cubicBezTo>
                <a:cubicBezTo>
                  <a:pt x="1495378" y="5114295"/>
                  <a:pt x="1495378" y="5114295"/>
                  <a:pt x="1495378" y="5114295"/>
                </a:cubicBezTo>
                <a:cubicBezTo>
                  <a:pt x="1495378" y="4768116"/>
                  <a:pt x="1495378" y="4768116"/>
                  <a:pt x="1495378" y="4768116"/>
                </a:cubicBezTo>
                <a:cubicBezTo>
                  <a:pt x="1513518" y="4753922"/>
                  <a:pt x="1513518" y="4753922"/>
                  <a:pt x="1513518" y="4753922"/>
                </a:cubicBezTo>
                <a:cubicBezTo>
                  <a:pt x="1513518" y="4737362"/>
                  <a:pt x="1513518" y="4737362"/>
                  <a:pt x="1513518" y="4737362"/>
                </a:cubicBezTo>
                <a:cubicBezTo>
                  <a:pt x="1489068" y="4756288"/>
                  <a:pt x="1489068" y="4756288"/>
                  <a:pt x="1489068" y="4756288"/>
                </a:cubicBezTo>
                <a:cubicBezTo>
                  <a:pt x="1123900" y="4478714"/>
                  <a:pt x="1123900" y="4478714"/>
                  <a:pt x="1123900" y="4478714"/>
                </a:cubicBezTo>
                <a:cubicBezTo>
                  <a:pt x="1488280" y="4196409"/>
                  <a:pt x="1488280" y="4196409"/>
                  <a:pt x="1488280" y="4196409"/>
                </a:cubicBezTo>
                <a:cubicBezTo>
                  <a:pt x="1853448" y="4473983"/>
                  <a:pt x="1853448" y="4473983"/>
                  <a:pt x="1853448" y="4473983"/>
                </a:cubicBezTo>
                <a:cubicBezTo>
                  <a:pt x="1514307" y="4737362"/>
                  <a:pt x="1514307" y="4737362"/>
                  <a:pt x="1514307" y="4737362"/>
                </a:cubicBezTo>
                <a:cubicBezTo>
                  <a:pt x="1514307" y="4753134"/>
                  <a:pt x="1514307" y="4753134"/>
                  <a:pt x="1514307" y="4753134"/>
                </a:cubicBezTo>
                <a:cubicBezTo>
                  <a:pt x="1857392" y="4487388"/>
                  <a:pt x="1857392" y="4487388"/>
                  <a:pt x="1857392" y="4487388"/>
                </a:cubicBezTo>
                <a:cubicBezTo>
                  <a:pt x="1857392" y="4833567"/>
                  <a:pt x="1857392" y="4833567"/>
                  <a:pt x="1857392" y="4833567"/>
                </a:cubicBezTo>
                <a:cubicBezTo>
                  <a:pt x="1514307" y="5100101"/>
                  <a:pt x="1514307" y="5100101"/>
                  <a:pt x="1514307" y="5100101"/>
                </a:cubicBezTo>
                <a:cubicBezTo>
                  <a:pt x="1514307" y="5116661"/>
                  <a:pt x="1514307" y="5116661"/>
                  <a:pt x="1514307" y="5116661"/>
                </a:cubicBezTo>
                <a:cubicBezTo>
                  <a:pt x="1870800" y="4839875"/>
                  <a:pt x="1870800" y="4839875"/>
                  <a:pt x="1870800" y="4839875"/>
                </a:cubicBezTo>
                <a:cubicBezTo>
                  <a:pt x="1870800" y="4470828"/>
                  <a:pt x="1870800" y="4470828"/>
                  <a:pt x="1870800" y="4470828"/>
                </a:cubicBezTo>
                <a:cubicBezTo>
                  <a:pt x="1497744" y="4186946"/>
                  <a:pt x="1497744" y="4186946"/>
                  <a:pt x="1497744" y="4186946"/>
                </a:cubicBezTo>
                <a:cubicBezTo>
                  <a:pt x="1497744" y="3839190"/>
                  <a:pt x="1497744" y="3839190"/>
                  <a:pt x="1497744" y="3839190"/>
                </a:cubicBezTo>
                <a:cubicBezTo>
                  <a:pt x="1484336" y="3849441"/>
                  <a:pt x="1484336" y="3849441"/>
                  <a:pt x="1484336" y="3849441"/>
                </a:cubicBezTo>
                <a:cubicBezTo>
                  <a:pt x="1484336" y="4182215"/>
                  <a:pt x="1484336" y="4182215"/>
                  <a:pt x="1484336" y="4182215"/>
                </a:cubicBezTo>
                <a:cubicBezTo>
                  <a:pt x="1122322" y="4462154"/>
                  <a:pt x="1122322" y="4462154"/>
                  <a:pt x="1122322" y="4462154"/>
                </a:cubicBezTo>
                <a:cubicBezTo>
                  <a:pt x="1122322" y="4115975"/>
                  <a:pt x="1122322" y="4115975"/>
                  <a:pt x="1122322" y="4115975"/>
                </a:cubicBezTo>
                <a:cubicBezTo>
                  <a:pt x="1484336" y="3835248"/>
                  <a:pt x="1484336" y="3835248"/>
                  <a:pt x="1484336" y="3835248"/>
                </a:cubicBezTo>
                <a:cubicBezTo>
                  <a:pt x="1484336" y="3848653"/>
                  <a:pt x="1484336" y="3848653"/>
                  <a:pt x="1484336" y="3848653"/>
                </a:cubicBezTo>
                <a:cubicBezTo>
                  <a:pt x="1497744" y="3838402"/>
                  <a:pt x="1497744" y="3838402"/>
                  <a:pt x="1497744" y="3838402"/>
                </a:cubicBezTo>
                <a:cubicBezTo>
                  <a:pt x="1497744" y="3818688"/>
                  <a:pt x="1497744" y="3818688"/>
                  <a:pt x="1497744" y="3818688"/>
                </a:cubicBezTo>
                <a:cubicBezTo>
                  <a:pt x="1136519" y="3544268"/>
                  <a:pt x="1136519" y="3544268"/>
                  <a:pt x="1136519" y="3544268"/>
                </a:cubicBezTo>
                <a:cubicBezTo>
                  <a:pt x="1125477" y="3552154"/>
                  <a:pt x="1125477" y="3552154"/>
                  <a:pt x="1125477" y="3552154"/>
                </a:cubicBezTo>
                <a:cubicBezTo>
                  <a:pt x="1135730" y="3543479"/>
                  <a:pt x="1135730" y="3543479"/>
                  <a:pt x="1135730" y="3543479"/>
                </a:cubicBezTo>
                <a:cubicBezTo>
                  <a:pt x="1119956" y="3531651"/>
                  <a:pt x="1119956" y="3531651"/>
                  <a:pt x="1119956" y="3531651"/>
                </a:cubicBezTo>
                <a:cubicBezTo>
                  <a:pt x="1119956" y="3519822"/>
                  <a:pt x="1119956" y="3519822"/>
                  <a:pt x="1119956" y="3519822"/>
                </a:cubicBezTo>
                <a:cubicBezTo>
                  <a:pt x="1106548" y="3519822"/>
                  <a:pt x="1106548" y="3519822"/>
                  <a:pt x="1106548" y="3519822"/>
                </a:cubicBezTo>
                <a:cubicBezTo>
                  <a:pt x="1106548" y="3532439"/>
                  <a:pt x="1106548" y="3532439"/>
                  <a:pt x="1106548" y="3532439"/>
                </a:cubicBezTo>
                <a:cubicBezTo>
                  <a:pt x="744534" y="3812379"/>
                  <a:pt x="744534" y="3812379"/>
                  <a:pt x="744534" y="3812379"/>
                </a:cubicBezTo>
                <a:cubicBezTo>
                  <a:pt x="744534" y="3495377"/>
                  <a:pt x="744534" y="3495377"/>
                  <a:pt x="744534" y="3495377"/>
                </a:cubicBezTo>
                <a:cubicBezTo>
                  <a:pt x="744534" y="3466989"/>
                  <a:pt x="744534" y="3466989"/>
                  <a:pt x="744534" y="3466989"/>
                </a:cubicBezTo>
                <a:cubicBezTo>
                  <a:pt x="1106548" y="3186261"/>
                  <a:pt x="1106548" y="3186261"/>
                  <a:pt x="1106548" y="3186261"/>
                </a:cubicBezTo>
                <a:cubicBezTo>
                  <a:pt x="1106548" y="3500109"/>
                  <a:pt x="1106548" y="3500109"/>
                  <a:pt x="1106548" y="3500109"/>
                </a:cubicBezTo>
                <a:cubicBezTo>
                  <a:pt x="1106548" y="3519034"/>
                  <a:pt x="1106548" y="3519034"/>
                  <a:pt x="1106548" y="3519034"/>
                </a:cubicBezTo>
                <a:cubicBezTo>
                  <a:pt x="1119956" y="3519034"/>
                  <a:pt x="1119956" y="3519034"/>
                  <a:pt x="1119956" y="3519034"/>
                </a:cubicBezTo>
                <a:cubicBezTo>
                  <a:pt x="1119956" y="3180741"/>
                  <a:pt x="1119956" y="3180741"/>
                  <a:pt x="1119956" y="3180741"/>
                </a:cubicBezTo>
                <a:cubicBezTo>
                  <a:pt x="1392847" y="2969406"/>
                  <a:pt x="1392847" y="2969406"/>
                  <a:pt x="1392847" y="2969406"/>
                </a:cubicBezTo>
                <a:cubicBezTo>
                  <a:pt x="1483547" y="2899224"/>
                  <a:pt x="1483547" y="2899224"/>
                  <a:pt x="1483547" y="2899224"/>
                </a:cubicBezTo>
                <a:cubicBezTo>
                  <a:pt x="1862913" y="3187049"/>
                  <a:pt x="1862913" y="3187049"/>
                  <a:pt x="1862913" y="3187049"/>
                </a:cubicBezTo>
                <a:cubicBezTo>
                  <a:pt x="2243855" y="2891339"/>
                  <a:pt x="2243855" y="2891339"/>
                  <a:pt x="2243855" y="2891339"/>
                </a:cubicBezTo>
                <a:cubicBezTo>
                  <a:pt x="2243855" y="2773843"/>
                  <a:pt x="2243855" y="2773843"/>
                  <a:pt x="2243855" y="2773843"/>
                </a:cubicBezTo>
                <a:cubicBezTo>
                  <a:pt x="2231236" y="2779363"/>
                  <a:pt x="2231236" y="2779363"/>
                  <a:pt x="2231236" y="2779363"/>
                </a:cubicBezTo>
                <a:cubicBezTo>
                  <a:pt x="2231236" y="2885030"/>
                  <a:pt x="2231236" y="2885030"/>
                  <a:pt x="2231236" y="2885030"/>
                </a:cubicBezTo>
                <a:cubicBezTo>
                  <a:pt x="1869222" y="3165758"/>
                  <a:pt x="1869222" y="3165758"/>
                  <a:pt x="1869222" y="3165758"/>
                </a:cubicBezTo>
                <a:cubicBezTo>
                  <a:pt x="1869222" y="2819579"/>
                  <a:pt x="1869222" y="2819579"/>
                  <a:pt x="1869222" y="2819579"/>
                </a:cubicBezTo>
                <a:cubicBezTo>
                  <a:pt x="2231236" y="2538851"/>
                  <a:pt x="2231236" y="2538851"/>
                  <a:pt x="2231236" y="2538851"/>
                </a:cubicBezTo>
                <a:cubicBezTo>
                  <a:pt x="2231236" y="2778574"/>
                  <a:pt x="2231236" y="2778574"/>
                  <a:pt x="2231236" y="2778574"/>
                </a:cubicBezTo>
                <a:cubicBezTo>
                  <a:pt x="2243855" y="2773054"/>
                  <a:pt x="2243855" y="2773054"/>
                  <a:pt x="2243855" y="2773054"/>
                </a:cubicBezTo>
                <a:cubicBezTo>
                  <a:pt x="2243855" y="2522291"/>
                  <a:pt x="2243855" y="2522291"/>
                  <a:pt x="2243855" y="2522291"/>
                </a:cubicBezTo>
                <a:cubicBezTo>
                  <a:pt x="2113720" y="2422933"/>
                  <a:pt x="2113720" y="2422933"/>
                  <a:pt x="2113720" y="2422933"/>
                </a:cubicBezTo>
                <a:cubicBezTo>
                  <a:pt x="2100312" y="2429241"/>
                  <a:pt x="2100312" y="2429241"/>
                  <a:pt x="2100312" y="2429241"/>
                </a:cubicBezTo>
                <a:cubicBezTo>
                  <a:pt x="2226503" y="2525446"/>
                  <a:pt x="2226503" y="2525446"/>
                  <a:pt x="2226503" y="2525446"/>
                </a:cubicBezTo>
                <a:cubicBezTo>
                  <a:pt x="1862124" y="2807751"/>
                  <a:pt x="1862124" y="2807751"/>
                  <a:pt x="1862124" y="2807751"/>
                </a:cubicBezTo>
                <a:cubicBezTo>
                  <a:pt x="1496955" y="2530177"/>
                  <a:pt x="1496955" y="2530177"/>
                  <a:pt x="1496955" y="2530177"/>
                </a:cubicBezTo>
                <a:cubicBezTo>
                  <a:pt x="1861335" y="2247872"/>
                  <a:pt x="1861335" y="2247872"/>
                  <a:pt x="1861335" y="2247872"/>
                </a:cubicBezTo>
                <a:cubicBezTo>
                  <a:pt x="2099523" y="2428452"/>
                  <a:pt x="2099523" y="2428452"/>
                  <a:pt x="2099523" y="2428452"/>
                </a:cubicBezTo>
                <a:cubicBezTo>
                  <a:pt x="2112931" y="2422144"/>
                  <a:pt x="2112931" y="2422144"/>
                  <a:pt x="2112931" y="2422144"/>
                </a:cubicBezTo>
                <a:cubicBezTo>
                  <a:pt x="1870800" y="2238409"/>
                  <a:pt x="1870800" y="2238409"/>
                  <a:pt x="1870800" y="2238409"/>
                </a:cubicBezTo>
                <a:cubicBezTo>
                  <a:pt x="1870800" y="2059405"/>
                  <a:pt x="1870800" y="2059405"/>
                  <a:pt x="1870800" y="2059405"/>
                </a:cubicBezTo>
                <a:cubicBezTo>
                  <a:pt x="1857392" y="2060983"/>
                  <a:pt x="1857392" y="2060983"/>
                  <a:pt x="1857392" y="2060983"/>
                </a:cubicBezTo>
                <a:cubicBezTo>
                  <a:pt x="1857392" y="2232889"/>
                  <a:pt x="1857392" y="2232889"/>
                  <a:pt x="1857392" y="2232889"/>
                </a:cubicBezTo>
                <a:cubicBezTo>
                  <a:pt x="1496167" y="2513617"/>
                  <a:pt x="1496167" y="2513617"/>
                  <a:pt x="1496167" y="2513617"/>
                </a:cubicBezTo>
                <a:cubicBezTo>
                  <a:pt x="1496167" y="2166650"/>
                  <a:pt x="1496167" y="2166650"/>
                  <a:pt x="1496167" y="2166650"/>
                </a:cubicBezTo>
                <a:cubicBezTo>
                  <a:pt x="1666526" y="2034960"/>
                  <a:pt x="1666526" y="2034960"/>
                  <a:pt x="1666526" y="2034960"/>
                </a:cubicBezTo>
                <a:cubicBezTo>
                  <a:pt x="1658639" y="2023920"/>
                  <a:pt x="1658639" y="2023920"/>
                  <a:pt x="1658639" y="2023920"/>
                </a:cubicBezTo>
                <a:cubicBezTo>
                  <a:pt x="1666526" y="2034172"/>
                  <a:pt x="1666526" y="2034172"/>
                  <a:pt x="1666526" y="2034172"/>
                </a:cubicBezTo>
                <a:cubicBezTo>
                  <a:pt x="1857392" y="1885922"/>
                  <a:pt x="1857392" y="1885922"/>
                  <a:pt x="1857392" y="1885922"/>
                </a:cubicBezTo>
                <a:cubicBezTo>
                  <a:pt x="1857392" y="2060194"/>
                  <a:pt x="1857392" y="2060194"/>
                  <a:pt x="1857392" y="2060194"/>
                </a:cubicBezTo>
                <a:cubicBezTo>
                  <a:pt x="1870800" y="2058617"/>
                  <a:pt x="1870800" y="2058617"/>
                  <a:pt x="1870800" y="2058617"/>
                </a:cubicBezTo>
                <a:cubicBezTo>
                  <a:pt x="1870800" y="1881190"/>
                  <a:pt x="1870800" y="1881190"/>
                  <a:pt x="1870800" y="1881190"/>
                </a:cubicBezTo>
                <a:cubicBezTo>
                  <a:pt x="1886574" y="1868573"/>
                  <a:pt x="1886574" y="1868573"/>
                  <a:pt x="1886574" y="1868573"/>
                </a:cubicBezTo>
                <a:cubicBezTo>
                  <a:pt x="1886574" y="1852014"/>
                  <a:pt x="1886574" y="1852014"/>
                  <a:pt x="1886574" y="1852014"/>
                </a:cubicBezTo>
                <a:cubicBezTo>
                  <a:pt x="1869222" y="1865419"/>
                  <a:pt x="1869222" y="1865419"/>
                  <a:pt x="1869222" y="1865419"/>
                </a:cubicBezTo>
                <a:cubicBezTo>
                  <a:pt x="1869222" y="1519240"/>
                  <a:pt x="1869222" y="1519240"/>
                  <a:pt x="1869222" y="1519240"/>
                </a:cubicBezTo>
                <a:cubicBezTo>
                  <a:pt x="1886574" y="1505835"/>
                  <a:pt x="1886574" y="1505835"/>
                  <a:pt x="1886574" y="1505835"/>
                </a:cubicBezTo>
                <a:cubicBezTo>
                  <a:pt x="1886574" y="1489275"/>
                  <a:pt x="1886574" y="1489275"/>
                  <a:pt x="1886574" y="1489275"/>
                </a:cubicBezTo>
                <a:cubicBezTo>
                  <a:pt x="1862124" y="1508201"/>
                  <a:pt x="1862124" y="1508201"/>
                  <a:pt x="1862124" y="1508201"/>
                </a:cubicBezTo>
                <a:cubicBezTo>
                  <a:pt x="1496955" y="1230627"/>
                  <a:pt x="1496955" y="1230627"/>
                  <a:pt x="1496955" y="1230627"/>
                </a:cubicBezTo>
                <a:cubicBezTo>
                  <a:pt x="1861335" y="947533"/>
                  <a:pt x="1861335" y="947533"/>
                  <a:pt x="1861335" y="947533"/>
                </a:cubicBezTo>
                <a:cubicBezTo>
                  <a:pt x="2226503" y="1225107"/>
                  <a:pt x="2226503" y="1225107"/>
                  <a:pt x="2226503" y="1225107"/>
                </a:cubicBezTo>
                <a:cubicBezTo>
                  <a:pt x="1887362" y="1488487"/>
                  <a:pt x="1887362" y="1488487"/>
                  <a:pt x="1887362" y="1488487"/>
                </a:cubicBezTo>
                <a:cubicBezTo>
                  <a:pt x="1887362" y="1505046"/>
                  <a:pt x="1887362" y="1505046"/>
                  <a:pt x="1887362" y="1505046"/>
                </a:cubicBezTo>
                <a:cubicBezTo>
                  <a:pt x="2231236" y="1238512"/>
                  <a:pt x="2231236" y="1238512"/>
                  <a:pt x="2231236" y="1238512"/>
                </a:cubicBezTo>
                <a:cubicBezTo>
                  <a:pt x="2231236" y="1585480"/>
                  <a:pt x="2231236" y="1585480"/>
                  <a:pt x="2231236" y="1585480"/>
                </a:cubicBezTo>
                <a:lnTo>
                  <a:pt x="1887362" y="1851225"/>
                </a:lnTo>
                <a:cubicBezTo>
                  <a:pt x="1887362" y="1867785"/>
                  <a:pt x="1887362" y="1867785"/>
                  <a:pt x="1887362" y="1867785"/>
                </a:cubicBezTo>
                <a:cubicBezTo>
                  <a:pt x="2243855" y="1591788"/>
                  <a:pt x="2243855" y="1591788"/>
                  <a:pt x="2243855" y="1591788"/>
                </a:cubicBezTo>
                <a:cubicBezTo>
                  <a:pt x="2243855" y="1221952"/>
                  <a:pt x="2243855" y="1221952"/>
                  <a:pt x="2243855" y="1221952"/>
                </a:cubicBezTo>
                <a:cubicBezTo>
                  <a:pt x="1870800" y="938859"/>
                  <a:pt x="1870800" y="938859"/>
                  <a:pt x="1870800" y="938859"/>
                </a:cubicBezTo>
                <a:cubicBezTo>
                  <a:pt x="1870800" y="590314"/>
                  <a:pt x="1870800" y="590314"/>
                  <a:pt x="1870800" y="590314"/>
                </a:cubicBezTo>
                <a:cubicBezTo>
                  <a:pt x="1857392" y="600566"/>
                  <a:pt x="1857392" y="600566"/>
                  <a:pt x="1857392" y="600566"/>
                </a:cubicBezTo>
                <a:cubicBezTo>
                  <a:pt x="1857392" y="933339"/>
                  <a:pt x="1857392" y="933339"/>
                  <a:pt x="1857392" y="933339"/>
                </a:cubicBezTo>
                <a:cubicBezTo>
                  <a:pt x="1496167" y="1214067"/>
                  <a:pt x="1496167" y="1214067"/>
                  <a:pt x="1496167" y="1214067"/>
                </a:cubicBezTo>
                <a:cubicBezTo>
                  <a:pt x="1496167" y="867888"/>
                  <a:pt x="1496167" y="867888"/>
                  <a:pt x="1496167" y="867888"/>
                </a:cubicBezTo>
                <a:cubicBezTo>
                  <a:pt x="1857392" y="587160"/>
                  <a:pt x="1857392" y="587160"/>
                  <a:pt x="1857392" y="587160"/>
                </a:cubicBezTo>
                <a:cubicBezTo>
                  <a:pt x="1857392" y="599777"/>
                  <a:pt x="1857392" y="599777"/>
                  <a:pt x="1857392" y="599777"/>
                </a:cubicBezTo>
                <a:cubicBezTo>
                  <a:pt x="1870800" y="589526"/>
                  <a:pt x="1870800" y="589526"/>
                  <a:pt x="1870800" y="589526"/>
                </a:cubicBezTo>
                <a:cubicBezTo>
                  <a:pt x="1870800" y="570600"/>
                  <a:pt x="1870800" y="570600"/>
                  <a:pt x="1870800" y="570600"/>
                </a:cubicBezTo>
                <a:cubicBezTo>
                  <a:pt x="1509574" y="295392"/>
                  <a:pt x="1509574" y="295392"/>
                  <a:pt x="1509574" y="295392"/>
                </a:cubicBezTo>
                <a:cubicBezTo>
                  <a:pt x="1498533" y="304066"/>
                  <a:pt x="1498533" y="304066"/>
                  <a:pt x="1498533" y="304066"/>
                </a:cubicBezTo>
                <a:cubicBezTo>
                  <a:pt x="1508786" y="295392"/>
                  <a:pt x="1508786" y="295392"/>
                  <a:pt x="1508786" y="295392"/>
                </a:cubicBezTo>
                <a:cubicBezTo>
                  <a:pt x="1493012" y="283564"/>
                  <a:pt x="1493012" y="283564"/>
                  <a:pt x="1493012" y="283564"/>
                </a:cubicBezTo>
                <a:cubicBezTo>
                  <a:pt x="1493012" y="97759"/>
                  <a:pt x="1493012" y="28082"/>
                  <a:pt x="1493012" y="1953"/>
                </a:cubicBezTo>
                <a:close/>
                <a:moveTo>
                  <a:pt x="1398859" y="0"/>
                </a:moveTo>
                <a:lnTo>
                  <a:pt x="1480393" y="0"/>
                </a:lnTo>
                <a:lnTo>
                  <a:pt x="1480393" y="84404"/>
                </a:lnTo>
                <a:cubicBezTo>
                  <a:pt x="1480393" y="283564"/>
                  <a:pt x="1480393" y="283564"/>
                  <a:pt x="1480393" y="283564"/>
                </a:cubicBezTo>
                <a:cubicBezTo>
                  <a:pt x="1118379" y="564292"/>
                  <a:pt x="1118379" y="564292"/>
                  <a:pt x="1118379" y="564292"/>
                </a:cubicBezTo>
                <a:cubicBezTo>
                  <a:pt x="1118379" y="218113"/>
                  <a:pt x="1118379" y="218113"/>
                  <a:pt x="1118379" y="218113"/>
                </a:cubicBezTo>
                <a:cubicBezTo>
                  <a:pt x="1267443" y="102194"/>
                  <a:pt x="1341976" y="44235"/>
                  <a:pt x="1379242" y="15255"/>
                </a:cubicBezTo>
                <a:close/>
                <a:moveTo>
                  <a:pt x="840168" y="0"/>
                </a:moveTo>
                <a:lnTo>
                  <a:pt x="1377550" y="0"/>
                </a:lnTo>
                <a:lnTo>
                  <a:pt x="1301753" y="58896"/>
                </a:lnTo>
                <a:cubicBezTo>
                  <a:pt x="1112069" y="206284"/>
                  <a:pt x="1112069" y="206284"/>
                  <a:pt x="1112069" y="206284"/>
                </a:cubicBezTo>
                <a:cubicBezTo>
                  <a:pt x="966554" y="95886"/>
                  <a:pt x="893796" y="40686"/>
                  <a:pt x="857417" y="13087"/>
                </a:cubicBez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pPr>
              <a:defRPr/>
            </a:pPr>
            <a:r>
              <a:rPr lang="fr-FR"/>
              <a:t>Insérez ou glissez votre image ici</a:t>
            </a:r>
            <a:endParaRPr/>
          </a:p>
        </p:txBody>
      </p:sp>
      <p:sp>
        <p:nvSpPr>
          <p:cNvPr id="3" name="Espace réservé du contenu 2"/>
          <p:cNvSpPr>
            <a:spLocks noGrp="1"/>
          </p:cNvSpPr>
          <p:nvPr>
            <p:ph idx="1"/>
          </p:nvPr>
        </p:nvSpPr>
        <p:spPr bwMode="auto">
          <a:xfrm>
            <a:off x="623887" y="1381125"/>
            <a:ext cx="6118657" cy="4532313"/>
          </a:xfrm>
        </p:spPr>
        <p:txBody>
          <a:body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9" name="Titre 10"/>
          <p:cNvSpPr>
            <a:spLocks noGrp="1"/>
          </p:cNvSpPr>
          <p:nvPr>
            <p:ph type="title"/>
          </p:nvPr>
        </p:nvSpPr>
        <p:spPr bwMode="auto">
          <a:xfrm>
            <a:off x="623889" y="314036"/>
            <a:ext cx="6118656" cy="871826"/>
          </a:xfrm>
        </p:spPr>
        <p:txBody>
          <a:bodyPr/>
          <a:lstStyle>
            <a:lvl1pPr>
              <a:defRPr>
                <a:solidFill>
                  <a:schemeClr val="tx2"/>
                </a:solidFill>
              </a:defRPr>
            </a:lvl1pPr>
          </a:lstStyle>
          <a:p>
            <a:pPr>
              <a:defRPr/>
            </a:pPr>
            <a:r>
              <a:rPr lang="fr-FR"/>
              <a:t>Modifiez le style du titre</a:t>
            </a:r>
          </a:p>
        </p:txBody>
      </p:sp>
    </p:spTree>
    <p:extLst>
      <p:ext uri="{BB962C8B-B14F-4D97-AF65-F5344CB8AC3E}">
        <p14:creationId xmlns:p14="http://schemas.microsoft.com/office/powerpoint/2010/main" val="273394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p:cSld name="Visuel + contenu">
    <p:spTree>
      <p:nvGrpSpPr>
        <p:cNvPr id="1" name=""/>
        <p:cNvGrpSpPr/>
        <p:nvPr/>
      </p:nvGrpSpPr>
      <p:grpSpPr bwMode="auto">
        <a:xfrm>
          <a:off x="0" y="0"/>
          <a:ext cx="0" cy="0"/>
          <a:chOff x="0" y="0"/>
          <a:chExt cx="0" cy="0"/>
        </a:xfrm>
      </p:grpSpPr>
      <p:grpSp>
        <p:nvGrpSpPr>
          <p:cNvPr id="20" name="Groupe 19"/>
          <p:cNvGrpSpPr/>
          <p:nvPr/>
        </p:nvGrpSpPr>
        <p:grpSpPr bwMode="auto">
          <a:xfrm>
            <a:off x="206373" y="6296024"/>
            <a:ext cx="468000" cy="468000"/>
            <a:chOff x="206373" y="6296024"/>
            <a:chExt cx="468000" cy="468000"/>
          </a:xfrm>
        </p:grpSpPr>
        <p:sp>
          <p:nvSpPr>
            <p:cNvPr id="21" name="Rectangle 20"/>
            <p:cNvSpPr/>
            <p:nvPr userDrawn="1"/>
          </p:nvSpPr>
          <p:spPr bwMode="auto">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pic>
          <p:nvPicPr>
            <p:cNvPr id="22" name="Logo CEA"/>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257897" y="6343650"/>
              <a:ext cx="365991" cy="365991"/>
            </a:xfrm>
            <a:prstGeom prst="rect">
              <a:avLst/>
            </a:prstGeom>
          </p:spPr>
        </p:pic>
      </p:grpSp>
      <p:sp>
        <p:nvSpPr>
          <p:cNvPr id="13" name="Espace réservé pour une image  12"/>
          <p:cNvSpPr>
            <a:spLocks noGrp="1"/>
          </p:cNvSpPr>
          <p:nvPr>
            <p:ph type="pic" sz="quarter" idx="13" hasCustomPrompt="1"/>
          </p:nvPr>
        </p:nvSpPr>
        <p:spPr bwMode="auto">
          <a:xfrm flipH="1">
            <a:off x="0" y="0"/>
            <a:ext cx="5305156" cy="6858000"/>
          </a:xfrm>
          <a:custGeom>
            <a:avLst/>
            <a:gdLst>
              <a:gd name="connsiteX0" fmla="*/ 657398 w 5305156"/>
              <a:gd name="connsiteY0" fmla="*/ 6793932 h 6858000"/>
              <a:gd name="connsiteX1" fmla="*/ 585057 w 5305156"/>
              <a:gd name="connsiteY1" fmla="*/ 6857017 h 6858000"/>
              <a:gd name="connsiteX2" fmla="*/ 583930 w 5305156"/>
              <a:gd name="connsiteY2" fmla="*/ 6858000 h 6858000"/>
              <a:gd name="connsiteX3" fmla="*/ 732294 w 5305156"/>
              <a:gd name="connsiteY3" fmla="*/ 6858000 h 6858000"/>
              <a:gd name="connsiteX4" fmla="*/ 725614 w 5305156"/>
              <a:gd name="connsiteY4" fmla="*/ 6852286 h 6858000"/>
              <a:gd name="connsiteX5" fmla="*/ 657398 w 5305156"/>
              <a:gd name="connsiteY5" fmla="*/ 6793932 h 6858000"/>
              <a:gd name="connsiteX6" fmla="*/ 653184 w 5305156"/>
              <a:gd name="connsiteY6" fmla="*/ 6434348 h 6858000"/>
              <a:gd name="connsiteX7" fmla="*/ 330807 w 5305156"/>
              <a:gd name="connsiteY7" fmla="*/ 6715076 h 6858000"/>
              <a:gd name="connsiteX8" fmla="*/ 330807 w 5305156"/>
              <a:gd name="connsiteY8" fmla="*/ 6799592 h 6858000"/>
              <a:gd name="connsiteX9" fmla="*/ 330807 w 5305156"/>
              <a:gd name="connsiteY9" fmla="*/ 6858000 h 6858000"/>
              <a:gd name="connsiteX10" fmla="*/ 564153 w 5305156"/>
              <a:gd name="connsiteY10" fmla="*/ 6858000 h 6858000"/>
              <a:gd name="connsiteX11" fmla="*/ 568902 w 5305156"/>
              <a:gd name="connsiteY11" fmla="*/ 6853863 h 6858000"/>
              <a:gd name="connsiteX12" fmla="*/ 585057 w 5305156"/>
              <a:gd name="connsiteY12" fmla="*/ 6857017 h 6858000"/>
              <a:gd name="connsiteX13" fmla="*/ 569605 w 5305156"/>
              <a:gd name="connsiteY13" fmla="*/ 6853075 h 6858000"/>
              <a:gd name="connsiteX14" fmla="*/ 653184 w 5305156"/>
              <a:gd name="connsiteY14" fmla="*/ 6780527 h 6858000"/>
              <a:gd name="connsiteX15" fmla="*/ 653184 w 5305156"/>
              <a:gd name="connsiteY15" fmla="*/ 6434348 h 6858000"/>
              <a:gd name="connsiteX16" fmla="*/ 5047259 w 5305156"/>
              <a:gd name="connsiteY16" fmla="*/ 6343650 h 6858000"/>
              <a:gd name="connsiteX17" fmla="*/ 5047259 w 5305156"/>
              <a:gd name="connsiteY17" fmla="*/ 6707250 h 6858000"/>
              <a:gd name="connsiteX18" fmla="*/ 4683659 w 5305156"/>
              <a:gd name="connsiteY18" fmla="*/ 6707250 h 6858000"/>
              <a:gd name="connsiteX19" fmla="*/ 4683659 w 5305156"/>
              <a:gd name="connsiteY19" fmla="*/ 6343650 h 6858000"/>
              <a:gd name="connsiteX20" fmla="*/ 985394 w 5305156"/>
              <a:gd name="connsiteY20" fmla="*/ 5786939 h 6858000"/>
              <a:gd name="connsiteX21" fmla="*/ 777500 w 5305156"/>
              <a:gd name="connsiteY21" fmla="*/ 5968308 h 6858000"/>
              <a:gd name="connsiteX22" fmla="*/ 663017 w 5305156"/>
              <a:gd name="connsiteY22" fmla="*/ 6067667 h 6858000"/>
              <a:gd name="connsiteX23" fmla="*/ 663017 w 5305156"/>
              <a:gd name="connsiteY23" fmla="*/ 6413845 h 6858000"/>
              <a:gd name="connsiteX24" fmla="*/ 901815 w 5305156"/>
              <a:gd name="connsiteY24" fmla="*/ 6206454 h 6858000"/>
              <a:gd name="connsiteX25" fmla="*/ 985394 w 5305156"/>
              <a:gd name="connsiteY25" fmla="*/ 6133906 h 6858000"/>
              <a:gd name="connsiteX26" fmla="*/ 985394 w 5305156"/>
              <a:gd name="connsiteY26" fmla="*/ 5786939 h 6858000"/>
              <a:gd name="connsiteX27" fmla="*/ 1549380 w 5305156"/>
              <a:gd name="connsiteY27" fmla="*/ 5671020 h 6858000"/>
              <a:gd name="connsiteX28" fmla="*/ 1537440 w 5305156"/>
              <a:gd name="connsiteY28" fmla="*/ 5677328 h 6858000"/>
              <a:gd name="connsiteX29" fmla="*/ 1549380 w 5305156"/>
              <a:gd name="connsiteY29" fmla="*/ 5671020 h 6858000"/>
              <a:gd name="connsiteX30" fmla="*/ 1325331 w 5305156"/>
              <a:gd name="connsiteY30" fmla="*/ 5495959 h 6858000"/>
              <a:gd name="connsiteX31" fmla="*/ 1000847 w 5305156"/>
              <a:gd name="connsiteY31" fmla="*/ 5779053 h 6858000"/>
              <a:gd name="connsiteX32" fmla="*/ 1326033 w 5305156"/>
              <a:gd name="connsiteY32" fmla="*/ 6056627 h 6858000"/>
              <a:gd name="connsiteX33" fmla="*/ 1650518 w 5305156"/>
              <a:gd name="connsiteY33" fmla="*/ 5773533 h 6858000"/>
              <a:gd name="connsiteX34" fmla="*/ 1537440 w 5305156"/>
              <a:gd name="connsiteY34" fmla="*/ 5677328 h 6858000"/>
              <a:gd name="connsiteX35" fmla="*/ 1325331 w 5305156"/>
              <a:gd name="connsiteY35" fmla="*/ 5495959 h 6858000"/>
              <a:gd name="connsiteX36" fmla="*/ 320271 w 5305156"/>
              <a:gd name="connsiteY36" fmla="*/ 4847761 h 6858000"/>
              <a:gd name="connsiteX37" fmla="*/ 0 w 5305156"/>
              <a:gd name="connsiteY37" fmla="*/ 5126124 h 6858000"/>
              <a:gd name="connsiteX38" fmla="*/ 325188 w 5305156"/>
              <a:gd name="connsiteY38" fmla="*/ 5403697 h 6858000"/>
              <a:gd name="connsiteX39" fmla="*/ 433349 w 5305156"/>
              <a:gd name="connsiteY39" fmla="*/ 5309070 h 6858000"/>
              <a:gd name="connsiteX40" fmla="*/ 439670 w 5305156"/>
              <a:gd name="connsiteY40" fmla="*/ 5320898 h 6858000"/>
              <a:gd name="connsiteX41" fmla="*/ 330807 w 5305156"/>
              <a:gd name="connsiteY41" fmla="*/ 5415526 h 6858000"/>
              <a:gd name="connsiteX42" fmla="*/ 330807 w 5305156"/>
              <a:gd name="connsiteY42" fmla="*/ 5761705 h 6858000"/>
              <a:gd name="connsiteX43" fmla="*/ 563986 w 5305156"/>
              <a:gd name="connsiteY43" fmla="*/ 5559044 h 6858000"/>
              <a:gd name="connsiteX44" fmla="*/ 570307 w 5305156"/>
              <a:gd name="connsiteY44" fmla="*/ 5571661 h 6858000"/>
              <a:gd name="connsiteX45" fmla="*/ 332211 w 5305156"/>
              <a:gd name="connsiteY45" fmla="*/ 5779053 h 6858000"/>
              <a:gd name="connsiteX46" fmla="*/ 657398 w 5305156"/>
              <a:gd name="connsiteY46" fmla="*/ 6056627 h 6858000"/>
              <a:gd name="connsiteX47" fmla="*/ 771178 w 5305156"/>
              <a:gd name="connsiteY47" fmla="*/ 5957268 h 6858000"/>
              <a:gd name="connsiteX48" fmla="*/ 777500 w 5305156"/>
              <a:gd name="connsiteY48" fmla="*/ 5968308 h 6858000"/>
              <a:gd name="connsiteX49" fmla="*/ 771881 w 5305156"/>
              <a:gd name="connsiteY49" fmla="*/ 5956479 h 6858000"/>
              <a:gd name="connsiteX50" fmla="*/ 981883 w 5305156"/>
              <a:gd name="connsiteY50" fmla="*/ 5773533 h 6858000"/>
              <a:gd name="connsiteX51" fmla="*/ 656696 w 5305156"/>
              <a:gd name="connsiteY51" fmla="*/ 5495959 h 6858000"/>
              <a:gd name="connsiteX52" fmla="*/ 571010 w 5305156"/>
              <a:gd name="connsiteY52" fmla="*/ 5570873 h 6858000"/>
              <a:gd name="connsiteX53" fmla="*/ 563986 w 5305156"/>
              <a:gd name="connsiteY53" fmla="*/ 5558256 h 6858000"/>
              <a:gd name="connsiteX54" fmla="*/ 653184 w 5305156"/>
              <a:gd name="connsiteY54" fmla="*/ 5480976 h 6858000"/>
              <a:gd name="connsiteX55" fmla="*/ 653184 w 5305156"/>
              <a:gd name="connsiteY55" fmla="*/ 5134798 h 6858000"/>
              <a:gd name="connsiteX56" fmla="*/ 439670 w 5305156"/>
              <a:gd name="connsiteY56" fmla="*/ 5320110 h 6858000"/>
              <a:gd name="connsiteX57" fmla="*/ 434052 w 5305156"/>
              <a:gd name="connsiteY57" fmla="*/ 5309070 h 6858000"/>
              <a:gd name="connsiteX58" fmla="*/ 645458 w 5305156"/>
              <a:gd name="connsiteY58" fmla="*/ 5125335 h 6858000"/>
              <a:gd name="connsiteX59" fmla="*/ 320271 w 5305156"/>
              <a:gd name="connsiteY59" fmla="*/ 4847761 h 6858000"/>
              <a:gd name="connsiteX60" fmla="*/ 985394 w 5305156"/>
              <a:gd name="connsiteY60" fmla="*/ 4487388 h 6858000"/>
              <a:gd name="connsiteX61" fmla="*/ 763453 w 5305156"/>
              <a:gd name="connsiteY61" fmla="*/ 4680586 h 6858000"/>
              <a:gd name="connsiteX62" fmla="*/ 756430 w 5305156"/>
              <a:gd name="connsiteY62" fmla="*/ 4670335 h 6858000"/>
              <a:gd name="connsiteX63" fmla="*/ 762750 w 5305156"/>
              <a:gd name="connsiteY63" fmla="*/ 4680586 h 6858000"/>
              <a:gd name="connsiteX64" fmla="*/ 663017 w 5305156"/>
              <a:gd name="connsiteY64" fmla="*/ 4768116 h 6858000"/>
              <a:gd name="connsiteX65" fmla="*/ 663017 w 5305156"/>
              <a:gd name="connsiteY65" fmla="*/ 5114295 h 6858000"/>
              <a:gd name="connsiteX66" fmla="*/ 906029 w 5305156"/>
              <a:gd name="connsiteY66" fmla="*/ 4902960 h 6858000"/>
              <a:gd name="connsiteX67" fmla="*/ 913053 w 5305156"/>
              <a:gd name="connsiteY67" fmla="*/ 4913212 h 6858000"/>
              <a:gd name="connsiteX68" fmla="*/ 906732 w 5305156"/>
              <a:gd name="connsiteY68" fmla="*/ 4902172 h 6858000"/>
              <a:gd name="connsiteX69" fmla="*/ 985394 w 5305156"/>
              <a:gd name="connsiteY69" fmla="*/ 4833567 h 6858000"/>
              <a:gd name="connsiteX70" fmla="*/ 985394 w 5305156"/>
              <a:gd name="connsiteY70" fmla="*/ 4487388 h 6858000"/>
              <a:gd name="connsiteX71" fmla="*/ 656696 w 5305156"/>
              <a:gd name="connsiteY71" fmla="*/ 4196409 h 6858000"/>
              <a:gd name="connsiteX72" fmla="*/ 332211 w 5305156"/>
              <a:gd name="connsiteY72" fmla="*/ 4478714 h 6858000"/>
              <a:gd name="connsiteX73" fmla="*/ 657398 w 5305156"/>
              <a:gd name="connsiteY73" fmla="*/ 4756288 h 6858000"/>
              <a:gd name="connsiteX74" fmla="*/ 756430 w 5305156"/>
              <a:gd name="connsiteY74" fmla="*/ 4670335 h 6858000"/>
              <a:gd name="connsiteX75" fmla="*/ 981883 w 5305156"/>
              <a:gd name="connsiteY75" fmla="*/ 4473983 h 6858000"/>
              <a:gd name="connsiteX76" fmla="*/ 656696 w 5305156"/>
              <a:gd name="connsiteY76" fmla="*/ 4196409 h 6858000"/>
              <a:gd name="connsiteX77" fmla="*/ 993120 w 5305156"/>
              <a:gd name="connsiteY77" fmla="*/ 3544268 h 6858000"/>
              <a:gd name="connsiteX78" fmla="*/ 668636 w 5305156"/>
              <a:gd name="connsiteY78" fmla="*/ 3826573 h 6858000"/>
              <a:gd name="connsiteX79" fmla="*/ 993823 w 5305156"/>
              <a:gd name="connsiteY79" fmla="*/ 4104935 h 6858000"/>
              <a:gd name="connsiteX80" fmla="*/ 1318308 w 5305156"/>
              <a:gd name="connsiteY80" fmla="*/ 3821842 h 6858000"/>
              <a:gd name="connsiteX81" fmla="*/ 1002251 w 5305156"/>
              <a:gd name="connsiteY81" fmla="*/ 3552154 h 6858000"/>
              <a:gd name="connsiteX82" fmla="*/ 993120 w 5305156"/>
              <a:gd name="connsiteY82" fmla="*/ 3544268 h 6858000"/>
              <a:gd name="connsiteX83" fmla="*/ 1318308 w 5305156"/>
              <a:gd name="connsiteY83" fmla="*/ 2538851 h 6858000"/>
              <a:gd name="connsiteX84" fmla="*/ 1110412 w 5305156"/>
              <a:gd name="connsiteY84" fmla="*/ 2719432 h 6858000"/>
              <a:gd name="connsiteX85" fmla="*/ 1104092 w 5305156"/>
              <a:gd name="connsiteY85" fmla="*/ 2708392 h 6858000"/>
              <a:gd name="connsiteX86" fmla="*/ 1109710 w 5305156"/>
              <a:gd name="connsiteY86" fmla="*/ 2720221 h 6858000"/>
              <a:gd name="connsiteX87" fmla="*/ 995930 w 5305156"/>
              <a:gd name="connsiteY87" fmla="*/ 2819579 h 6858000"/>
              <a:gd name="connsiteX88" fmla="*/ 995930 w 5305156"/>
              <a:gd name="connsiteY88" fmla="*/ 3165758 h 6858000"/>
              <a:gd name="connsiteX89" fmla="*/ 1234025 w 5305156"/>
              <a:gd name="connsiteY89" fmla="*/ 2958366 h 6858000"/>
              <a:gd name="connsiteX90" fmla="*/ 1240347 w 5305156"/>
              <a:gd name="connsiteY90" fmla="*/ 2969406 h 6858000"/>
              <a:gd name="connsiteX91" fmla="*/ 1234728 w 5305156"/>
              <a:gd name="connsiteY91" fmla="*/ 2957578 h 6858000"/>
              <a:gd name="connsiteX92" fmla="*/ 1318308 w 5305156"/>
              <a:gd name="connsiteY92" fmla="*/ 2885030 h 6858000"/>
              <a:gd name="connsiteX93" fmla="*/ 1318308 w 5305156"/>
              <a:gd name="connsiteY93" fmla="*/ 2538851 h 6858000"/>
              <a:gd name="connsiteX94" fmla="*/ 652482 w 5305156"/>
              <a:gd name="connsiteY94" fmla="*/ 1598885 h 6858000"/>
              <a:gd name="connsiteX95" fmla="*/ 332211 w 5305156"/>
              <a:gd name="connsiteY95" fmla="*/ 1878036 h 6858000"/>
              <a:gd name="connsiteX96" fmla="*/ 657398 w 5305156"/>
              <a:gd name="connsiteY96" fmla="*/ 2155610 h 6858000"/>
              <a:gd name="connsiteX97" fmla="*/ 766262 w 5305156"/>
              <a:gd name="connsiteY97" fmla="*/ 2060983 h 6858000"/>
              <a:gd name="connsiteX98" fmla="*/ 771881 w 5305156"/>
              <a:gd name="connsiteY98" fmla="*/ 2072022 h 6858000"/>
              <a:gd name="connsiteX99" fmla="*/ 663017 w 5305156"/>
              <a:gd name="connsiteY99" fmla="*/ 2166650 h 6858000"/>
              <a:gd name="connsiteX100" fmla="*/ 663017 w 5305156"/>
              <a:gd name="connsiteY100" fmla="*/ 2513617 h 6858000"/>
              <a:gd name="connsiteX101" fmla="*/ 896196 w 5305156"/>
              <a:gd name="connsiteY101" fmla="*/ 2310168 h 6858000"/>
              <a:gd name="connsiteX102" fmla="*/ 902517 w 5305156"/>
              <a:gd name="connsiteY102" fmla="*/ 2322785 h 6858000"/>
              <a:gd name="connsiteX103" fmla="*/ 665124 w 5305156"/>
              <a:gd name="connsiteY103" fmla="*/ 2530177 h 6858000"/>
              <a:gd name="connsiteX104" fmla="*/ 990311 w 5305156"/>
              <a:gd name="connsiteY104" fmla="*/ 2807751 h 6858000"/>
              <a:gd name="connsiteX105" fmla="*/ 1104092 w 5305156"/>
              <a:gd name="connsiteY105" fmla="*/ 2708392 h 6858000"/>
              <a:gd name="connsiteX106" fmla="*/ 1314093 w 5305156"/>
              <a:gd name="connsiteY106" fmla="*/ 2525446 h 6858000"/>
              <a:gd name="connsiteX107" fmla="*/ 988907 w 5305156"/>
              <a:gd name="connsiteY107" fmla="*/ 2247872 h 6858000"/>
              <a:gd name="connsiteX108" fmla="*/ 903220 w 5305156"/>
              <a:gd name="connsiteY108" fmla="*/ 2322785 h 6858000"/>
              <a:gd name="connsiteX109" fmla="*/ 896899 w 5305156"/>
              <a:gd name="connsiteY109" fmla="*/ 2310168 h 6858000"/>
              <a:gd name="connsiteX110" fmla="*/ 985394 w 5305156"/>
              <a:gd name="connsiteY110" fmla="*/ 2232889 h 6858000"/>
              <a:gd name="connsiteX111" fmla="*/ 985394 w 5305156"/>
              <a:gd name="connsiteY111" fmla="*/ 1885922 h 6858000"/>
              <a:gd name="connsiteX112" fmla="*/ 772583 w 5305156"/>
              <a:gd name="connsiteY112" fmla="*/ 2072022 h 6858000"/>
              <a:gd name="connsiteX113" fmla="*/ 766262 w 5305156"/>
              <a:gd name="connsiteY113" fmla="*/ 2060194 h 6858000"/>
              <a:gd name="connsiteX114" fmla="*/ 977669 w 5305156"/>
              <a:gd name="connsiteY114" fmla="*/ 1876459 h 6858000"/>
              <a:gd name="connsiteX115" fmla="*/ 652482 w 5305156"/>
              <a:gd name="connsiteY115" fmla="*/ 1598885 h 6858000"/>
              <a:gd name="connsiteX116" fmla="*/ 1318308 w 5305156"/>
              <a:gd name="connsiteY116" fmla="*/ 1238512 h 6858000"/>
              <a:gd name="connsiteX117" fmla="*/ 1095663 w 5305156"/>
              <a:gd name="connsiteY117" fmla="*/ 1432499 h 6858000"/>
              <a:gd name="connsiteX118" fmla="*/ 995930 w 5305156"/>
              <a:gd name="connsiteY118" fmla="*/ 1519240 h 6858000"/>
              <a:gd name="connsiteX119" fmla="*/ 995930 w 5305156"/>
              <a:gd name="connsiteY119" fmla="*/ 1865419 h 6858000"/>
              <a:gd name="connsiteX120" fmla="*/ 1238240 w 5305156"/>
              <a:gd name="connsiteY120" fmla="*/ 1654085 h 6858000"/>
              <a:gd name="connsiteX121" fmla="*/ 1245264 w 5305156"/>
              <a:gd name="connsiteY121" fmla="*/ 1665124 h 6858000"/>
              <a:gd name="connsiteX122" fmla="*/ 1000847 w 5305156"/>
              <a:gd name="connsiteY122" fmla="*/ 1878036 h 6858000"/>
              <a:gd name="connsiteX123" fmla="*/ 1326033 w 5305156"/>
              <a:gd name="connsiteY123" fmla="*/ 2155610 h 6858000"/>
              <a:gd name="connsiteX124" fmla="*/ 1477038 w 5305156"/>
              <a:gd name="connsiteY124" fmla="*/ 2023920 h 6858000"/>
              <a:gd name="connsiteX125" fmla="*/ 1646304 w 5305156"/>
              <a:gd name="connsiteY125" fmla="*/ 1876459 h 6858000"/>
              <a:gd name="connsiteX126" fmla="*/ 1321116 w 5305156"/>
              <a:gd name="connsiteY126" fmla="*/ 1598885 h 6858000"/>
              <a:gd name="connsiteX127" fmla="*/ 1245965 w 5305156"/>
              <a:gd name="connsiteY127" fmla="*/ 1664336 h 6858000"/>
              <a:gd name="connsiteX128" fmla="*/ 1238942 w 5305156"/>
              <a:gd name="connsiteY128" fmla="*/ 1654085 h 6858000"/>
              <a:gd name="connsiteX129" fmla="*/ 1318308 w 5305156"/>
              <a:gd name="connsiteY129" fmla="*/ 1585480 h 6858000"/>
              <a:gd name="connsiteX130" fmla="*/ 1318308 w 5305156"/>
              <a:gd name="connsiteY130" fmla="*/ 1238512 h 6858000"/>
              <a:gd name="connsiteX131" fmla="*/ 988907 w 5305156"/>
              <a:gd name="connsiteY131" fmla="*/ 947533 h 6858000"/>
              <a:gd name="connsiteX132" fmla="*/ 665124 w 5305156"/>
              <a:gd name="connsiteY132" fmla="*/ 1230627 h 6858000"/>
              <a:gd name="connsiteX133" fmla="*/ 990311 w 5305156"/>
              <a:gd name="connsiteY133" fmla="*/ 1508201 h 6858000"/>
              <a:gd name="connsiteX134" fmla="*/ 1088639 w 5305156"/>
              <a:gd name="connsiteY134" fmla="*/ 1422247 h 6858000"/>
              <a:gd name="connsiteX135" fmla="*/ 1095663 w 5305156"/>
              <a:gd name="connsiteY135" fmla="*/ 1432499 h 6858000"/>
              <a:gd name="connsiteX136" fmla="*/ 1089342 w 5305156"/>
              <a:gd name="connsiteY136" fmla="*/ 1421459 h 6858000"/>
              <a:gd name="connsiteX137" fmla="*/ 1314093 w 5305156"/>
              <a:gd name="connsiteY137" fmla="*/ 1225107 h 6858000"/>
              <a:gd name="connsiteX138" fmla="*/ 988907 w 5305156"/>
              <a:gd name="connsiteY138" fmla="*/ 947533 h 6858000"/>
              <a:gd name="connsiteX139" fmla="*/ 1325331 w 5305156"/>
              <a:gd name="connsiteY139" fmla="*/ 296181 h 6858000"/>
              <a:gd name="connsiteX140" fmla="*/ 1000847 w 5305156"/>
              <a:gd name="connsiteY140" fmla="*/ 578486 h 6858000"/>
              <a:gd name="connsiteX141" fmla="*/ 1326033 w 5305156"/>
              <a:gd name="connsiteY141" fmla="*/ 856060 h 6858000"/>
              <a:gd name="connsiteX142" fmla="*/ 1650518 w 5305156"/>
              <a:gd name="connsiteY142" fmla="*/ 573754 h 6858000"/>
              <a:gd name="connsiteX143" fmla="*/ 1334462 w 5305156"/>
              <a:gd name="connsiteY143" fmla="*/ 304066 h 6858000"/>
              <a:gd name="connsiteX144" fmla="*/ 1325331 w 5305156"/>
              <a:gd name="connsiteY144" fmla="*/ 296181 h 6858000"/>
              <a:gd name="connsiteX145" fmla="*/ 1226725 w 5305156"/>
              <a:gd name="connsiteY145" fmla="*/ 0 h 6858000"/>
              <a:gd name="connsiteX146" fmla="*/ 748180 w 5305156"/>
              <a:gd name="connsiteY146" fmla="*/ 0 h 6858000"/>
              <a:gd name="connsiteX147" fmla="*/ 763540 w 5305156"/>
              <a:gd name="connsiteY147" fmla="*/ 13087 h 6858000"/>
              <a:gd name="connsiteX148" fmla="*/ 990311 w 5305156"/>
              <a:gd name="connsiteY148" fmla="*/ 206284 h 6858000"/>
              <a:gd name="connsiteX149" fmla="*/ 1159227 w 5305156"/>
              <a:gd name="connsiteY149" fmla="*/ 58896 h 6858000"/>
              <a:gd name="connsiteX150" fmla="*/ 1318308 w 5305156"/>
              <a:gd name="connsiteY150" fmla="*/ 0 h 6858000"/>
              <a:gd name="connsiteX151" fmla="*/ 1245701 w 5305156"/>
              <a:gd name="connsiteY151" fmla="*/ 0 h 6858000"/>
              <a:gd name="connsiteX152" fmla="*/ 1228232 w 5305156"/>
              <a:gd name="connsiteY152" fmla="*/ 15255 h 6858000"/>
              <a:gd name="connsiteX153" fmla="*/ 995930 w 5305156"/>
              <a:gd name="connsiteY153" fmla="*/ 218113 h 6858000"/>
              <a:gd name="connsiteX154" fmla="*/ 995930 w 5305156"/>
              <a:gd name="connsiteY154" fmla="*/ 564292 h 6858000"/>
              <a:gd name="connsiteX155" fmla="*/ 1318308 w 5305156"/>
              <a:gd name="connsiteY155" fmla="*/ 283564 h 6858000"/>
              <a:gd name="connsiteX156" fmla="*/ 1318308 w 5305156"/>
              <a:gd name="connsiteY156" fmla="*/ 84404 h 6858000"/>
              <a:gd name="connsiteX157" fmla="*/ 5305156 w 5305156"/>
              <a:gd name="connsiteY157" fmla="*/ 0 h 6858000"/>
              <a:gd name="connsiteX158" fmla="*/ 1329545 w 5305156"/>
              <a:gd name="connsiteY158" fmla="*/ 0 h 6858000"/>
              <a:gd name="connsiteX159" fmla="*/ 1329545 w 5305156"/>
              <a:gd name="connsiteY159" fmla="*/ 1953 h 6858000"/>
              <a:gd name="connsiteX160" fmla="*/ 1329545 w 5305156"/>
              <a:gd name="connsiteY160" fmla="*/ 283564 h 6858000"/>
              <a:gd name="connsiteX161" fmla="*/ 1343592 w 5305156"/>
              <a:gd name="connsiteY161" fmla="*/ 295392 h 6858000"/>
              <a:gd name="connsiteX162" fmla="*/ 1334462 w 5305156"/>
              <a:gd name="connsiteY162" fmla="*/ 304066 h 6858000"/>
              <a:gd name="connsiteX163" fmla="*/ 1344294 w 5305156"/>
              <a:gd name="connsiteY163" fmla="*/ 295392 h 6858000"/>
              <a:gd name="connsiteX164" fmla="*/ 1665970 w 5305156"/>
              <a:gd name="connsiteY164" fmla="*/ 570600 h 6858000"/>
              <a:gd name="connsiteX165" fmla="*/ 1665970 w 5305156"/>
              <a:gd name="connsiteY165" fmla="*/ 589526 h 6858000"/>
              <a:gd name="connsiteX166" fmla="*/ 1654030 w 5305156"/>
              <a:gd name="connsiteY166" fmla="*/ 599777 h 6858000"/>
              <a:gd name="connsiteX167" fmla="*/ 1654030 w 5305156"/>
              <a:gd name="connsiteY167" fmla="*/ 587160 h 6858000"/>
              <a:gd name="connsiteX168" fmla="*/ 1332355 w 5305156"/>
              <a:gd name="connsiteY168" fmla="*/ 867888 h 6858000"/>
              <a:gd name="connsiteX169" fmla="*/ 1332355 w 5305156"/>
              <a:gd name="connsiteY169" fmla="*/ 1214067 h 6858000"/>
              <a:gd name="connsiteX170" fmla="*/ 1654030 w 5305156"/>
              <a:gd name="connsiteY170" fmla="*/ 933339 h 6858000"/>
              <a:gd name="connsiteX171" fmla="*/ 1654030 w 5305156"/>
              <a:gd name="connsiteY171" fmla="*/ 600566 h 6858000"/>
              <a:gd name="connsiteX172" fmla="*/ 1665970 w 5305156"/>
              <a:gd name="connsiteY172" fmla="*/ 590314 h 6858000"/>
              <a:gd name="connsiteX173" fmla="*/ 1665970 w 5305156"/>
              <a:gd name="connsiteY173" fmla="*/ 938859 h 6858000"/>
              <a:gd name="connsiteX174" fmla="*/ 1998180 w 5305156"/>
              <a:gd name="connsiteY174" fmla="*/ 1221952 h 6858000"/>
              <a:gd name="connsiteX175" fmla="*/ 1998180 w 5305156"/>
              <a:gd name="connsiteY175" fmla="*/ 1591788 h 6858000"/>
              <a:gd name="connsiteX176" fmla="*/ 1680718 w 5305156"/>
              <a:gd name="connsiteY176" fmla="*/ 1867785 h 6858000"/>
              <a:gd name="connsiteX177" fmla="*/ 1680718 w 5305156"/>
              <a:gd name="connsiteY177" fmla="*/ 1851225 h 6858000"/>
              <a:gd name="connsiteX178" fmla="*/ 1986942 w 5305156"/>
              <a:gd name="connsiteY178" fmla="*/ 1585480 h 6858000"/>
              <a:gd name="connsiteX179" fmla="*/ 1986942 w 5305156"/>
              <a:gd name="connsiteY179" fmla="*/ 1238512 h 6858000"/>
              <a:gd name="connsiteX180" fmla="*/ 1680718 w 5305156"/>
              <a:gd name="connsiteY180" fmla="*/ 1505046 h 6858000"/>
              <a:gd name="connsiteX181" fmla="*/ 1680718 w 5305156"/>
              <a:gd name="connsiteY181" fmla="*/ 1488487 h 6858000"/>
              <a:gd name="connsiteX182" fmla="*/ 1982728 w 5305156"/>
              <a:gd name="connsiteY182" fmla="*/ 1225107 h 6858000"/>
              <a:gd name="connsiteX183" fmla="*/ 1657541 w 5305156"/>
              <a:gd name="connsiteY183" fmla="*/ 947533 h 6858000"/>
              <a:gd name="connsiteX184" fmla="*/ 1333056 w 5305156"/>
              <a:gd name="connsiteY184" fmla="*/ 1230627 h 6858000"/>
              <a:gd name="connsiteX185" fmla="*/ 1658244 w 5305156"/>
              <a:gd name="connsiteY185" fmla="*/ 1508201 h 6858000"/>
              <a:gd name="connsiteX186" fmla="*/ 1680017 w 5305156"/>
              <a:gd name="connsiteY186" fmla="*/ 1489275 h 6858000"/>
              <a:gd name="connsiteX187" fmla="*/ 1680017 w 5305156"/>
              <a:gd name="connsiteY187" fmla="*/ 1505835 h 6858000"/>
              <a:gd name="connsiteX188" fmla="*/ 1664565 w 5305156"/>
              <a:gd name="connsiteY188" fmla="*/ 1519240 h 6858000"/>
              <a:gd name="connsiteX189" fmla="*/ 1664565 w 5305156"/>
              <a:gd name="connsiteY189" fmla="*/ 1865419 h 6858000"/>
              <a:gd name="connsiteX190" fmla="*/ 1680017 w 5305156"/>
              <a:gd name="connsiteY190" fmla="*/ 1852014 h 6858000"/>
              <a:gd name="connsiteX191" fmla="*/ 1680017 w 5305156"/>
              <a:gd name="connsiteY191" fmla="*/ 1868573 h 6858000"/>
              <a:gd name="connsiteX192" fmla="*/ 1665970 w 5305156"/>
              <a:gd name="connsiteY192" fmla="*/ 1881190 h 6858000"/>
              <a:gd name="connsiteX193" fmla="*/ 1665970 w 5305156"/>
              <a:gd name="connsiteY193" fmla="*/ 2058617 h 6858000"/>
              <a:gd name="connsiteX194" fmla="*/ 1654030 w 5305156"/>
              <a:gd name="connsiteY194" fmla="*/ 2060194 h 6858000"/>
              <a:gd name="connsiteX195" fmla="*/ 1654030 w 5305156"/>
              <a:gd name="connsiteY195" fmla="*/ 1885922 h 6858000"/>
              <a:gd name="connsiteX196" fmla="*/ 1484061 w 5305156"/>
              <a:gd name="connsiteY196" fmla="*/ 2034172 h 6858000"/>
              <a:gd name="connsiteX197" fmla="*/ 1477038 w 5305156"/>
              <a:gd name="connsiteY197" fmla="*/ 2023920 h 6858000"/>
              <a:gd name="connsiteX198" fmla="*/ 1484061 w 5305156"/>
              <a:gd name="connsiteY198" fmla="*/ 2034960 h 6858000"/>
              <a:gd name="connsiteX199" fmla="*/ 1332355 w 5305156"/>
              <a:gd name="connsiteY199" fmla="*/ 2166650 h 6858000"/>
              <a:gd name="connsiteX200" fmla="*/ 1332355 w 5305156"/>
              <a:gd name="connsiteY200" fmla="*/ 2513617 h 6858000"/>
              <a:gd name="connsiteX201" fmla="*/ 1654030 w 5305156"/>
              <a:gd name="connsiteY201" fmla="*/ 2232889 h 6858000"/>
              <a:gd name="connsiteX202" fmla="*/ 1654030 w 5305156"/>
              <a:gd name="connsiteY202" fmla="*/ 2060983 h 6858000"/>
              <a:gd name="connsiteX203" fmla="*/ 1665970 w 5305156"/>
              <a:gd name="connsiteY203" fmla="*/ 2059405 h 6858000"/>
              <a:gd name="connsiteX204" fmla="*/ 1665970 w 5305156"/>
              <a:gd name="connsiteY204" fmla="*/ 2238409 h 6858000"/>
              <a:gd name="connsiteX205" fmla="*/ 1881590 w 5305156"/>
              <a:gd name="connsiteY205" fmla="*/ 2422144 h 6858000"/>
              <a:gd name="connsiteX206" fmla="*/ 1869650 w 5305156"/>
              <a:gd name="connsiteY206" fmla="*/ 2428452 h 6858000"/>
              <a:gd name="connsiteX207" fmla="*/ 1657541 w 5305156"/>
              <a:gd name="connsiteY207" fmla="*/ 2247872 h 6858000"/>
              <a:gd name="connsiteX208" fmla="*/ 1333056 w 5305156"/>
              <a:gd name="connsiteY208" fmla="*/ 2530177 h 6858000"/>
              <a:gd name="connsiteX209" fmla="*/ 1658244 w 5305156"/>
              <a:gd name="connsiteY209" fmla="*/ 2807751 h 6858000"/>
              <a:gd name="connsiteX210" fmla="*/ 1982728 w 5305156"/>
              <a:gd name="connsiteY210" fmla="*/ 2525446 h 6858000"/>
              <a:gd name="connsiteX211" fmla="*/ 1870353 w 5305156"/>
              <a:gd name="connsiteY211" fmla="*/ 2429241 h 6858000"/>
              <a:gd name="connsiteX212" fmla="*/ 1882293 w 5305156"/>
              <a:gd name="connsiteY212" fmla="*/ 2422933 h 6858000"/>
              <a:gd name="connsiteX213" fmla="*/ 1998180 w 5305156"/>
              <a:gd name="connsiteY213" fmla="*/ 2522291 h 6858000"/>
              <a:gd name="connsiteX214" fmla="*/ 1998180 w 5305156"/>
              <a:gd name="connsiteY214" fmla="*/ 2773054 h 6858000"/>
              <a:gd name="connsiteX215" fmla="*/ 1986942 w 5305156"/>
              <a:gd name="connsiteY215" fmla="*/ 2778574 h 6858000"/>
              <a:gd name="connsiteX216" fmla="*/ 1986942 w 5305156"/>
              <a:gd name="connsiteY216" fmla="*/ 2538851 h 6858000"/>
              <a:gd name="connsiteX217" fmla="*/ 1664565 w 5305156"/>
              <a:gd name="connsiteY217" fmla="*/ 2819579 h 6858000"/>
              <a:gd name="connsiteX218" fmla="*/ 1664565 w 5305156"/>
              <a:gd name="connsiteY218" fmla="*/ 3165758 h 6858000"/>
              <a:gd name="connsiteX219" fmla="*/ 1986942 w 5305156"/>
              <a:gd name="connsiteY219" fmla="*/ 2885030 h 6858000"/>
              <a:gd name="connsiteX220" fmla="*/ 1986942 w 5305156"/>
              <a:gd name="connsiteY220" fmla="*/ 2779363 h 6858000"/>
              <a:gd name="connsiteX221" fmla="*/ 1998180 w 5305156"/>
              <a:gd name="connsiteY221" fmla="*/ 2773843 h 6858000"/>
              <a:gd name="connsiteX222" fmla="*/ 1998180 w 5305156"/>
              <a:gd name="connsiteY222" fmla="*/ 2891339 h 6858000"/>
              <a:gd name="connsiteX223" fmla="*/ 1658946 w 5305156"/>
              <a:gd name="connsiteY223" fmla="*/ 3187049 h 6858000"/>
              <a:gd name="connsiteX224" fmla="*/ 1321116 w 5305156"/>
              <a:gd name="connsiteY224" fmla="*/ 2899224 h 6858000"/>
              <a:gd name="connsiteX225" fmla="*/ 1240347 w 5305156"/>
              <a:gd name="connsiteY225" fmla="*/ 2969406 h 6858000"/>
              <a:gd name="connsiteX226" fmla="*/ 997334 w 5305156"/>
              <a:gd name="connsiteY226" fmla="*/ 3180741 h 6858000"/>
              <a:gd name="connsiteX227" fmla="*/ 997334 w 5305156"/>
              <a:gd name="connsiteY227" fmla="*/ 3519034 h 6858000"/>
              <a:gd name="connsiteX228" fmla="*/ 985394 w 5305156"/>
              <a:gd name="connsiteY228" fmla="*/ 3519034 h 6858000"/>
              <a:gd name="connsiteX229" fmla="*/ 985394 w 5305156"/>
              <a:gd name="connsiteY229" fmla="*/ 3500109 h 6858000"/>
              <a:gd name="connsiteX230" fmla="*/ 985394 w 5305156"/>
              <a:gd name="connsiteY230" fmla="*/ 3186261 h 6858000"/>
              <a:gd name="connsiteX231" fmla="*/ 663017 w 5305156"/>
              <a:gd name="connsiteY231" fmla="*/ 3466989 h 6858000"/>
              <a:gd name="connsiteX232" fmla="*/ 663017 w 5305156"/>
              <a:gd name="connsiteY232" fmla="*/ 3495377 h 6858000"/>
              <a:gd name="connsiteX233" fmla="*/ 663017 w 5305156"/>
              <a:gd name="connsiteY233" fmla="*/ 3812379 h 6858000"/>
              <a:gd name="connsiteX234" fmla="*/ 985394 w 5305156"/>
              <a:gd name="connsiteY234" fmla="*/ 3532439 h 6858000"/>
              <a:gd name="connsiteX235" fmla="*/ 985394 w 5305156"/>
              <a:gd name="connsiteY235" fmla="*/ 3519822 h 6858000"/>
              <a:gd name="connsiteX236" fmla="*/ 997334 w 5305156"/>
              <a:gd name="connsiteY236" fmla="*/ 3519822 h 6858000"/>
              <a:gd name="connsiteX237" fmla="*/ 997334 w 5305156"/>
              <a:gd name="connsiteY237" fmla="*/ 3531651 h 6858000"/>
              <a:gd name="connsiteX238" fmla="*/ 1011381 w 5305156"/>
              <a:gd name="connsiteY238" fmla="*/ 3543479 h 6858000"/>
              <a:gd name="connsiteX239" fmla="*/ 1002251 w 5305156"/>
              <a:gd name="connsiteY239" fmla="*/ 3552154 h 6858000"/>
              <a:gd name="connsiteX240" fmla="*/ 1012084 w 5305156"/>
              <a:gd name="connsiteY240" fmla="*/ 3544268 h 6858000"/>
              <a:gd name="connsiteX241" fmla="*/ 1333759 w 5305156"/>
              <a:gd name="connsiteY241" fmla="*/ 3818688 h 6858000"/>
              <a:gd name="connsiteX242" fmla="*/ 1333759 w 5305156"/>
              <a:gd name="connsiteY242" fmla="*/ 3838402 h 6858000"/>
              <a:gd name="connsiteX243" fmla="*/ 1321819 w 5305156"/>
              <a:gd name="connsiteY243" fmla="*/ 3848653 h 6858000"/>
              <a:gd name="connsiteX244" fmla="*/ 1321819 w 5305156"/>
              <a:gd name="connsiteY244" fmla="*/ 3835248 h 6858000"/>
              <a:gd name="connsiteX245" fmla="*/ 999441 w 5305156"/>
              <a:gd name="connsiteY245" fmla="*/ 4115975 h 6858000"/>
              <a:gd name="connsiteX246" fmla="*/ 999441 w 5305156"/>
              <a:gd name="connsiteY246" fmla="*/ 4462154 h 6858000"/>
              <a:gd name="connsiteX247" fmla="*/ 1321819 w 5305156"/>
              <a:gd name="connsiteY247" fmla="*/ 4182215 h 6858000"/>
              <a:gd name="connsiteX248" fmla="*/ 1321819 w 5305156"/>
              <a:gd name="connsiteY248" fmla="*/ 3849441 h 6858000"/>
              <a:gd name="connsiteX249" fmla="*/ 1333759 w 5305156"/>
              <a:gd name="connsiteY249" fmla="*/ 3839190 h 6858000"/>
              <a:gd name="connsiteX250" fmla="*/ 1333759 w 5305156"/>
              <a:gd name="connsiteY250" fmla="*/ 4186946 h 6858000"/>
              <a:gd name="connsiteX251" fmla="*/ 1665970 w 5305156"/>
              <a:gd name="connsiteY251" fmla="*/ 4470828 h 6858000"/>
              <a:gd name="connsiteX252" fmla="*/ 1665970 w 5305156"/>
              <a:gd name="connsiteY252" fmla="*/ 4839875 h 6858000"/>
              <a:gd name="connsiteX253" fmla="*/ 1348509 w 5305156"/>
              <a:gd name="connsiteY253" fmla="*/ 5116661 h 6858000"/>
              <a:gd name="connsiteX254" fmla="*/ 1348509 w 5305156"/>
              <a:gd name="connsiteY254" fmla="*/ 5100101 h 6858000"/>
              <a:gd name="connsiteX255" fmla="*/ 1654030 w 5305156"/>
              <a:gd name="connsiteY255" fmla="*/ 4833567 h 6858000"/>
              <a:gd name="connsiteX256" fmla="*/ 1654030 w 5305156"/>
              <a:gd name="connsiteY256" fmla="*/ 4487388 h 6858000"/>
              <a:gd name="connsiteX257" fmla="*/ 1348509 w 5305156"/>
              <a:gd name="connsiteY257" fmla="*/ 4753134 h 6858000"/>
              <a:gd name="connsiteX258" fmla="*/ 1348509 w 5305156"/>
              <a:gd name="connsiteY258" fmla="*/ 4737362 h 6858000"/>
              <a:gd name="connsiteX259" fmla="*/ 1650518 w 5305156"/>
              <a:gd name="connsiteY259" fmla="*/ 4473983 h 6858000"/>
              <a:gd name="connsiteX260" fmla="*/ 1325331 w 5305156"/>
              <a:gd name="connsiteY260" fmla="*/ 4196409 h 6858000"/>
              <a:gd name="connsiteX261" fmla="*/ 1000847 w 5305156"/>
              <a:gd name="connsiteY261" fmla="*/ 4478714 h 6858000"/>
              <a:gd name="connsiteX262" fmla="*/ 1326033 w 5305156"/>
              <a:gd name="connsiteY262" fmla="*/ 4756288 h 6858000"/>
              <a:gd name="connsiteX263" fmla="*/ 1347806 w 5305156"/>
              <a:gd name="connsiteY263" fmla="*/ 4737362 h 6858000"/>
              <a:gd name="connsiteX264" fmla="*/ 1347806 w 5305156"/>
              <a:gd name="connsiteY264" fmla="*/ 4753922 h 6858000"/>
              <a:gd name="connsiteX265" fmla="*/ 1331652 w 5305156"/>
              <a:gd name="connsiteY265" fmla="*/ 4768116 h 6858000"/>
              <a:gd name="connsiteX266" fmla="*/ 1331652 w 5305156"/>
              <a:gd name="connsiteY266" fmla="*/ 5114295 h 6858000"/>
              <a:gd name="connsiteX267" fmla="*/ 1347806 w 5305156"/>
              <a:gd name="connsiteY267" fmla="*/ 5100101 h 6858000"/>
              <a:gd name="connsiteX268" fmla="*/ 1347806 w 5305156"/>
              <a:gd name="connsiteY268" fmla="*/ 5116661 h 6858000"/>
              <a:gd name="connsiteX269" fmla="*/ 1333759 w 5305156"/>
              <a:gd name="connsiteY269" fmla="*/ 5129278 h 6858000"/>
              <a:gd name="connsiteX270" fmla="*/ 1333759 w 5305156"/>
              <a:gd name="connsiteY270" fmla="*/ 5306704 h 6858000"/>
              <a:gd name="connsiteX271" fmla="*/ 1321819 w 5305156"/>
              <a:gd name="connsiteY271" fmla="*/ 5309070 h 6858000"/>
              <a:gd name="connsiteX272" fmla="*/ 1321819 w 5305156"/>
              <a:gd name="connsiteY272" fmla="*/ 5134798 h 6858000"/>
              <a:gd name="connsiteX273" fmla="*/ 1151851 w 5305156"/>
              <a:gd name="connsiteY273" fmla="*/ 5283047 h 6858000"/>
              <a:gd name="connsiteX274" fmla="*/ 1144827 w 5305156"/>
              <a:gd name="connsiteY274" fmla="*/ 5272008 h 6858000"/>
              <a:gd name="connsiteX275" fmla="*/ 1314093 w 5305156"/>
              <a:gd name="connsiteY275" fmla="*/ 5125335 h 6858000"/>
              <a:gd name="connsiteX276" fmla="*/ 988907 w 5305156"/>
              <a:gd name="connsiteY276" fmla="*/ 4847761 h 6858000"/>
              <a:gd name="connsiteX277" fmla="*/ 913053 w 5305156"/>
              <a:gd name="connsiteY277" fmla="*/ 4913212 h 6858000"/>
              <a:gd name="connsiteX278" fmla="*/ 668636 w 5305156"/>
              <a:gd name="connsiteY278" fmla="*/ 5126124 h 6858000"/>
              <a:gd name="connsiteX279" fmla="*/ 993823 w 5305156"/>
              <a:gd name="connsiteY279" fmla="*/ 5403697 h 6858000"/>
              <a:gd name="connsiteX280" fmla="*/ 1144827 w 5305156"/>
              <a:gd name="connsiteY280" fmla="*/ 5272796 h 6858000"/>
              <a:gd name="connsiteX281" fmla="*/ 1151149 w 5305156"/>
              <a:gd name="connsiteY281" fmla="*/ 5283047 h 6858000"/>
              <a:gd name="connsiteX282" fmla="*/ 999441 w 5305156"/>
              <a:gd name="connsiteY282" fmla="*/ 5415526 h 6858000"/>
              <a:gd name="connsiteX283" fmla="*/ 999441 w 5305156"/>
              <a:gd name="connsiteY283" fmla="*/ 5761705 h 6858000"/>
              <a:gd name="connsiteX284" fmla="*/ 1321819 w 5305156"/>
              <a:gd name="connsiteY284" fmla="*/ 5480976 h 6858000"/>
              <a:gd name="connsiteX285" fmla="*/ 1321819 w 5305156"/>
              <a:gd name="connsiteY285" fmla="*/ 5309858 h 6858000"/>
              <a:gd name="connsiteX286" fmla="*/ 1333759 w 5305156"/>
              <a:gd name="connsiteY286" fmla="*/ 5307493 h 6858000"/>
              <a:gd name="connsiteX287" fmla="*/ 1333759 w 5305156"/>
              <a:gd name="connsiteY287" fmla="*/ 5487285 h 6858000"/>
              <a:gd name="connsiteX288" fmla="*/ 1549380 w 5305156"/>
              <a:gd name="connsiteY288" fmla="*/ 5671020 h 6858000"/>
              <a:gd name="connsiteX289" fmla="*/ 1665970 w 5305156"/>
              <a:gd name="connsiteY289" fmla="*/ 5770379 h 6858000"/>
              <a:gd name="connsiteX290" fmla="*/ 1665970 w 5305156"/>
              <a:gd name="connsiteY290" fmla="*/ 6021141 h 6858000"/>
              <a:gd name="connsiteX291" fmla="*/ 1654030 w 5305156"/>
              <a:gd name="connsiteY291" fmla="*/ 6026661 h 6858000"/>
              <a:gd name="connsiteX292" fmla="*/ 1654030 w 5305156"/>
              <a:gd name="connsiteY292" fmla="*/ 5786939 h 6858000"/>
              <a:gd name="connsiteX293" fmla="*/ 1331652 w 5305156"/>
              <a:gd name="connsiteY293" fmla="*/ 6067667 h 6858000"/>
              <a:gd name="connsiteX294" fmla="*/ 1331652 w 5305156"/>
              <a:gd name="connsiteY294" fmla="*/ 6413845 h 6858000"/>
              <a:gd name="connsiteX295" fmla="*/ 1654030 w 5305156"/>
              <a:gd name="connsiteY295" fmla="*/ 6133906 h 6858000"/>
              <a:gd name="connsiteX296" fmla="*/ 1654030 w 5305156"/>
              <a:gd name="connsiteY296" fmla="*/ 6027450 h 6858000"/>
              <a:gd name="connsiteX297" fmla="*/ 1665970 w 5305156"/>
              <a:gd name="connsiteY297" fmla="*/ 6021930 h 6858000"/>
              <a:gd name="connsiteX298" fmla="*/ 1665970 w 5305156"/>
              <a:gd name="connsiteY298" fmla="*/ 6140214 h 6858000"/>
              <a:gd name="connsiteX299" fmla="*/ 1326033 w 5305156"/>
              <a:gd name="connsiteY299" fmla="*/ 6435925 h 6858000"/>
              <a:gd name="connsiteX300" fmla="*/ 988907 w 5305156"/>
              <a:gd name="connsiteY300" fmla="*/ 6147311 h 6858000"/>
              <a:gd name="connsiteX301" fmla="*/ 908136 w 5305156"/>
              <a:gd name="connsiteY301" fmla="*/ 6217493 h 6858000"/>
              <a:gd name="connsiteX302" fmla="*/ 901815 w 5305156"/>
              <a:gd name="connsiteY302" fmla="*/ 6206454 h 6858000"/>
              <a:gd name="connsiteX303" fmla="*/ 907434 w 5305156"/>
              <a:gd name="connsiteY303" fmla="*/ 6218282 h 6858000"/>
              <a:gd name="connsiteX304" fmla="*/ 665124 w 5305156"/>
              <a:gd name="connsiteY304" fmla="*/ 6429617 h 6858000"/>
              <a:gd name="connsiteX305" fmla="*/ 665124 w 5305156"/>
              <a:gd name="connsiteY305" fmla="*/ 6784470 h 6858000"/>
              <a:gd name="connsiteX306" fmla="*/ 722014 w 5305156"/>
              <a:gd name="connsiteY306" fmla="*/ 6833040 h 6858000"/>
              <a:gd name="connsiteX307" fmla="*/ 751249 w 5305156"/>
              <a:gd name="connsiteY307" fmla="*/ 6858000 h 6858000"/>
              <a:gd name="connsiteX308" fmla="*/ 5305156 w 5305156"/>
              <a:gd name="connsiteY30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5305156" h="6858000" extrusionOk="0">
                <a:moveTo>
                  <a:pt x="657398" y="6793932"/>
                </a:moveTo>
                <a:cubicBezTo>
                  <a:pt x="657398" y="6793932"/>
                  <a:pt x="657398" y="6793932"/>
                  <a:pt x="585057" y="6857017"/>
                </a:cubicBezTo>
                <a:lnTo>
                  <a:pt x="583930" y="6858000"/>
                </a:lnTo>
                <a:lnTo>
                  <a:pt x="732294" y="6858000"/>
                </a:lnTo>
                <a:lnTo>
                  <a:pt x="725614" y="6852286"/>
                </a:lnTo>
                <a:cubicBezTo>
                  <a:pt x="709021" y="6838092"/>
                  <a:pt x="686897" y="6819166"/>
                  <a:pt x="657398" y="6793932"/>
                </a:cubicBezTo>
                <a:close/>
                <a:moveTo>
                  <a:pt x="653184" y="6434348"/>
                </a:moveTo>
                <a:cubicBezTo>
                  <a:pt x="653184" y="6434348"/>
                  <a:pt x="653184" y="6434348"/>
                  <a:pt x="330807" y="6715076"/>
                </a:cubicBezTo>
                <a:cubicBezTo>
                  <a:pt x="330807" y="6715076"/>
                  <a:pt x="330807" y="6715076"/>
                  <a:pt x="330807" y="6799592"/>
                </a:cubicBezTo>
                <a:lnTo>
                  <a:pt x="330807" y="6858000"/>
                </a:lnTo>
                <a:lnTo>
                  <a:pt x="564153" y="6858000"/>
                </a:lnTo>
                <a:lnTo>
                  <a:pt x="568902" y="6853863"/>
                </a:lnTo>
                <a:cubicBezTo>
                  <a:pt x="573818" y="6854652"/>
                  <a:pt x="579438" y="6856229"/>
                  <a:pt x="585057" y="6857017"/>
                </a:cubicBezTo>
                <a:cubicBezTo>
                  <a:pt x="579438" y="6855440"/>
                  <a:pt x="574521" y="6854652"/>
                  <a:pt x="569605" y="6853075"/>
                </a:cubicBezTo>
                <a:cubicBezTo>
                  <a:pt x="569605" y="6853075"/>
                  <a:pt x="569605" y="6853075"/>
                  <a:pt x="653184" y="6780527"/>
                </a:cubicBezTo>
                <a:cubicBezTo>
                  <a:pt x="653184" y="6780527"/>
                  <a:pt x="653184" y="6780527"/>
                  <a:pt x="653184" y="6434348"/>
                </a:cubicBezTo>
                <a:close/>
                <a:moveTo>
                  <a:pt x="5047259" y="6343650"/>
                </a:moveTo>
                <a:lnTo>
                  <a:pt x="5047259" y="6707250"/>
                </a:lnTo>
                <a:lnTo>
                  <a:pt x="4683659" y="6707250"/>
                </a:lnTo>
                <a:lnTo>
                  <a:pt x="4683659" y="6343650"/>
                </a:lnTo>
                <a:close/>
                <a:moveTo>
                  <a:pt x="985394" y="5786939"/>
                </a:moveTo>
                <a:cubicBezTo>
                  <a:pt x="985394" y="5786939"/>
                  <a:pt x="985394" y="5786939"/>
                  <a:pt x="777500" y="5968308"/>
                </a:cubicBezTo>
                <a:cubicBezTo>
                  <a:pt x="777500" y="5968308"/>
                  <a:pt x="777500" y="5968308"/>
                  <a:pt x="663017" y="6067667"/>
                </a:cubicBezTo>
                <a:cubicBezTo>
                  <a:pt x="663017" y="6067667"/>
                  <a:pt x="663017" y="6067667"/>
                  <a:pt x="663017" y="6413845"/>
                </a:cubicBezTo>
                <a:cubicBezTo>
                  <a:pt x="663017" y="6413845"/>
                  <a:pt x="663017" y="6413845"/>
                  <a:pt x="901815" y="6206454"/>
                </a:cubicBezTo>
                <a:cubicBezTo>
                  <a:pt x="901815" y="6206454"/>
                  <a:pt x="901815" y="6206454"/>
                  <a:pt x="985394" y="6133906"/>
                </a:cubicBezTo>
                <a:cubicBezTo>
                  <a:pt x="985394" y="6133906"/>
                  <a:pt x="985394" y="6133906"/>
                  <a:pt x="985394" y="5786939"/>
                </a:cubicBezTo>
                <a:close/>
                <a:moveTo>
                  <a:pt x="1549380" y="5671020"/>
                </a:moveTo>
                <a:cubicBezTo>
                  <a:pt x="1537440" y="5677328"/>
                  <a:pt x="1537440" y="5677328"/>
                  <a:pt x="1537440" y="5677328"/>
                </a:cubicBezTo>
                <a:cubicBezTo>
                  <a:pt x="1549380" y="5671020"/>
                  <a:pt x="1549380" y="5671020"/>
                  <a:pt x="1549380" y="5671020"/>
                </a:cubicBezTo>
                <a:close/>
                <a:moveTo>
                  <a:pt x="1325331" y="5495959"/>
                </a:moveTo>
                <a:cubicBezTo>
                  <a:pt x="1325331" y="5495959"/>
                  <a:pt x="1325331" y="5495959"/>
                  <a:pt x="1000847" y="5779053"/>
                </a:cubicBezTo>
                <a:cubicBezTo>
                  <a:pt x="1000847" y="5779053"/>
                  <a:pt x="1000847" y="5779053"/>
                  <a:pt x="1326033" y="6056627"/>
                </a:cubicBezTo>
                <a:cubicBezTo>
                  <a:pt x="1326033" y="6056627"/>
                  <a:pt x="1326033" y="6056627"/>
                  <a:pt x="1650518" y="5773533"/>
                </a:cubicBezTo>
                <a:cubicBezTo>
                  <a:pt x="1650518" y="5773533"/>
                  <a:pt x="1650518" y="5773533"/>
                  <a:pt x="1537440" y="5677328"/>
                </a:cubicBezTo>
                <a:cubicBezTo>
                  <a:pt x="1537440" y="5677328"/>
                  <a:pt x="1537440" y="5677328"/>
                  <a:pt x="1325331" y="5495959"/>
                </a:cubicBezTo>
                <a:close/>
                <a:moveTo>
                  <a:pt x="320271" y="4847761"/>
                </a:moveTo>
                <a:cubicBezTo>
                  <a:pt x="320271" y="4847761"/>
                  <a:pt x="320271" y="4847761"/>
                  <a:pt x="0" y="5126124"/>
                </a:cubicBezTo>
                <a:cubicBezTo>
                  <a:pt x="0" y="5126124"/>
                  <a:pt x="0" y="5126124"/>
                  <a:pt x="325188" y="5403697"/>
                </a:cubicBezTo>
                <a:cubicBezTo>
                  <a:pt x="325188" y="5403697"/>
                  <a:pt x="325188" y="5403697"/>
                  <a:pt x="433349" y="5309070"/>
                </a:cubicBezTo>
                <a:cubicBezTo>
                  <a:pt x="433349" y="5309070"/>
                  <a:pt x="433349" y="5309070"/>
                  <a:pt x="439670" y="5320898"/>
                </a:cubicBezTo>
                <a:cubicBezTo>
                  <a:pt x="439670" y="5320898"/>
                  <a:pt x="439670" y="5320898"/>
                  <a:pt x="330807" y="5415526"/>
                </a:cubicBezTo>
                <a:cubicBezTo>
                  <a:pt x="330807" y="5415526"/>
                  <a:pt x="330807" y="5415526"/>
                  <a:pt x="330807" y="5761705"/>
                </a:cubicBezTo>
                <a:cubicBezTo>
                  <a:pt x="330807" y="5761705"/>
                  <a:pt x="330807" y="5761705"/>
                  <a:pt x="563986" y="5559044"/>
                </a:cubicBezTo>
                <a:cubicBezTo>
                  <a:pt x="563986" y="5559044"/>
                  <a:pt x="563986" y="5559044"/>
                  <a:pt x="570307" y="5571661"/>
                </a:cubicBezTo>
                <a:cubicBezTo>
                  <a:pt x="570307" y="5571661"/>
                  <a:pt x="570307" y="5571661"/>
                  <a:pt x="332211" y="5779053"/>
                </a:cubicBezTo>
                <a:cubicBezTo>
                  <a:pt x="332211" y="5779053"/>
                  <a:pt x="332211" y="5779053"/>
                  <a:pt x="657398" y="6056627"/>
                </a:cubicBezTo>
                <a:cubicBezTo>
                  <a:pt x="657398" y="6056627"/>
                  <a:pt x="657398" y="6056627"/>
                  <a:pt x="771178" y="5957268"/>
                </a:cubicBezTo>
                <a:cubicBezTo>
                  <a:pt x="771178" y="5957268"/>
                  <a:pt x="771178" y="5957268"/>
                  <a:pt x="777500" y="5968308"/>
                </a:cubicBezTo>
                <a:cubicBezTo>
                  <a:pt x="777500" y="5968308"/>
                  <a:pt x="777500" y="5968308"/>
                  <a:pt x="771881" y="5956479"/>
                </a:cubicBezTo>
                <a:cubicBezTo>
                  <a:pt x="771881" y="5956479"/>
                  <a:pt x="771881" y="5956479"/>
                  <a:pt x="981883" y="5773533"/>
                </a:cubicBezTo>
                <a:cubicBezTo>
                  <a:pt x="981883" y="5773533"/>
                  <a:pt x="981883" y="5773533"/>
                  <a:pt x="656696" y="5495959"/>
                </a:cubicBezTo>
                <a:cubicBezTo>
                  <a:pt x="656696" y="5495959"/>
                  <a:pt x="656696" y="5495959"/>
                  <a:pt x="571010" y="5570873"/>
                </a:cubicBezTo>
                <a:cubicBezTo>
                  <a:pt x="571010" y="5570873"/>
                  <a:pt x="571010" y="5570873"/>
                  <a:pt x="563986" y="5558256"/>
                </a:cubicBezTo>
                <a:cubicBezTo>
                  <a:pt x="563986" y="5558256"/>
                  <a:pt x="563986" y="5558256"/>
                  <a:pt x="653184" y="5480976"/>
                </a:cubicBezTo>
                <a:cubicBezTo>
                  <a:pt x="653184" y="5480976"/>
                  <a:pt x="653184" y="5480976"/>
                  <a:pt x="653184" y="5134798"/>
                </a:cubicBezTo>
                <a:cubicBezTo>
                  <a:pt x="653184" y="5134798"/>
                  <a:pt x="653184" y="5134798"/>
                  <a:pt x="439670" y="5320110"/>
                </a:cubicBezTo>
                <a:cubicBezTo>
                  <a:pt x="439670" y="5320110"/>
                  <a:pt x="439670" y="5320110"/>
                  <a:pt x="434052" y="5309070"/>
                </a:cubicBezTo>
                <a:cubicBezTo>
                  <a:pt x="434052" y="5309070"/>
                  <a:pt x="434052" y="5309070"/>
                  <a:pt x="645458" y="5125335"/>
                </a:cubicBezTo>
                <a:cubicBezTo>
                  <a:pt x="645458" y="5125335"/>
                  <a:pt x="645458" y="5125335"/>
                  <a:pt x="320271" y="4847761"/>
                </a:cubicBezTo>
                <a:close/>
                <a:moveTo>
                  <a:pt x="985394" y="4487388"/>
                </a:moveTo>
                <a:cubicBezTo>
                  <a:pt x="985394" y="4487388"/>
                  <a:pt x="985394" y="4487388"/>
                  <a:pt x="763453" y="4680586"/>
                </a:cubicBezTo>
                <a:cubicBezTo>
                  <a:pt x="763453" y="4680586"/>
                  <a:pt x="763453" y="4680586"/>
                  <a:pt x="756430" y="4670335"/>
                </a:cubicBezTo>
                <a:cubicBezTo>
                  <a:pt x="756430" y="4670335"/>
                  <a:pt x="756430" y="4670335"/>
                  <a:pt x="762750" y="4680586"/>
                </a:cubicBezTo>
                <a:cubicBezTo>
                  <a:pt x="762750" y="4680586"/>
                  <a:pt x="762750" y="4680586"/>
                  <a:pt x="663017" y="4768116"/>
                </a:cubicBezTo>
                <a:cubicBezTo>
                  <a:pt x="663017" y="4768116"/>
                  <a:pt x="663017" y="4768116"/>
                  <a:pt x="663017" y="5114295"/>
                </a:cubicBezTo>
                <a:cubicBezTo>
                  <a:pt x="663017" y="5114295"/>
                  <a:pt x="663017" y="5114295"/>
                  <a:pt x="906029" y="4902960"/>
                </a:cubicBezTo>
                <a:cubicBezTo>
                  <a:pt x="906029" y="4902960"/>
                  <a:pt x="906029" y="4902960"/>
                  <a:pt x="913053" y="4913212"/>
                </a:cubicBezTo>
                <a:cubicBezTo>
                  <a:pt x="913053" y="4913212"/>
                  <a:pt x="913053" y="4913212"/>
                  <a:pt x="906732" y="4902172"/>
                </a:cubicBezTo>
                <a:cubicBezTo>
                  <a:pt x="906732" y="4902172"/>
                  <a:pt x="906732" y="4902172"/>
                  <a:pt x="985394" y="4833567"/>
                </a:cubicBezTo>
                <a:cubicBezTo>
                  <a:pt x="985394" y="4833567"/>
                  <a:pt x="985394" y="4833567"/>
                  <a:pt x="985394" y="4487388"/>
                </a:cubicBezTo>
                <a:close/>
                <a:moveTo>
                  <a:pt x="656696" y="4196409"/>
                </a:moveTo>
                <a:cubicBezTo>
                  <a:pt x="656696" y="4196409"/>
                  <a:pt x="656696" y="4196409"/>
                  <a:pt x="332211" y="4478714"/>
                </a:cubicBezTo>
                <a:cubicBezTo>
                  <a:pt x="332211" y="4478714"/>
                  <a:pt x="332211" y="4478714"/>
                  <a:pt x="657398" y="4756288"/>
                </a:cubicBezTo>
                <a:cubicBezTo>
                  <a:pt x="657398" y="4756288"/>
                  <a:pt x="657398" y="4756288"/>
                  <a:pt x="756430" y="4670335"/>
                </a:cubicBezTo>
                <a:cubicBezTo>
                  <a:pt x="756430" y="4670335"/>
                  <a:pt x="756430" y="4670335"/>
                  <a:pt x="981883" y="4473983"/>
                </a:cubicBezTo>
                <a:cubicBezTo>
                  <a:pt x="981883" y="4473983"/>
                  <a:pt x="981883" y="4473983"/>
                  <a:pt x="656696" y="4196409"/>
                </a:cubicBezTo>
                <a:close/>
                <a:moveTo>
                  <a:pt x="993120" y="3544268"/>
                </a:moveTo>
                <a:cubicBezTo>
                  <a:pt x="993120" y="3544268"/>
                  <a:pt x="993120" y="3544268"/>
                  <a:pt x="668636" y="3826573"/>
                </a:cubicBezTo>
                <a:cubicBezTo>
                  <a:pt x="668636" y="3826573"/>
                  <a:pt x="668636" y="3826573"/>
                  <a:pt x="993823" y="4104935"/>
                </a:cubicBezTo>
                <a:cubicBezTo>
                  <a:pt x="993823" y="4104935"/>
                  <a:pt x="993823" y="4104935"/>
                  <a:pt x="1318308" y="3821842"/>
                </a:cubicBezTo>
                <a:cubicBezTo>
                  <a:pt x="1318308" y="3821842"/>
                  <a:pt x="1318308" y="3821842"/>
                  <a:pt x="1002251" y="3552154"/>
                </a:cubicBezTo>
                <a:cubicBezTo>
                  <a:pt x="1002251" y="3552154"/>
                  <a:pt x="1002251" y="3552154"/>
                  <a:pt x="993120" y="3544268"/>
                </a:cubicBezTo>
                <a:close/>
                <a:moveTo>
                  <a:pt x="1318308" y="2538851"/>
                </a:moveTo>
                <a:cubicBezTo>
                  <a:pt x="1318308" y="2538851"/>
                  <a:pt x="1318308" y="2538851"/>
                  <a:pt x="1110412" y="2719432"/>
                </a:cubicBezTo>
                <a:cubicBezTo>
                  <a:pt x="1110412" y="2719432"/>
                  <a:pt x="1110412" y="2719432"/>
                  <a:pt x="1104092" y="2708392"/>
                </a:cubicBezTo>
                <a:cubicBezTo>
                  <a:pt x="1104092" y="2708392"/>
                  <a:pt x="1104092" y="2708392"/>
                  <a:pt x="1109710" y="2720221"/>
                </a:cubicBezTo>
                <a:cubicBezTo>
                  <a:pt x="1109710" y="2720221"/>
                  <a:pt x="1109710" y="2720221"/>
                  <a:pt x="995930" y="2819579"/>
                </a:cubicBezTo>
                <a:cubicBezTo>
                  <a:pt x="995930" y="2819579"/>
                  <a:pt x="995930" y="2819579"/>
                  <a:pt x="995930" y="3165758"/>
                </a:cubicBezTo>
                <a:cubicBezTo>
                  <a:pt x="995930" y="3165758"/>
                  <a:pt x="995930" y="3165758"/>
                  <a:pt x="1234025" y="2958366"/>
                </a:cubicBezTo>
                <a:cubicBezTo>
                  <a:pt x="1234025" y="2958366"/>
                  <a:pt x="1234025" y="2958366"/>
                  <a:pt x="1240347" y="2969406"/>
                </a:cubicBezTo>
                <a:cubicBezTo>
                  <a:pt x="1240347" y="2969406"/>
                  <a:pt x="1240347" y="2969406"/>
                  <a:pt x="1234728" y="2957578"/>
                </a:cubicBezTo>
                <a:cubicBezTo>
                  <a:pt x="1234728" y="2957578"/>
                  <a:pt x="1234728" y="2957578"/>
                  <a:pt x="1318308" y="2885030"/>
                </a:cubicBezTo>
                <a:cubicBezTo>
                  <a:pt x="1318308" y="2885030"/>
                  <a:pt x="1318308" y="2885030"/>
                  <a:pt x="1318308" y="2538851"/>
                </a:cubicBezTo>
                <a:close/>
                <a:moveTo>
                  <a:pt x="652482" y="1598885"/>
                </a:moveTo>
                <a:cubicBezTo>
                  <a:pt x="652482" y="1598885"/>
                  <a:pt x="652482" y="1598885"/>
                  <a:pt x="332211" y="1878036"/>
                </a:cubicBezTo>
                <a:cubicBezTo>
                  <a:pt x="332211" y="1878036"/>
                  <a:pt x="332211" y="1878036"/>
                  <a:pt x="657398" y="2155610"/>
                </a:cubicBezTo>
                <a:cubicBezTo>
                  <a:pt x="657398" y="2155610"/>
                  <a:pt x="657398" y="2155610"/>
                  <a:pt x="766262" y="2060983"/>
                </a:cubicBezTo>
                <a:cubicBezTo>
                  <a:pt x="766262" y="2060983"/>
                  <a:pt x="766262" y="2060983"/>
                  <a:pt x="771881" y="2072022"/>
                </a:cubicBezTo>
                <a:cubicBezTo>
                  <a:pt x="771881" y="2072022"/>
                  <a:pt x="771881" y="2072022"/>
                  <a:pt x="663017" y="2166650"/>
                </a:cubicBezTo>
                <a:cubicBezTo>
                  <a:pt x="663017" y="2166650"/>
                  <a:pt x="663017" y="2166650"/>
                  <a:pt x="663017" y="2513617"/>
                </a:cubicBezTo>
                <a:cubicBezTo>
                  <a:pt x="663017" y="2513617"/>
                  <a:pt x="663017" y="2513617"/>
                  <a:pt x="896196" y="2310168"/>
                </a:cubicBezTo>
                <a:cubicBezTo>
                  <a:pt x="896196" y="2310168"/>
                  <a:pt x="896196" y="2310168"/>
                  <a:pt x="902517" y="2322785"/>
                </a:cubicBezTo>
                <a:cubicBezTo>
                  <a:pt x="902517" y="2322785"/>
                  <a:pt x="902517" y="2322785"/>
                  <a:pt x="665124" y="2530177"/>
                </a:cubicBezTo>
                <a:cubicBezTo>
                  <a:pt x="665124" y="2530177"/>
                  <a:pt x="665124" y="2530177"/>
                  <a:pt x="990311" y="2807751"/>
                </a:cubicBezTo>
                <a:cubicBezTo>
                  <a:pt x="990311" y="2807751"/>
                  <a:pt x="990311" y="2807751"/>
                  <a:pt x="1104092" y="2708392"/>
                </a:cubicBezTo>
                <a:cubicBezTo>
                  <a:pt x="1104092" y="2708392"/>
                  <a:pt x="1104092" y="2708392"/>
                  <a:pt x="1314093" y="2525446"/>
                </a:cubicBezTo>
                <a:cubicBezTo>
                  <a:pt x="1314093" y="2525446"/>
                  <a:pt x="1314093" y="2525446"/>
                  <a:pt x="988907" y="2247872"/>
                </a:cubicBezTo>
                <a:cubicBezTo>
                  <a:pt x="988907" y="2247872"/>
                  <a:pt x="988907" y="2247872"/>
                  <a:pt x="903220" y="2322785"/>
                </a:cubicBezTo>
                <a:cubicBezTo>
                  <a:pt x="903220" y="2322785"/>
                  <a:pt x="903220" y="2322785"/>
                  <a:pt x="896899" y="2310168"/>
                </a:cubicBezTo>
                <a:cubicBezTo>
                  <a:pt x="896899" y="2310168"/>
                  <a:pt x="896899" y="2310168"/>
                  <a:pt x="985394" y="2232889"/>
                </a:cubicBezTo>
                <a:cubicBezTo>
                  <a:pt x="985394" y="2232889"/>
                  <a:pt x="985394" y="2232889"/>
                  <a:pt x="985394" y="1885922"/>
                </a:cubicBezTo>
                <a:cubicBezTo>
                  <a:pt x="985394" y="1885922"/>
                  <a:pt x="985394" y="1885922"/>
                  <a:pt x="772583" y="2072022"/>
                </a:cubicBezTo>
                <a:cubicBezTo>
                  <a:pt x="772583" y="2072022"/>
                  <a:pt x="772583" y="2072022"/>
                  <a:pt x="766262" y="2060194"/>
                </a:cubicBezTo>
                <a:cubicBezTo>
                  <a:pt x="766262" y="2060194"/>
                  <a:pt x="766262" y="2060194"/>
                  <a:pt x="977669" y="1876459"/>
                </a:cubicBezTo>
                <a:cubicBezTo>
                  <a:pt x="977669" y="1876459"/>
                  <a:pt x="977669" y="1876459"/>
                  <a:pt x="652482" y="1598885"/>
                </a:cubicBezTo>
                <a:close/>
                <a:moveTo>
                  <a:pt x="1318308" y="1238512"/>
                </a:moveTo>
                <a:cubicBezTo>
                  <a:pt x="1318308" y="1238512"/>
                  <a:pt x="1318308" y="1238512"/>
                  <a:pt x="1095663" y="1432499"/>
                </a:cubicBezTo>
                <a:cubicBezTo>
                  <a:pt x="1095663" y="1432499"/>
                  <a:pt x="1095663" y="1432499"/>
                  <a:pt x="995930" y="1519240"/>
                </a:cubicBezTo>
                <a:cubicBezTo>
                  <a:pt x="995930" y="1519240"/>
                  <a:pt x="995930" y="1519240"/>
                  <a:pt x="995930" y="1865419"/>
                </a:cubicBezTo>
                <a:cubicBezTo>
                  <a:pt x="995930" y="1865419"/>
                  <a:pt x="995930" y="1865419"/>
                  <a:pt x="1238240" y="1654085"/>
                </a:cubicBezTo>
                <a:cubicBezTo>
                  <a:pt x="1238240" y="1654085"/>
                  <a:pt x="1238240" y="1654085"/>
                  <a:pt x="1245264" y="1665124"/>
                </a:cubicBezTo>
                <a:cubicBezTo>
                  <a:pt x="1245264" y="1665124"/>
                  <a:pt x="1245264" y="1665124"/>
                  <a:pt x="1000847" y="1878036"/>
                </a:cubicBezTo>
                <a:cubicBezTo>
                  <a:pt x="1000847" y="1878036"/>
                  <a:pt x="1000847" y="1878036"/>
                  <a:pt x="1326033" y="2155610"/>
                </a:cubicBezTo>
                <a:cubicBezTo>
                  <a:pt x="1326033" y="2155610"/>
                  <a:pt x="1326033" y="2155610"/>
                  <a:pt x="1477038" y="2023920"/>
                </a:cubicBezTo>
                <a:cubicBezTo>
                  <a:pt x="1477038" y="2023920"/>
                  <a:pt x="1477038" y="2023920"/>
                  <a:pt x="1646304" y="1876459"/>
                </a:cubicBezTo>
                <a:cubicBezTo>
                  <a:pt x="1646304" y="1876459"/>
                  <a:pt x="1646304" y="1876459"/>
                  <a:pt x="1321116" y="1598885"/>
                </a:cubicBezTo>
                <a:cubicBezTo>
                  <a:pt x="1321116" y="1598885"/>
                  <a:pt x="1321116" y="1598885"/>
                  <a:pt x="1245965" y="1664336"/>
                </a:cubicBezTo>
                <a:cubicBezTo>
                  <a:pt x="1245965" y="1664336"/>
                  <a:pt x="1245965" y="1664336"/>
                  <a:pt x="1238942" y="1654085"/>
                </a:cubicBezTo>
                <a:cubicBezTo>
                  <a:pt x="1238942" y="1654085"/>
                  <a:pt x="1238942" y="1654085"/>
                  <a:pt x="1318308" y="1585480"/>
                </a:cubicBezTo>
                <a:cubicBezTo>
                  <a:pt x="1318308" y="1585480"/>
                  <a:pt x="1318308" y="1585480"/>
                  <a:pt x="1318308" y="1238512"/>
                </a:cubicBezTo>
                <a:close/>
                <a:moveTo>
                  <a:pt x="988907" y="947533"/>
                </a:moveTo>
                <a:cubicBezTo>
                  <a:pt x="988907" y="947533"/>
                  <a:pt x="988907" y="947533"/>
                  <a:pt x="665124" y="1230627"/>
                </a:cubicBezTo>
                <a:cubicBezTo>
                  <a:pt x="665124" y="1230627"/>
                  <a:pt x="665124" y="1230627"/>
                  <a:pt x="990311" y="1508201"/>
                </a:cubicBezTo>
                <a:cubicBezTo>
                  <a:pt x="990311" y="1508201"/>
                  <a:pt x="990311" y="1508201"/>
                  <a:pt x="1088639" y="1422247"/>
                </a:cubicBezTo>
                <a:cubicBezTo>
                  <a:pt x="1088639" y="1422247"/>
                  <a:pt x="1088639" y="1422247"/>
                  <a:pt x="1095663" y="1432499"/>
                </a:cubicBezTo>
                <a:cubicBezTo>
                  <a:pt x="1095663" y="1432499"/>
                  <a:pt x="1095663" y="1432499"/>
                  <a:pt x="1089342" y="1421459"/>
                </a:cubicBezTo>
                <a:cubicBezTo>
                  <a:pt x="1089342" y="1421459"/>
                  <a:pt x="1089342" y="1421459"/>
                  <a:pt x="1314093" y="1225107"/>
                </a:cubicBezTo>
                <a:cubicBezTo>
                  <a:pt x="1314093" y="1225107"/>
                  <a:pt x="1314093" y="1225107"/>
                  <a:pt x="988907" y="947533"/>
                </a:cubicBezTo>
                <a:close/>
                <a:moveTo>
                  <a:pt x="1325331" y="296181"/>
                </a:moveTo>
                <a:cubicBezTo>
                  <a:pt x="1325331" y="296181"/>
                  <a:pt x="1325331" y="296181"/>
                  <a:pt x="1000847" y="578486"/>
                </a:cubicBezTo>
                <a:cubicBezTo>
                  <a:pt x="1000847" y="578486"/>
                  <a:pt x="1000847" y="578486"/>
                  <a:pt x="1326033" y="856060"/>
                </a:cubicBezTo>
                <a:cubicBezTo>
                  <a:pt x="1326033" y="856060"/>
                  <a:pt x="1326033" y="856060"/>
                  <a:pt x="1650518" y="573754"/>
                </a:cubicBezTo>
                <a:cubicBezTo>
                  <a:pt x="1650518" y="573754"/>
                  <a:pt x="1650518" y="573754"/>
                  <a:pt x="1334462" y="304066"/>
                </a:cubicBezTo>
                <a:cubicBezTo>
                  <a:pt x="1334462" y="304066"/>
                  <a:pt x="1334462" y="304066"/>
                  <a:pt x="1325331" y="296181"/>
                </a:cubicBezTo>
                <a:close/>
                <a:moveTo>
                  <a:pt x="1226725" y="0"/>
                </a:moveTo>
                <a:lnTo>
                  <a:pt x="748180" y="0"/>
                </a:lnTo>
                <a:lnTo>
                  <a:pt x="763540" y="13087"/>
                </a:lnTo>
                <a:cubicBezTo>
                  <a:pt x="795936" y="40686"/>
                  <a:pt x="860728" y="95886"/>
                  <a:pt x="990311" y="206284"/>
                </a:cubicBezTo>
                <a:cubicBezTo>
                  <a:pt x="990311" y="206284"/>
                  <a:pt x="990311" y="206284"/>
                  <a:pt x="1159227" y="58896"/>
                </a:cubicBezTo>
                <a:close/>
                <a:moveTo>
                  <a:pt x="1318308" y="0"/>
                </a:moveTo>
                <a:lnTo>
                  <a:pt x="1245701" y="0"/>
                </a:lnTo>
                <a:lnTo>
                  <a:pt x="1228232" y="15255"/>
                </a:lnTo>
                <a:cubicBezTo>
                  <a:pt x="1195046" y="44235"/>
                  <a:pt x="1128673" y="102194"/>
                  <a:pt x="995930" y="218113"/>
                </a:cubicBezTo>
                <a:cubicBezTo>
                  <a:pt x="995930" y="218113"/>
                  <a:pt x="995930" y="218113"/>
                  <a:pt x="995930" y="564292"/>
                </a:cubicBezTo>
                <a:cubicBezTo>
                  <a:pt x="995930" y="564292"/>
                  <a:pt x="995930" y="564292"/>
                  <a:pt x="1318308" y="283564"/>
                </a:cubicBezTo>
                <a:cubicBezTo>
                  <a:pt x="1318308" y="283564"/>
                  <a:pt x="1318308" y="283564"/>
                  <a:pt x="1318308" y="84404"/>
                </a:cubicBezTo>
                <a:close/>
                <a:moveTo>
                  <a:pt x="5305156" y="0"/>
                </a:moveTo>
                <a:lnTo>
                  <a:pt x="1329545" y="0"/>
                </a:lnTo>
                <a:lnTo>
                  <a:pt x="1329545" y="1953"/>
                </a:lnTo>
                <a:cubicBezTo>
                  <a:pt x="1329545" y="28082"/>
                  <a:pt x="1329545" y="97759"/>
                  <a:pt x="1329545" y="283564"/>
                </a:cubicBezTo>
                <a:cubicBezTo>
                  <a:pt x="1329545" y="283564"/>
                  <a:pt x="1329545" y="283564"/>
                  <a:pt x="1343592" y="295392"/>
                </a:cubicBezTo>
                <a:cubicBezTo>
                  <a:pt x="1343592" y="295392"/>
                  <a:pt x="1343592" y="295392"/>
                  <a:pt x="1334462" y="304066"/>
                </a:cubicBezTo>
                <a:cubicBezTo>
                  <a:pt x="1334462" y="304066"/>
                  <a:pt x="1334462" y="304066"/>
                  <a:pt x="1344294" y="295392"/>
                </a:cubicBezTo>
                <a:cubicBezTo>
                  <a:pt x="1344294" y="295392"/>
                  <a:pt x="1344294" y="295392"/>
                  <a:pt x="1665970" y="570600"/>
                </a:cubicBezTo>
                <a:cubicBezTo>
                  <a:pt x="1665970" y="570600"/>
                  <a:pt x="1665970" y="570600"/>
                  <a:pt x="1665970" y="589526"/>
                </a:cubicBezTo>
                <a:cubicBezTo>
                  <a:pt x="1665970" y="589526"/>
                  <a:pt x="1665970" y="589526"/>
                  <a:pt x="1654030" y="599777"/>
                </a:cubicBezTo>
                <a:cubicBezTo>
                  <a:pt x="1654030" y="599777"/>
                  <a:pt x="1654030" y="599777"/>
                  <a:pt x="1654030" y="587160"/>
                </a:cubicBezTo>
                <a:cubicBezTo>
                  <a:pt x="1654030" y="587160"/>
                  <a:pt x="1654030" y="587160"/>
                  <a:pt x="1332355" y="867888"/>
                </a:cubicBezTo>
                <a:cubicBezTo>
                  <a:pt x="1332355" y="867888"/>
                  <a:pt x="1332355" y="867888"/>
                  <a:pt x="1332355" y="1214067"/>
                </a:cubicBezTo>
                <a:cubicBezTo>
                  <a:pt x="1332355" y="1214067"/>
                  <a:pt x="1332355" y="1214067"/>
                  <a:pt x="1654030" y="933339"/>
                </a:cubicBezTo>
                <a:cubicBezTo>
                  <a:pt x="1654030" y="933339"/>
                  <a:pt x="1654030" y="933339"/>
                  <a:pt x="1654030" y="600566"/>
                </a:cubicBezTo>
                <a:cubicBezTo>
                  <a:pt x="1654030" y="600566"/>
                  <a:pt x="1654030" y="600566"/>
                  <a:pt x="1665970" y="590314"/>
                </a:cubicBezTo>
                <a:cubicBezTo>
                  <a:pt x="1665970" y="590314"/>
                  <a:pt x="1665970" y="590314"/>
                  <a:pt x="1665970" y="938859"/>
                </a:cubicBezTo>
                <a:cubicBezTo>
                  <a:pt x="1665970" y="938859"/>
                  <a:pt x="1665970" y="938859"/>
                  <a:pt x="1998180" y="1221952"/>
                </a:cubicBezTo>
                <a:cubicBezTo>
                  <a:pt x="1998180" y="1221952"/>
                  <a:pt x="1998180" y="1221952"/>
                  <a:pt x="1998180" y="1591788"/>
                </a:cubicBezTo>
                <a:cubicBezTo>
                  <a:pt x="1998180" y="1591788"/>
                  <a:pt x="1998180" y="1591788"/>
                  <a:pt x="1680718" y="1867785"/>
                </a:cubicBezTo>
                <a:cubicBezTo>
                  <a:pt x="1680718" y="1867785"/>
                  <a:pt x="1680718" y="1867785"/>
                  <a:pt x="1680718" y="1851225"/>
                </a:cubicBezTo>
                <a:lnTo>
                  <a:pt x="1986942" y="1585480"/>
                </a:lnTo>
                <a:cubicBezTo>
                  <a:pt x="1986942" y="1585480"/>
                  <a:pt x="1986942" y="1585480"/>
                  <a:pt x="1986942" y="1238512"/>
                </a:cubicBezTo>
                <a:cubicBezTo>
                  <a:pt x="1986942" y="1238512"/>
                  <a:pt x="1986942" y="1238512"/>
                  <a:pt x="1680718" y="1505046"/>
                </a:cubicBezTo>
                <a:cubicBezTo>
                  <a:pt x="1680718" y="1505046"/>
                  <a:pt x="1680718" y="1505046"/>
                  <a:pt x="1680718" y="1488487"/>
                </a:cubicBezTo>
                <a:cubicBezTo>
                  <a:pt x="1680718" y="1488487"/>
                  <a:pt x="1680718" y="1488487"/>
                  <a:pt x="1982728" y="1225107"/>
                </a:cubicBezTo>
                <a:cubicBezTo>
                  <a:pt x="1982728" y="1225107"/>
                  <a:pt x="1982728" y="1225107"/>
                  <a:pt x="1657541" y="947533"/>
                </a:cubicBezTo>
                <a:cubicBezTo>
                  <a:pt x="1657541" y="947533"/>
                  <a:pt x="1657541" y="947533"/>
                  <a:pt x="1333056" y="1230627"/>
                </a:cubicBezTo>
                <a:cubicBezTo>
                  <a:pt x="1333056" y="1230627"/>
                  <a:pt x="1333056" y="1230627"/>
                  <a:pt x="1658244" y="1508201"/>
                </a:cubicBezTo>
                <a:cubicBezTo>
                  <a:pt x="1658244" y="1508201"/>
                  <a:pt x="1658244" y="1508201"/>
                  <a:pt x="1680017" y="1489275"/>
                </a:cubicBezTo>
                <a:cubicBezTo>
                  <a:pt x="1680017" y="1489275"/>
                  <a:pt x="1680017" y="1489275"/>
                  <a:pt x="1680017" y="1505835"/>
                </a:cubicBezTo>
                <a:cubicBezTo>
                  <a:pt x="1680017" y="1505835"/>
                  <a:pt x="1680017" y="1505835"/>
                  <a:pt x="1664565" y="1519240"/>
                </a:cubicBezTo>
                <a:cubicBezTo>
                  <a:pt x="1664565" y="1519240"/>
                  <a:pt x="1664565" y="1519240"/>
                  <a:pt x="1664565" y="1865419"/>
                </a:cubicBezTo>
                <a:cubicBezTo>
                  <a:pt x="1664565" y="1865419"/>
                  <a:pt x="1664565" y="1865419"/>
                  <a:pt x="1680017" y="1852014"/>
                </a:cubicBezTo>
                <a:cubicBezTo>
                  <a:pt x="1680017" y="1852014"/>
                  <a:pt x="1680017" y="1852014"/>
                  <a:pt x="1680017" y="1868573"/>
                </a:cubicBezTo>
                <a:cubicBezTo>
                  <a:pt x="1680017" y="1868573"/>
                  <a:pt x="1680017" y="1868573"/>
                  <a:pt x="1665970" y="1881190"/>
                </a:cubicBezTo>
                <a:cubicBezTo>
                  <a:pt x="1665970" y="1881190"/>
                  <a:pt x="1665970" y="1881190"/>
                  <a:pt x="1665970" y="2058617"/>
                </a:cubicBezTo>
                <a:cubicBezTo>
                  <a:pt x="1665970" y="2058617"/>
                  <a:pt x="1665970" y="2058617"/>
                  <a:pt x="1654030" y="2060194"/>
                </a:cubicBezTo>
                <a:cubicBezTo>
                  <a:pt x="1654030" y="2060194"/>
                  <a:pt x="1654030" y="2060194"/>
                  <a:pt x="1654030" y="1885922"/>
                </a:cubicBezTo>
                <a:cubicBezTo>
                  <a:pt x="1654030" y="1885922"/>
                  <a:pt x="1654030" y="1885922"/>
                  <a:pt x="1484061" y="2034172"/>
                </a:cubicBezTo>
                <a:cubicBezTo>
                  <a:pt x="1484061" y="2034172"/>
                  <a:pt x="1484061" y="2034172"/>
                  <a:pt x="1477038" y="2023920"/>
                </a:cubicBezTo>
                <a:cubicBezTo>
                  <a:pt x="1477038" y="2023920"/>
                  <a:pt x="1477038" y="2023920"/>
                  <a:pt x="1484061" y="2034960"/>
                </a:cubicBezTo>
                <a:cubicBezTo>
                  <a:pt x="1484061" y="2034960"/>
                  <a:pt x="1484061" y="2034960"/>
                  <a:pt x="1332355" y="2166650"/>
                </a:cubicBezTo>
                <a:cubicBezTo>
                  <a:pt x="1332355" y="2166650"/>
                  <a:pt x="1332355" y="2166650"/>
                  <a:pt x="1332355" y="2513617"/>
                </a:cubicBezTo>
                <a:cubicBezTo>
                  <a:pt x="1332355" y="2513617"/>
                  <a:pt x="1332355" y="2513617"/>
                  <a:pt x="1654030" y="2232889"/>
                </a:cubicBezTo>
                <a:cubicBezTo>
                  <a:pt x="1654030" y="2232889"/>
                  <a:pt x="1654030" y="2232889"/>
                  <a:pt x="1654030" y="2060983"/>
                </a:cubicBezTo>
                <a:cubicBezTo>
                  <a:pt x="1654030" y="2060983"/>
                  <a:pt x="1654030" y="2060983"/>
                  <a:pt x="1665970" y="2059405"/>
                </a:cubicBezTo>
                <a:cubicBezTo>
                  <a:pt x="1665970" y="2059405"/>
                  <a:pt x="1665970" y="2059405"/>
                  <a:pt x="1665970" y="2238409"/>
                </a:cubicBezTo>
                <a:cubicBezTo>
                  <a:pt x="1665970" y="2238409"/>
                  <a:pt x="1665970" y="2238409"/>
                  <a:pt x="1881590" y="2422144"/>
                </a:cubicBezTo>
                <a:cubicBezTo>
                  <a:pt x="1881590" y="2422144"/>
                  <a:pt x="1881590" y="2422144"/>
                  <a:pt x="1869650" y="2428452"/>
                </a:cubicBezTo>
                <a:cubicBezTo>
                  <a:pt x="1869650" y="2428452"/>
                  <a:pt x="1869650" y="2428452"/>
                  <a:pt x="1657541" y="2247872"/>
                </a:cubicBezTo>
                <a:cubicBezTo>
                  <a:pt x="1657541" y="2247872"/>
                  <a:pt x="1657541" y="2247872"/>
                  <a:pt x="1333056" y="2530177"/>
                </a:cubicBezTo>
                <a:cubicBezTo>
                  <a:pt x="1333056" y="2530177"/>
                  <a:pt x="1333056" y="2530177"/>
                  <a:pt x="1658244" y="2807751"/>
                </a:cubicBezTo>
                <a:cubicBezTo>
                  <a:pt x="1658244" y="2807751"/>
                  <a:pt x="1658244" y="2807751"/>
                  <a:pt x="1982728" y="2525446"/>
                </a:cubicBezTo>
                <a:cubicBezTo>
                  <a:pt x="1982728" y="2525446"/>
                  <a:pt x="1982728" y="2525446"/>
                  <a:pt x="1870353" y="2429241"/>
                </a:cubicBezTo>
                <a:cubicBezTo>
                  <a:pt x="1870353" y="2429241"/>
                  <a:pt x="1870353" y="2429241"/>
                  <a:pt x="1882293" y="2422933"/>
                </a:cubicBezTo>
                <a:cubicBezTo>
                  <a:pt x="1882293" y="2422933"/>
                  <a:pt x="1882293" y="2422933"/>
                  <a:pt x="1998180" y="2522291"/>
                </a:cubicBezTo>
                <a:cubicBezTo>
                  <a:pt x="1998180" y="2522291"/>
                  <a:pt x="1998180" y="2522291"/>
                  <a:pt x="1998180" y="2773054"/>
                </a:cubicBezTo>
                <a:cubicBezTo>
                  <a:pt x="1998180" y="2773054"/>
                  <a:pt x="1998180" y="2773054"/>
                  <a:pt x="1986942" y="2778574"/>
                </a:cubicBezTo>
                <a:cubicBezTo>
                  <a:pt x="1986942" y="2778574"/>
                  <a:pt x="1986942" y="2778574"/>
                  <a:pt x="1986942" y="2538851"/>
                </a:cubicBezTo>
                <a:cubicBezTo>
                  <a:pt x="1986942" y="2538851"/>
                  <a:pt x="1986942" y="2538851"/>
                  <a:pt x="1664565" y="2819579"/>
                </a:cubicBezTo>
                <a:cubicBezTo>
                  <a:pt x="1664565" y="2819579"/>
                  <a:pt x="1664565" y="2819579"/>
                  <a:pt x="1664565" y="3165758"/>
                </a:cubicBezTo>
                <a:cubicBezTo>
                  <a:pt x="1664565" y="3165758"/>
                  <a:pt x="1664565" y="3165758"/>
                  <a:pt x="1986942" y="2885030"/>
                </a:cubicBezTo>
                <a:cubicBezTo>
                  <a:pt x="1986942" y="2885030"/>
                  <a:pt x="1986942" y="2885030"/>
                  <a:pt x="1986942" y="2779363"/>
                </a:cubicBezTo>
                <a:cubicBezTo>
                  <a:pt x="1986942" y="2779363"/>
                  <a:pt x="1986942" y="2779363"/>
                  <a:pt x="1998180" y="2773843"/>
                </a:cubicBezTo>
                <a:cubicBezTo>
                  <a:pt x="1998180" y="2773843"/>
                  <a:pt x="1998180" y="2773843"/>
                  <a:pt x="1998180" y="2891339"/>
                </a:cubicBezTo>
                <a:cubicBezTo>
                  <a:pt x="1998180" y="2891339"/>
                  <a:pt x="1998180" y="2891339"/>
                  <a:pt x="1658946" y="3187049"/>
                </a:cubicBezTo>
                <a:cubicBezTo>
                  <a:pt x="1658946" y="3187049"/>
                  <a:pt x="1658946" y="3187049"/>
                  <a:pt x="1321116" y="2899224"/>
                </a:cubicBezTo>
                <a:cubicBezTo>
                  <a:pt x="1321116" y="2899224"/>
                  <a:pt x="1321116" y="2899224"/>
                  <a:pt x="1240347" y="2969406"/>
                </a:cubicBezTo>
                <a:cubicBezTo>
                  <a:pt x="1240347" y="2969406"/>
                  <a:pt x="1240347" y="2969406"/>
                  <a:pt x="997334" y="3180741"/>
                </a:cubicBezTo>
                <a:cubicBezTo>
                  <a:pt x="997334" y="3180741"/>
                  <a:pt x="997334" y="3180741"/>
                  <a:pt x="997334" y="3519034"/>
                </a:cubicBezTo>
                <a:cubicBezTo>
                  <a:pt x="997334" y="3519034"/>
                  <a:pt x="997334" y="3519034"/>
                  <a:pt x="985394" y="3519034"/>
                </a:cubicBezTo>
                <a:cubicBezTo>
                  <a:pt x="985394" y="3519034"/>
                  <a:pt x="985394" y="3519034"/>
                  <a:pt x="985394" y="3500109"/>
                </a:cubicBezTo>
                <a:cubicBezTo>
                  <a:pt x="985394" y="3500109"/>
                  <a:pt x="985394" y="3500109"/>
                  <a:pt x="985394" y="3186261"/>
                </a:cubicBezTo>
                <a:cubicBezTo>
                  <a:pt x="985394" y="3186261"/>
                  <a:pt x="985394" y="3186261"/>
                  <a:pt x="663017" y="3466989"/>
                </a:cubicBezTo>
                <a:cubicBezTo>
                  <a:pt x="663017" y="3466989"/>
                  <a:pt x="663017" y="3466989"/>
                  <a:pt x="663017" y="3495377"/>
                </a:cubicBezTo>
                <a:cubicBezTo>
                  <a:pt x="663017" y="3495377"/>
                  <a:pt x="663017" y="3495377"/>
                  <a:pt x="663017" y="3812379"/>
                </a:cubicBezTo>
                <a:cubicBezTo>
                  <a:pt x="663017" y="3812379"/>
                  <a:pt x="663017" y="3812379"/>
                  <a:pt x="985394" y="3532439"/>
                </a:cubicBezTo>
                <a:cubicBezTo>
                  <a:pt x="985394" y="3532439"/>
                  <a:pt x="985394" y="3532439"/>
                  <a:pt x="985394" y="3519822"/>
                </a:cubicBezTo>
                <a:cubicBezTo>
                  <a:pt x="985394" y="3519822"/>
                  <a:pt x="985394" y="3519822"/>
                  <a:pt x="997334" y="3519822"/>
                </a:cubicBezTo>
                <a:cubicBezTo>
                  <a:pt x="997334" y="3519822"/>
                  <a:pt x="997334" y="3519822"/>
                  <a:pt x="997334" y="3531651"/>
                </a:cubicBezTo>
                <a:cubicBezTo>
                  <a:pt x="997334" y="3531651"/>
                  <a:pt x="997334" y="3531651"/>
                  <a:pt x="1011381" y="3543479"/>
                </a:cubicBezTo>
                <a:cubicBezTo>
                  <a:pt x="1011381" y="3543479"/>
                  <a:pt x="1011381" y="3543479"/>
                  <a:pt x="1002251" y="3552154"/>
                </a:cubicBezTo>
                <a:cubicBezTo>
                  <a:pt x="1002251" y="3552154"/>
                  <a:pt x="1002251" y="3552154"/>
                  <a:pt x="1012084" y="3544268"/>
                </a:cubicBezTo>
                <a:cubicBezTo>
                  <a:pt x="1012084" y="3544268"/>
                  <a:pt x="1012084" y="3544268"/>
                  <a:pt x="1333759" y="3818688"/>
                </a:cubicBezTo>
                <a:cubicBezTo>
                  <a:pt x="1333759" y="3818688"/>
                  <a:pt x="1333759" y="3818688"/>
                  <a:pt x="1333759" y="3838402"/>
                </a:cubicBezTo>
                <a:cubicBezTo>
                  <a:pt x="1333759" y="3838402"/>
                  <a:pt x="1333759" y="3838402"/>
                  <a:pt x="1321819" y="3848653"/>
                </a:cubicBezTo>
                <a:cubicBezTo>
                  <a:pt x="1321819" y="3848653"/>
                  <a:pt x="1321819" y="3848653"/>
                  <a:pt x="1321819" y="3835248"/>
                </a:cubicBezTo>
                <a:cubicBezTo>
                  <a:pt x="1321819" y="3835248"/>
                  <a:pt x="1321819" y="3835248"/>
                  <a:pt x="999441" y="4115975"/>
                </a:cubicBezTo>
                <a:cubicBezTo>
                  <a:pt x="999441" y="4115975"/>
                  <a:pt x="999441" y="4115975"/>
                  <a:pt x="999441" y="4462154"/>
                </a:cubicBezTo>
                <a:cubicBezTo>
                  <a:pt x="999441" y="4462154"/>
                  <a:pt x="999441" y="4462154"/>
                  <a:pt x="1321819" y="4182215"/>
                </a:cubicBezTo>
                <a:cubicBezTo>
                  <a:pt x="1321819" y="4182215"/>
                  <a:pt x="1321819" y="4182215"/>
                  <a:pt x="1321819" y="3849441"/>
                </a:cubicBezTo>
                <a:cubicBezTo>
                  <a:pt x="1321819" y="3849441"/>
                  <a:pt x="1321819" y="3849441"/>
                  <a:pt x="1333759" y="3839190"/>
                </a:cubicBezTo>
                <a:cubicBezTo>
                  <a:pt x="1333759" y="3839190"/>
                  <a:pt x="1333759" y="3839190"/>
                  <a:pt x="1333759" y="4186946"/>
                </a:cubicBezTo>
                <a:cubicBezTo>
                  <a:pt x="1333759" y="4186946"/>
                  <a:pt x="1333759" y="4186946"/>
                  <a:pt x="1665970" y="4470828"/>
                </a:cubicBezTo>
                <a:cubicBezTo>
                  <a:pt x="1665970" y="4470828"/>
                  <a:pt x="1665970" y="4470828"/>
                  <a:pt x="1665970" y="4839875"/>
                </a:cubicBezTo>
                <a:cubicBezTo>
                  <a:pt x="1665970" y="4839875"/>
                  <a:pt x="1665970" y="4839875"/>
                  <a:pt x="1348509" y="5116661"/>
                </a:cubicBezTo>
                <a:cubicBezTo>
                  <a:pt x="1348509" y="5116661"/>
                  <a:pt x="1348509" y="5116661"/>
                  <a:pt x="1348509" y="5100101"/>
                </a:cubicBezTo>
                <a:cubicBezTo>
                  <a:pt x="1348509" y="5100101"/>
                  <a:pt x="1348509" y="5100101"/>
                  <a:pt x="1654030" y="4833567"/>
                </a:cubicBezTo>
                <a:cubicBezTo>
                  <a:pt x="1654030" y="4833567"/>
                  <a:pt x="1654030" y="4833567"/>
                  <a:pt x="1654030" y="4487388"/>
                </a:cubicBezTo>
                <a:cubicBezTo>
                  <a:pt x="1654030" y="4487388"/>
                  <a:pt x="1654030" y="4487388"/>
                  <a:pt x="1348509" y="4753134"/>
                </a:cubicBezTo>
                <a:cubicBezTo>
                  <a:pt x="1348509" y="4753134"/>
                  <a:pt x="1348509" y="4753134"/>
                  <a:pt x="1348509" y="4737362"/>
                </a:cubicBezTo>
                <a:cubicBezTo>
                  <a:pt x="1348509" y="4737362"/>
                  <a:pt x="1348509" y="4737362"/>
                  <a:pt x="1650518" y="4473983"/>
                </a:cubicBezTo>
                <a:cubicBezTo>
                  <a:pt x="1650518" y="4473983"/>
                  <a:pt x="1650518" y="4473983"/>
                  <a:pt x="1325331" y="4196409"/>
                </a:cubicBezTo>
                <a:cubicBezTo>
                  <a:pt x="1325331" y="4196409"/>
                  <a:pt x="1325331" y="4196409"/>
                  <a:pt x="1000847" y="4478714"/>
                </a:cubicBezTo>
                <a:cubicBezTo>
                  <a:pt x="1000847" y="4478714"/>
                  <a:pt x="1000847" y="4478714"/>
                  <a:pt x="1326033" y="4756288"/>
                </a:cubicBezTo>
                <a:cubicBezTo>
                  <a:pt x="1326033" y="4756288"/>
                  <a:pt x="1326033" y="4756288"/>
                  <a:pt x="1347806" y="4737362"/>
                </a:cubicBezTo>
                <a:cubicBezTo>
                  <a:pt x="1347806" y="4737362"/>
                  <a:pt x="1347806" y="4737362"/>
                  <a:pt x="1347806" y="4753922"/>
                </a:cubicBezTo>
                <a:cubicBezTo>
                  <a:pt x="1347806" y="4753922"/>
                  <a:pt x="1347806" y="4753922"/>
                  <a:pt x="1331652" y="4768116"/>
                </a:cubicBezTo>
                <a:cubicBezTo>
                  <a:pt x="1331652" y="4768116"/>
                  <a:pt x="1331652" y="4768116"/>
                  <a:pt x="1331652" y="5114295"/>
                </a:cubicBezTo>
                <a:cubicBezTo>
                  <a:pt x="1331652" y="5114295"/>
                  <a:pt x="1331652" y="5114295"/>
                  <a:pt x="1347806" y="5100101"/>
                </a:cubicBezTo>
                <a:cubicBezTo>
                  <a:pt x="1347806" y="5100101"/>
                  <a:pt x="1347806" y="5100101"/>
                  <a:pt x="1347806" y="5116661"/>
                </a:cubicBezTo>
                <a:cubicBezTo>
                  <a:pt x="1347806" y="5116661"/>
                  <a:pt x="1347806" y="5116661"/>
                  <a:pt x="1333759" y="5129278"/>
                </a:cubicBezTo>
                <a:cubicBezTo>
                  <a:pt x="1333759" y="5129278"/>
                  <a:pt x="1333759" y="5129278"/>
                  <a:pt x="1333759" y="5306704"/>
                </a:cubicBezTo>
                <a:cubicBezTo>
                  <a:pt x="1333759" y="5306704"/>
                  <a:pt x="1333759" y="5306704"/>
                  <a:pt x="1321819" y="5309070"/>
                </a:cubicBezTo>
                <a:cubicBezTo>
                  <a:pt x="1321819" y="5309070"/>
                  <a:pt x="1321819" y="5309070"/>
                  <a:pt x="1321819" y="5134798"/>
                </a:cubicBezTo>
                <a:cubicBezTo>
                  <a:pt x="1321819" y="5134798"/>
                  <a:pt x="1321819" y="5134798"/>
                  <a:pt x="1151851" y="5283047"/>
                </a:cubicBezTo>
                <a:cubicBezTo>
                  <a:pt x="1151851" y="5283047"/>
                  <a:pt x="1151851" y="5283047"/>
                  <a:pt x="1144827" y="5272008"/>
                </a:cubicBezTo>
                <a:cubicBezTo>
                  <a:pt x="1144827" y="5272008"/>
                  <a:pt x="1144827" y="5272008"/>
                  <a:pt x="1314093" y="5125335"/>
                </a:cubicBezTo>
                <a:cubicBezTo>
                  <a:pt x="1314093" y="5125335"/>
                  <a:pt x="1314093" y="5125335"/>
                  <a:pt x="988907" y="4847761"/>
                </a:cubicBezTo>
                <a:cubicBezTo>
                  <a:pt x="988907" y="4847761"/>
                  <a:pt x="988907" y="4847761"/>
                  <a:pt x="913053" y="4913212"/>
                </a:cubicBezTo>
                <a:cubicBezTo>
                  <a:pt x="913053" y="4913212"/>
                  <a:pt x="913053" y="4913212"/>
                  <a:pt x="668636" y="5126124"/>
                </a:cubicBezTo>
                <a:cubicBezTo>
                  <a:pt x="668636" y="5126124"/>
                  <a:pt x="668636" y="5126124"/>
                  <a:pt x="993823" y="5403697"/>
                </a:cubicBezTo>
                <a:cubicBezTo>
                  <a:pt x="993823" y="5403697"/>
                  <a:pt x="993823" y="5403697"/>
                  <a:pt x="1144827" y="5272796"/>
                </a:cubicBezTo>
                <a:cubicBezTo>
                  <a:pt x="1144827" y="5272796"/>
                  <a:pt x="1144827" y="5272796"/>
                  <a:pt x="1151149" y="5283047"/>
                </a:cubicBezTo>
                <a:cubicBezTo>
                  <a:pt x="1151149" y="5283047"/>
                  <a:pt x="1151149" y="5283047"/>
                  <a:pt x="999441" y="5415526"/>
                </a:cubicBezTo>
                <a:cubicBezTo>
                  <a:pt x="999441" y="5415526"/>
                  <a:pt x="999441" y="5415526"/>
                  <a:pt x="999441" y="5761705"/>
                </a:cubicBezTo>
                <a:cubicBezTo>
                  <a:pt x="999441" y="5761705"/>
                  <a:pt x="999441" y="5761705"/>
                  <a:pt x="1321819" y="5480976"/>
                </a:cubicBezTo>
                <a:cubicBezTo>
                  <a:pt x="1321819" y="5480976"/>
                  <a:pt x="1321819" y="5480976"/>
                  <a:pt x="1321819" y="5309858"/>
                </a:cubicBezTo>
                <a:cubicBezTo>
                  <a:pt x="1321819" y="5309858"/>
                  <a:pt x="1321819" y="5309858"/>
                  <a:pt x="1333759" y="5307493"/>
                </a:cubicBezTo>
                <a:cubicBezTo>
                  <a:pt x="1333759" y="5307493"/>
                  <a:pt x="1333759" y="5307493"/>
                  <a:pt x="1333759" y="5487285"/>
                </a:cubicBezTo>
                <a:cubicBezTo>
                  <a:pt x="1333759" y="5487285"/>
                  <a:pt x="1333759" y="5487285"/>
                  <a:pt x="1549380" y="5671020"/>
                </a:cubicBezTo>
                <a:cubicBezTo>
                  <a:pt x="1549380" y="5671020"/>
                  <a:pt x="1549380" y="5671020"/>
                  <a:pt x="1665970" y="5770379"/>
                </a:cubicBezTo>
                <a:cubicBezTo>
                  <a:pt x="1665970" y="5770379"/>
                  <a:pt x="1665970" y="5770379"/>
                  <a:pt x="1665970" y="6021141"/>
                </a:cubicBezTo>
                <a:cubicBezTo>
                  <a:pt x="1665970" y="6021141"/>
                  <a:pt x="1665970" y="6021141"/>
                  <a:pt x="1654030" y="6026661"/>
                </a:cubicBezTo>
                <a:cubicBezTo>
                  <a:pt x="1654030" y="6026661"/>
                  <a:pt x="1654030" y="6026661"/>
                  <a:pt x="1654030" y="5786939"/>
                </a:cubicBezTo>
                <a:cubicBezTo>
                  <a:pt x="1654030" y="5786939"/>
                  <a:pt x="1654030" y="5786939"/>
                  <a:pt x="1331652" y="6067667"/>
                </a:cubicBezTo>
                <a:cubicBezTo>
                  <a:pt x="1331652" y="6067667"/>
                  <a:pt x="1331652" y="6067667"/>
                  <a:pt x="1331652" y="6413845"/>
                </a:cubicBezTo>
                <a:cubicBezTo>
                  <a:pt x="1331652" y="6413845"/>
                  <a:pt x="1331652" y="6413845"/>
                  <a:pt x="1654030" y="6133906"/>
                </a:cubicBezTo>
                <a:cubicBezTo>
                  <a:pt x="1654030" y="6133906"/>
                  <a:pt x="1654030" y="6133906"/>
                  <a:pt x="1654030" y="6027450"/>
                </a:cubicBezTo>
                <a:cubicBezTo>
                  <a:pt x="1654030" y="6027450"/>
                  <a:pt x="1654030" y="6027450"/>
                  <a:pt x="1665970" y="6021930"/>
                </a:cubicBezTo>
                <a:cubicBezTo>
                  <a:pt x="1665970" y="6021930"/>
                  <a:pt x="1665970" y="6021930"/>
                  <a:pt x="1665970" y="6140214"/>
                </a:cubicBezTo>
                <a:cubicBezTo>
                  <a:pt x="1665970" y="6140214"/>
                  <a:pt x="1665970" y="6140214"/>
                  <a:pt x="1326033" y="6435925"/>
                </a:cubicBezTo>
                <a:cubicBezTo>
                  <a:pt x="1326033" y="6435925"/>
                  <a:pt x="1326033" y="6435925"/>
                  <a:pt x="988907" y="6147311"/>
                </a:cubicBezTo>
                <a:cubicBezTo>
                  <a:pt x="988907" y="6147311"/>
                  <a:pt x="988907" y="6147311"/>
                  <a:pt x="908136" y="6217493"/>
                </a:cubicBezTo>
                <a:cubicBezTo>
                  <a:pt x="908136" y="6217493"/>
                  <a:pt x="908136" y="6217493"/>
                  <a:pt x="901815" y="6206454"/>
                </a:cubicBezTo>
                <a:cubicBezTo>
                  <a:pt x="901815" y="6206454"/>
                  <a:pt x="901815" y="6206454"/>
                  <a:pt x="907434" y="6218282"/>
                </a:cubicBezTo>
                <a:cubicBezTo>
                  <a:pt x="907434" y="6218282"/>
                  <a:pt x="907434" y="6218282"/>
                  <a:pt x="665124" y="6429617"/>
                </a:cubicBezTo>
                <a:cubicBezTo>
                  <a:pt x="665124" y="6429617"/>
                  <a:pt x="665124" y="6429617"/>
                  <a:pt x="665124" y="6784470"/>
                </a:cubicBezTo>
                <a:cubicBezTo>
                  <a:pt x="665124" y="6784470"/>
                  <a:pt x="665124" y="6784470"/>
                  <a:pt x="722014" y="6833040"/>
                </a:cubicBezTo>
                <a:lnTo>
                  <a:pt x="751249" y="6858000"/>
                </a:lnTo>
                <a:lnTo>
                  <a:pt x="5305156" y="6858000"/>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pPr>
              <a:defRPr/>
            </a:pPr>
            <a:r>
              <a:rPr lang="fr-FR"/>
              <a:t>Insérez ou glissez votre image ici</a:t>
            </a:r>
            <a:endParaRPr/>
          </a:p>
        </p:txBody>
      </p:sp>
      <p:sp>
        <p:nvSpPr>
          <p:cNvPr id="8" name="Rectangle 7"/>
          <p:cNvSpPr/>
          <p:nvPr/>
        </p:nvSpPr>
        <p:spPr bwMode="auto">
          <a:xfrm>
            <a:off x="7170057" y="0"/>
            <a:ext cx="5021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sp>
        <p:nvSpPr>
          <p:cNvPr id="4" name="Espace réservé de la date 3"/>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6" name="Espace réservé du numéro de diapositive 5"/>
          <p:cNvSpPr>
            <a:spLocks noGrp="1"/>
          </p:cNvSpPr>
          <p:nvPr>
            <p:ph type="sldNum" sz="quarter" idx="12"/>
          </p:nvPr>
        </p:nvSpPr>
        <p:spPr bwMode="auto"/>
        <p:txBody>
          <a:bodyPr/>
          <a:lstStyle/>
          <a:p>
            <a:fld id="{3189A19D-257F-46DB-B489-B636DE585FAA}" type="slidenum">
              <a:rPr lang="fr-FR" smtClean="0"/>
              <a:t>‹N°›</a:t>
            </a:fld>
            <a:endParaRPr lang="fr-FR"/>
          </a:p>
        </p:txBody>
      </p:sp>
      <p:sp>
        <p:nvSpPr>
          <p:cNvPr id="7" name="ZoneTexte 6"/>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 contenu</a:t>
            </a:r>
            <a:endParaRPr/>
          </a:p>
          <a:p>
            <a:pPr>
              <a:defRPr/>
            </a:pPr>
            <a:endParaRPr lang="fr-FR" sz="1200">
              <a:solidFill>
                <a:schemeClr val="bg1">
                  <a:lumMod val="50000"/>
                </a:schemeClr>
              </a:solidFill>
            </a:endParaRPr>
          </a:p>
        </p:txBody>
      </p:sp>
      <p:sp>
        <p:nvSpPr>
          <p:cNvPr id="3" name="Espace réservé du contenu 2"/>
          <p:cNvSpPr>
            <a:spLocks noGrp="1"/>
          </p:cNvSpPr>
          <p:nvPr>
            <p:ph idx="1"/>
          </p:nvPr>
        </p:nvSpPr>
        <p:spPr bwMode="auto">
          <a:xfrm>
            <a:off x="5661889" y="1381125"/>
            <a:ext cx="5979247" cy="4532313"/>
          </a:xfrm>
        </p:spPr>
        <p:txBody>
          <a:body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10" name="Titre 10"/>
          <p:cNvSpPr>
            <a:spLocks noGrp="1"/>
          </p:cNvSpPr>
          <p:nvPr>
            <p:ph type="title"/>
          </p:nvPr>
        </p:nvSpPr>
        <p:spPr bwMode="auto">
          <a:xfrm>
            <a:off x="5664695" y="314036"/>
            <a:ext cx="5976441" cy="871826"/>
          </a:xfrm>
        </p:spPr>
        <p:txBody>
          <a:bodyPr/>
          <a:lstStyle>
            <a:lvl1pPr>
              <a:defRPr>
                <a:solidFill>
                  <a:schemeClr val="tx2"/>
                </a:solidFill>
              </a:defRPr>
            </a:lvl1pPr>
          </a:lstStyle>
          <a:p>
            <a:pPr>
              <a:defRPr/>
            </a:pPr>
            <a:r>
              <a:rPr lang="fr-FR"/>
              <a:t>Modifiez le style du titre</a:t>
            </a:r>
          </a:p>
        </p:txBody>
      </p:sp>
      <p:sp>
        <p:nvSpPr>
          <p:cNvPr id="5" name="Espace réservé du pied de page 4"/>
          <p:cNvSpPr>
            <a:spLocks noGrp="1"/>
          </p:cNvSpPr>
          <p:nvPr>
            <p:ph type="ftr" sz="quarter" idx="11"/>
          </p:nvPr>
        </p:nvSpPr>
        <p:spPr bwMode="auto"/>
        <p:txBody>
          <a:bodyPr/>
          <a:lstStyle/>
          <a:p>
            <a:endParaRPr lang="fr-FR"/>
          </a:p>
        </p:txBody>
      </p:sp>
    </p:spTree>
    <p:extLst>
      <p:ext uri="{BB962C8B-B14F-4D97-AF65-F5344CB8AC3E}">
        <p14:creationId xmlns:p14="http://schemas.microsoft.com/office/powerpoint/2010/main" val="3314822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p:cSld name="Visuel haut + contenu">
    <p:spTree>
      <p:nvGrpSpPr>
        <p:cNvPr id="1" name=""/>
        <p:cNvGrpSpPr/>
        <p:nvPr/>
      </p:nvGrpSpPr>
      <p:grpSpPr bwMode="auto">
        <a:xfrm>
          <a:off x="0" y="0"/>
          <a:ext cx="0" cy="0"/>
          <a:chOff x="0" y="0"/>
          <a:chExt cx="0" cy="0"/>
        </a:xfrm>
      </p:grpSpPr>
      <p:sp>
        <p:nvSpPr>
          <p:cNvPr id="14" name="Espace réservé pour une image  28"/>
          <p:cNvSpPr>
            <a:spLocks noGrp="1"/>
          </p:cNvSpPr>
          <p:nvPr>
            <p:ph type="pic" sz="quarter" idx="13" hasCustomPrompt="1"/>
          </p:nvPr>
        </p:nvSpPr>
        <p:spPr bwMode="auto">
          <a:xfrm flipH="1">
            <a:off x="-35541" y="-27742"/>
            <a:ext cx="12125939" cy="2408374"/>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 name="connsiteX0" fmla="*/ 738225 w 42118086"/>
              <a:gd name="connsiteY0" fmla="*/ 6911396 h 6975464"/>
              <a:gd name="connsiteX1" fmla="*/ 814828 w 42118086"/>
              <a:gd name="connsiteY1" fmla="*/ 6969750 h 6975464"/>
              <a:gd name="connsiteX2" fmla="*/ 822329 w 42118086"/>
              <a:gd name="connsiteY2" fmla="*/ 6975464 h 6975464"/>
              <a:gd name="connsiteX3" fmla="*/ 655724 w 42118086"/>
              <a:gd name="connsiteY3" fmla="*/ 6975464 h 6975464"/>
              <a:gd name="connsiteX4" fmla="*/ 656989 w 42118086"/>
              <a:gd name="connsiteY4" fmla="*/ 6974481 h 6975464"/>
              <a:gd name="connsiteX5" fmla="*/ 738225 w 42118086"/>
              <a:gd name="connsiteY5" fmla="*/ 6911396 h 6975464"/>
              <a:gd name="connsiteX6" fmla="*/ 733493 w 42118086"/>
              <a:gd name="connsiteY6" fmla="*/ 6551812 h 6975464"/>
              <a:gd name="connsiteX7" fmla="*/ 733493 w 42118086"/>
              <a:gd name="connsiteY7" fmla="*/ 6897991 h 6975464"/>
              <a:gd name="connsiteX8" fmla="*/ 639637 w 42118086"/>
              <a:gd name="connsiteY8" fmla="*/ 6970539 h 6975464"/>
              <a:gd name="connsiteX9" fmla="*/ 656989 w 42118086"/>
              <a:gd name="connsiteY9" fmla="*/ 6974481 h 6975464"/>
              <a:gd name="connsiteX10" fmla="*/ 638848 w 42118086"/>
              <a:gd name="connsiteY10" fmla="*/ 6971327 h 6975464"/>
              <a:gd name="connsiteX11" fmla="*/ 633515 w 42118086"/>
              <a:gd name="connsiteY11" fmla="*/ 6975464 h 6975464"/>
              <a:gd name="connsiteX12" fmla="*/ 371479 w 42118086"/>
              <a:gd name="connsiteY12" fmla="*/ 6975464 h 6975464"/>
              <a:gd name="connsiteX13" fmla="*/ 371479 w 42118086"/>
              <a:gd name="connsiteY13" fmla="*/ 6917056 h 6975464"/>
              <a:gd name="connsiteX14" fmla="*/ 371479 w 42118086"/>
              <a:gd name="connsiteY14" fmla="*/ 6832540 h 6975464"/>
              <a:gd name="connsiteX15" fmla="*/ 733493 w 42118086"/>
              <a:gd name="connsiteY15" fmla="*/ 6551812 h 6975464"/>
              <a:gd name="connsiteX16" fmla="*/ 1106548 w 42118086"/>
              <a:gd name="connsiteY16" fmla="*/ 5904403 h 6975464"/>
              <a:gd name="connsiteX17" fmla="*/ 1106548 w 42118086"/>
              <a:gd name="connsiteY17" fmla="*/ 6251370 h 6975464"/>
              <a:gd name="connsiteX18" fmla="*/ 1012693 w 42118086"/>
              <a:gd name="connsiteY18" fmla="*/ 6323918 h 6975464"/>
              <a:gd name="connsiteX19" fmla="*/ 744534 w 42118086"/>
              <a:gd name="connsiteY19" fmla="*/ 6531309 h 6975464"/>
              <a:gd name="connsiteX20" fmla="*/ 744534 w 42118086"/>
              <a:gd name="connsiteY20" fmla="*/ 6185131 h 6975464"/>
              <a:gd name="connsiteX21" fmla="*/ 873093 w 42118086"/>
              <a:gd name="connsiteY21" fmla="*/ 6085772 h 6975464"/>
              <a:gd name="connsiteX22" fmla="*/ 1106548 w 42118086"/>
              <a:gd name="connsiteY22" fmla="*/ 5904403 h 6975464"/>
              <a:gd name="connsiteX23" fmla="*/ 1739875 w 42118086"/>
              <a:gd name="connsiteY23" fmla="*/ 5788484 h 6975464"/>
              <a:gd name="connsiteX24" fmla="*/ 1726467 w 42118086"/>
              <a:gd name="connsiteY24" fmla="*/ 5794792 h 6975464"/>
              <a:gd name="connsiteX25" fmla="*/ 1739875 w 42118086"/>
              <a:gd name="connsiteY25" fmla="*/ 5788484 h 6975464"/>
              <a:gd name="connsiteX26" fmla="*/ 1488280 w 42118086"/>
              <a:gd name="connsiteY26" fmla="*/ 5613423 h 6975464"/>
              <a:gd name="connsiteX27" fmla="*/ 1726467 w 42118086"/>
              <a:gd name="connsiteY27" fmla="*/ 5794792 h 6975464"/>
              <a:gd name="connsiteX28" fmla="*/ 1853448 w 42118086"/>
              <a:gd name="connsiteY28" fmla="*/ 5890997 h 6975464"/>
              <a:gd name="connsiteX29" fmla="*/ 1489068 w 42118086"/>
              <a:gd name="connsiteY29" fmla="*/ 6174091 h 6975464"/>
              <a:gd name="connsiteX30" fmla="*/ 1123900 w 42118086"/>
              <a:gd name="connsiteY30" fmla="*/ 5896517 h 6975464"/>
              <a:gd name="connsiteX31" fmla="*/ 1488280 w 42118086"/>
              <a:gd name="connsiteY31" fmla="*/ 5613423 h 6975464"/>
              <a:gd name="connsiteX32" fmla="*/ 359648 w 42118086"/>
              <a:gd name="connsiteY32" fmla="*/ 4965225 h 6975464"/>
              <a:gd name="connsiteX33" fmla="*/ 724817 w 42118086"/>
              <a:gd name="connsiteY33" fmla="*/ 5242799 h 6975464"/>
              <a:gd name="connsiteX34" fmla="*/ 487418 w 42118086"/>
              <a:gd name="connsiteY34" fmla="*/ 5426534 h 6975464"/>
              <a:gd name="connsiteX35" fmla="*/ 493727 w 42118086"/>
              <a:gd name="connsiteY35" fmla="*/ 5437574 h 6975464"/>
              <a:gd name="connsiteX36" fmla="*/ 733493 w 42118086"/>
              <a:gd name="connsiteY36" fmla="*/ 5252262 h 6975464"/>
              <a:gd name="connsiteX37" fmla="*/ 733493 w 42118086"/>
              <a:gd name="connsiteY37" fmla="*/ 5598440 h 6975464"/>
              <a:gd name="connsiteX38" fmla="*/ 633328 w 42118086"/>
              <a:gd name="connsiteY38" fmla="*/ 5675720 h 6975464"/>
              <a:gd name="connsiteX39" fmla="*/ 641215 w 42118086"/>
              <a:gd name="connsiteY39" fmla="*/ 5688337 h 6975464"/>
              <a:gd name="connsiteX40" fmla="*/ 737436 w 42118086"/>
              <a:gd name="connsiteY40" fmla="*/ 5613423 h 6975464"/>
              <a:gd name="connsiteX41" fmla="*/ 1102605 w 42118086"/>
              <a:gd name="connsiteY41" fmla="*/ 5890997 h 6975464"/>
              <a:gd name="connsiteX42" fmla="*/ 866783 w 42118086"/>
              <a:gd name="connsiteY42" fmla="*/ 6073943 h 6975464"/>
              <a:gd name="connsiteX43" fmla="*/ 873093 w 42118086"/>
              <a:gd name="connsiteY43" fmla="*/ 6085772 h 6975464"/>
              <a:gd name="connsiteX44" fmla="*/ 865994 w 42118086"/>
              <a:gd name="connsiteY44" fmla="*/ 6074732 h 6975464"/>
              <a:gd name="connsiteX45" fmla="*/ 738225 w 42118086"/>
              <a:gd name="connsiteY45" fmla="*/ 6174091 h 6975464"/>
              <a:gd name="connsiteX46" fmla="*/ 373056 w 42118086"/>
              <a:gd name="connsiteY46" fmla="*/ 5896517 h 6975464"/>
              <a:gd name="connsiteX47" fmla="*/ 640426 w 42118086"/>
              <a:gd name="connsiteY47" fmla="*/ 5689125 h 6975464"/>
              <a:gd name="connsiteX48" fmla="*/ 633328 w 42118086"/>
              <a:gd name="connsiteY48" fmla="*/ 5676508 h 6975464"/>
              <a:gd name="connsiteX49" fmla="*/ 371479 w 42118086"/>
              <a:gd name="connsiteY49" fmla="*/ 5879169 h 6975464"/>
              <a:gd name="connsiteX50" fmla="*/ 371479 w 42118086"/>
              <a:gd name="connsiteY50" fmla="*/ 5532990 h 6975464"/>
              <a:gd name="connsiteX51" fmla="*/ 493727 w 42118086"/>
              <a:gd name="connsiteY51" fmla="*/ 5438362 h 6975464"/>
              <a:gd name="connsiteX52" fmla="*/ 486629 w 42118086"/>
              <a:gd name="connsiteY52" fmla="*/ 5426534 h 6975464"/>
              <a:gd name="connsiteX53" fmla="*/ 365169 w 42118086"/>
              <a:gd name="connsiteY53" fmla="*/ 5521161 h 6975464"/>
              <a:gd name="connsiteX54" fmla="*/ 0 w 42118086"/>
              <a:gd name="connsiteY54" fmla="*/ 5243588 h 6975464"/>
              <a:gd name="connsiteX55" fmla="*/ 359648 w 42118086"/>
              <a:gd name="connsiteY55" fmla="*/ 4965225 h 6975464"/>
              <a:gd name="connsiteX56" fmla="*/ 1106548 w 42118086"/>
              <a:gd name="connsiteY56" fmla="*/ 4604852 h 6975464"/>
              <a:gd name="connsiteX57" fmla="*/ 1106548 w 42118086"/>
              <a:gd name="connsiteY57" fmla="*/ 4951031 h 6975464"/>
              <a:gd name="connsiteX58" fmla="*/ 1018214 w 42118086"/>
              <a:gd name="connsiteY58" fmla="*/ 5019636 h 6975464"/>
              <a:gd name="connsiteX59" fmla="*/ 1025312 w 42118086"/>
              <a:gd name="connsiteY59" fmla="*/ 5030676 h 6975464"/>
              <a:gd name="connsiteX60" fmla="*/ 1017425 w 42118086"/>
              <a:gd name="connsiteY60" fmla="*/ 5020424 h 6975464"/>
              <a:gd name="connsiteX61" fmla="*/ 744534 w 42118086"/>
              <a:gd name="connsiteY61" fmla="*/ 5231759 h 6975464"/>
              <a:gd name="connsiteX62" fmla="*/ 744534 w 42118086"/>
              <a:gd name="connsiteY62" fmla="*/ 4885580 h 6975464"/>
              <a:gd name="connsiteX63" fmla="*/ 856530 w 42118086"/>
              <a:gd name="connsiteY63" fmla="*/ 4798050 h 6975464"/>
              <a:gd name="connsiteX64" fmla="*/ 849432 w 42118086"/>
              <a:gd name="connsiteY64" fmla="*/ 4787799 h 6975464"/>
              <a:gd name="connsiteX65" fmla="*/ 857319 w 42118086"/>
              <a:gd name="connsiteY65" fmla="*/ 4798050 h 6975464"/>
              <a:gd name="connsiteX66" fmla="*/ 1106548 w 42118086"/>
              <a:gd name="connsiteY66" fmla="*/ 4604852 h 6975464"/>
              <a:gd name="connsiteX67" fmla="*/ 737436 w 42118086"/>
              <a:gd name="connsiteY67" fmla="*/ 4313873 h 6975464"/>
              <a:gd name="connsiteX68" fmla="*/ 1102605 w 42118086"/>
              <a:gd name="connsiteY68" fmla="*/ 4591447 h 6975464"/>
              <a:gd name="connsiteX69" fmla="*/ 849432 w 42118086"/>
              <a:gd name="connsiteY69" fmla="*/ 4787799 h 6975464"/>
              <a:gd name="connsiteX70" fmla="*/ 738225 w 42118086"/>
              <a:gd name="connsiteY70" fmla="*/ 4873752 h 6975464"/>
              <a:gd name="connsiteX71" fmla="*/ 373056 w 42118086"/>
              <a:gd name="connsiteY71" fmla="*/ 4596178 h 6975464"/>
              <a:gd name="connsiteX72" fmla="*/ 737436 w 42118086"/>
              <a:gd name="connsiteY72" fmla="*/ 4313873 h 6975464"/>
              <a:gd name="connsiteX73" fmla="*/ 1115224 w 42118086"/>
              <a:gd name="connsiteY73" fmla="*/ 3661732 h 6975464"/>
              <a:gd name="connsiteX74" fmla="*/ 1125477 w 42118086"/>
              <a:gd name="connsiteY74" fmla="*/ 3669618 h 6975464"/>
              <a:gd name="connsiteX75" fmla="*/ 1480393 w 42118086"/>
              <a:gd name="connsiteY75" fmla="*/ 3939306 h 6975464"/>
              <a:gd name="connsiteX76" fmla="*/ 1116013 w 42118086"/>
              <a:gd name="connsiteY76" fmla="*/ 4222399 h 6975464"/>
              <a:gd name="connsiteX77" fmla="*/ 750844 w 42118086"/>
              <a:gd name="connsiteY77" fmla="*/ 3944037 h 6975464"/>
              <a:gd name="connsiteX78" fmla="*/ 1115224 w 42118086"/>
              <a:gd name="connsiteY78" fmla="*/ 3661732 h 6975464"/>
              <a:gd name="connsiteX79" fmla="*/ 1480393 w 42118086"/>
              <a:gd name="connsiteY79" fmla="*/ 2656315 h 6975464"/>
              <a:gd name="connsiteX80" fmla="*/ 1480393 w 42118086"/>
              <a:gd name="connsiteY80" fmla="*/ 3002494 h 6975464"/>
              <a:gd name="connsiteX81" fmla="*/ 1386537 w 42118086"/>
              <a:gd name="connsiteY81" fmla="*/ 3075042 h 6975464"/>
              <a:gd name="connsiteX82" fmla="*/ 1392847 w 42118086"/>
              <a:gd name="connsiteY82" fmla="*/ 3086870 h 6975464"/>
              <a:gd name="connsiteX83" fmla="*/ 1385748 w 42118086"/>
              <a:gd name="connsiteY83" fmla="*/ 3075830 h 6975464"/>
              <a:gd name="connsiteX84" fmla="*/ 1118379 w 42118086"/>
              <a:gd name="connsiteY84" fmla="*/ 3283222 h 6975464"/>
              <a:gd name="connsiteX85" fmla="*/ 1118379 w 42118086"/>
              <a:gd name="connsiteY85" fmla="*/ 2937043 h 6975464"/>
              <a:gd name="connsiteX86" fmla="*/ 1246148 w 42118086"/>
              <a:gd name="connsiteY86" fmla="*/ 2837685 h 6975464"/>
              <a:gd name="connsiteX87" fmla="*/ 1239839 w 42118086"/>
              <a:gd name="connsiteY87" fmla="*/ 2825856 h 6975464"/>
              <a:gd name="connsiteX88" fmla="*/ 1246937 w 42118086"/>
              <a:gd name="connsiteY88" fmla="*/ 2836896 h 6975464"/>
              <a:gd name="connsiteX89" fmla="*/ 1480393 w 42118086"/>
              <a:gd name="connsiteY89" fmla="*/ 2656315 h 6975464"/>
              <a:gd name="connsiteX90" fmla="*/ 732704 w 42118086"/>
              <a:gd name="connsiteY90" fmla="*/ 1716349 h 6975464"/>
              <a:gd name="connsiteX91" fmla="*/ 1097873 w 42118086"/>
              <a:gd name="connsiteY91" fmla="*/ 1993923 h 6975464"/>
              <a:gd name="connsiteX92" fmla="*/ 860473 w 42118086"/>
              <a:gd name="connsiteY92" fmla="*/ 2177658 h 6975464"/>
              <a:gd name="connsiteX93" fmla="*/ 867572 w 42118086"/>
              <a:gd name="connsiteY93" fmla="*/ 2189486 h 6975464"/>
              <a:gd name="connsiteX94" fmla="*/ 1106548 w 42118086"/>
              <a:gd name="connsiteY94" fmla="*/ 2003386 h 6975464"/>
              <a:gd name="connsiteX95" fmla="*/ 1106548 w 42118086"/>
              <a:gd name="connsiteY95" fmla="*/ 2350353 h 6975464"/>
              <a:gd name="connsiteX96" fmla="*/ 1007172 w 42118086"/>
              <a:gd name="connsiteY96" fmla="*/ 2427632 h 6975464"/>
              <a:gd name="connsiteX97" fmla="*/ 1014270 w 42118086"/>
              <a:gd name="connsiteY97" fmla="*/ 2440249 h 6975464"/>
              <a:gd name="connsiteX98" fmla="*/ 1110492 w 42118086"/>
              <a:gd name="connsiteY98" fmla="*/ 2365336 h 6975464"/>
              <a:gd name="connsiteX99" fmla="*/ 1475660 w 42118086"/>
              <a:gd name="connsiteY99" fmla="*/ 2642910 h 6975464"/>
              <a:gd name="connsiteX100" fmla="*/ 1239839 w 42118086"/>
              <a:gd name="connsiteY100" fmla="*/ 2825856 h 6975464"/>
              <a:gd name="connsiteX101" fmla="*/ 1112069 w 42118086"/>
              <a:gd name="connsiteY101" fmla="*/ 2925215 h 6975464"/>
              <a:gd name="connsiteX102" fmla="*/ 746900 w 42118086"/>
              <a:gd name="connsiteY102" fmla="*/ 2647641 h 6975464"/>
              <a:gd name="connsiteX103" fmla="*/ 1013481 w 42118086"/>
              <a:gd name="connsiteY103" fmla="*/ 2440249 h 6975464"/>
              <a:gd name="connsiteX104" fmla="*/ 1006383 w 42118086"/>
              <a:gd name="connsiteY104" fmla="*/ 2427632 h 6975464"/>
              <a:gd name="connsiteX105" fmla="*/ 744534 w 42118086"/>
              <a:gd name="connsiteY105" fmla="*/ 2631081 h 6975464"/>
              <a:gd name="connsiteX106" fmla="*/ 744534 w 42118086"/>
              <a:gd name="connsiteY106" fmla="*/ 2284114 h 6975464"/>
              <a:gd name="connsiteX107" fmla="*/ 866783 w 42118086"/>
              <a:gd name="connsiteY107" fmla="*/ 2189486 h 6975464"/>
              <a:gd name="connsiteX108" fmla="*/ 860473 w 42118086"/>
              <a:gd name="connsiteY108" fmla="*/ 2178447 h 6975464"/>
              <a:gd name="connsiteX109" fmla="*/ 738225 w 42118086"/>
              <a:gd name="connsiteY109" fmla="*/ 2273074 h 6975464"/>
              <a:gd name="connsiteX110" fmla="*/ 373056 w 42118086"/>
              <a:gd name="connsiteY110" fmla="*/ 1995500 h 6975464"/>
              <a:gd name="connsiteX111" fmla="*/ 732704 w 42118086"/>
              <a:gd name="connsiteY111" fmla="*/ 1716349 h 6975464"/>
              <a:gd name="connsiteX112" fmla="*/ 1480393 w 42118086"/>
              <a:gd name="connsiteY112" fmla="*/ 1355976 h 6975464"/>
              <a:gd name="connsiteX113" fmla="*/ 1480393 w 42118086"/>
              <a:gd name="connsiteY113" fmla="*/ 1702944 h 6975464"/>
              <a:gd name="connsiteX114" fmla="*/ 1391269 w 42118086"/>
              <a:gd name="connsiteY114" fmla="*/ 1771549 h 6975464"/>
              <a:gd name="connsiteX115" fmla="*/ 1399156 w 42118086"/>
              <a:gd name="connsiteY115" fmla="*/ 1781800 h 6975464"/>
              <a:gd name="connsiteX116" fmla="*/ 1483547 w 42118086"/>
              <a:gd name="connsiteY116" fmla="*/ 1716349 h 6975464"/>
              <a:gd name="connsiteX117" fmla="*/ 1848716 w 42118086"/>
              <a:gd name="connsiteY117" fmla="*/ 1993923 h 6975464"/>
              <a:gd name="connsiteX118" fmla="*/ 1658639 w 42118086"/>
              <a:gd name="connsiteY118" fmla="*/ 2141384 h 6975464"/>
              <a:gd name="connsiteX119" fmla="*/ 1489068 w 42118086"/>
              <a:gd name="connsiteY119" fmla="*/ 2273074 h 6975464"/>
              <a:gd name="connsiteX120" fmla="*/ 1123900 w 42118086"/>
              <a:gd name="connsiteY120" fmla="*/ 1995500 h 6975464"/>
              <a:gd name="connsiteX121" fmla="*/ 1398368 w 42118086"/>
              <a:gd name="connsiteY121" fmla="*/ 1782588 h 6975464"/>
              <a:gd name="connsiteX122" fmla="*/ 1390481 w 42118086"/>
              <a:gd name="connsiteY122" fmla="*/ 1771549 h 6975464"/>
              <a:gd name="connsiteX123" fmla="*/ 1118379 w 42118086"/>
              <a:gd name="connsiteY123" fmla="*/ 1982883 h 6975464"/>
              <a:gd name="connsiteX124" fmla="*/ 1118379 w 42118086"/>
              <a:gd name="connsiteY124" fmla="*/ 1636704 h 6975464"/>
              <a:gd name="connsiteX125" fmla="*/ 1230374 w 42118086"/>
              <a:gd name="connsiteY125" fmla="*/ 1549963 h 6975464"/>
              <a:gd name="connsiteX126" fmla="*/ 1480393 w 42118086"/>
              <a:gd name="connsiteY126" fmla="*/ 1355976 h 6975464"/>
              <a:gd name="connsiteX127" fmla="*/ 1110492 w 42118086"/>
              <a:gd name="connsiteY127" fmla="*/ 1064997 h 6975464"/>
              <a:gd name="connsiteX128" fmla="*/ 1475660 w 42118086"/>
              <a:gd name="connsiteY128" fmla="*/ 1342571 h 6975464"/>
              <a:gd name="connsiteX129" fmla="*/ 1223276 w 42118086"/>
              <a:gd name="connsiteY129" fmla="*/ 1538923 h 6975464"/>
              <a:gd name="connsiteX130" fmla="*/ 1230374 w 42118086"/>
              <a:gd name="connsiteY130" fmla="*/ 1549963 h 6975464"/>
              <a:gd name="connsiteX131" fmla="*/ 1222487 w 42118086"/>
              <a:gd name="connsiteY131" fmla="*/ 1539711 h 6975464"/>
              <a:gd name="connsiteX132" fmla="*/ 1112069 w 42118086"/>
              <a:gd name="connsiteY132" fmla="*/ 1625665 h 6975464"/>
              <a:gd name="connsiteX133" fmla="*/ 746900 w 42118086"/>
              <a:gd name="connsiteY133" fmla="*/ 1348091 h 6975464"/>
              <a:gd name="connsiteX134" fmla="*/ 1110492 w 42118086"/>
              <a:gd name="connsiteY134" fmla="*/ 1064997 h 6975464"/>
              <a:gd name="connsiteX135" fmla="*/ 1488280 w 42118086"/>
              <a:gd name="connsiteY135" fmla="*/ 413645 h 6975464"/>
              <a:gd name="connsiteX136" fmla="*/ 1498533 w 42118086"/>
              <a:gd name="connsiteY136" fmla="*/ 421530 h 6975464"/>
              <a:gd name="connsiteX137" fmla="*/ 1853448 w 42118086"/>
              <a:gd name="connsiteY137" fmla="*/ 691218 h 6975464"/>
              <a:gd name="connsiteX138" fmla="*/ 1489068 w 42118086"/>
              <a:gd name="connsiteY138" fmla="*/ 973524 h 6975464"/>
              <a:gd name="connsiteX139" fmla="*/ 1123900 w 42118086"/>
              <a:gd name="connsiteY139" fmla="*/ 695950 h 6975464"/>
              <a:gd name="connsiteX140" fmla="*/ 1488280 w 42118086"/>
              <a:gd name="connsiteY140" fmla="*/ 413645 h 6975464"/>
              <a:gd name="connsiteX141" fmla="*/ 1493012 w 42118086"/>
              <a:gd name="connsiteY141" fmla="*/ 117464 h 6975464"/>
              <a:gd name="connsiteX142" fmla="*/ 42118086 w 42118086"/>
              <a:gd name="connsiteY142" fmla="*/ 0 h 6975464"/>
              <a:gd name="connsiteX143" fmla="*/ 5957423 w 42118086"/>
              <a:gd name="connsiteY143" fmla="*/ 6975464 h 6975464"/>
              <a:gd name="connsiteX144" fmla="*/ 843615 w 42118086"/>
              <a:gd name="connsiteY144" fmla="*/ 6975464 h 6975464"/>
              <a:gd name="connsiteX145" fmla="*/ 810785 w 42118086"/>
              <a:gd name="connsiteY145" fmla="*/ 6950504 h 6975464"/>
              <a:gd name="connsiteX146" fmla="*/ 746900 w 42118086"/>
              <a:gd name="connsiteY146" fmla="*/ 6901934 h 6975464"/>
              <a:gd name="connsiteX147" fmla="*/ 746900 w 42118086"/>
              <a:gd name="connsiteY147" fmla="*/ 6547081 h 6975464"/>
              <a:gd name="connsiteX148" fmla="*/ 1019002 w 42118086"/>
              <a:gd name="connsiteY148" fmla="*/ 6335746 h 6975464"/>
              <a:gd name="connsiteX149" fmla="*/ 1012693 w 42118086"/>
              <a:gd name="connsiteY149" fmla="*/ 6323918 h 6975464"/>
              <a:gd name="connsiteX150" fmla="*/ 1019791 w 42118086"/>
              <a:gd name="connsiteY150" fmla="*/ 6334957 h 6975464"/>
              <a:gd name="connsiteX151" fmla="*/ 1110492 w 42118086"/>
              <a:gd name="connsiteY151" fmla="*/ 6264775 h 6975464"/>
              <a:gd name="connsiteX152" fmla="*/ 1489068 w 42118086"/>
              <a:gd name="connsiteY152" fmla="*/ 6553389 h 6975464"/>
              <a:gd name="connsiteX153" fmla="*/ 1870800 w 42118086"/>
              <a:gd name="connsiteY153" fmla="*/ 6257678 h 6975464"/>
              <a:gd name="connsiteX154" fmla="*/ 1870800 w 42118086"/>
              <a:gd name="connsiteY154" fmla="*/ 6139394 h 6975464"/>
              <a:gd name="connsiteX155" fmla="*/ 1857392 w 42118086"/>
              <a:gd name="connsiteY155" fmla="*/ 6144914 h 6975464"/>
              <a:gd name="connsiteX156" fmla="*/ 1857392 w 42118086"/>
              <a:gd name="connsiteY156" fmla="*/ 6251370 h 6975464"/>
              <a:gd name="connsiteX157" fmla="*/ 1495378 w 42118086"/>
              <a:gd name="connsiteY157" fmla="*/ 6531309 h 6975464"/>
              <a:gd name="connsiteX158" fmla="*/ 1495378 w 42118086"/>
              <a:gd name="connsiteY158" fmla="*/ 6185131 h 6975464"/>
              <a:gd name="connsiteX159" fmla="*/ 1857392 w 42118086"/>
              <a:gd name="connsiteY159" fmla="*/ 5904403 h 6975464"/>
              <a:gd name="connsiteX160" fmla="*/ 1857392 w 42118086"/>
              <a:gd name="connsiteY160" fmla="*/ 6144125 h 6975464"/>
              <a:gd name="connsiteX161" fmla="*/ 1870800 w 42118086"/>
              <a:gd name="connsiteY161" fmla="*/ 6138605 h 6975464"/>
              <a:gd name="connsiteX162" fmla="*/ 1870800 w 42118086"/>
              <a:gd name="connsiteY162" fmla="*/ 5887843 h 6975464"/>
              <a:gd name="connsiteX163" fmla="*/ 1739875 w 42118086"/>
              <a:gd name="connsiteY163" fmla="*/ 5788484 h 6975464"/>
              <a:gd name="connsiteX164" fmla="*/ 1497744 w 42118086"/>
              <a:gd name="connsiteY164" fmla="*/ 5604749 h 6975464"/>
              <a:gd name="connsiteX165" fmla="*/ 1497744 w 42118086"/>
              <a:gd name="connsiteY165" fmla="*/ 5424957 h 6975464"/>
              <a:gd name="connsiteX166" fmla="*/ 1484336 w 42118086"/>
              <a:gd name="connsiteY166" fmla="*/ 5427322 h 6975464"/>
              <a:gd name="connsiteX167" fmla="*/ 1484336 w 42118086"/>
              <a:gd name="connsiteY167" fmla="*/ 5598440 h 6975464"/>
              <a:gd name="connsiteX168" fmla="*/ 1122322 w 42118086"/>
              <a:gd name="connsiteY168" fmla="*/ 5879169 h 6975464"/>
              <a:gd name="connsiteX169" fmla="*/ 1122322 w 42118086"/>
              <a:gd name="connsiteY169" fmla="*/ 5532990 h 6975464"/>
              <a:gd name="connsiteX170" fmla="*/ 1292682 w 42118086"/>
              <a:gd name="connsiteY170" fmla="*/ 5400511 h 6975464"/>
              <a:gd name="connsiteX171" fmla="*/ 1285583 w 42118086"/>
              <a:gd name="connsiteY171" fmla="*/ 5390260 h 6975464"/>
              <a:gd name="connsiteX172" fmla="*/ 1116013 w 42118086"/>
              <a:gd name="connsiteY172" fmla="*/ 5521161 h 6975464"/>
              <a:gd name="connsiteX173" fmla="*/ 750844 w 42118086"/>
              <a:gd name="connsiteY173" fmla="*/ 5243588 h 6975464"/>
              <a:gd name="connsiteX174" fmla="*/ 1025312 w 42118086"/>
              <a:gd name="connsiteY174" fmla="*/ 5030676 h 6975464"/>
              <a:gd name="connsiteX175" fmla="*/ 1110492 w 42118086"/>
              <a:gd name="connsiteY175" fmla="*/ 4965225 h 6975464"/>
              <a:gd name="connsiteX176" fmla="*/ 1475660 w 42118086"/>
              <a:gd name="connsiteY176" fmla="*/ 5242799 h 6975464"/>
              <a:gd name="connsiteX177" fmla="*/ 1285583 w 42118086"/>
              <a:gd name="connsiteY177" fmla="*/ 5389472 h 6975464"/>
              <a:gd name="connsiteX178" fmla="*/ 1293470 w 42118086"/>
              <a:gd name="connsiteY178" fmla="*/ 5400511 h 6975464"/>
              <a:gd name="connsiteX179" fmla="*/ 1484336 w 42118086"/>
              <a:gd name="connsiteY179" fmla="*/ 5252262 h 6975464"/>
              <a:gd name="connsiteX180" fmla="*/ 1484336 w 42118086"/>
              <a:gd name="connsiteY180" fmla="*/ 5426534 h 6975464"/>
              <a:gd name="connsiteX181" fmla="*/ 1497744 w 42118086"/>
              <a:gd name="connsiteY181" fmla="*/ 5424168 h 6975464"/>
              <a:gd name="connsiteX182" fmla="*/ 1497744 w 42118086"/>
              <a:gd name="connsiteY182" fmla="*/ 5246742 h 6975464"/>
              <a:gd name="connsiteX183" fmla="*/ 1513518 w 42118086"/>
              <a:gd name="connsiteY183" fmla="*/ 5234125 h 6975464"/>
              <a:gd name="connsiteX184" fmla="*/ 1513518 w 42118086"/>
              <a:gd name="connsiteY184" fmla="*/ 5217565 h 6975464"/>
              <a:gd name="connsiteX185" fmla="*/ 1495378 w 42118086"/>
              <a:gd name="connsiteY185" fmla="*/ 5231759 h 6975464"/>
              <a:gd name="connsiteX186" fmla="*/ 1495378 w 42118086"/>
              <a:gd name="connsiteY186" fmla="*/ 4885580 h 6975464"/>
              <a:gd name="connsiteX187" fmla="*/ 1513518 w 42118086"/>
              <a:gd name="connsiteY187" fmla="*/ 4871386 h 6975464"/>
              <a:gd name="connsiteX188" fmla="*/ 1513518 w 42118086"/>
              <a:gd name="connsiteY188" fmla="*/ 4854826 h 6975464"/>
              <a:gd name="connsiteX189" fmla="*/ 1489068 w 42118086"/>
              <a:gd name="connsiteY189" fmla="*/ 4873752 h 6975464"/>
              <a:gd name="connsiteX190" fmla="*/ 1123900 w 42118086"/>
              <a:gd name="connsiteY190" fmla="*/ 4596178 h 6975464"/>
              <a:gd name="connsiteX191" fmla="*/ 1488280 w 42118086"/>
              <a:gd name="connsiteY191" fmla="*/ 4313873 h 6975464"/>
              <a:gd name="connsiteX192" fmla="*/ 1853448 w 42118086"/>
              <a:gd name="connsiteY192" fmla="*/ 4591447 h 6975464"/>
              <a:gd name="connsiteX193" fmla="*/ 1514307 w 42118086"/>
              <a:gd name="connsiteY193" fmla="*/ 4854826 h 6975464"/>
              <a:gd name="connsiteX194" fmla="*/ 1514307 w 42118086"/>
              <a:gd name="connsiteY194" fmla="*/ 4870598 h 6975464"/>
              <a:gd name="connsiteX195" fmla="*/ 1857392 w 42118086"/>
              <a:gd name="connsiteY195" fmla="*/ 4604852 h 6975464"/>
              <a:gd name="connsiteX196" fmla="*/ 1857392 w 42118086"/>
              <a:gd name="connsiteY196" fmla="*/ 4951031 h 6975464"/>
              <a:gd name="connsiteX197" fmla="*/ 1514307 w 42118086"/>
              <a:gd name="connsiteY197" fmla="*/ 5217565 h 6975464"/>
              <a:gd name="connsiteX198" fmla="*/ 1514307 w 42118086"/>
              <a:gd name="connsiteY198" fmla="*/ 5234125 h 6975464"/>
              <a:gd name="connsiteX199" fmla="*/ 1870800 w 42118086"/>
              <a:gd name="connsiteY199" fmla="*/ 4957339 h 6975464"/>
              <a:gd name="connsiteX200" fmla="*/ 1870800 w 42118086"/>
              <a:gd name="connsiteY200" fmla="*/ 4588292 h 6975464"/>
              <a:gd name="connsiteX201" fmla="*/ 1497744 w 42118086"/>
              <a:gd name="connsiteY201" fmla="*/ 4304410 h 6975464"/>
              <a:gd name="connsiteX202" fmla="*/ 1497744 w 42118086"/>
              <a:gd name="connsiteY202" fmla="*/ 3956654 h 6975464"/>
              <a:gd name="connsiteX203" fmla="*/ 1484336 w 42118086"/>
              <a:gd name="connsiteY203" fmla="*/ 3966905 h 6975464"/>
              <a:gd name="connsiteX204" fmla="*/ 1484336 w 42118086"/>
              <a:gd name="connsiteY204" fmla="*/ 4299679 h 6975464"/>
              <a:gd name="connsiteX205" fmla="*/ 1122322 w 42118086"/>
              <a:gd name="connsiteY205" fmla="*/ 4579618 h 6975464"/>
              <a:gd name="connsiteX206" fmla="*/ 1122322 w 42118086"/>
              <a:gd name="connsiteY206" fmla="*/ 4233439 h 6975464"/>
              <a:gd name="connsiteX207" fmla="*/ 1484336 w 42118086"/>
              <a:gd name="connsiteY207" fmla="*/ 3952712 h 6975464"/>
              <a:gd name="connsiteX208" fmla="*/ 1484336 w 42118086"/>
              <a:gd name="connsiteY208" fmla="*/ 3966117 h 6975464"/>
              <a:gd name="connsiteX209" fmla="*/ 1497744 w 42118086"/>
              <a:gd name="connsiteY209" fmla="*/ 3955866 h 6975464"/>
              <a:gd name="connsiteX210" fmla="*/ 1497744 w 42118086"/>
              <a:gd name="connsiteY210" fmla="*/ 3936152 h 6975464"/>
              <a:gd name="connsiteX211" fmla="*/ 1136519 w 42118086"/>
              <a:gd name="connsiteY211" fmla="*/ 3661732 h 6975464"/>
              <a:gd name="connsiteX212" fmla="*/ 1125477 w 42118086"/>
              <a:gd name="connsiteY212" fmla="*/ 3669618 h 6975464"/>
              <a:gd name="connsiteX213" fmla="*/ 1135730 w 42118086"/>
              <a:gd name="connsiteY213" fmla="*/ 3660943 h 6975464"/>
              <a:gd name="connsiteX214" fmla="*/ 1119956 w 42118086"/>
              <a:gd name="connsiteY214" fmla="*/ 3649115 h 6975464"/>
              <a:gd name="connsiteX215" fmla="*/ 1119956 w 42118086"/>
              <a:gd name="connsiteY215" fmla="*/ 3637286 h 6975464"/>
              <a:gd name="connsiteX216" fmla="*/ 1106548 w 42118086"/>
              <a:gd name="connsiteY216" fmla="*/ 3637286 h 6975464"/>
              <a:gd name="connsiteX217" fmla="*/ 1106548 w 42118086"/>
              <a:gd name="connsiteY217" fmla="*/ 3649903 h 6975464"/>
              <a:gd name="connsiteX218" fmla="*/ 744534 w 42118086"/>
              <a:gd name="connsiteY218" fmla="*/ 3929843 h 6975464"/>
              <a:gd name="connsiteX219" fmla="*/ 744534 w 42118086"/>
              <a:gd name="connsiteY219" fmla="*/ 3612841 h 6975464"/>
              <a:gd name="connsiteX220" fmla="*/ 744534 w 42118086"/>
              <a:gd name="connsiteY220" fmla="*/ 3584453 h 6975464"/>
              <a:gd name="connsiteX221" fmla="*/ 1106548 w 42118086"/>
              <a:gd name="connsiteY221" fmla="*/ 3303725 h 6975464"/>
              <a:gd name="connsiteX222" fmla="*/ 1106548 w 42118086"/>
              <a:gd name="connsiteY222" fmla="*/ 3617573 h 6975464"/>
              <a:gd name="connsiteX223" fmla="*/ 1106548 w 42118086"/>
              <a:gd name="connsiteY223" fmla="*/ 3636498 h 6975464"/>
              <a:gd name="connsiteX224" fmla="*/ 1119956 w 42118086"/>
              <a:gd name="connsiteY224" fmla="*/ 3636498 h 6975464"/>
              <a:gd name="connsiteX225" fmla="*/ 1119956 w 42118086"/>
              <a:gd name="connsiteY225" fmla="*/ 3298205 h 6975464"/>
              <a:gd name="connsiteX226" fmla="*/ 1392847 w 42118086"/>
              <a:gd name="connsiteY226" fmla="*/ 3086870 h 6975464"/>
              <a:gd name="connsiteX227" fmla="*/ 1483547 w 42118086"/>
              <a:gd name="connsiteY227" fmla="*/ 3016688 h 6975464"/>
              <a:gd name="connsiteX228" fmla="*/ 1862913 w 42118086"/>
              <a:gd name="connsiteY228" fmla="*/ 3304513 h 6975464"/>
              <a:gd name="connsiteX229" fmla="*/ 2243855 w 42118086"/>
              <a:gd name="connsiteY229" fmla="*/ 3008803 h 6975464"/>
              <a:gd name="connsiteX230" fmla="*/ 2243855 w 42118086"/>
              <a:gd name="connsiteY230" fmla="*/ 2891307 h 6975464"/>
              <a:gd name="connsiteX231" fmla="*/ 2231236 w 42118086"/>
              <a:gd name="connsiteY231" fmla="*/ 2896827 h 6975464"/>
              <a:gd name="connsiteX232" fmla="*/ 2231236 w 42118086"/>
              <a:gd name="connsiteY232" fmla="*/ 3002494 h 6975464"/>
              <a:gd name="connsiteX233" fmla="*/ 1869222 w 42118086"/>
              <a:gd name="connsiteY233" fmla="*/ 3283222 h 6975464"/>
              <a:gd name="connsiteX234" fmla="*/ 1869222 w 42118086"/>
              <a:gd name="connsiteY234" fmla="*/ 2937043 h 6975464"/>
              <a:gd name="connsiteX235" fmla="*/ 2231236 w 42118086"/>
              <a:gd name="connsiteY235" fmla="*/ 2656315 h 6975464"/>
              <a:gd name="connsiteX236" fmla="*/ 2231236 w 42118086"/>
              <a:gd name="connsiteY236" fmla="*/ 2896038 h 6975464"/>
              <a:gd name="connsiteX237" fmla="*/ 2243855 w 42118086"/>
              <a:gd name="connsiteY237" fmla="*/ 2890518 h 6975464"/>
              <a:gd name="connsiteX238" fmla="*/ 2243855 w 42118086"/>
              <a:gd name="connsiteY238" fmla="*/ 2639755 h 6975464"/>
              <a:gd name="connsiteX239" fmla="*/ 2113720 w 42118086"/>
              <a:gd name="connsiteY239" fmla="*/ 2540397 h 6975464"/>
              <a:gd name="connsiteX240" fmla="*/ 2100312 w 42118086"/>
              <a:gd name="connsiteY240" fmla="*/ 2546705 h 6975464"/>
              <a:gd name="connsiteX241" fmla="*/ 2226503 w 42118086"/>
              <a:gd name="connsiteY241" fmla="*/ 2642910 h 6975464"/>
              <a:gd name="connsiteX242" fmla="*/ 1862124 w 42118086"/>
              <a:gd name="connsiteY242" fmla="*/ 2925215 h 6975464"/>
              <a:gd name="connsiteX243" fmla="*/ 1496955 w 42118086"/>
              <a:gd name="connsiteY243" fmla="*/ 2647641 h 6975464"/>
              <a:gd name="connsiteX244" fmla="*/ 1861335 w 42118086"/>
              <a:gd name="connsiteY244" fmla="*/ 2365336 h 6975464"/>
              <a:gd name="connsiteX245" fmla="*/ 2099523 w 42118086"/>
              <a:gd name="connsiteY245" fmla="*/ 2545916 h 6975464"/>
              <a:gd name="connsiteX246" fmla="*/ 2112931 w 42118086"/>
              <a:gd name="connsiteY246" fmla="*/ 2539608 h 6975464"/>
              <a:gd name="connsiteX247" fmla="*/ 1870800 w 42118086"/>
              <a:gd name="connsiteY247" fmla="*/ 2355873 h 6975464"/>
              <a:gd name="connsiteX248" fmla="*/ 1870800 w 42118086"/>
              <a:gd name="connsiteY248" fmla="*/ 2176869 h 6975464"/>
              <a:gd name="connsiteX249" fmla="*/ 1857392 w 42118086"/>
              <a:gd name="connsiteY249" fmla="*/ 2178447 h 6975464"/>
              <a:gd name="connsiteX250" fmla="*/ 1857392 w 42118086"/>
              <a:gd name="connsiteY250" fmla="*/ 2350353 h 6975464"/>
              <a:gd name="connsiteX251" fmla="*/ 1496167 w 42118086"/>
              <a:gd name="connsiteY251" fmla="*/ 2631081 h 6975464"/>
              <a:gd name="connsiteX252" fmla="*/ 1496167 w 42118086"/>
              <a:gd name="connsiteY252" fmla="*/ 2284114 h 6975464"/>
              <a:gd name="connsiteX253" fmla="*/ 1666526 w 42118086"/>
              <a:gd name="connsiteY253" fmla="*/ 2152424 h 6975464"/>
              <a:gd name="connsiteX254" fmla="*/ 1658639 w 42118086"/>
              <a:gd name="connsiteY254" fmla="*/ 2141384 h 6975464"/>
              <a:gd name="connsiteX255" fmla="*/ 1666526 w 42118086"/>
              <a:gd name="connsiteY255" fmla="*/ 2151636 h 6975464"/>
              <a:gd name="connsiteX256" fmla="*/ 1857392 w 42118086"/>
              <a:gd name="connsiteY256" fmla="*/ 2003386 h 6975464"/>
              <a:gd name="connsiteX257" fmla="*/ 1857392 w 42118086"/>
              <a:gd name="connsiteY257" fmla="*/ 2177658 h 6975464"/>
              <a:gd name="connsiteX258" fmla="*/ 1870800 w 42118086"/>
              <a:gd name="connsiteY258" fmla="*/ 2176081 h 6975464"/>
              <a:gd name="connsiteX259" fmla="*/ 1870800 w 42118086"/>
              <a:gd name="connsiteY259" fmla="*/ 1998654 h 6975464"/>
              <a:gd name="connsiteX260" fmla="*/ 1886574 w 42118086"/>
              <a:gd name="connsiteY260" fmla="*/ 1986037 h 6975464"/>
              <a:gd name="connsiteX261" fmla="*/ 1886574 w 42118086"/>
              <a:gd name="connsiteY261" fmla="*/ 1969478 h 6975464"/>
              <a:gd name="connsiteX262" fmla="*/ 1869222 w 42118086"/>
              <a:gd name="connsiteY262" fmla="*/ 1982883 h 6975464"/>
              <a:gd name="connsiteX263" fmla="*/ 1869222 w 42118086"/>
              <a:gd name="connsiteY263" fmla="*/ 1636704 h 6975464"/>
              <a:gd name="connsiteX264" fmla="*/ 1886574 w 42118086"/>
              <a:gd name="connsiteY264" fmla="*/ 1623299 h 6975464"/>
              <a:gd name="connsiteX265" fmla="*/ 1886574 w 42118086"/>
              <a:gd name="connsiteY265" fmla="*/ 1606739 h 6975464"/>
              <a:gd name="connsiteX266" fmla="*/ 1862124 w 42118086"/>
              <a:gd name="connsiteY266" fmla="*/ 1625665 h 6975464"/>
              <a:gd name="connsiteX267" fmla="*/ 1496955 w 42118086"/>
              <a:gd name="connsiteY267" fmla="*/ 1348091 h 6975464"/>
              <a:gd name="connsiteX268" fmla="*/ 1861335 w 42118086"/>
              <a:gd name="connsiteY268" fmla="*/ 1064997 h 6975464"/>
              <a:gd name="connsiteX269" fmla="*/ 2226503 w 42118086"/>
              <a:gd name="connsiteY269" fmla="*/ 1342571 h 6975464"/>
              <a:gd name="connsiteX270" fmla="*/ 1887362 w 42118086"/>
              <a:gd name="connsiteY270" fmla="*/ 1605951 h 6975464"/>
              <a:gd name="connsiteX271" fmla="*/ 1887362 w 42118086"/>
              <a:gd name="connsiteY271" fmla="*/ 1622510 h 6975464"/>
              <a:gd name="connsiteX272" fmla="*/ 2231236 w 42118086"/>
              <a:gd name="connsiteY272" fmla="*/ 1355976 h 6975464"/>
              <a:gd name="connsiteX273" fmla="*/ 2231236 w 42118086"/>
              <a:gd name="connsiteY273" fmla="*/ 1702944 h 6975464"/>
              <a:gd name="connsiteX274" fmla="*/ 1887362 w 42118086"/>
              <a:gd name="connsiteY274" fmla="*/ 1968689 h 6975464"/>
              <a:gd name="connsiteX275" fmla="*/ 1887362 w 42118086"/>
              <a:gd name="connsiteY275" fmla="*/ 1985249 h 6975464"/>
              <a:gd name="connsiteX276" fmla="*/ 2243855 w 42118086"/>
              <a:gd name="connsiteY276" fmla="*/ 1709252 h 6975464"/>
              <a:gd name="connsiteX277" fmla="*/ 2243855 w 42118086"/>
              <a:gd name="connsiteY277" fmla="*/ 1339416 h 6975464"/>
              <a:gd name="connsiteX278" fmla="*/ 1870800 w 42118086"/>
              <a:gd name="connsiteY278" fmla="*/ 1056323 h 6975464"/>
              <a:gd name="connsiteX279" fmla="*/ 1870800 w 42118086"/>
              <a:gd name="connsiteY279" fmla="*/ 707778 h 6975464"/>
              <a:gd name="connsiteX280" fmla="*/ 1857392 w 42118086"/>
              <a:gd name="connsiteY280" fmla="*/ 718030 h 6975464"/>
              <a:gd name="connsiteX281" fmla="*/ 1857392 w 42118086"/>
              <a:gd name="connsiteY281" fmla="*/ 1050803 h 6975464"/>
              <a:gd name="connsiteX282" fmla="*/ 1496167 w 42118086"/>
              <a:gd name="connsiteY282" fmla="*/ 1331531 h 6975464"/>
              <a:gd name="connsiteX283" fmla="*/ 1496167 w 42118086"/>
              <a:gd name="connsiteY283" fmla="*/ 985352 h 6975464"/>
              <a:gd name="connsiteX284" fmla="*/ 1857392 w 42118086"/>
              <a:gd name="connsiteY284" fmla="*/ 704624 h 6975464"/>
              <a:gd name="connsiteX285" fmla="*/ 1857392 w 42118086"/>
              <a:gd name="connsiteY285" fmla="*/ 717241 h 6975464"/>
              <a:gd name="connsiteX286" fmla="*/ 1870800 w 42118086"/>
              <a:gd name="connsiteY286" fmla="*/ 706990 h 6975464"/>
              <a:gd name="connsiteX287" fmla="*/ 1870800 w 42118086"/>
              <a:gd name="connsiteY287" fmla="*/ 688064 h 6975464"/>
              <a:gd name="connsiteX288" fmla="*/ 1509574 w 42118086"/>
              <a:gd name="connsiteY288" fmla="*/ 412856 h 6975464"/>
              <a:gd name="connsiteX289" fmla="*/ 1498533 w 42118086"/>
              <a:gd name="connsiteY289" fmla="*/ 421530 h 6975464"/>
              <a:gd name="connsiteX290" fmla="*/ 1508786 w 42118086"/>
              <a:gd name="connsiteY290" fmla="*/ 412856 h 6975464"/>
              <a:gd name="connsiteX291" fmla="*/ 1493012 w 42118086"/>
              <a:gd name="connsiteY291" fmla="*/ 401028 h 6975464"/>
              <a:gd name="connsiteX292" fmla="*/ 1493012 w 42118086"/>
              <a:gd name="connsiteY292" fmla="*/ 119417 h 6975464"/>
              <a:gd name="connsiteX293" fmla="*/ 1493012 w 42118086"/>
              <a:gd name="connsiteY293" fmla="*/ 117464 h 6975464"/>
              <a:gd name="connsiteX294" fmla="*/ 1398859 w 42118086"/>
              <a:gd name="connsiteY294" fmla="*/ 117464 h 6975464"/>
              <a:gd name="connsiteX295" fmla="*/ 1480393 w 42118086"/>
              <a:gd name="connsiteY295" fmla="*/ 117464 h 6975464"/>
              <a:gd name="connsiteX296" fmla="*/ 1480393 w 42118086"/>
              <a:gd name="connsiteY296" fmla="*/ 201868 h 6975464"/>
              <a:gd name="connsiteX297" fmla="*/ 1480393 w 42118086"/>
              <a:gd name="connsiteY297" fmla="*/ 401028 h 6975464"/>
              <a:gd name="connsiteX298" fmla="*/ 1118379 w 42118086"/>
              <a:gd name="connsiteY298" fmla="*/ 681756 h 6975464"/>
              <a:gd name="connsiteX299" fmla="*/ 1118379 w 42118086"/>
              <a:gd name="connsiteY299" fmla="*/ 335577 h 6975464"/>
              <a:gd name="connsiteX300" fmla="*/ 1379242 w 42118086"/>
              <a:gd name="connsiteY300" fmla="*/ 132719 h 6975464"/>
              <a:gd name="connsiteX301" fmla="*/ 1398859 w 42118086"/>
              <a:gd name="connsiteY301" fmla="*/ 117464 h 6975464"/>
              <a:gd name="connsiteX302" fmla="*/ 840168 w 42118086"/>
              <a:gd name="connsiteY302" fmla="*/ 117464 h 6975464"/>
              <a:gd name="connsiteX303" fmla="*/ 1377550 w 42118086"/>
              <a:gd name="connsiteY303" fmla="*/ 117464 h 6975464"/>
              <a:gd name="connsiteX304" fmla="*/ 1301753 w 42118086"/>
              <a:gd name="connsiteY304" fmla="*/ 176360 h 6975464"/>
              <a:gd name="connsiteX305" fmla="*/ 1112069 w 42118086"/>
              <a:gd name="connsiteY305" fmla="*/ 323748 h 6975464"/>
              <a:gd name="connsiteX306" fmla="*/ 857417 w 42118086"/>
              <a:gd name="connsiteY306" fmla="*/ 130551 h 6975464"/>
              <a:gd name="connsiteX307" fmla="*/ 840168 w 42118086"/>
              <a:gd name="connsiteY307" fmla="*/ 117464 h 6975464"/>
              <a:gd name="connsiteX0" fmla="*/ 738225 w 42198532"/>
              <a:gd name="connsiteY0" fmla="*/ 6911396 h 6975464"/>
              <a:gd name="connsiteX1" fmla="*/ 814828 w 42198532"/>
              <a:gd name="connsiteY1" fmla="*/ 6969750 h 6975464"/>
              <a:gd name="connsiteX2" fmla="*/ 822329 w 42198532"/>
              <a:gd name="connsiteY2" fmla="*/ 6975464 h 6975464"/>
              <a:gd name="connsiteX3" fmla="*/ 655724 w 42198532"/>
              <a:gd name="connsiteY3" fmla="*/ 6975464 h 6975464"/>
              <a:gd name="connsiteX4" fmla="*/ 656989 w 42198532"/>
              <a:gd name="connsiteY4" fmla="*/ 6974481 h 6975464"/>
              <a:gd name="connsiteX5" fmla="*/ 738225 w 42198532"/>
              <a:gd name="connsiteY5" fmla="*/ 6911396 h 6975464"/>
              <a:gd name="connsiteX6" fmla="*/ 733493 w 42198532"/>
              <a:gd name="connsiteY6" fmla="*/ 6551812 h 6975464"/>
              <a:gd name="connsiteX7" fmla="*/ 733493 w 42198532"/>
              <a:gd name="connsiteY7" fmla="*/ 6897991 h 6975464"/>
              <a:gd name="connsiteX8" fmla="*/ 639637 w 42198532"/>
              <a:gd name="connsiteY8" fmla="*/ 6970539 h 6975464"/>
              <a:gd name="connsiteX9" fmla="*/ 656989 w 42198532"/>
              <a:gd name="connsiteY9" fmla="*/ 6974481 h 6975464"/>
              <a:gd name="connsiteX10" fmla="*/ 638848 w 42198532"/>
              <a:gd name="connsiteY10" fmla="*/ 6971327 h 6975464"/>
              <a:gd name="connsiteX11" fmla="*/ 633515 w 42198532"/>
              <a:gd name="connsiteY11" fmla="*/ 6975464 h 6975464"/>
              <a:gd name="connsiteX12" fmla="*/ 371479 w 42198532"/>
              <a:gd name="connsiteY12" fmla="*/ 6975464 h 6975464"/>
              <a:gd name="connsiteX13" fmla="*/ 371479 w 42198532"/>
              <a:gd name="connsiteY13" fmla="*/ 6917056 h 6975464"/>
              <a:gd name="connsiteX14" fmla="*/ 371479 w 42198532"/>
              <a:gd name="connsiteY14" fmla="*/ 6832540 h 6975464"/>
              <a:gd name="connsiteX15" fmla="*/ 733493 w 42198532"/>
              <a:gd name="connsiteY15" fmla="*/ 6551812 h 6975464"/>
              <a:gd name="connsiteX16" fmla="*/ 1106548 w 42198532"/>
              <a:gd name="connsiteY16" fmla="*/ 5904403 h 6975464"/>
              <a:gd name="connsiteX17" fmla="*/ 1106548 w 42198532"/>
              <a:gd name="connsiteY17" fmla="*/ 6251370 h 6975464"/>
              <a:gd name="connsiteX18" fmla="*/ 1012693 w 42198532"/>
              <a:gd name="connsiteY18" fmla="*/ 6323918 h 6975464"/>
              <a:gd name="connsiteX19" fmla="*/ 744534 w 42198532"/>
              <a:gd name="connsiteY19" fmla="*/ 6531309 h 6975464"/>
              <a:gd name="connsiteX20" fmla="*/ 744534 w 42198532"/>
              <a:gd name="connsiteY20" fmla="*/ 6185131 h 6975464"/>
              <a:gd name="connsiteX21" fmla="*/ 873093 w 42198532"/>
              <a:gd name="connsiteY21" fmla="*/ 6085772 h 6975464"/>
              <a:gd name="connsiteX22" fmla="*/ 1106548 w 42198532"/>
              <a:gd name="connsiteY22" fmla="*/ 5904403 h 6975464"/>
              <a:gd name="connsiteX23" fmla="*/ 1739875 w 42198532"/>
              <a:gd name="connsiteY23" fmla="*/ 5788484 h 6975464"/>
              <a:gd name="connsiteX24" fmla="*/ 1726467 w 42198532"/>
              <a:gd name="connsiteY24" fmla="*/ 5794792 h 6975464"/>
              <a:gd name="connsiteX25" fmla="*/ 1739875 w 42198532"/>
              <a:gd name="connsiteY25" fmla="*/ 5788484 h 6975464"/>
              <a:gd name="connsiteX26" fmla="*/ 1488280 w 42198532"/>
              <a:gd name="connsiteY26" fmla="*/ 5613423 h 6975464"/>
              <a:gd name="connsiteX27" fmla="*/ 1726467 w 42198532"/>
              <a:gd name="connsiteY27" fmla="*/ 5794792 h 6975464"/>
              <a:gd name="connsiteX28" fmla="*/ 1853448 w 42198532"/>
              <a:gd name="connsiteY28" fmla="*/ 5890997 h 6975464"/>
              <a:gd name="connsiteX29" fmla="*/ 1489068 w 42198532"/>
              <a:gd name="connsiteY29" fmla="*/ 6174091 h 6975464"/>
              <a:gd name="connsiteX30" fmla="*/ 1123900 w 42198532"/>
              <a:gd name="connsiteY30" fmla="*/ 5896517 h 6975464"/>
              <a:gd name="connsiteX31" fmla="*/ 1488280 w 42198532"/>
              <a:gd name="connsiteY31" fmla="*/ 5613423 h 6975464"/>
              <a:gd name="connsiteX32" fmla="*/ 359648 w 42198532"/>
              <a:gd name="connsiteY32" fmla="*/ 4965225 h 6975464"/>
              <a:gd name="connsiteX33" fmla="*/ 724817 w 42198532"/>
              <a:gd name="connsiteY33" fmla="*/ 5242799 h 6975464"/>
              <a:gd name="connsiteX34" fmla="*/ 487418 w 42198532"/>
              <a:gd name="connsiteY34" fmla="*/ 5426534 h 6975464"/>
              <a:gd name="connsiteX35" fmla="*/ 493727 w 42198532"/>
              <a:gd name="connsiteY35" fmla="*/ 5437574 h 6975464"/>
              <a:gd name="connsiteX36" fmla="*/ 733493 w 42198532"/>
              <a:gd name="connsiteY36" fmla="*/ 5252262 h 6975464"/>
              <a:gd name="connsiteX37" fmla="*/ 733493 w 42198532"/>
              <a:gd name="connsiteY37" fmla="*/ 5598440 h 6975464"/>
              <a:gd name="connsiteX38" fmla="*/ 633328 w 42198532"/>
              <a:gd name="connsiteY38" fmla="*/ 5675720 h 6975464"/>
              <a:gd name="connsiteX39" fmla="*/ 641215 w 42198532"/>
              <a:gd name="connsiteY39" fmla="*/ 5688337 h 6975464"/>
              <a:gd name="connsiteX40" fmla="*/ 737436 w 42198532"/>
              <a:gd name="connsiteY40" fmla="*/ 5613423 h 6975464"/>
              <a:gd name="connsiteX41" fmla="*/ 1102605 w 42198532"/>
              <a:gd name="connsiteY41" fmla="*/ 5890997 h 6975464"/>
              <a:gd name="connsiteX42" fmla="*/ 866783 w 42198532"/>
              <a:gd name="connsiteY42" fmla="*/ 6073943 h 6975464"/>
              <a:gd name="connsiteX43" fmla="*/ 873093 w 42198532"/>
              <a:gd name="connsiteY43" fmla="*/ 6085772 h 6975464"/>
              <a:gd name="connsiteX44" fmla="*/ 865994 w 42198532"/>
              <a:gd name="connsiteY44" fmla="*/ 6074732 h 6975464"/>
              <a:gd name="connsiteX45" fmla="*/ 738225 w 42198532"/>
              <a:gd name="connsiteY45" fmla="*/ 6174091 h 6975464"/>
              <a:gd name="connsiteX46" fmla="*/ 373056 w 42198532"/>
              <a:gd name="connsiteY46" fmla="*/ 5896517 h 6975464"/>
              <a:gd name="connsiteX47" fmla="*/ 640426 w 42198532"/>
              <a:gd name="connsiteY47" fmla="*/ 5689125 h 6975464"/>
              <a:gd name="connsiteX48" fmla="*/ 633328 w 42198532"/>
              <a:gd name="connsiteY48" fmla="*/ 5676508 h 6975464"/>
              <a:gd name="connsiteX49" fmla="*/ 371479 w 42198532"/>
              <a:gd name="connsiteY49" fmla="*/ 5879169 h 6975464"/>
              <a:gd name="connsiteX50" fmla="*/ 371479 w 42198532"/>
              <a:gd name="connsiteY50" fmla="*/ 5532990 h 6975464"/>
              <a:gd name="connsiteX51" fmla="*/ 493727 w 42198532"/>
              <a:gd name="connsiteY51" fmla="*/ 5438362 h 6975464"/>
              <a:gd name="connsiteX52" fmla="*/ 486629 w 42198532"/>
              <a:gd name="connsiteY52" fmla="*/ 5426534 h 6975464"/>
              <a:gd name="connsiteX53" fmla="*/ 365169 w 42198532"/>
              <a:gd name="connsiteY53" fmla="*/ 5521161 h 6975464"/>
              <a:gd name="connsiteX54" fmla="*/ 0 w 42198532"/>
              <a:gd name="connsiteY54" fmla="*/ 5243588 h 6975464"/>
              <a:gd name="connsiteX55" fmla="*/ 359648 w 42198532"/>
              <a:gd name="connsiteY55" fmla="*/ 4965225 h 6975464"/>
              <a:gd name="connsiteX56" fmla="*/ 1106548 w 42198532"/>
              <a:gd name="connsiteY56" fmla="*/ 4604852 h 6975464"/>
              <a:gd name="connsiteX57" fmla="*/ 1106548 w 42198532"/>
              <a:gd name="connsiteY57" fmla="*/ 4951031 h 6975464"/>
              <a:gd name="connsiteX58" fmla="*/ 1018214 w 42198532"/>
              <a:gd name="connsiteY58" fmla="*/ 5019636 h 6975464"/>
              <a:gd name="connsiteX59" fmla="*/ 1025312 w 42198532"/>
              <a:gd name="connsiteY59" fmla="*/ 5030676 h 6975464"/>
              <a:gd name="connsiteX60" fmla="*/ 1017425 w 42198532"/>
              <a:gd name="connsiteY60" fmla="*/ 5020424 h 6975464"/>
              <a:gd name="connsiteX61" fmla="*/ 744534 w 42198532"/>
              <a:gd name="connsiteY61" fmla="*/ 5231759 h 6975464"/>
              <a:gd name="connsiteX62" fmla="*/ 744534 w 42198532"/>
              <a:gd name="connsiteY62" fmla="*/ 4885580 h 6975464"/>
              <a:gd name="connsiteX63" fmla="*/ 856530 w 42198532"/>
              <a:gd name="connsiteY63" fmla="*/ 4798050 h 6975464"/>
              <a:gd name="connsiteX64" fmla="*/ 849432 w 42198532"/>
              <a:gd name="connsiteY64" fmla="*/ 4787799 h 6975464"/>
              <a:gd name="connsiteX65" fmla="*/ 857319 w 42198532"/>
              <a:gd name="connsiteY65" fmla="*/ 4798050 h 6975464"/>
              <a:gd name="connsiteX66" fmla="*/ 1106548 w 42198532"/>
              <a:gd name="connsiteY66" fmla="*/ 4604852 h 6975464"/>
              <a:gd name="connsiteX67" fmla="*/ 737436 w 42198532"/>
              <a:gd name="connsiteY67" fmla="*/ 4313873 h 6975464"/>
              <a:gd name="connsiteX68" fmla="*/ 1102605 w 42198532"/>
              <a:gd name="connsiteY68" fmla="*/ 4591447 h 6975464"/>
              <a:gd name="connsiteX69" fmla="*/ 849432 w 42198532"/>
              <a:gd name="connsiteY69" fmla="*/ 4787799 h 6975464"/>
              <a:gd name="connsiteX70" fmla="*/ 738225 w 42198532"/>
              <a:gd name="connsiteY70" fmla="*/ 4873752 h 6975464"/>
              <a:gd name="connsiteX71" fmla="*/ 373056 w 42198532"/>
              <a:gd name="connsiteY71" fmla="*/ 4596178 h 6975464"/>
              <a:gd name="connsiteX72" fmla="*/ 737436 w 42198532"/>
              <a:gd name="connsiteY72" fmla="*/ 4313873 h 6975464"/>
              <a:gd name="connsiteX73" fmla="*/ 1115224 w 42198532"/>
              <a:gd name="connsiteY73" fmla="*/ 3661732 h 6975464"/>
              <a:gd name="connsiteX74" fmla="*/ 1125477 w 42198532"/>
              <a:gd name="connsiteY74" fmla="*/ 3669618 h 6975464"/>
              <a:gd name="connsiteX75" fmla="*/ 1480393 w 42198532"/>
              <a:gd name="connsiteY75" fmla="*/ 3939306 h 6975464"/>
              <a:gd name="connsiteX76" fmla="*/ 1116013 w 42198532"/>
              <a:gd name="connsiteY76" fmla="*/ 4222399 h 6975464"/>
              <a:gd name="connsiteX77" fmla="*/ 750844 w 42198532"/>
              <a:gd name="connsiteY77" fmla="*/ 3944037 h 6975464"/>
              <a:gd name="connsiteX78" fmla="*/ 1115224 w 42198532"/>
              <a:gd name="connsiteY78" fmla="*/ 3661732 h 6975464"/>
              <a:gd name="connsiteX79" fmla="*/ 1480393 w 42198532"/>
              <a:gd name="connsiteY79" fmla="*/ 2656315 h 6975464"/>
              <a:gd name="connsiteX80" fmla="*/ 1480393 w 42198532"/>
              <a:gd name="connsiteY80" fmla="*/ 3002494 h 6975464"/>
              <a:gd name="connsiteX81" fmla="*/ 1386537 w 42198532"/>
              <a:gd name="connsiteY81" fmla="*/ 3075042 h 6975464"/>
              <a:gd name="connsiteX82" fmla="*/ 1392847 w 42198532"/>
              <a:gd name="connsiteY82" fmla="*/ 3086870 h 6975464"/>
              <a:gd name="connsiteX83" fmla="*/ 1385748 w 42198532"/>
              <a:gd name="connsiteY83" fmla="*/ 3075830 h 6975464"/>
              <a:gd name="connsiteX84" fmla="*/ 1118379 w 42198532"/>
              <a:gd name="connsiteY84" fmla="*/ 3283222 h 6975464"/>
              <a:gd name="connsiteX85" fmla="*/ 1118379 w 42198532"/>
              <a:gd name="connsiteY85" fmla="*/ 2937043 h 6975464"/>
              <a:gd name="connsiteX86" fmla="*/ 1246148 w 42198532"/>
              <a:gd name="connsiteY86" fmla="*/ 2837685 h 6975464"/>
              <a:gd name="connsiteX87" fmla="*/ 1239839 w 42198532"/>
              <a:gd name="connsiteY87" fmla="*/ 2825856 h 6975464"/>
              <a:gd name="connsiteX88" fmla="*/ 1246937 w 42198532"/>
              <a:gd name="connsiteY88" fmla="*/ 2836896 h 6975464"/>
              <a:gd name="connsiteX89" fmla="*/ 1480393 w 42198532"/>
              <a:gd name="connsiteY89" fmla="*/ 2656315 h 6975464"/>
              <a:gd name="connsiteX90" fmla="*/ 732704 w 42198532"/>
              <a:gd name="connsiteY90" fmla="*/ 1716349 h 6975464"/>
              <a:gd name="connsiteX91" fmla="*/ 1097873 w 42198532"/>
              <a:gd name="connsiteY91" fmla="*/ 1993923 h 6975464"/>
              <a:gd name="connsiteX92" fmla="*/ 860473 w 42198532"/>
              <a:gd name="connsiteY92" fmla="*/ 2177658 h 6975464"/>
              <a:gd name="connsiteX93" fmla="*/ 867572 w 42198532"/>
              <a:gd name="connsiteY93" fmla="*/ 2189486 h 6975464"/>
              <a:gd name="connsiteX94" fmla="*/ 1106548 w 42198532"/>
              <a:gd name="connsiteY94" fmla="*/ 2003386 h 6975464"/>
              <a:gd name="connsiteX95" fmla="*/ 1106548 w 42198532"/>
              <a:gd name="connsiteY95" fmla="*/ 2350353 h 6975464"/>
              <a:gd name="connsiteX96" fmla="*/ 1007172 w 42198532"/>
              <a:gd name="connsiteY96" fmla="*/ 2427632 h 6975464"/>
              <a:gd name="connsiteX97" fmla="*/ 1014270 w 42198532"/>
              <a:gd name="connsiteY97" fmla="*/ 2440249 h 6975464"/>
              <a:gd name="connsiteX98" fmla="*/ 1110492 w 42198532"/>
              <a:gd name="connsiteY98" fmla="*/ 2365336 h 6975464"/>
              <a:gd name="connsiteX99" fmla="*/ 1475660 w 42198532"/>
              <a:gd name="connsiteY99" fmla="*/ 2642910 h 6975464"/>
              <a:gd name="connsiteX100" fmla="*/ 1239839 w 42198532"/>
              <a:gd name="connsiteY100" fmla="*/ 2825856 h 6975464"/>
              <a:gd name="connsiteX101" fmla="*/ 1112069 w 42198532"/>
              <a:gd name="connsiteY101" fmla="*/ 2925215 h 6975464"/>
              <a:gd name="connsiteX102" fmla="*/ 746900 w 42198532"/>
              <a:gd name="connsiteY102" fmla="*/ 2647641 h 6975464"/>
              <a:gd name="connsiteX103" fmla="*/ 1013481 w 42198532"/>
              <a:gd name="connsiteY103" fmla="*/ 2440249 h 6975464"/>
              <a:gd name="connsiteX104" fmla="*/ 1006383 w 42198532"/>
              <a:gd name="connsiteY104" fmla="*/ 2427632 h 6975464"/>
              <a:gd name="connsiteX105" fmla="*/ 744534 w 42198532"/>
              <a:gd name="connsiteY105" fmla="*/ 2631081 h 6975464"/>
              <a:gd name="connsiteX106" fmla="*/ 744534 w 42198532"/>
              <a:gd name="connsiteY106" fmla="*/ 2284114 h 6975464"/>
              <a:gd name="connsiteX107" fmla="*/ 866783 w 42198532"/>
              <a:gd name="connsiteY107" fmla="*/ 2189486 h 6975464"/>
              <a:gd name="connsiteX108" fmla="*/ 860473 w 42198532"/>
              <a:gd name="connsiteY108" fmla="*/ 2178447 h 6975464"/>
              <a:gd name="connsiteX109" fmla="*/ 738225 w 42198532"/>
              <a:gd name="connsiteY109" fmla="*/ 2273074 h 6975464"/>
              <a:gd name="connsiteX110" fmla="*/ 373056 w 42198532"/>
              <a:gd name="connsiteY110" fmla="*/ 1995500 h 6975464"/>
              <a:gd name="connsiteX111" fmla="*/ 732704 w 42198532"/>
              <a:gd name="connsiteY111" fmla="*/ 1716349 h 6975464"/>
              <a:gd name="connsiteX112" fmla="*/ 1480393 w 42198532"/>
              <a:gd name="connsiteY112" fmla="*/ 1355976 h 6975464"/>
              <a:gd name="connsiteX113" fmla="*/ 1480393 w 42198532"/>
              <a:gd name="connsiteY113" fmla="*/ 1702944 h 6975464"/>
              <a:gd name="connsiteX114" fmla="*/ 1391269 w 42198532"/>
              <a:gd name="connsiteY114" fmla="*/ 1771549 h 6975464"/>
              <a:gd name="connsiteX115" fmla="*/ 1399156 w 42198532"/>
              <a:gd name="connsiteY115" fmla="*/ 1781800 h 6975464"/>
              <a:gd name="connsiteX116" fmla="*/ 1483547 w 42198532"/>
              <a:gd name="connsiteY116" fmla="*/ 1716349 h 6975464"/>
              <a:gd name="connsiteX117" fmla="*/ 1848716 w 42198532"/>
              <a:gd name="connsiteY117" fmla="*/ 1993923 h 6975464"/>
              <a:gd name="connsiteX118" fmla="*/ 1658639 w 42198532"/>
              <a:gd name="connsiteY118" fmla="*/ 2141384 h 6975464"/>
              <a:gd name="connsiteX119" fmla="*/ 1489068 w 42198532"/>
              <a:gd name="connsiteY119" fmla="*/ 2273074 h 6975464"/>
              <a:gd name="connsiteX120" fmla="*/ 1123900 w 42198532"/>
              <a:gd name="connsiteY120" fmla="*/ 1995500 h 6975464"/>
              <a:gd name="connsiteX121" fmla="*/ 1398368 w 42198532"/>
              <a:gd name="connsiteY121" fmla="*/ 1782588 h 6975464"/>
              <a:gd name="connsiteX122" fmla="*/ 1390481 w 42198532"/>
              <a:gd name="connsiteY122" fmla="*/ 1771549 h 6975464"/>
              <a:gd name="connsiteX123" fmla="*/ 1118379 w 42198532"/>
              <a:gd name="connsiteY123" fmla="*/ 1982883 h 6975464"/>
              <a:gd name="connsiteX124" fmla="*/ 1118379 w 42198532"/>
              <a:gd name="connsiteY124" fmla="*/ 1636704 h 6975464"/>
              <a:gd name="connsiteX125" fmla="*/ 1230374 w 42198532"/>
              <a:gd name="connsiteY125" fmla="*/ 1549963 h 6975464"/>
              <a:gd name="connsiteX126" fmla="*/ 1480393 w 42198532"/>
              <a:gd name="connsiteY126" fmla="*/ 1355976 h 6975464"/>
              <a:gd name="connsiteX127" fmla="*/ 1110492 w 42198532"/>
              <a:gd name="connsiteY127" fmla="*/ 1064997 h 6975464"/>
              <a:gd name="connsiteX128" fmla="*/ 1475660 w 42198532"/>
              <a:gd name="connsiteY128" fmla="*/ 1342571 h 6975464"/>
              <a:gd name="connsiteX129" fmla="*/ 1223276 w 42198532"/>
              <a:gd name="connsiteY129" fmla="*/ 1538923 h 6975464"/>
              <a:gd name="connsiteX130" fmla="*/ 1230374 w 42198532"/>
              <a:gd name="connsiteY130" fmla="*/ 1549963 h 6975464"/>
              <a:gd name="connsiteX131" fmla="*/ 1222487 w 42198532"/>
              <a:gd name="connsiteY131" fmla="*/ 1539711 h 6975464"/>
              <a:gd name="connsiteX132" fmla="*/ 1112069 w 42198532"/>
              <a:gd name="connsiteY132" fmla="*/ 1625665 h 6975464"/>
              <a:gd name="connsiteX133" fmla="*/ 746900 w 42198532"/>
              <a:gd name="connsiteY133" fmla="*/ 1348091 h 6975464"/>
              <a:gd name="connsiteX134" fmla="*/ 1110492 w 42198532"/>
              <a:gd name="connsiteY134" fmla="*/ 1064997 h 6975464"/>
              <a:gd name="connsiteX135" fmla="*/ 1488280 w 42198532"/>
              <a:gd name="connsiteY135" fmla="*/ 413645 h 6975464"/>
              <a:gd name="connsiteX136" fmla="*/ 1498533 w 42198532"/>
              <a:gd name="connsiteY136" fmla="*/ 421530 h 6975464"/>
              <a:gd name="connsiteX137" fmla="*/ 1853448 w 42198532"/>
              <a:gd name="connsiteY137" fmla="*/ 691218 h 6975464"/>
              <a:gd name="connsiteX138" fmla="*/ 1489068 w 42198532"/>
              <a:gd name="connsiteY138" fmla="*/ 973524 h 6975464"/>
              <a:gd name="connsiteX139" fmla="*/ 1123900 w 42198532"/>
              <a:gd name="connsiteY139" fmla="*/ 695950 h 6975464"/>
              <a:gd name="connsiteX140" fmla="*/ 1488280 w 42198532"/>
              <a:gd name="connsiteY140" fmla="*/ 413645 h 6975464"/>
              <a:gd name="connsiteX141" fmla="*/ 1493012 w 42198532"/>
              <a:gd name="connsiteY141" fmla="*/ 117464 h 6975464"/>
              <a:gd name="connsiteX142" fmla="*/ 42118086 w 42198532"/>
              <a:gd name="connsiteY142" fmla="*/ 0 h 6975464"/>
              <a:gd name="connsiteX143" fmla="*/ 42198532 w 42198532"/>
              <a:gd name="connsiteY143" fmla="*/ 6799268 h 6975464"/>
              <a:gd name="connsiteX144" fmla="*/ 843615 w 42198532"/>
              <a:gd name="connsiteY144" fmla="*/ 6975464 h 6975464"/>
              <a:gd name="connsiteX145" fmla="*/ 810785 w 42198532"/>
              <a:gd name="connsiteY145" fmla="*/ 6950504 h 6975464"/>
              <a:gd name="connsiteX146" fmla="*/ 746900 w 42198532"/>
              <a:gd name="connsiteY146" fmla="*/ 6901934 h 6975464"/>
              <a:gd name="connsiteX147" fmla="*/ 746900 w 42198532"/>
              <a:gd name="connsiteY147" fmla="*/ 6547081 h 6975464"/>
              <a:gd name="connsiteX148" fmla="*/ 1019002 w 42198532"/>
              <a:gd name="connsiteY148" fmla="*/ 6335746 h 6975464"/>
              <a:gd name="connsiteX149" fmla="*/ 1012693 w 42198532"/>
              <a:gd name="connsiteY149" fmla="*/ 6323918 h 6975464"/>
              <a:gd name="connsiteX150" fmla="*/ 1019791 w 42198532"/>
              <a:gd name="connsiteY150" fmla="*/ 6334957 h 6975464"/>
              <a:gd name="connsiteX151" fmla="*/ 1110492 w 42198532"/>
              <a:gd name="connsiteY151" fmla="*/ 6264775 h 6975464"/>
              <a:gd name="connsiteX152" fmla="*/ 1489068 w 42198532"/>
              <a:gd name="connsiteY152" fmla="*/ 6553389 h 6975464"/>
              <a:gd name="connsiteX153" fmla="*/ 1870800 w 42198532"/>
              <a:gd name="connsiteY153" fmla="*/ 6257678 h 6975464"/>
              <a:gd name="connsiteX154" fmla="*/ 1870800 w 42198532"/>
              <a:gd name="connsiteY154" fmla="*/ 6139394 h 6975464"/>
              <a:gd name="connsiteX155" fmla="*/ 1857392 w 42198532"/>
              <a:gd name="connsiteY155" fmla="*/ 6144914 h 6975464"/>
              <a:gd name="connsiteX156" fmla="*/ 1857392 w 42198532"/>
              <a:gd name="connsiteY156" fmla="*/ 6251370 h 6975464"/>
              <a:gd name="connsiteX157" fmla="*/ 1495378 w 42198532"/>
              <a:gd name="connsiteY157" fmla="*/ 6531309 h 6975464"/>
              <a:gd name="connsiteX158" fmla="*/ 1495378 w 42198532"/>
              <a:gd name="connsiteY158" fmla="*/ 6185131 h 6975464"/>
              <a:gd name="connsiteX159" fmla="*/ 1857392 w 42198532"/>
              <a:gd name="connsiteY159" fmla="*/ 5904403 h 6975464"/>
              <a:gd name="connsiteX160" fmla="*/ 1857392 w 42198532"/>
              <a:gd name="connsiteY160" fmla="*/ 6144125 h 6975464"/>
              <a:gd name="connsiteX161" fmla="*/ 1870800 w 42198532"/>
              <a:gd name="connsiteY161" fmla="*/ 6138605 h 6975464"/>
              <a:gd name="connsiteX162" fmla="*/ 1870800 w 42198532"/>
              <a:gd name="connsiteY162" fmla="*/ 5887843 h 6975464"/>
              <a:gd name="connsiteX163" fmla="*/ 1739875 w 42198532"/>
              <a:gd name="connsiteY163" fmla="*/ 5788484 h 6975464"/>
              <a:gd name="connsiteX164" fmla="*/ 1497744 w 42198532"/>
              <a:gd name="connsiteY164" fmla="*/ 5604749 h 6975464"/>
              <a:gd name="connsiteX165" fmla="*/ 1497744 w 42198532"/>
              <a:gd name="connsiteY165" fmla="*/ 5424957 h 6975464"/>
              <a:gd name="connsiteX166" fmla="*/ 1484336 w 42198532"/>
              <a:gd name="connsiteY166" fmla="*/ 5427322 h 6975464"/>
              <a:gd name="connsiteX167" fmla="*/ 1484336 w 42198532"/>
              <a:gd name="connsiteY167" fmla="*/ 5598440 h 6975464"/>
              <a:gd name="connsiteX168" fmla="*/ 1122322 w 42198532"/>
              <a:gd name="connsiteY168" fmla="*/ 5879169 h 6975464"/>
              <a:gd name="connsiteX169" fmla="*/ 1122322 w 42198532"/>
              <a:gd name="connsiteY169" fmla="*/ 5532990 h 6975464"/>
              <a:gd name="connsiteX170" fmla="*/ 1292682 w 42198532"/>
              <a:gd name="connsiteY170" fmla="*/ 5400511 h 6975464"/>
              <a:gd name="connsiteX171" fmla="*/ 1285583 w 42198532"/>
              <a:gd name="connsiteY171" fmla="*/ 5390260 h 6975464"/>
              <a:gd name="connsiteX172" fmla="*/ 1116013 w 42198532"/>
              <a:gd name="connsiteY172" fmla="*/ 5521161 h 6975464"/>
              <a:gd name="connsiteX173" fmla="*/ 750844 w 42198532"/>
              <a:gd name="connsiteY173" fmla="*/ 5243588 h 6975464"/>
              <a:gd name="connsiteX174" fmla="*/ 1025312 w 42198532"/>
              <a:gd name="connsiteY174" fmla="*/ 5030676 h 6975464"/>
              <a:gd name="connsiteX175" fmla="*/ 1110492 w 42198532"/>
              <a:gd name="connsiteY175" fmla="*/ 4965225 h 6975464"/>
              <a:gd name="connsiteX176" fmla="*/ 1475660 w 42198532"/>
              <a:gd name="connsiteY176" fmla="*/ 5242799 h 6975464"/>
              <a:gd name="connsiteX177" fmla="*/ 1285583 w 42198532"/>
              <a:gd name="connsiteY177" fmla="*/ 5389472 h 6975464"/>
              <a:gd name="connsiteX178" fmla="*/ 1293470 w 42198532"/>
              <a:gd name="connsiteY178" fmla="*/ 5400511 h 6975464"/>
              <a:gd name="connsiteX179" fmla="*/ 1484336 w 42198532"/>
              <a:gd name="connsiteY179" fmla="*/ 5252262 h 6975464"/>
              <a:gd name="connsiteX180" fmla="*/ 1484336 w 42198532"/>
              <a:gd name="connsiteY180" fmla="*/ 5426534 h 6975464"/>
              <a:gd name="connsiteX181" fmla="*/ 1497744 w 42198532"/>
              <a:gd name="connsiteY181" fmla="*/ 5424168 h 6975464"/>
              <a:gd name="connsiteX182" fmla="*/ 1497744 w 42198532"/>
              <a:gd name="connsiteY182" fmla="*/ 5246742 h 6975464"/>
              <a:gd name="connsiteX183" fmla="*/ 1513518 w 42198532"/>
              <a:gd name="connsiteY183" fmla="*/ 5234125 h 6975464"/>
              <a:gd name="connsiteX184" fmla="*/ 1513518 w 42198532"/>
              <a:gd name="connsiteY184" fmla="*/ 5217565 h 6975464"/>
              <a:gd name="connsiteX185" fmla="*/ 1495378 w 42198532"/>
              <a:gd name="connsiteY185" fmla="*/ 5231759 h 6975464"/>
              <a:gd name="connsiteX186" fmla="*/ 1495378 w 42198532"/>
              <a:gd name="connsiteY186" fmla="*/ 4885580 h 6975464"/>
              <a:gd name="connsiteX187" fmla="*/ 1513518 w 42198532"/>
              <a:gd name="connsiteY187" fmla="*/ 4871386 h 6975464"/>
              <a:gd name="connsiteX188" fmla="*/ 1513518 w 42198532"/>
              <a:gd name="connsiteY188" fmla="*/ 4854826 h 6975464"/>
              <a:gd name="connsiteX189" fmla="*/ 1489068 w 42198532"/>
              <a:gd name="connsiteY189" fmla="*/ 4873752 h 6975464"/>
              <a:gd name="connsiteX190" fmla="*/ 1123900 w 42198532"/>
              <a:gd name="connsiteY190" fmla="*/ 4596178 h 6975464"/>
              <a:gd name="connsiteX191" fmla="*/ 1488280 w 42198532"/>
              <a:gd name="connsiteY191" fmla="*/ 4313873 h 6975464"/>
              <a:gd name="connsiteX192" fmla="*/ 1853448 w 42198532"/>
              <a:gd name="connsiteY192" fmla="*/ 4591447 h 6975464"/>
              <a:gd name="connsiteX193" fmla="*/ 1514307 w 42198532"/>
              <a:gd name="connsiteY193" fmla="*/ 4854826 h 6975464"/>
              <a:gd name="connsiteX194" fmla="*/ 1514307 w 42198532"/>
              <a:gd name="connsiteY194" fmla="*/ 4870598 h 6975464"/>
              <a:gd name="connsiteX195" fmla="*/ 1857392 w 42198532"/>
              <a:gd name="connsiteY195" fmla="*/ 4604852 h 6975464"/>
              <a:gd name="connsiteX196" fmla="*/ 1857392 w 42198532"/>
              <a:gd name="connsiteY196" fmla="*/ 4951031 h 6975464"/>
              <a:gd name="connsiteX197" fmla="*/ 1514307 w 42198532"/>
              <a:gd name="connsiteY197" fmla="*/ 5217565 h 6975464"/>
              <a:gd name="connsiteX198" fmla="*/ 1514307 w 42198532"/>
              <a:gd name="connsiteY198" fmla="*/ 5234125 h 6975464"/>
              <a:gd name="connsiteX199" fmla="*/ 1870800 w 42198532"/>
              <a:gd name="connsiteY199" fmla="*/ 4957339 h 6975464"/>
              <a:gd name="connsiteX200" fmla="*/ 1870800 w 42198532"/>
              <a:gd name="connsiteY200" fmla="*/ 4588292 h 6975464"/>
              <a:gd name="connsiteX201" fmla="*/ 1497744 w 42198532"/>
              <a:gd name="connsiteY201" fmla="*/ 4304410 h 6975464"/>
              <a:gd name="connsiteX202" fmla="*/ 1497744 w 42198532"/>
              <a:gd name="connsiteY202" fmla="*/ 3956654 h 6975464"/>
              <a:gd name="connsiteX203" fmla="*/ 1484336 w 42198532"/>
              <a:gd name="connsiteY203" fmla="*/ 3966905 h 6975464"/>
              <a:gd name="connsiteX204" fmla="*/ 1484336 w 42198532"/>
              <a:gd name="connsiteY204" fmla="*/ 4299679 h 6975464"/>
              <a:gd name="connsiteX205" fmla="*/ 1122322 w 42198532"/>
              <a:gd name="connsiteY205" fmla="*/ 4579618 h 6975464"/>
              <a:gd name="connsiteX206" fmla="*/ 1122322 w 42198532"/>
              <a:gd name="connsiteY206" fmla="*/ 4233439 h 6975464"/>
              <a:gd name="connsiteX207" fmla="*/ 1484336 w 42198532"/>
              <a:gd name="connsiteY207" fmla="*/ 3952712 h 6975464"/>
              <a:gd name="connsiteX208" fmla="*/ 1484336 w 42198532"/>
              <a:gd name="connsiteY208" fmla="*/ 3966117 h 6975464"/>
              <a:gd name="connsiteX209" fmla="*/ 1497744 w 42198532"/>
              <a:gd name="connsiteY209" fmla="*/ 3955866 h 6975464"/>
              <a:gd name="connsiteX210" fmla="*/ 1497744 w 42198532"/>
              <a:gd name="connsiteY210" fmla="*/ 3936152 h 6975464"/>
              <a:gd name="connsiteX211" fmla="*/ 1136519 w 42198532"/>
              <a:gd name="connsiteY211" fmla="*/ 3661732 h 6975464"/>
              <a:gd name="connsiteX212" fmla="*/ 1125477 w 42198532"/>
              <a:gd name="connsiteY212" fmla="*/ 3669618 h 6975464"/>
              <a:gd name="connsiteX213" fmla="*/ 1135730 w 42198532"/>
              <a:gd name="connsiteY213" fmla="*/ 3660943 h 6975464"/>
              <a:gd name="connsiteX214" fmla="*/ 1119956 w 42198532"/>
              <a:gd name="connsiteY214" fmla="*/ 3649115 h 6975464"/>
              <a:gd name="connsiteX215" fmla="*/ 1119956 w 42198532"/>
              <a:gd name="connsiteY215" fmla="*/ 3637286 h 6975464"/>
              <a:gd name="connsiteX216" fmla="*/ 1106548 w 42198532"/>
              <a:gd name="connsiteY216" fmla="*/ 3637286 h 6975464"/>
              <a:gd name="connsiteX217" fmla="*/ 1106548 w 42198532"/>
              <a:gd name="connsiteY217" fmla="*/ 3649903 h 6975464"/>
              <a:gd name="connsiteX218" fmla="*/ 744534 w 42198532"/>
              <a:gd name="connsiteY218" fmla="*/ 3929843 h 6975464"/>
              <a:gd name="connsiteX219" fmla="*/ 744534 w 42198532"/>
              <a:gd name="connsiteY219" fmla="*/ 3612841 h 6975464"/>
              <a:gd name="connsiteX220" fmla="*/ 744534 w 42198532"/>
              <a:gd name="connsiteY220" fmla="*/ 3584453 h 6975464"/>
              <a:gd name="connsiteX221" fmla="*/ 1106548 w 42198532"/>
              <a:gd name="connsiteY221" fmla="*/ 3303725 h 6975464"/>
              <a:gd name="connsiteX222" fmla="*/ 1106548 w 42198532"/>
              <a:gd name="connsiteY222" fmla="*/ 3617573 h 6975464"/>
              <a:gd name="connsiteX223" fmla="*/ 1106548 w 42198532"/>
              <a:gd name="connsiteY223" fmla="*/ 3636498 h 6975464"/>
              <a:gd name="connsiteX224" fmla="*/ 1119956 w 42198532"/>
              <a:gd name="connsiteY224" fmla="*/ 3636498 h 6975464"/>
              <a:gd name="connsiteX225" fmla="*/ 1119956 w 42198532"/>
              <a:gd name="connsiteY225" fmla="*/ 3298205 h 6975464"/>
              <a:gd name="connsiteX226" fmla="*/ 1392847 w 42198532"/>
              <a:gd name="connsiteY226" fmla="*/ 3086870 h 6975464"/>
              <a:gd name="connsiteX227" fmla="*/ 1483547 w 42198532"/>
              <a:gd name="connsiteY227" fmla="*/ 3016688 h 6975464"/>
              <a:gd name="connsiteX228" fmla="*/ 1862913 w 42198532"/>
              <a:gd name="connsiteY228" fmla="*/ 3304513 h 6975464"/>
              <a:gd name="connsiteX229" fmla="*/ 2243855 w 42198532"/>
              <a:gd name="connsiteY229" fmla="*/ 3008803 h 6975464"/>
              <a:gd name="connsiteX230" fmla="*/ 2243855 w 42198532"/>
              <a:gd name="connsiteY230" fmla="*/ 2891307 h 6975464"/>
              <a:gd name="connsiteX231" fmla="*/ 2231236 w 42198532"/>
              <a:gd name="connsiteY231" fmla="*/ 2896827 h 6975464"/>
              <a:gd name="connsiteX232" fmla="*/ 2231236 w 42198532"/>
              <a:gd name="connsiteY232" fmla="*/ 3002494 h 6975464"/>
              <a:gd name="connsiteX233" fmla="*/ 1869222 w 42198532"/>
              <a:gd name="connsiteY233" fmla="*/ 3283222 h 6975464"/>
              <a:gd name="connsiteX234" fmla="*/ 1869222 w 42198532"/>
              <a:gd name="connsiteY234" fmla="*/ 2937043 h 6975464"/>
              <a:gd name="connsiteX235" fmla="*/ 2231236 w 42198532"/>
              <a:gd name="connsiteY235" fmla="*/ 2656315 h 6975464"/>
              <a:gd name="connsiteX236" fmla="*/ 2231236 w 42198532"/>
              <a:gd name="connsiteY236" fmla="*/ 2896038 h 6975464"/>
              <a:gd name="connsiteX237" fmla="*/ 2243855 w 42198532"/>
              <a:gd name="connsiteY237" fmla="*/ 2890518 h 6975464"/>
              <a:gd name="connsiteX238" fmla="*/ 2243855 w 42198532"/>
              <a:gd name="connsiteY238" fmla="*/ 2639755 h 6975464"/>
              <a:gd name="connsiteX239" fmla="*/ 2113720 w 42198532"/>
              <a:gd name="connsiteY239" fmla="*/ 2540397 h 6975464"/>
              <a:gd name="connsiteX240" fmla="*/ 2100312 w 42198532"/>
              <a:gd name="connsiteY240" fmla="*/ 2546705 h 6975464"/>
              <a:gd name="connsiteX241" fmla="*/ 2226503 w 42198532"/>
              <a:gd name="connsiteY241" fmla="*/ 2642910 h 6975464"/>
              <a:gd name="connsiteX242" fmla="*/ 1862124 w 42198532"/>
              <a:gd name="connsiteY242" fmla="*/ 2925215 h 6975464"/>
              <a:gd name="connsiteX243" fmla="*/ 1496955 w 42198532"/>
              <a:gd name="connsiteY243" fmla="*/ 2647641 h 6975464"/>
              <a:gd name="connsiteX244" fmla="*/ 1861335 w 42198532"/>
              <a:gd name="connsiteY244" fmla="*/ 2365336 h 6975464"/>
              <a:gd name="connsiteX245" fmla="*/ 2099523 w 42198532"/>
              <a:gd name="connsiteY245" fmla="*/ 2545916 h 6975464"/>
              <a:gd name="connsiteX246" fmla="*/ 2112931 w 42198532"/>
              <a:gd name="connsiteY246" fmla="*/ 2539608 h 6975464"/>
              <a:gd name="connsiteX247" fmla="*/ 1870800 w 42198532"/>
              <a:gd name="connsiteY247" fmla="*/ 2355873 h 6975464"/>
              <a:gd name="connsiteX248" fmla="*/ 1870800 w 42198532"/>
              <a:gd name="connsiteY248" fmla="*/ 2176869 h 6975464"/>
              <a:gd name="connsiteX249" fmla="*/ 1857392 w 42198532"/>
              <a:gd name="connsiteY249" fmla="*/ 2178447 h 6975464"/>
              <a:gd name="connsiteX250" fmla="*/ 1857392 w 42198532"/>
              <a:gd name="connsiteY250" fmla="*/ 2350353 h 6975464"/>
              <a:gd name="connsiteX251" fmla="*/ 1496167 w 42198532"/>
              <a:gd name="connsiteY251" fmla="*/ 2631081 h 6975464"/>
              <a:gd name="connsiteX252" fmla="*/ 1496167 w 42198532"/>
              <a:gd name="connsiteY252" fmla="*/ 2284114 h 6975464"/>
              <a:gd name="connsiteX253" fmla="*/ 1666526 w 42198532"/>
              <a:gd name="connsiteY253" fmla="*/ 2152424 h 6975464"/>
              <a:gd name="connsiteX254" fmla="*/ 1658639 w 42198532"/>
              <a:gd name="connsiteY254" fmla="*/ 2141384 h 6975464"/>
              <a:gd name="connsiteX255" fmla="*/ 1666526 w 42198532"/>
              <a:gd name="connsiteY255" fmla="*/ 2151636 h 6975464"/>
              <a:gd name="connsiteX256" fmla="*/ 1857392 w 42198532"/>
              <a:gd name="connsiteY256" fmla="*/ 2003386 h 6975464"/>
              <a:gd name="connsiteX257" fmla="*/ 1857392 w 42198532"/>
              <a:gd name="connsiteY257" fmla="*/ 2177658 h 6975464"/>
              <a:gd name="connsiteX258" fmla="*/ 1870800 w 42198532"/>
              <a:gd name="connsiteY258" fmla="*/ 2176081 h 6975464"/>
              <a:gd name="connsiteX259" fmla="*/ 1870800 w 42198532"/>
              <a:gd name="connsiteY259" fmla="*/ 1998654 h 6975464"/>
              <a:gd name="connsiteX260" fmla="*/ 1886574 w 42198532"/>
              <a:gd name="connsiteY260" fmla="*/ 1986037 h 6975464"/>
              <a:gd name="connsiteX261" fmla="*/ 1886574 w 42198532"/>
              <a:gd name="connsiteY261" fmla="*/ 1969478 h 6975464"/>
              <a:gd name="connsiteX262" fmla="*/ 1869222 w 42198532"/>
              <a:gd name="connsiteY262" fmla="*/ 1982883 h 6975464"/>
              <a:gd name="connsiteX263" fmla="*/ 1869222 w 42198532"/>
              <a:gd name="connsiteY263" fmla="*/ 1636704 h 6975464"/>
              <a:gd name="connsiteX264" fmla="*/ 1886574 w 42198532"/>
              <a:gd name="connsiteY264" fmla="*/ 1623299 h 6975464"/>
              <a:gd name="connsiteX265" fmla="*/ 1886574 w 42198532"/>
              <a:gd name="connsiteY265" fmla="*/ 1606739 h 6975464"/>
              <a:gd name="connsiteX266" fmla="*/ 1862124 w 42198532"/>
              <a:gd name="connsiteY266" fmla="*/ 1625665 h 6975464"/>
              <a:gd name="connsiteX267" fmla="*/ 1496955 w 42198532"/>
              <a:gd name="connsiteY267" fmla="*/ 1348091 h 6975464"/>
              <a:gd name="connsiteX268" fmla="*/ 1861335 w 42198532"/>
              <a:gd name="connsiteY268" fmla="*/ 1064997 h 6975464"/>
              <a:gd name="connsiteX269" fmla="*/ 2226503 w 42198532"/>
              <a:gd name="connsiteY269" fmla="*/ 1342571 h 6975464"/>
              <a:gd name="connsiteX270" fmla="*/ 1887362 w 42198532"/>
              <a:gd name="connsiteY270" fmla="*/ 1605951 h 6975464"/>
              <a:gd name="connsiteX271" fmla="*/ 1887362 w 42198532"/>
              <a:gd name="connsiteY271" fmla="*/ 1622510 h 6975464"/>
              <a:gd name="connsiteX272" fmla="*/ 2231236 w 42198532"/>
              <a:gd name="connsiteY272" fmla="*/ 1355976 h 6975464"/>
              <a:gd name="connsiteX273" fmla="*/ 2231236 w 42198532"/>
              <a:gd name="connsiteY273" fmla="*/ 1702944 h 6975464"/>
              <a:gd name="connsiteX274" fmla="*/ 1887362 w 42198532"/>
              <a:gd name="connsiteY274" fmla="*/ 1968689 h 6975464"/>
              <a:gd name="connsiteX275" fmla="*/ 1887362 w 42198532"/>
              <a:gd name="connsiteY275" fmla="*/ 1985249 h 6975464"/>
              <a:gd name="connsiteX276" fmla="*/ 2243855 w 42198532"/>
              <a:gd name="connsiteY276" fmla="*/ 1709252 h 6975464"/>
              <a:gd name="connsiteX277" fmla="*/ 2243855 w 42198532"/>
              <a:gd name="connsiteY277" fmla="*/ 1339416 h 6975464"/>
              <a:gd name="connsiteX278" fmla="*/ 1870800 w 42198532"/>
              <a:gd name="connsiteY278" fmla="*/ 1056323 h 6975464"/>
              <a:gd name="connsiteX279" fmla="*/ 1870800 w 42198532"/>
              <a:gd name="connsiteY279" fmla="*/ 707778 h 6975464"/>
              <a:gd name="connsiteX280" fmla="*/ 1857392 w 42198532"/>
              <a:gd name="connsiteY280" fmla="*/ 718030 h 6975464"/>
              <a:gd name="connsiteX281" fmla="*/ 1857392 w 42198532"/>
              <a:gd name="connsiteY281" fmla="*/ 1050803 h 6975464"/>
              <a:gd name="connsiteX282" fmla="*/ 1496167 w 42198532"/>
              <a:gd name="connsiteY282" fmla="*/ 1331531 h 6975464"/>
              <a:gd name="connsiteX283" fmla="*/ 1496167 w 42198532"/>
              <a:gd name="connsiteY283" fmla="*/ 985352 h 6975464"/>
              <a:gd name="connsiteX284" fmla="*/ 1857392 w 42198532"/>
              <a:gd name="connsiteY284" fmla="*/ 704624 h 6975464"/>
              <a:gd name="connsiteX285" fmla="*/ 1857392 w 42198532"/>
              <a:gd name="connsiteY285" fmla="*/ 717241 h 6975464"/>
              <a:gd name="connsiteX286" fmla="*/ 1870800 w 42198532"/>
              <a:gd name="connsiteY286" fmla="*/ 706990 h 6975464"/>
              <a:gd name="connsiteX287" fmla="*/ 1870800 w 42198532"/>
              <a:gd name="connsiteY287" fmla="*/ 688064 h 6975464"/>
              <a:gd name="connsiteX288" fmla="*/ 1509574 w 42198532"/>
              <a:gd name="connsiteY288" fmla="*/ 412856 h 6975464"/>
              <a:gd name="connsiteX289" fmla="*/ 1498533 w 42198532"/>
              <a:gd name="connsiteY289" fmla="*/ 421530 h 6975464"/>
              <a:gd name="connsiteX290" fmla="*/ 1508786 w 42198532"/>
              <a:gd name="connsiteY290" fmla="*/ 412856 h 6975464"/>
              <a:gd name="connsiteX291" fmla="*/ 1493012 w 42198532"/>
              <a:gd name="connsiteY291" fmla="*/ 401028 h 6975464"/>
              <a:gd name="connsiteX292" fmla="*/ 1493012 w 42198532"/>
              <a:gd name="connsiteY292" fmla="*/ 119417 h 6975464"/>
              <a:gd name="connsiteX293" fmla="*/ 1493012 w 42198532"/>
              <a:gd name="connsiteY293" fmla="*/ 117464 h 6975464"/>
              <a:gd name="connsiteX294" fmla="*/ 1398859 w 42198532"/>
              <a:gd name="connsiteY294" fmla="*/ 117464 h 6975464"/>
              <a:gd name="connsiteX295" fmla="*/ 1480393 w 42198532"/>
              <a:gd name="connsiteY295" fmla="*/ 117464 h 6975464"/>
              <a:gd name="connsiteX296" fmla="*/ 1480393 w 42198532"/>
              <a:gd name="connsiteY296" fmla="*/ 201868 h 6975464"/>
              <a:gd name="connsiteX297" fmla="*/ 1480393 w 42198532"/>
              <a:gd name="connsiteY297" fmla="*/ 401028 h 6975464"/>
              <a:gd name="connsiteX298" fmla="*/ 1118379 w 42198532"/>
              <a:gd name="connsiteY298" fmla="*/ 681756 h 6975464"/>
              <a:gd name="connsiteX299" fmla="*/ 1118379 w 42198532"/>
              <a:gd name="connsiteY299" fmla="*/ 335577 h 6975464"/>
              <a:gd name="connsiteX300" fmla="*/ 1379242 w 42198532"/>
              <a:gd name="connsiteY300" fmla="*/ 132719 h 6975464"/>
              <a:gd name="connsiteX301" fmla="*/ 1398859 w 42198532"/>
              <a:gd name="connsiteY301" fmla="*/ 117464 h 6975464"/>
              <a:gd name="connsiteX302" fmla="*/ 840168 w 42198532"/>
              <a:gd name="connsiteY302" fmla="*/ 117464 h 6975464"/>
              <a:gd name="connsiteX303" fmla="*/ 1377550 w 42198532"/>
              <a:gd name="connsiteY303" fmla="*/ 117464 h 6975464"/>
              <a:gd name="connsiteX304" fmla="*/ 1301753 w 42198532"/>
              <a:gd name="connsiteY304" fmla="*/ 176360 h 6975464"/>
              <a:gd name="connsiteX305" fmla="*/ 1112069 w 42198532"/>
              <a:gd name="connsiteY305" fmla="*/ 323748 h 6975464"/>
              <a:gd name="connsiteX306" fmla="*/ 857417 w 42198532"/>
              <a:gd name="connsiteY306" fmla="*/ 130551 h 6975464"/>
              <a:gd name="connsiteX307" fmla="*/ 840168 w 42198532"/>
              <a:gd name="connsiteY307" fmla="*/ 117464 h 6975464"/>
              <a:gd name="connsiteX0" fmla="*/ 738225 w 42198532"/>
              <a:gd name="connsiteY0" fmla="*/ 6911396 h 7004830"/>
              <a:gd name="connsiteX1" fmla="*/ 814828 w 42198532"/>
              <a:gd name="connsiteY1" fmla="*/ 6969750 h 7004830"/>
              <a:gd name="connsiteX2" fmla="*/ 822329 w 42198532"/>
              <a:gd name="connsiteY2" fmla="*/ 6975464 h 7004830"/>
              <a:gd name="connsiteX3" fmla="*/ 655724 w 42198532"/>
              <a:gd name="connsiteY3" fmla="*/ 6975464 h 7004830"/>
              <a:gd name="connsiteX4" fmla="*/ 656989 w 42198532"/>
              <a:gd name="connsiteY4" fmla="*/ 6974481 h 7004830"/>
              <a:gd name="connsiteX5" fmla="*/ 738225 w 42198532"/>
              <a:gd name="connsiteY5" fmla="*/ 6911396 h 7004830"/>
              <a:gd name="connsiteX6" fmla="*/ 733493 w 42198532"/>
              <a:gd name="connsiteY6" fmla="*/ 6551812 h 7004830"/>
              <a:gd name="connsiteX7" fmla="*/ 733493 w 42198532"/>
              <a:gd name="connsiteY7" fmla="*/ 6897991 h 7004830"/>
              <a:gd name="connsiteX8" fmla="*/ 639637 w 42198532"/>
              <a:gd name="connsiteY8" fmla="*/ 6970539 h 7004830"/>
              <a:gd name="connsiteX9" fmla="*/ 656989 w 42198532"/>
              <a:gd name="connsiteY9" fmla="*/ 6974481 h 7004830"/>
              <a:gd name="connsiteX10" fmla="*/ 638848 w 42198532"/>
              <a:gd name="connsiteY10" fmla="*/ 6971327 h 7004830"/>
              <a:gd name="connsiteX11" fmla="*/ 633515 w 42198532"/>
              <a:gd name="connsiteY11" fmla="*/ 6975464 h 7004830"/>
              <a:gd name="connsiteX12" fmla="*/ 371479 w 42198532"/>
              <a:gd name="connsiteY12" fmla="*/ 6975464 h 7004830"/>
              <a:gd name="connsiteX13" fmla="*/ 371479 w 42198532"/>
              <a:gd name="connsiteY13" fmla="*/ 6917056 h 7004830"/>
              <a:gd name="connsiteX14" fmla="*/ 371479 w 42198532"/>
              <a:gd name="connsiteY14" fmla="*/ 6832540 h 7004830"/>
              <a:gd name="connsiteX15" fmla="*/ 733493 w 42198532"/>
              <a:gd name="connsiteY15" fmla="*/ 6551812 h 7004830"/>
              <a:gd name="connsiteX16" fmla="*/ 1106548 w 42198532"/>
              <a:gd name="connsiteY16" fmla="*/ 5904403 h 7004830"/>
              <a:gd name="connsiteX17" fmla="*/ 1106548 w 42198532"/>
              <a:gd name="connsiteY17" fmla="*/ 6251370 h 7004830"/>
              <a:gd name="connsiteX18" fmla="*/ 1012693 w 42198532"/>
              <a:gd name="connsiteY18" fmla="*/ 6323918 h 7004830"/>
              <a:gd name="connsiteX19" fmla="*/ 744534 w 42198532"/>
              <a:gd name="connsiteY19" fmla="*/ 6531309 h 7004830"/>
              <a:gd name="connsiteX20" fmla="*/ 744534 w 42198532"/>
              <a:gd name="connsiteY20" fmla="*/ 6185131 h 7004830"/>
              <a:gd name="connsiteX21" fmla="*/ 873093 w 42198532"/>
              <a:gd name="connsiteY21" fmla="*/ 6085772 h 7004830"/>
              <a:gd name="connsiteX22" fmla="*/ 1106548 w 42198532"/>
              <a:gd name="connsiteY22" fmla="*/ 5904403 h 7004830"/>
              <a:gd name="connsiteX23" fmla="*/ 1739875 w 42198532"/>
              <a:gd name="connsiteY23" fmla="*/ 5788484 h 7004830"/>
              <a:gd name="connsiteX24" fmla="*/ 1726467 w 42198532"/>
              <a:gd name="connsiteY24" fmla="*/ 5794792 h 7004830"/>
              <a:gd name="connsiteX25" fmla="*/ 1739875 w 42198532"/>
              <a:gd name="connsiteY25" fmla="*/ 5788484 h 7004830"/>
              <a:gd name="connsiteX26" fmla="*/ 1488280 w 42198532"/>
              <a:gd name="connsiteY26" fmla="*/ 5613423 h 7004830"/>
              <a:gd name="connsiteX27" fmla="*/ 1726467 w 42198532"/>
              <a:gd name="connsiteY27" fmla="*/ 5794792 h 7004830"/>
              <a:gd name="connsiteX28" fmla="*/ 1853448 w 42198532"/>
              <a:gd name="connsiteY28" fmla="*/ 5890997 h 7004830"/>
              <a:gd name="connsiteX29" fmla="*/ 1489068 w 42198532"/>
              <a:gd name="connsiteY29" fmla="*/ 6174091 h 7004830"/>
              <a:gd name="connsiteX30" fmla="*/ 1123900 w 42198532"/>
              <a:gd name="connsiteY30" fmla="*/ 5896517 h 7004830"/>
              <a:gd name="connsiteX31" fmla="*/ 1488280 w 42198532"/>
              <a:gd name="connsiteY31" fmla="*/ 5613423 h 7004830"/>
              <a:gd name="connsiteX32" fmla="*/ 359648 w 42198532"/>
              <a:gd name="connsiteY32" fmla="*/ 4965225 h 7004830"/>
              <a:gd name="connsiteX33" fmla="*/ 724817 w 42198532"/>
              <a:gd name="connsiteY33" fmla="*/ 5242799 h 7004830"/>
              <a:gd name="connsiteX34" fmla="*/ 487418 w 42198532"/>
              <a:gd name="connsiteY34" fmla="*/ 5426534 h 7004830"/>
              <a:gd name="connsiteX35" fmla="*/ 493727 w 42198532"/>
              <a:gd name="connsiteY35" fmla="*/ 5437574 h 7004830"/>
              <a:gd name="connsiteX36" fmla="*/ 733493 w 42198532"/>
              <a:gd name="connsiteY36" fmla="*/ 5252262 h 7004830"/>
              <a:gd name="connsiteX37" fmla="*/ 733493 w 42198532"/>
              <a:gd name="connsiteY37" fmla="*/ 5598440 h 7004830"/>
              <a:gd name="connsiteX38" fmla="*/ 633328 w 42198532"/>
              <a:gd name="connsiteY38" fmla="*/ 5675720 h 7004830"/>
              <a:gd name="connsiteX39" fmla="*/ 641215 w 42198532"/>
              <a:gd name="connsiteY39" fmla="*/ 5688337 h 7004830"/>
              <a:gd name="connsiteX40" fmla="*/ 737436 w 42198532"/>
              <a:gd name="connsiteY40" fmla="*/ 5613423 h 7004830"/>
              <a:gd name="connsiteX41" fmla="*/ 1102605 w 42198532"/>
              <a:gd name="connsiteY41" fmla="*/ 5890997 h 7004830"/>
              <a:gd name="connsiteX42" fmla="*/ 866783 w 42198532"/>
              <a:gd name="connsiteY42" fmla="*/ 6073943 h 7004830"/>
              <a:gd name="connsiteX43" fmla="*/ 873093 w 42198532"/>
              <a:gd name="connsiteY43" fmla="*/ 6085772 h 7004830"/>
              <a:gd name="connsiteX44" fmla="*/ 865994 w 42198532"/>
              <a:gd name="connsiteY44" fmla="*/ 6074732 h 7004830"/>
              <a:gd name="connsiteX45" fmla="*/ 738225 w 42198532"/>
              <a:gd name="connsiteY45" fmla="*/ 6174091 h 7004830"/>
              <a:gd name="connsiteX46" fmla="*/ 373056 w 42198532"/>
              <a:gd name="connsiteY46" fmla="*/ 5896517 h 7004830"/>
              <a:gd name="connsiteX47" fmla="*/ 640426 w 42198532"/>
              <a:gd name="connsiteY47" fmla="*/ 5689125 h 7004830"/>
              <a:gd name="connsiteX48" fmla="*/ 633328 w 42198532"/>
              <a:gd name="connsiteY48" fmla="*/ 5676508 h 7004830"/>
              <a:gd name="connsiteX49" fmla="*/ 371479 w 42198532"/>
              <a:gd name="connsiteY49" fmla="*/ 5879169 h 7004830"/>
              <a:gd name="connsiteX50" fmla="*/ 371479 w 42198532"/>
              <a:gd name="connsiteY50" fmla="*/ 5532990 h 7004830"/>
              <a:gd name="connsiteX51" fmla="*/ 493727 w 42198532"/>
              <a:gd name="connsiteY51" fmla="*/ 5438362 h 7004830"/>
              <a:gd name="connsiteX52" fmla="*/ 486629 w 42198532"/>
              <a:gd name="connsiteY52" fmla="*/ 5426534 h 7004830"/>
              <a:gd name="connsiteX53" fmla="*/ 365169 w 42198532"/>
              <a:gd name="connsiteY53" fmla="*/ 5521161 h 7004830"/>
              <a:gd name="connsiteX54" fmla="*/ 0 w 42198532"/>
              <a:gd name="connsiteY54" fmla="*/ 5243588 h 7004830"/>
              <a:gd name="connsiteX55" fmla="*/ 359648 w 42198532"/>
              <a:gd name="connsiteY55" fmla="*/ 4965225 h 7004830"/>
              <a:gd name="connsiteX56" fmla="*/ 1106548 w 42198532"/>
              <a:gd name="connsiteY56" fmla="*/ 4604852 h 7004830"/>
              <a:gd name="connsiteX57" fmla="*/ 1106548 w 42198532"/>
              <a:gd name="connsiteY57" fmla="*/ 4951031 h 7004830"/>
              <a:gd name="connsiteX58" fmla="*/ 1018214 w 42198532"/>
              <a:gd name="connsiteY58" fmla="*/ 5019636 h 7004830"/>
              <a:gd name="connsiteX59" fmla="*/ 1025312 w 42198532"/>
              <a:gd name="connsiteY59" fmla="*/ 5030676 h 7004830"/>
              <a:gd name="connsiteX60" fmla="*/ 1017425 w 42198532"/>
              <a:gd name="connsiteY60" fmla="*/ 5020424 h 7004830"/>
              <a:gd name="connsiteX61" fmla="*/ 744534 w 42198532"/>
              <a:gd name="connsiteY61" fmla="*/ 5231759 h 7004830"/>
              <a:gd name="connsiteX62" fmla="*/ 744534 w 42198532"/>
              <a:gd name="connsiteY62" fmla="*/ 4885580 h 7004830"/>
              <a:gd name="connsiteX63" fmla="*/ 856530 w 42198532"/>
              <a:gd name="connsiteY63" fmla="*/ 4798050 h 7004830"/>
              <a:gd name="connsiteX64" fmla="*/ 849432 w 42198532"/>
              <a:gd name="connsiteY64" fmla="*/ 4787799 h 7004830"/>
              <a:gd name="connsiteX65" fmla="*/ 857319 w 42198532"/>
              <a:gd name="connsiteY65" fmla="*/ 4798050 h 7004830"/>
              <a:gd name="connsiteX66" fmla="*/ 1106548 w 42198532"/>
              <a:gd name="connsiteY66" fmla="*/ 4604852 h 7004830"/>
              <a:gd name="connsiteX67" fmla="*/ 737436 w 42198532"/>
              <a:gd name="connsiteY67" fmla="*/ 4313873 h 7004830"/>
              <a:gd name="connsiteX68" fmla="*/ 1102605 w 42198532"/>
              <a:gd name="connsiteY68" fmla="*/ 4591447 h 7004830"/>
              <a:gd name="connsiteX69" fmla="*/ 849432 w 42198532"/>
              <a:gd name="connsiteY69" fmla="*/ 4787799 h 7004830"/>
              <a:gd name="connsiteX70" fmla="*/ 738225 w 42198532"/>
              <a:gd name="connsiteY70" fmla="*/ 4873752 h 7004830"/>
              <a:gd name="connsiteX71" fmla="*/ 373056 w 42198532"/>
              <a:gd name="connsiteY71" fmla="*/ 4596178 h 7004830"/>
              <a:gd name="connsiteX72" fmla="*/ 737436 w 42198532"/>
              <a:gd name="connsiteY72" fmla="*/ 4313873 h 7004830"/>
              <a:gd name="connsiteX73" fmla="*/ 1115224 w 42198532"/>
              <a:gd name="connsiteY73" fmla="*/ 3661732 h 7004830"/>
              <a:gd name="connsiteX74" fmla="*/ 1125477 w 42198532"/>
              <a:gd name="connsiteY74" fmla="*/ 3669618 h 7004830"/>
              <a:gd name="connsiteX75" fmla="*/ 1480393 w 42198532"/>
              <a:gd name="connsiteY75" fmla="*/ 3939306 h 7004830"/>
              <a:gd name="connsiteX76" fmla="*/ 1116013 w 42198532"/>
              <a:gd name="connsiteY76" fmla="*/ 4222399 h 7004830"/>
              <a:gd name="connsiteX77" fmla="*/ 750844 w 42198532"/>
              <a:gd name="connsiteY77" fmla="*/ 3944037 h 7004830"/>
              <a:gd name="connsiteX78" fmla="*/ 1115224 w 42198532"/>
              <a:gd name="connsiteY78" fmla="*/ 3661732 h 7004830"/>
              <a:gd name="connsiteX79" fmla="*/ 1480393 w 42198532"/>
              <a:gd name="connsiteY79" fmla="*/ 2656315 h 7004830"/>
              <a:gd name="connsiteX80" fmla="*/ 1480393 w 42198532"/>
              <a:gd name="connsiteY80" fmla="*/ 3002494 h 7004830"/>
              <a:gd name="connsiteX81" fmla="*/ 1386537 w 42198532"/>
              <a:gd name="connsiteY81" fmla="*/ 3075042 h 7004830"/>
              <a:gd name="connsiteX82" fmla="*/ 1392847 w 42198532"/>
              <a:gd name="connsiteY82" fmla="*/ 3086870 h 7004830"/>
              <a:gd name="connsiteX83" fmla="*/ 1385748 w 42198532"/>
              <a:gd name="connsiteY83" fmla="*/ 3075830 h 7004830"/>
              <a:gd name="connsiteX84" fmla="*/ 1118379 w 42198532"/>
              <a:gd name="connsiteY84" fmla="*/ 3283222 h 7004830"/>
              <a:gd name="connsiteX85" fmla="*/ 1118379 w 42198532"/>
              <a:gd name="connsiteY85" fmla="*/ 2937043 h 7004830"/>
              <a:gd name="connsiteX86" fmla="*/ 1246148 w 42198532"/>
              <a:gd name="connsiteY86" fmla="*/ 2837685 h 7004830"/>
              <a:gd name="connsiteX87" fmla="*/ 1239839 w 42198532"/>
              <a:gd name="connsiteY87" fmla="*/ 2825856 h 7004830"/>
              <a:gd name="connsiteX88" fmla="*/ 1246937 w 42198532"/>
              <a:gd name="connsiteY88" fmla="*/ 2836896 h 7004830"/>
              <a:gd name="connsiteX89" fmla="*/ 1480393 w 42198532"/>
              <a:gd name="connsiteY89" fmla="*/ 2656315 h 7004830"/>
              <a:gd name="connsiteX90" fmla="*/ 732704 w 42198532"/>
              <a:gd name="connsiteY90" fmla="*/ 1716349 h 7004830"/>
              <a:gd name="connsiteX91" fmla="*/ 1097873 w 42198532"/>
              <a:gd name="connsiteY91" fmla="*/ 1993923 h 7004830"/>
              <a:gd name="connsiteX92" fmla="*/ 860473 w 42198532"/>
              <a:gd name="connsiteY92" fmla="*/ 2177658 h 7004830"/>
              <a:gd name="connsiteX93" fmla="*/ 867572 w 42198532"/>
              <a:gd name="connsiteY93" fmla="*/ 2189486 h 7004830"/>
              <a:gd name="connsiteX94" fmla="*/ 1106548 w 42198532"/>
              <a:gd name="connsiteY94" fmla="*/ 2003386 h 7004830"/>
              <a:gd name="connsiteX95" fmla="*/ 1106548 w 42198532"/>
              <a:gd name="connsiteY95" fmla="*/ 2350353 h 7004830"/>
              <a:gd name="connsiteX96" fmla="*/ 1007172 w 42198532"/>
              <a:gd name="connsiteY96" fmla="*/ 2427632 h 7004830"/>
              <a:gd name="connsiteX97" fmla="*/ 1014270 w 42198532"/>
              <a:gd name="connsiteY97" fmla="*/ 2440249 h 7004830"/>
              <a:gd name="connsiteX98" fmla="*/ 1110492 w 42198532"/>
              <a:gd name="connsiteY98" fmla="*/ 2365336 h 7004830"/>
              <a:gd name="connsiteX99" fmla="*/ 1475660 w 42198532"/>
              <a:gd name="connsiteY99" fmla="*/ 2642910 h 7004830"/>
              <a:gd name="connsiteX100" fmla="*/ 1239839 w 42198532"/>
              <a:gd name="connsiteY100" fmla="*/ 2825856 h 7004830"/>
              <a:gd name="connsiteX101" fmla="*/ 1112069 w 42198532"/>
              <a:gd name="connsiteY101" fmla="*/ 2925215 h 7004830"/>
              <a:gd name="connsiteX102" fmla="*/ 746900 w 42198532"/>
              <a:gd name="connsiteY102" fmla="*/ 2647641 h 7004830"/>
              <a:gd name="connsiteX103" fmla="*/ 1013481 w 42198532"/>
              <a:gd name="connsiteY103" fmla="*/ 2440249 h 7004830"/>
              <a:gd name="connsiteX104" fmla="*/ 1006383 w 42198532"/>
              <a:gd name="connsiteY104" fmla="*/ 2427632 h 7004830"/>
              <a:gd name="connsiteX105" fmla="*/ 744534 w 42198532"/>
              <a:gd name="connsiteY105" fmla="*/ 2631081 h 7004830"/>
              <a:gd name="connsiteX106" fmla="*/ 744534 w 42198532"/>
              <a:gd name="connsiteY106" fmla="*/ 2284114 h 7004830"/>
              <a:gd name="connsiteX107" fmla="*/ 866783 w 42198532"/>
              <a:gd name="connsiteY107" fmla="*/ 2189486 h 7004830"/>
              <a:gd name="connsiteX108" fmla="*/ 860473 w 42198532"/>
              <a:gd name="connsiteY108" fmla="*/ 2178447 h 7004830"/>
              <a:gd name="connsiteX109" fmla="*/ 738225 w 42198532"/>
              <a:gd name="connsiteY109" fmla="*/ 2273074 h 7004830"/>
              <a:gd name="connsiteX110" fmla="*/ 373056 w 42198532"/>
              <a:gd name="connsiteY110" fmla="*/ 1995500 h 7004830"/>
              <a:gd name="connsiteX111" fmla="*/ 732704 w 42198532"/>
              <a:gd name="connsiteY111" fmla="*/ 1716349 h 7004830"/>
              <a:gd name="connsiteX112" fmla="*/ 1480393 w 42198532"/>
              <a:gd name="connsiteY112" fmla="*/ 1355976 h 7004830"/>
              <a:gd name="connsiteX113" fmla="*/ 1480393 w 42198532"/>
              <a:gd name="connsiteY113" fmla="*/ 1702944 h 7004830"/>
              <a:gd name="connsiteX114" fmla="*/ 1391269 w 42198532"/>
              <a:gd name="connsiteY114" fmla="*/ 1771549 h 7004830"/>
              <a:gd name="connsiteX115" fmla="*/ 1399156 w 42198532"/>
              <a:gd name="connsiteY115" fmla="*/ 1781800 h 7004830"/>
              <a:gd name="connsiteX116" fmla="*/ 1483547 w 42198532"/>
              <a:gd name="connsiteY116" fmla="*/ 1716349 h 7004830"/>
              <a:gd name="connsiteX117" fmla="*/ 1848716 w 42198532"/>
              <a:gd name="connsiteY117" fmla="*/ 1993923 h 7004830"/>
              <a:gd name="connsiteX118" fmla="*/ 1658639 w 42198532"/>
              <a:gd name="connsiteY118" fmla="*/ 2141384 h 7004830"/>
              <a:gd name="connsiteX119" fmla="*/ 1489068 w 42198532"/>
              <a:gd name="connsiteY119" fmla="*/ 2273074 h 7004830"/>
              <a:gd name="connsiteX120" fmla="*/ 1123900 w 42198532"/>
              <a:gd name="connsiteY120" fmla="*/ 1995500 h 7004830"/>
              <a:gd name="connsiteX121" fmla="*/ 1398368 w 42198532"/>
              <a:gd name="connsiteY121" fmla="*/ 1782588 h 7004830"/>
              <a:gd name="connsiteX122" fmla="*/ 1390481 w 42198532"/>
              <a:gd name="connsiteY122" fmla="*/ 1771549 h 7004830"/>
              <a:gd name="connsiteX123" fmla="*/ 1118379 w 42198532"/>
              <a:gd name="connsiteY123" fmla="*/ 1982883 h 7004830"/>
              <a:gd name="connsiteX124" fmla="*/ 1118379 w 42198532"/>
              <a:gd name="connsiteY124" fmla="*/ 1636704 h 7004830"/>
              <a:gd name="connsiteX125" fmla="*/ 1230374 w 42198532"/>
              <a:gd name="connsiteY125" fmla="*/ 1549963 h 7004830"/>
              <a:gd name="connsiteX126" fmla="*/ 1480393 w 42198532"/>
              <a:gd name="connsiteY126" fmla="*/ 1355976 h 7004830"/>
              <a:gd name="connsiteX127" fmla="*/ 1110492 w 42198532"/>
              <a:gd name="connsiteY127" fmla="*/ 1064997 h 7004830"/>
              <a:gd name="connsiteX128" fmla="*/ 1475660 w 42198532"/>
              <a:gd name="connsiteY128" fmla="*/ 1342571 h 7004830"/>
              <a:gd name="connsiteX129" fmla="*/ 1223276 w 42198532"/>
              <a:gd name="connsiteY129" fmla="*/ 1538923 h 7004830"/>
              <a:gd name="connsiteX130" fmla="*/ 1230374 w 42198532"/>
              <a:gd name="connsiteY130" fmla="*/ 1549963 h 7004830"/>
              <a:gd name="connsiteX131" fmla="*/ 1222487 w 42198532"/>
              <a:gd name="connsiteY131" fmla="*/ 1539711 h 7004830"/>
              <a:gd name="connsiteX132" fmla="*/ 1112069 w 42198532"/>
              <a:gd name="connsiteY132" fmla="*/ 1625665 h 7004830"/>
              <a:gd name="connsiteX133" fmla="*/ 746900 w 42198532"/>
              <a:gd name="connsiteY133" fmla="*/ 1348091 h 7004830"/>
              <a:gd name="connsiteX134" fmla="*/ 1110492 w 42198532"/>
              <a:gd name="connsiteY134" fmla="*/ 1064997 h 7004830"/>
              <a:gd name="connsiteX135" fmla="*/ 1488280 w 42198532"/>
              <a:gd name="connsiteY135" fmla="*/ 413645 h 7004830"/>
              <a:gd name="connsiteX136" fmla="*/ 1498533 w 42198532"/>
              <a:gd name="connsiteY136" fmla="*/ 421530 h 7004830"/>
              <a:gd name="connsiteX137" fmla="*/ 1853448 w 42198532"/>
              <a:gd name="connsiteY137" fmla="*/ 691218 h 7004830"/>
              <a:gd name="connsiteX138" fmla="*/ 1489068 w 42198532"/>
              <a:gd name="connsiteY138" fmla="*/ 973524 h 7004830"/>
              <a:gd name="connsiteX139" fmla="*/ 1123900 w 42198532"/>
              <a:gd name="connsiteY139" fmla="*/ 695950 h 7004830"/>
              <a:gd name="connsiteX140" fmla="*/ 1488280 w 42198532"/>
              <a:gd name="connsiteY140" fmla="*/ 413645 h 7004830"/>
              <a:gd name="connsiteX141" fmla="*/ 1493012 w 42198532"/>
              <a:gd name="connsiteY141" fmla="*/ 117464 h 7004830"/>
              <a:gd name="connsiteX142" fmla="*/ 42118086 w 42198532"/>
              <a:gd name="connsiteY142" fmla="*/ 0 h 7004830"/>
              <a:gd name="connsiteX143" fmla="*/ 42198532 w 42198532"/>
              <a:gd name="connsiteY143" fmla="*/ 7004830 h 7004830"/>
              <a:gd name="connsiteX144" fmla="*/ 843615 w 42198532"/>
              <a:gd name="connsiteY144" fmla="*/ 6975464 h 7004830"/>
              <a:gd name="connsiteX145" fmla="*/ 810785 w 42198532"/>
              <a:gd name="connsiteY145" fmla="*/ 6950504 h 7004830"/>
              <a:gd name="connsiteX146" fmla="*/ 746900 w 42198532"/>
              <a:gd name="connsiteY146" fmla="*/ 6901934 h 7004830"/>
              <a:gd name="connsiteX147" fmla="*/ 746900 w 42198532"/>
              <a:gd name="connsiteY147" fmla="*/ 6547081 h 7004830"/>
              <a:gd name="connsiteX148" fmla="*/ 1019002 w 42198532"/>
              <a:gd name="connsiteY148" fmla="*/ 6335746 h 7004830"/>
              <a:gd name="connsiteX149" fmla="*/ 1012693 w 42198532"/>
              <a:gd name="connsiteY149" fmla="*/ 6323918 h 7004830"/>
              <a:gd name="connsiteX150" fmla="*/ 1019791 w 42198532"/>
              <a:gd name="connsiteY150" fmla="*/ 6334957 h 7004830"/>
              <a:gd name="connsiteX151" fmla="*/ 1110492 w 42198532"/>
              <a:gd name="connsiteY151" fmla="*/ 6264775 h 7004830"/>
              <a:gd name="connsiteX152" fmla="*/ 1489068 w 42198532"/>
              <a:gd name="connsiteY152" fmla="*/ 6553389 h 7004830"/>
              <a:gd name="connsiteX153" fmla="*/ 1870800 w 42198532"/>
              <a:gd name="connsiteY153" fmla="*/ 6257678 h 7004830"/>
              <a:gd name="connsiteX154" fmla="*/ 1870800 w 42198532"/>
              <a:gd name="connsiteY154" fmla="*/ 6139394 h 7004830"/>
              <a:gd name="connsiteX155" fmla="*/ 1857392 w 42198532"/>
              <a:gd name="connsiteY155" fmla="*/ 6144914 h 7004830"/>
              <a:gd name="connsiteX156" fmla="*/ 1857392 w 42198532"/>
              <a:gd name="connsiteY156" fmla="*/ 6251370 h 7004830"/>
              <a:gd name="connsiteX157" fmla="*/ 1495378 w 42198532"/>
              <a:gd name="connsiteY157" fmla="*/ 6531309 h 7004830"/>
              <a:gd name="connsiteX158" fmla="*/ 1495378 w 42198532"/>
              <a:gd name="connsiteY158" fmla="*/ 6185131 h 7004830"/>
              <a:gd name="connsiteX159" fmla="*/ 1857392 w 42198532"/>
              <a:gd name="connsiteY159" fmla="*/ 5904403 h 7004830"/>
              <a:gd name="connsiteX160" fmla="*/ 1857392 w 42198532"/>
              <a:gd name="connsiteY160" fmla="*/ 6144125 h 7004830"/>
              <a:gd name="connsiteX161" fmla="*/ 1870800 w 42198532"/>
              <a:gd name="connsiteY161" fmla="*/ 6138605 h 7004830"/>
              <a:gd name="connsiteX162" fmla="*/ 1870800 w 42198532"/>
              <a:gd name="connsiteY162" fmla="*/ 5887843 h 7004830"/>
              <a:gd name="connsiteX163" fmla="*/ 1739875 w 42198532"/>
              <a:gd name="connsiteY163" fmla="*/ 5788484 h 7004830"/>
              <a:gd name="connsiteX164" fmla="*/ 1497744 w 42198532"/>
              <a:gd name="connsiteY164" fmla="*/ 5604749 h 7004830"/>
              <a:gd name="connsiteX165" fmla="*/ 1497744 w 42198532"/>
              <a:gd name="connsiteY165" fmla="*/ 5424957 h 7004830"/>
              <a:gd name="connsiteX166" fmla="*/ 1484336 w 42198532"/>
              <a:gd name="connsiteY166" fmla="*/ 5427322 h 7004830"/>
              <a:gd name="connsiteX167" fmla="*/ 1484336 w 42198532"/>
              <a:gd name="connsiteY167" fmla="*/ 5598440 h 7004830"/>
              <a:gd name="connsiteX168" fmla="*/ 1122322 w 42198532"/>
              <a:gd name="connsiteY168" fmla="*/ 5879169 h 7004830"/>
              <a:gd name="connsiteX169" fmla="*/ 1122322 w 42198532"/>
              <a:gd name="connsiteY169" fmla="*/ 5532990 h 7004830"/>
              <a:gd name="connsiteX170" fmla="*/ 1292682 w 42198532"/>
              <a:gd name="connsiteY170" fmla="*/ 5400511 h 7004830"/>
              <a:gd name="connsiteX171" fmla="*/ 1285583 w 42198532"/>
              <a:gd name="connsiteY171" fmla="*/ 5390260 h 7004830"/>
              <a:gd name="connsiteX172" fmla="*/ 1116013 w 42198532"/>
              <a:gd name="connsiteY172" fmla="*/ 5521161 h 7004830"/>
              <a:gd name="connsiteX173" fmla="*/ 750844 w 42198532"/>
              <a:gd name="connsiteY173" fmla="*/ 5243588 h 7004830"/>
              <a:gd name="connsiteX174" fmla="*/ 1025312 w 42198532"/>
              <a:gd name="connsiteY174" fmla="*/ 5030676 h 7004830"/>
              <a:gd name="connsiteX175" fmla="*/ 1110492 w 42198532"/>
              <a:gd name="connsiteY175" fmla="*/ 4965225 h 7004830"/>
              <a:gd name="connsiteX176" fmla="*/ 1475660 w 42198532"/>
              <a:gd name="connsiteY176" fmla="*/ 5242799 h 7004830"/>
              <a:gd name="connsiteX177" fmla="*/ 1285583 w 42198532"/>
              <a:gd name="connsiteY177" fmla="*/ 5389472 h 7004830"/>
              <a:gd name="connsiteX178" fmla="*/ 1293470 w 42198532"/>
              <a:gd name="connsiteY178" fmla="*/ 5400511 h 7004830"/>
              <a:gd name="connsiteX179" fmla="*/ 1484336 w 42198532"/>
              <a:gd name="connsiteY179" fmla="*/ 5252262 h 7004830"/>
              <a:gd name="connsiteX180" fmla="*/ 1484336 w 42198532"/>
              <a:gd name="connsiteY180" fmla="*/ 5426534 h 7004830"/>
              <a:gd name="connsiteX181" fmla="*/ 1497744 w 42198532"/>
              <a:gd name="connsiteY181" fmla="*/ 5424168 h 7004830"/>
              <a:gd name="connsiteX182" fmla="*/ 1497744 w 42198532"/>
              <a:gd name="connsiteY182" fmla="*/ 5246742 h 7004830"/>
              <a:gd name="connsiteX183" fmla="*/ 1513518 w 42198532"/>
              <a:gd name="connsiteY183" fmla="*/ 5234125 h 7004830"/>
              <a:gd name="connsiteX184" fmla="*/ 1513518 w 42198532"/>
              <a:gd name="connsiteY184" fmla="*/ 5217565 h 7004830"/>
              <a:gd name="connsiteX185" fmla="*/ 1495378 w 42198532"/>
              <a:gd name="connsiteY185" fmla="*/ 5231759 h 7004830"/>
              <a:gd name="connsiteX186" fmla="*/ 1495378 w 42198532"/>
              <a:gd name="connsiteY186" fmla="*/ 4885580 h 7004830"/>
              <a:gd name="connsiteX187" fmla="*/ 1513518 w 42198532"/>
              <a:gd name="connsiteY187" fmla="*/ 4871386 h 7004830"/>
              <a:gd name="connsiteX188" fmla="*/ 1513518 w 42198532"/>
              <a:gd name="connsiteY188" fmla="*/ 4854826 h 7004830"/>
              <a:gd name="connsiteX189" fmla="*/ 1489068 w 42198532"/>
              <a:gd name="connsiteY189" fmla="*/ 4873752 h 7004830"/>
              <a:gd name="connsiteX190" fmla="*/ 1123900 w 42198532"/>
              <a:gd name="connsiteY190" fmla="*/ 4596178 h 7004830"/>
              <a:gd name="connsiteX191" fmla="*/ 1488280 w 42198532"/>
              <a:gd name="connsiteY191" fmla="*/ 4313873 h 7004830"/>
              <a:gd name="connsiteX192" fmla="*/ 1853448 w 42198532"/>
              <a:gd name="connsiteY192" fmla="*/ 4591447 h 7004830"/>
              <a:gd name="connsiteX193" fmla="*/ 1514307 w 42198532"/>
              <a:gd name="connsiteY193" fmla="*/ 4854826 h 7004830"/>
              <a:gd name="connsiteX194" fmla="*/ 1514307 w 42198532"/>
              <a:gd name="connsiteY194" fmla="*/ 4870598 h 7004830"/>
              <a:gd name="connsiteX195" fmla="*/ 1857392 w 42198532"/>
              <a:gd name="connsiteY195" fmla="*/ 4604852 h 7004830"/>
              <a:gd name="connsiteX196" fmla="*/ 1857392 w 42198532"/>
              <a:gd name="connsiteY196" fmla="*/ 4951031 h 7004830"/>
              <a:gd name="connsiteX197" fmla="*/ 1514307 w 42198532"/>
              <a:gd name="connsiteY197" fmla="*/ 5217565 h 7004830"/>
              <a:gd name="connsiteX198" fmla="*/ 1514307 w 42198532"/>
              <a:gd name="connsiteY198" fmla="*/ 5234125 h 7004830"/>
              <a:gd name="connsiteX199" fmla="*/ 1870800 w 42198532"/>
              <a:gd name="connsiteY199" fmla="*/ 4957339 h 7004830"/>
              <a:gd name="connsiteX200" fmla="*/ 1870800 w 42198532"/>
              <a:gd name="connsiteY200" fmla="*/ 4588292 h 7004830"/>
              <a:gd name="connsiteX201" fmla="*/ 1497744 w 42198532"/>
              <a:gd name="connsiteY201" fmla="*/ 4304410 h 7004830"/>
              <a:gd name="connsiteX202" fmla="*/ 1497744 w 42198532"/>
              <a:gd name="connsiteY202" fmla="*/ 3956654 h 7004830"/>
              <a:gd name="connsiteX203" fmla="*/ 1484336 w 42198532"/>
              <a:gd name="connsiteY203" fmla="*/ 3966905 h 7004830"/>
              <a:gd name="connsiteX204" fmla="*/ 1484336 w 42198532"/>
              <a:gd name="connsiteY204" fmla="*/ 4299679 h 7004830"/>
              <a:gd name="connsiteX205" fmla="*/ 1122322 w 42198532"/>
              <a:gd name="connsiteY205" fmla="*/ 4579618 h 7004830"/>
              <a:gd name="connsiteX206" fmla="*/ 1122322 w 42198532"/>
              <a:gd name="connsiteY206" fmla="*/ 4233439 h 7004830"/>
              <a:gd name="connsiteX207" fmla="*/ 1484336 w 42198532"/>
              <a:gd name="connsiteY207" fmla="*/ 3952712 h 7004830"/>
              <a:gd name="connsiteX208" fmla="*/ 1484336 w 42198532"/>
              <a:gd name="connsiteY208" fmla="*/ 3966117 h 7004830"/>
              <a:gd name="connsiteX209" fmla="*/ 1497744 w 42198532"/>
              <a:gd name="connsiteY209" fmla="*/ 3955866 h 7004830"/>
              <a:gd name="connsiteX210" fmla="*/ 1497744 w 42198532"/>
              <a:gd name="connsiteY210" fmla="*/ 3936152 h 7004830"/>
              <a:gd name="connsiteX211" fmla="*/ 1136519 w 42198532"/>
              <a:gd name="connsiteY211" fmla="*/ 3661732 h 7004830"/>
              <a:gd name="connsiteX212" fmla="*/ 1125477 w 42198532"/>
              <a:gd name="connsiteY212" fmla="*/ 3669618 h 7004830"/>
              <a:gd name="connsiteX213" fmla="*/ 1135730 w 42198532"/>
              <a:gd name="connsiteY213" fmla="*/ 3660943 h 7004830"/>
              <a:gd name="connsiteX214" fmla="*/ 1119956 w 42198532"/>
              <a:gd name="connsiteY214" fmla="*/ 3649115 h 7004830"/>
              <a:gd name="connsiteX215" fmla="*/ 1119956 w 42198532"/>
              <a:gd name="connsiteY215" fmla="*/ 3637286 h 7004830"/>
              <a:gd name="connsiteX216" fmla="*/ 1106548 w 42198532"/>
              <a:gd name="connsiteY216" fmla="*/ 3637286 h 7004830"/>
              <a:gd name="connsiteX217" fmla="*/ 1106548 w 42198532"/>
              <a:gd name="connsiteY217" fmla="*/ 3649903 h 7004830"/>
              <a:gd name="connsiteX218" fmla="*/ 744534 w 42198532"/>
              <a:gd name="connsiteY218" fmla="*/ 3929843 h 7004830"/>
              <a:gd name="connsiteX219" fmla="*/ 744534 w 42198532"/>
              <a:gd name="connsiteY219" fmla="*/ 3612841 h 7004830"/>
              <a:gd name="connsiteX220" fmla="*/ 744534 w 42198532"/>
              <a:gd name="connsiteY220" fmla="*/ 3584453 h 7004830"/>
              <a:gd name="connsiteX221" fmla="*/ 1106548 w 42198532"/>
              <a:gd name="connsiteY221" fmla="*/ 3303725 h 7004830"/>
              <a:gd name="connsiteX222" fmla="*/ 1106548 w 42198532"/>
              <a:gd name="connsiteY222" fmla="*/ 3617573 h 7004830"/>
              <a:gd name="connsiteX223" fmla="*/ 1106548 w 42198532"/>
              <a:gd name="connsiteY223" fmla="*/ 3636498 h 7004830"/>
              <a:gd name="connsiteX224" fmla="*/ 1119956 w 42198532"/>
              <a:gd name="connsiteY224" fmla="*/ 3636498 h 7004830"/>
              <a:gd name="connsiteX225" fmla="*/ 1119956 w 42198532"/>
              <a:gd name="connsiteY225" fmla="*/ 3298205 h 7004830"/>
              <a:gd name="connsiteX226" fmla="*/ 1392847 w 42198532"/>
              <a:gd name="connsiteY226" fmla="*/ 3086870 h 7004830"/>
              <a:gd name="connsiteX227" fmla="*/ 1483547 w 42198532"/>
              <a:gd name="connsiteY227" fmla="*/ 3016688 h 7004830"/>
              <a:gd name="connsiteX228" fmla="*/ 1862913 w 42198532"/>
              <a:gd name="connsiteY228" fmla="*/ 3304513 h 7004830"/>
              <a:gd name="connsiteX229" fmla="*/ 2243855 w 42198532"/>
              <a:gd name="connsiteY229" fmla="*/ 3008803 h 7004830"/>
              <a:gd name="connsiteX230" fmla="*/ 2243855 w 42198532"/>
              <a:gd name="connsiteY230" fmla="*/ 2891307 h 7004830"/>
              <a:gd name="connsiteX231" fmla="*/ 2231236 w 42198532"/>
              <a:gd name="connsiteY231" fmla="*/ 2896827 h 7004830"/>
              <a:gd name="connsiteX232" fmla="*/ 2231236 w 42198532"/>
              <a:gd name="connsiteY232" fmla="*/ 3002494 h 7004830"/>
              <a:gd name="connsiteX233" fmla="*/ 1869222 w 42198532"/>
              <a:gd name="connsiteY233" fmla="*/ 3283222 h 7004830"/>
              <a:gd name="connsiteX234" fmla="*/ 1869222 w 42198532"/>
              <a:gd name="connsiteY234" fmla="*/ 2937043 h 7004830"/>
              <a:gd name="connsiteX235" fmla="*/ 2231236 w 42198532"/>
              <a:gd name="connsiteY235" fmla="*/ 2656315 h 7004830"/>
              <a:gd name="connsiteX236" fmla="*/ 2231236 w 42198532"/>
              <a:gd name="connsiteY236" fmla="*/ 2896038 h 7004830"/>
              <a:gd name="connsiteX237" fmla="*/ 2243855 w 42198532"/>
              <a:gd name="connsiteY237" fmla="*/ 2890518 h 7004830"/>
              <a:gd name="connsiteX238" fmla="*/ 2243855 w 42198532"/>
              <a:gd name="connsiteY238" fmla="*/ 2639755 h 7004830"/>
              <a:gd name="connsiteX239" fmla="*/ 2113720 w 42198532"/>
              <a:gd name="connsiteY239" fmla="*/ 2540397 h 7004830"/>
              <a:gd name="connsiteX240" fmla="*/ 2100312 w 42198532"/>
              <a:gd name="connsiteY240" fmla="*/ 2546705 h 7004830"/>
              <a:gd name="connsiteX241" fmla="*/ 2226503 w 42198532"/>
              <a:gd name="connsiteY241" fmla="*/ 2642910 h 7004830"/>
              <a:gd name="connsiteX242" fmla="*/ 1862124 w 42198532"/>
              <a:gd name="connsiteY242" fmla="*/ 2925215 h 7004830"/>
              <a:gd name="connsiteX243" fmla="*/ 1496955 w 42198532"/>
              <a:gd name="connsiteY243" fmla="*/ 2647641 h 7004830"/>
              <a:gd name="connsiteX244" fmla="*/ 1861335 w 42198532"/>
              <a:gd name="connsiteY244" fmla="*/ 2365336 h 7004830"/>
              <a:gd name="connsiteX245" fmla="*/ 2099523 w 42198532"/>
              <a:gd name="connsiteY245" fmla="*/ 2545916 h 7004830"/>
              <a:gd name="connsiteX246" fmla="*/ 2112931 w 42198532"/>
              <a:gd name="connsiteY246" fmla="*/ 2539608 h 7004830"/>
              <a:gd name="connsiteX247" fmla="*/ 1870800 w 42198532"/>
              <a:gd name="connsiteY247" fmla="*/ 2355873 h 7004830"/>
              <a:gd name="connsiteX248" fmla="*/ 1870800 w 42198532"/>
              <a:gd name="connsiteY248" fmla="*/ 2176869 h 7004830"/>
              <a:gd name="connsiteX249" fmla="*/ 1857392 w 42198532"/>
              <a:gd name="connsiteY249" fmla="*/ 2178447 h 7004830"/>
              <a:gd name="connsiteX250" fmla="*/ 1857392 w 42198532"/>
              <a:gd name="connsiteY250" fmla="*/ 2350353 h 7004830"/>
              <a:gd name="connsiteX251" fmla="*/ 1496167 w 42198532"/>
              <a:gd name="connsiteY251" fmla="*/ 2631081 h 7004830"/>
              <a:gd name="connsiteX252" fmla="*/ 1496167 w 42198532"/>
              <a:gd name="connsiteY252" fmla="*/ 2284114 h 7004830"/>
              <a:gd name="connsiteX253" fmla="*/ 1666526 w 42198532"/>
              <a:gd name="connsiteY253" fmla="*/ 2152424 h 7004830"/>
              <a:gd name="connsiteX254" fmla="*/ 1658639 w 42198532"/>
              <a:gd name="connsiteY254" fmla="*/ 2141384 h 7004830"/>
              <a:gd name="connsiteX255" fmla="*/ 1666526 w 42198532"/>
              <a:gd name="connsiteY255" fmla="*/ 2151636 h 7004830"/>
              <a:gd name="connsiteX256" fmla="*/ 1857392 w 42198532"/>
              <a:gd name="connsiteY256" fmla="*/ 2003386 h 7004830"/>
              <a:gd name="connsiteX257" fmla="*/ 1857392 w 42198532"/>
              <a:gd name="connsiteY257" fmla="*/ 2177658 h 7004830"/>
              <a:gd name="connsiteX258" fmla="*/ 1870800 w 42198532"/>
              <a:gd name="connsiteY258" fmla="*/ 2176081 h 7004830"/>
              <a:gd name="connsiteX259" fmla="*/ 1870800 w 42198532"/>
              <a:gd name="connsiteY259" fmla="*/ 1998654 h 7004830"/>
              <a:gd name="connsiteX260" fmla="*/ 1886574 w 42198532"/>
              <a:gd name="connsiteY260" fmla="*/ 1986037 h 7004830"/>
              <a:gd name="connsiteX261" fmla="*/ 1886574 w 42198532"/>
              <a:gd name="connsiteY261" fmla="*/ 1969478 h 7004830"/>
              <a:gd name="connsiteX262" fmla="*/ 1869222 w 42198532"/>
              <a:gd name="connsiteY262" fmla="*/ 1982883 h 7004830"/>
              <a:gd name="connsiteX263" fmla="*/ 1869222 w 42198532"/>
              <a:gd name="connsiteY263" fmla="*/ 1636704 h 7004830"/>
              <a:gd name="connsiteX264" fmla="*/ 1886574 w 42198532"/>
              <a:gd name="connsiteY264" fmla="*/ 1623299 h 7004830"/>
              <a:gd name="connsiteX265" fmla="*/ 1886574 w 42198532"/>
              <a:gd name="connsiteY265" fmla="*/ 1606739 h 7004830"/>
              <a:gd name="connsiteX266" fmla="*/ 1862124 w 42198532"/>
              <a:gd name="connsiteY266" fmla="*/ 1625665 h 7004830"/>
              <a:gd name="connsiteX267" fmla="*/ 1496955 w 42198532"/>
              <a:gd name="connsiteY267" fmla="*/ 1348091 h 7004830"/>
              <a:gd name="connsiteX268" fmla="*/ 1861335 w 42198532"/>
              <a:gd name="connsiteY268" fmla="*/ 1064997 h 7004830"/>
              <a:gd name="connsiteX269" fmla="*/ 2226503 w 42198532"/>
              <a:gd name="connsiteY269" fmla="*/ 1342571 h 7004830"/>
              <a:gd name="connsiteX270" fmla="*/ 1887362 w 42198532"/>
              <a:gd name="connsiteY270" fmla="*/ 1605951 h 7004830"/>
              <a:gd name="connsiteX271" fmla="*/ 1887362 w 42198532"/>
              <a:gd name="connsiteY271" fmla="*/ 1622510 h 7004830"/>
              <a:gd name="connsiteX272" fmla="*/ 2231236 w 42198532"/>
              <a:gd name="connsiteY272" fmla="*/ 1355976 h 7004830"/>
              <a:gd name="connsiteX273" fmla="*/ 2231236 w 42198532"/>
              <a:gd name="connsiteY273" fmla="*/ 1702944 h 7004830"/>
              <a:gd name="connsiteX274" fmla="*/ 1887362 w 42198532"/>
              <a:gd name="connsiteY274" fmla="*/ 1968689 h 7004830"/>
              <a:gd name="connsiteX275" fmla="*/ 1887362 w 42198532"/>
              <a:gd name="connsiteY275" fmla="*/ 1985249 h 7004830"/>
              <a:gd name="connsiteX276" fmla="*/ 2243855 w 42198532"/>
              <a:gd name="connsiteY276" fmla="*/ 1709252 h 7004830"/>
              <a:gd name="connsiteX277" fmla="*/ 2243855 w 42198532"/>
              <a:gd name="connsiteY277" fmla="*/ 1339416 h 7004830"/>
              <a:gd name="connsiteX278" fmla="*/ 1870800 w 42198532"/>
              <a:gd name="connsiteY278" fmla="*/ 1056323 h 7004830"/>
              <a:gd name="connsiteX279" fmla="*/ 1870800 w 42198532"/>
              <a:gd name="connsiteY279" fmla="*/ 707778 h 7004830"/>
              <a:gd name="connsiteX280" fmla="*/ 1857392 w 42198532"/>
              <a:gd name="connsiteY280" fmla="*/ 718030 h 7004830"/>
              <a:gd name="connsiteX281" fmla="*/ 1857392 w 42198532"/>
              <a:gd name="connsiteY281" fmla="*/ 1050803 h 7004830"/>
              <a:gd name="connsiteX282" fmla="*/ 1496167 w 42198532"/>
              <a:gd name="connsiteY282" fmla="*/ 1331531 h 7004830"/>
              <a:gd name="connsiteX283" fmla="*/ 1496167 w 42198532"/>
              <a:gd name="connsiteY283" fmla="*/ 985352 h 7004830"/>
              <a:gd name="connsiteX284" fmla="*/ 1857392 w 42198532"/>
              <a:gd name="connsiteY284" fmla="*/ 704624 h 7004830"/>
              <a:gd name="connsiteX285" fmla="*/ 1857392 w 42198532"/>
              <a:gd name="connsiteY285" fmla="*/ 717241 h 7004830"/>
              <a:gd name="connsiteX286" fmla="*/ 1870800 w 42198532"/>
              <a:gd name="connsiteY286" fmla="*/ 706990 h 7004830"/>
              <a:gd name="connsiteX287" fmla="*/ 1870800 w 42198532"/>
              <a:gd name="connsiteY287" fmla="*/ 688064 h 7004830"/>
              <a:gd name="connsiteX288" fmla="*/ 1509574 w 42198532"/>
              <a:gd name="connsiteY288" fmla="*/ 412856 h 7004830"/>
              <a:gd name="connsiteX289" fmla="*/ 1498533 w 42198532"/>
              <a:gd name="connsiteY289" fmla="*/ 421530 h 7004830"/>
              <a:gd name="connsiteX290" fmla="*/ 1508786 w 42198532"/>
              <a:gd name="connsiteY290" fmla="*/ 412856 h 7004830"/>
              <a:gd name="connsiteX291" fmla="*/ 1493012 w 42198532"/>
              <a:gd name="connsiteY291" fmla="*/ 401028 h 7004830"/>
              <a:gd name="connsiteX292" fmla="*/ 1493012 w 42198532"/>
              <a:gd name="connsiteY292" fmla="*/ 119417 h 7004830"/>
              <a:gd name="connsiteX293" fmla="*/ 1493012 w 42198532"/>
              <a:gd name="connsiteY293" fmla="*/ 117464 h 7004830"/>
              <a:gd name="connsiteX294" fmla="*/ 1398859 w 42198532"/>
              <a:gd name="connsiteY294" fmla="*/ 117464 h 7004830"/>
              <a:gd name="connsiteX295" fmla="*/ 1480393 w 42198532"/>
              <a:gd name="connsiteY295" fmla="*/ 117464 h 7004830"/>
              <a:gd name="connsiteX296" fmla="*/ 1480393 w 42198532"/>
              <a:gd name="connsiteY296" fmla="*/ 201868 h 7004830"/>
              <a:gd name="connsiteX297" fmla="*/ 1480393 w 42198532"/>
              <a:gd name="connsiteY297" fmla="*/ 401028 h 7004830"/>
              <a:gd name="connsiteX298" fmla="*/ 1118379 w 42198532"/>
              <a:gd name="connsiteY298" fmla="*/ 681756 h 7004830"/>
              <a:gd name="connsiteX299" fmla="*/ 1118379 w 42198532"/>
              <a:gd name="connsiteY299" fmla="*/ 335577 h 7004830"/>
              <a:gd name="connsiteX300" fmla="*/ 1379242 w 42198532"/>
              <a:gd name="connsiteY300" fmla="*/ 132719 h 7004830"/>
              <a:gd name="connsiteX301" fmla="*/ 1398859 w 42198532"/>
              <a:gd name="connsiteY301" fmla="*/ 117464 h 7004830"/>
              <a:gd name="connsiteX302" fmla="*/ 840168 w 42198532"/>
              <a:gd name="connsiteY302" fmla="*/ 117464 h 7004830"/>
              <a:gd name="connsiteX303" fmla="*/ 1377550 w 42198532"/>
              <a:gd name="connsiteY303" fmla="*/ 117464 h 7004830"/>
              <a:gd name="connsiteX304" fmla="*/ 1301753 w 42198532"/>
              <a:gd name="connsiteY304" fmla="*/ 176360 h 7004830"/>
              <a:gd name="connsiteX305" fmla="*/ 1112069 w 42198532"/>
              <a:gd name="connsiteY305" fmla="*/ 323748 h 7004830"/>
              <a:gd name="connsiteX306" fmla="*/ 857417 w 42198532"/>
              <a:gd name="connsiteY306" fmla="*/ 130551 h 7004830"/>
              <a:gd name="connsiteX307" fmla="*/ 840168 w 42198532"/>
              <a:gd name="connsiteY307" fmla="*/ 117464 h 70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42198532" h="7004830" extrusionOk="0">
                <a:moveTo>
                  <a:pt x="738225" y="6911396"/>
                </a:moveTo>
                <a:lnTo>
                  <a:pt x="814828" y="6969750"/>
                </a:lnTo>
                <a:lnTo>
                  <a:pt x="822329" y="6975464"/>
                </a:lnTo>
                <a:lnTo>
                  <a:pt x="655724" y="6975464"/>
                </a:lnTo>
                <a:lnTo>
                  <a:pt x="656989" y="6974481"/>
                </a:lnTo>
                <a:lnTo>
                  <a:pt x="738225" y="6911396"/>
                </a:lnTo>
                <a:close/>
                <a:moveTo>
                  <a:pt x="733493" y="6551812"/>
                </a:moveTo>
                <a:lnTo>
                  <a:pt x="733493" y="6897991"/>
                </a:lnTo>
                <a:lnTo>
                  <a:pt x="639637" y="6970539"/>
                </a:lnTo>
                <a:cubicBezTo>
                  <a:pt x="645158" y="6972116"/>
                  <a:pt x="650679" y="6972904"/>
                  <a:pt x="656989" y="6974481"/>
                </a:cubicBezTo>
                <a:cubicBezTo>
                  <a:pt x="650679" y="6973693"/>
                  <a:pt x="644369" y="6972116"/>
                  <a:pt x="638848" y="6971327"/>
                </a:cubicBezTo>
                <a:lnTo>
                  <a:pt x="633515" y="6975464"/>
                </a:lnTo>
                <a:lnTo>
                  <a:pt x="371479" y="6975464"/>
                </a:lnTo>
                <a:lnTo>
                  <a:pt x="371479" y="6917056"/>
                </a:lnTo>
                <a:lnTo>
                  <a:pt x="371479" y="6832540"/>
                </a:lnTo>
                <a:lnTo>
                  <a:pt x="733493" y="6551812"/>
                </a:lnTo>
                <a:close/>
                <a:moveTo>
                  <a:pt x="1106548" y="5904403"/>
                </a:moveTo>
                <a:lnTo>
                  <a:pt x="1106548" y="6251370"/>
                </a:lnTo>
                <a:lnTo>
                  <a:pt x="1012693" y="6323918"/>
                </a:lnTo>
                <a:lnTo>
                  <a:pt x="744534" y="6531309"/>
                </a:lnTo>
                <a:lnTo>
                  <a:pt x="744534" y="6185131"/>
                </a:lnTo>
                <a:lnTo>
                  <a:pt x="873093" y="6085772"/>
                </a:lnTo>
                <a:lnTo>
                  <a:pt x="1106548" y="5904403"/>
                </a:lnTo>
                <a:close/>
                <a:moveTo>
                  <a:pt x="1739875" y="5788484"/>
                </a:moveTo>
                <a:lnTo>
                  <a:pt x="1726467" y="5794792"/>
                </a:lnTo>
                <a:lnTo>
                  <a:pt x="1739875" y="5788484"/>
                </a:lnTo>
                <a:close/>
                <a:moveTo>
                  <a:pt x="1488280" y="5613423"/>
                </a:moveTo>
                <a:lnTo>
                  <a:pt x="1726467" y="5794792"/>
                </a:lnTo>
                <a:lnTo>
                  <a:pt x="1853448" y="5890997"/>
                </a:lnTo>
                <a:lnTo>
                  <a:pt x="1489068" y="6174091"/>
                </a:lnTo>
                <a:lnTo>
                  <a:pt x="1123900" y="5896517"/>
                </a:lnTo>
                <a:lnTo>
                  <a:pt x="1488280" y="5613423"/>
                </a:lnTo>
                <a:close/>
                <a:moveTo>
                  <a:pt x="359648" y="4965225"/>
                </a:moveTo>
                <a:lnTo>
                  <a:pt x="724817" y="5242799"/>
                </a:lnTo>
                <a:lnTo>
                  <a:pt x="487418" y="5426534"/>
                </a:lnTo>
                <a:lnTo>
                  <a:pt x="493727" y="5437574"/>
                </a:lnTo>
                <a:lnTo>
                  <a:pt x="733493" y="5252262"/>
                </a:lnTo>
                <a:lnTo>
                  <a:pt x="733493" y="5598440"/>
                </a:lnTo>
                <a:lnTo>
                  <a:pt x="633328" y="5675720"/>
                </a:lnTo>
                <a:lnTo>
                  <a:pt x="641215" y="5688337"/>
                </a:lnTo>
                <a:lnTo>
                  <a:pt x="737436" y="5613423"/>
                </a:lnTo>
                <a:lnTo>
                  <a:pt x="1102605" y="5890997"/>
                </a:lnTo>
                <a:lnTo>
                  <a:pt x="866783" y="6073943"/>
                </a:lnTo>
                <a:lnTo>
                  <a:pt x="873093" y="6085772"/>
                </a:lnTo>
                <a:lnTo>
                  <a:pt x="865994" y="6074732"/>
                </a:lnTo>
                <a:lnTo>
                  <a:pt x="738225" y="6174091"/>
                </a:lnTo>
                <a:lnTo>
                  <a:pt x="373056" y="5896517"/>
                </a:lnTo>
                <a:lnTo>
                  <a:pt x="640426" y="5689125"/>
                </a:lnTo>
                <a:lnTo>
                  <a:pt x="633328" y="5676508"/>
                </a:lnTo>
                <a:lnTo>
                  <a:pt x="371479" y="5879169"/>
                </a:lnTo>
                <a:lnTo>
                  <a:pt x="371479" y="5532990"/>
                </a:lnTo>
                <a:lnTo>
                  <a:pt x="493727" y="5438362"/>
                </a:lnTo>
                <a:lnTo>
                  <a:pt x="486629" y="5426534"/>
                </a:lnTo>
                <a:lnTo>
                  <a:pt x="365169" y="5521161"/>
                </a:lnTo>
                <a:lnTo>
                  <a:pt x="0" y="5243588"/>
                </a:lnTo>
                <a:lnTo>
                  <a:pt x="359648" y="4965225"/>
                </a:lnTo>
                <a:close/>
                <a:moveTo>
                  <a:pt x="1106548" y="4604852"/>
                </a:moveTo>
                <a:lnTo>
                  <a:pt x="1106548" y="4951031"/>
                </a:lnTo>
                <a:lnTo>
                  <a:pt x="1018214" y="5019636"/>
                </a:lnTo>
                <a:lnTo>
                  <a:pt x="1025312" y="5030676"/>
                </a:lnTo>
                <a:lnTo>
                  <a:pt x="1017425" y="5020424"/>
                </a:lnTo>
                <a:lnTo>
                  <a:pt x="744534" y="5231759"/>
                </a:lnTo>
                <a:lnTo>
                  <a:pt x="744534" y="4885580"/>
                </a:lnTo>
                <a:lnTo>
                  <a:pt x="856530" y="4798050"/>
                </a:lnTo>
                <a:lnTo>
                  <a:pt x="849432" y="4787799"/>
                </a:lnTo>
                <a:lnTo>
                  <a:pt x="857319" y="4798050"/>
                </a:lnTo>
                <a:lnTo>
                  <a:pt x="1106548" y="4604852"/>
                </a:lnTo>
                <a:close/>
                <a:moveTo>
                  <a:pt x="737436" y="4313873"/>
                </a:moveTo>
                <a:lnTo>
                  <a:pt x="1102605" y="4591447"/>
                </a:lnTo>
                <a:lnTo>
                  <a:pt x="849432" y="4787799"/>
                </a:lnTo>
                <a:lnTo>
                  <a:pt x="738225" y="4873752"/>
                </a:lnTo>
                <a:lnTo>
                  <a:pt x="373056" y="4596178"/>
                </a:lnTo>
                <a:lnTo>
                  <a:pt x="737436" y="4313873"/>
                </a:lnTo>
                <a:close/>
                <a:moveTo>
                  <a:pt x="1115224" y="3661732"/>
                </a:moveTo>
                <a:lnTo>
                  <a:pt x="1125477" y="3669618"/>
                </a:lnTo>
                <a:lnTo>
                  <a:pt x="1480393" y="3939306"/>
                </a:lnTo>
                <a:lnTo>
                  <a:pt x="1116013" y="4222399"/>
                </a:lnTo>
                <a:lnTo>
                  <a:pt x="750844" y="3944037"/>
                </a:lnTo>
                <a:lnTo>
                  <a:pt x="1115224" y="3661732"/>
                </a:lnTo>
                <a:close/>
                <a:moveTo>
                  <a:pt x="1480393" y="2656315"/>
                </a:moveTo>
                <a:lnTo>
                  <a:pt x="1480393" y="3002494"/>
                </a:lnTo>
                <a:lnTo>
                  <a:pt x="1386537" y="3075042"/>
                </a:lnTo>
                <a:lnTo>
                  <a:pt x="1392847" y="3086870"/>
                </a:lnTo>
                <a:lnTo>
                  <a:pt x="1385748" y="3075830"/>
                </a:lnTo>
                <a:lnTo>
                  <a:pt x="1118379" y="3283222"/>
                </a:lnTo>
                <a:lnTo>
                  <a:pt x="1118379" y="2937043"/>
                </a:lnTo>
                <a:lnTo>
                  <a:pt x="1246148" y="2837685"/>
                </a:lnTo>
                <a:lnTo>
                  <a:pt x="1239839" y="2825856"/>
                </a:lnTo>
                <a:lnTo>
                  <a:pt x="1246937" y="2836896"/>
                </a:lnTo>
                <a:lnTo>
                  <a:pt x="1480393" y="2656315"/>
                </a:lnTo>
                <a:close/>
                <a:moveTo>
                  <a:pt x="732704" y="1716349"/>
                </a:moveTo>
                <a:lnTo>
                  <a:pt x="1097873" y="1993923"/>
                </a:lnTo>
                <a:lnTo>
                  <a:pt x="860473" y="2177658"/>
                </a:lnTo>
                <a:lnTo>
                  <a:pt x="867572" y="2189486"/>
                </a:lnTo>
                <a:lnTo>
                  <a:pt x="1106548" y="2003386"/>
                </a:lnTo>
                <a:lnTo>
                  <a:pt x="1106548" y="2350353"/>
                </a:lnTo>
                <a:lnTo>
                  <a:pt x="1007172" y="2427632"/>
                </a:lnTo>
                <a:lnTo>
                  <a:pt x="1014270" y="2440249"/>
                </a:lnTo>
                <a:lnTo>
                  <a:pt x="1110492" y="2365336"/>
                </a:lnTo>
                <a:lnTo>
                  <a:pt x="1475660" y="2642910"/>
                </a:lnTo>
                <a:lnTo>
                  <a:pt x="1239839" y="2825856"/>
                </a:lnTo>
                <a:lnTo>
                  <a:pt x="1112069" y="2925215"/>
                </a:lnTo>
                <a:lnTo>
                  <a:pt x="746900" y="2647641"/>
                </a:lnTo>
                <a:lnTo>
                  <a:pt x="1013481" y="2440249"/>
                </a:lnTo>
                <a:lnTo>
                  <a:pt x="1006383" y="2427632"/>
                </a:lnTo>
                <a:lnTo>
                  <a:pt x="744534" y="2631081"/>
                </a:lnTo>
                <a:lnTo>
                  <a:pt x="744534" y="2284114"/>
                </a:lnTo>
                <a:lnTo>
                  <a:pt x="866783" y="2189486"/>
                </a:lnTo>
                <a:lnTo>
                  <a:pt x="860473" y="2178447"/>
                </a:lnTo>
                <a:lnTo>
                  <a:pt x="738225" y="2273074"/>
                </a:lnTo>
                <a:lnTo>
                  <a:pt x="373056" y="1995500"/>
                </a:lnTo>
                <a:lnTo>
                  <a:pt x="732704" y="1716349"/>
                </a:lnTo>
                <a:close/>
                <a:moveTo>
                  <a:pt x="1480393" y="1355976"/>
                </a:moveTo>
                <a:lnTo>
                  <a:pt x="1480393" y="1702944"/>
                </a:lnTo>
                <a:lnTo>
                  <a:pt x="1391269" y="1771549"/>
                </a:lnTo>
                <a:lnTo>
                  <a:pt x="1399156" y="1781800"/>
                </a:lnTo>
                <a:lnTo>
                  <a:pt x="1483547" y="1716349"/>
                </a:lnTo>
                <a:lnTo>
                  <a:pt x="1848716" y="1993923"/>
                </a:lnTo>
                <a:lnTo>
                  <a:pt x="1658639" y="2141384"/>
                </a:lnTo>
                <a:lnTo>
                  <a:pt x="1489068" y="2273074"/>
                </a:lnTo>
                <a:lnTo>
                  <a:pt x="1123900" y="1995500"/>
                </a:lnTo>
                <a:lnTo>
                  <a:pt x="1398368" y="1782588"/>
                </a:lnTo>
                <a:lnTo>
                  <a:pt x="1390481" y="1771549"/>
                </a:lnTo>
                <a:lnTo>
                  <a:pt x="1118379" y="1982883"/>
                </a:lnTo>
                <a:lnTo>
                  <a:pt x="1118379" y="1636704"/>
                </a:lnTo>
                <a:lnTo>
                  <a:pt x="1230374" y="1549963"/>
                </a:lnTo>
                <a:lnTo>
                  <a:pt x="1480393" y="1355976"/>
                </a:lnTo>
                <a:close/>
                <a:moveTo>
                  <a:pt x="1110492" y="1064997"/>
                </a:moveTo>
                <a:lnTo>
                  <a:pt x="1475660" y="1342571"/>
                </a:lnTo>
                <a:lnTo>
                  <a:pt x="1223276" y="1538923"/>
                </a:lnTo>
                <a:lnTo>
                  <a:pt x="1230374" y="1549963"/>
                </a:lnTo>
                <a:lnTo>
                  <a:pt x="1222487" y="1539711"/>
                </a:lnTo>
                <a:lnTo>
                  <a:pt x="1112069" y="1625665"/>
                </a:lnTo>
                <a:lnTo>
                  <a:pt x="746900" y="1348091"/>
                </a:lnTo>
                <a:lnTo>
                  <a:pt x="1110492" y="1064997"/>
                </a:lnTo>
                <a:close/>
                <a:moveTo>
                  <a:pt x="1488280" y="413645"/>
                </a:moveTo>
                <a:lnTo>
                  <a:pt x="1498533" y="421530"/>
                </a:lnTo>
                <a:lnTo>
                  <a:pt x="1853448" y="691218"/>
                </a:lnTo>
                <a:lnTo>
                  <a:pt x="1489068" y="973524"/>
                </a:lnTo>
                <a:lnTo>
                  <a:pt x="1123900" y="695950"/>
                </a:lnTo>
                <a:lnTo>
                  <a:pt x="1488280" y="413645"/>
                </a:lnTo>
                <a:close/>
                <a:moveTo>
                  <a:pt x="1493012" y="117464"/>
                </a:moveTo>
                <a:lnTo>
                  <a:pt x="42118086" y="0"/>
                </a:lnTo>
                <a:lnTo>
                  <a:pt x="42198532" y="7004830"/>
                </a:lnTo>
                <a:lnTo>
                  <a:pt x="843615" y="6975464"/>
                </a:lnTo>
                <a:lnTo>
                  <a:pt x="810785" y="6950504"/>
                </a:lnTo>
                <a:lnTo>
                  <a:pt x="746900" y="6901934"/>
                </a:lnTo>
                <a:lnTo>
                  <a:pt x="746900" y="6547081"/>
                </a:lnTo>
                <a:lnTo>
                  <a:pt x="1019002" y="6335746"/>
                </a:lnTo>
                <a:lnTo>
                  <a:pt x="1012693" y="6323918"/>
                </a:lnTo>
                <a:lnTo>
                  <a:pt x="1019791" y="6334957"/>
                </a:lnTo>
                <a:lnTo>
                  <a:pt x="1110492" y="6264775"/>
                </a:lnTo>
                <a:lnTo>
                  <a:pt x="1489068" y="6553389"/>
                </a:lnTo>
                <a:lnTo>
                  <a:pt x="1870800" y="6257678"/>
                </a:lnTo>
                <a:lnTo>
                  <a:pt x="1870800" y="6139394"/>
                </a:lnTo>
                <a:lnTo>
                  <a:pt x="1857392" y="6144914"/>
                </a:lnTo>
                <a:lnTo>
                  <a:pt x="1857392" y="6251370"/>
                </a:lnTo>
                <a:lnTo>
                  <a:pt x="1495378" y="6531309"/>
                </a:lnTo>
                <a:lnTo>
                  <a:pt x="1495378" y="6185131"/>
                </a:lnTo>
                <a:lnTo>
                  <a:pt x="1857392" y="5904403"/>
                </a:lnTo>
                <a:lnTo>
                  <a:pt x="1857392" y="6144125"/>
                </a:lnTo>
                <a:lnTo>
                  <a:pt x="1870800" y="6138605"/>
                </a:lnTo>
                <a:lnTo>
                  <a:pt x="1870800" y="5887843"/>
                </a:lnTo>
                <a:lnTo>
                  <a:pt x="1739875" y="5788484"/>
                </a:lnTo>
                <a:lnTo>
                  <a:pt x="1497744" y="5604749"/>
                </a:lnTo>
                <a:lnTo>
                  <a:pt x="1497744" y="5424957"/>
                </a:lnTo>
                <a:lnTo>
                  <a:pt x="1484336" y="5427322"/>
                </a:lnTo>
                <a:lnTo>
                  <a:pt x="1484336" y="5598440"/>
                </a:lnTo>
                <a:lnTo>
                  <a:pt x="1122322" y="5879169"/>
                </a:lnTo>
                <a:lnTo>
                  <a:pt x="1122322" y="5532990"/>
                </a:lnTo>
                <a:lnTo>
                  <a:pt x="1292682" y="5400511"/>
                </a:lnTo>
                <a:lnTo>
                  <a:pt x="1285583" y="5390260"/>
                </a:lnTo>
                <a:lnTo>
                  <a:pt x="1116013" y="5521161"/>
                </a:lnTo>
                <a:lnTo>
                  <a:pt x="750844" y="5243588"/>
                </a:lnTo>
                <a:lnTo>
                  <a:pt x="1025312" y="5030676"/>
                </a:lnTo>
                <a:lnTo>
                  <a:pt x="1110492" y="4965225"/>
                </a:lnTo>
                <a:lnTo>
                  <a:pt x="1475660" y="5242799"/>
                </a:lnTo>
                <a:lnTo>
                  <a:pt x="1285583" y="5389472"/>
                </a:lnTo>
                <a:lnTo>
                  <a:pt x="1293470" y="5400511"/>
                </a:lnTo>
                <a:lnTo>
                  <a:pt x="1484336" y="5252262"/>
                </a:lnTo>
                <a:lnTo>
                  <a:pt x="1484336" y="5426534"/>
                </a:lnTo>
                <a:lnTo>
                  <a:pt x="1497744" y="5424168"/>
                </a:lnTo>
                <a:lnTo>
                  <a:pt x="1497744" y="5246742"/>
                </a:lnTo>
                <a:lnTo>
                  <a:pt x="1513518" y="5234125"/>
                </a:lnTo>
                <a:lnTo>
                  <a:pt x="1513518" y="5217565"/>
                </a:lnTo>
                <a:lnTo>
                  <a:pt x="1495378" y="5231759"/>
                </a:lnTo>
                <a:lnTo>
                  <a:pt x="1495378" y="4885580"/>
                </a:lnTo>
                <a:lnTo>
                  <a:pt x="1513518" y="4871386"/>
                </a:lnTo>
                <a:lnTo>
                  <a:pt x="1513518" y="4854826"/>
                </a:lnTo>
                <a:lnTo>
                  <a:pt x="1489068" y="4873752"/>
                </a:lnTo>
                <a:lnTo>
                  <a:pt x="1123900" y="4596178"/>
                </a:lnTo>
                <a:lnTo>
                  <a:pt x="1488280" y="4313873"/>
                </a:lnTo>
                <a:lnTo>
                  <a:pt x="1853448" y="4591447"/>
                </a:lnTo>
                <a:lnTo>
                  <a:pt x="1514307" y="4854826"/>
                </a:lnTo>
                <a:lnTo>
                  <a:pt x="1514307" y="4870598"/>
                </a:lnTo>
                <a:lnTo>
                  <a:pt x="1857392" y="4604852"/>
                </a:lnTo>
                <a:lnTo>
                  <a:pt x="1857392" y="4951031"/>
                </a:lnTo>
                <a:lnTo>
                  <a:pt x="1514307" y="5217565"/>
                </a:lnTo>
                <a:lnTo>
                  <a:pt x="1514307" y="5234125"/>
                </a:lnTo>
                <a:lnTo>
                  <a:pt x="1870800" y="4957339"/>
                </a:lnTo>
                <a:lnTo>
                  <a:pt x="1870800" y="4588292"/>
                </a:lnTo>
                <a:lnTo>
                  <a:pt x="1497744" y="4304410"/>
                </a:lnTo>
                <a:lnTo>
                  <a:pt x="1497744" y="3956654"/>
                </a:lnTo>
                <a:lnTo>
                  <a:pt x="1484336" y="3966905"/>
                </a:lnTo>
                <a:lnTo>
                  <a:pt x="1484336" y="4299679"/>
                </a:lnTo>
                <a:lnTo>
                  <a:pt x="1122322" y="4579618"/>
                </a:lnTo>
                <a:lnTo>
                  <a:pt x="1122322" y="4233439"/>
                </a:lnTo>
                <a:lnTo>
                  <a:pt x="1484336" y="3952712"/>
                </a:lnTo>
                <a:lnTo>
                  <a:pt x="1484336" y="3966117"/>
                </a:lnTo>
                <a:lnTo>
                  <a:pt x="1497744" y="3955866"/>
                </a:lnTo>
                <a:lnTo>
                  <a:pt x="1497744" y="3936152"/>
                </a:lnTo>
                <a:lnTo>
                  <a:pt x="1136519" y="3661732"/>
                </a:lnTo>
                <a:lnTo>
                  <a:pt x="1125477" y="3669618"/>
                </a:lnTo>
                <a:lnTo>
                  <a:pt x="1135730" y="3660943"/>
                </a:lnTo>
                <a:lnTo>
                  <a:pt x="1119956" y="3649115"/>
                </a:lnTo>
                <a:lnTo>
                  <a:pt x="1119956" y="3637286"/>
                </a:lnTo>
                <a:lnTo>
                  <a:pt x="1106548" y="3637286"/>
                </a:lnTo>
                <a:lnTo>
                  <a:pt x="1106548" y="3649903"/>
                </a:lnTo>
                <a:lnTo>
                  <a:pt x="744534" y="3929843"/>
                </a:lnTo>
                <a:lnTo>
                  <a:pt x="744534" y="3612841"/>
                </a:lnTo>
                <a:lnTo>
                  <a:pt x="744534" y="3584453"/>
                </a:lnTo>
                <a:lnTo>
                  <a:pt x="1106548" y="3303725"/>
                </a:lnTo>
                <a:lnTo>
                  <a:pt x="1106548" y="3617573"/>
                </a:lnTo>
                <a:lnTo>
                  <a:pt x="1106548" y="3636498"/>
                </a:lnTo>
                <a:lnTo>
                  <a:pt x="1119956" y="3636498"/>
                </a:lnTo>
                <a:lnTo>
                  <a:pt x="1119956" y="3298205"/>
                </a:lnTo>
                <a:lnTo>
                  <a:pt x="1392847" y="3086870"/>
                </a:lnTo>
                <a:lnTo>
                  <a:pt x="1483547" y="3016688"/>
                </a:lnTo>
                <a:lnTo>
                  <a:pt x="1862913" y="3304513"/>
                </a:lnTo>
                <a:lnTo>
                  <a:pt x="2243855" y="3008803"/>
                </a:lnTo>
                <a:lnTo>
                  <a:pt x="2243855" y="2891307"/>
                </a:lnTo>
                <a:lnTo>
                  <a:pt x="2231236" y="2896827"/>
                </a:lnTo>
                <a:lnTo>
                  <a:pt x="2231236" y="3002494"/>
                </a:lnTo>
                <a:lnTo>
                  <a:pt x="1869222" y="3283222"/>
                </a:lnTo>
                <a:lnTo>
                  <a:pt x="1869222" y="2937043"/>
                </a:lnTo>
                <a:lnTo>
                  <a:pt x="2231236" y="2656315"/>
                </a:lnTo>
                <a:lnTo>
                  <a:pt x="2231236" y="2896038"/>
                </a:lnTo>
                <a:lnTo>
                  <a:pt x="2243855" y="2890518"/>
                </a:lnTo>
                <a:lnTo>
                  <a:pt x="2243855" y="2639755"/>
                </a:lnTo>
                <a:lnTo>
                  <a:pt x="2113720" y="2540397"/>
                </a:lnTo>
                <a:lnTo>
                  <a:pt x="2100312" y="2546705"/>
                </a:lnTo>
                <a:lnTo>
                  <a:pt x="2226503" y="2642910"/>
                </a:lnTo>
                <a:lnTo>
                  <a:pt x="1862124" y="2925215"/>
                </a:lnTo>
                <a:lnTo>
                  <a:pt x="1496955" y="2647641"/>
                </a:lnTo>
                <a:lnTo>
                  <a:pt x="1861335" y="2365336"/>
                </a:lnTo>
                <a:lnTo>
                  <a:pt x="2099523" y="2545916"/>
                </a:lnTo>
                <a:lnTo>
                  <a:pt x="2112931" y="2539608"/>
                </a:lnTo>
                <a:lnTo>
                  <a:pt x="1870800" y="2355873"/>
                </a:lnTo>
                <a:lnTo>
                  <a:pt x="1870800" y="2176869"/>
                </a:lnTo>
                <a:lnTo>
                  <a:pt x="1857392" y="2178447"/>
                </a:lnTo>
                <a:lnTo>
                  <a:pt x="1857392" y="2350353"/>
                </a:lnTo>
                <a:lnTo>
                  <a:pt x="1496167" y="2631081"/>
                </a:lnTo>
                <a:lnTo>
                  <a:pt x="1496167" y="2284114"/>
                </a:lnTo>
                <a:lnTo>
                  <a:pt x="1666526" y="2152424"/>
                </a:lnTo>
                <a:lnTo>
                  <a:pt x="1658639" y="2141384"/>
                </a:lnTo>
                <a:lnTo>
                  <a:pt x="1666526" y="2151636"/>
                </a:lnTo>
                <a:lnTo>
                  <a:pt x="1857392" y="2003386"/>
                </a:lnTo>
                <a:lnTo>
                  <a:pt x="1857392" y="2177658"/>
                </a:lnTo>
                <a:lnTo>
                  <a:pt x="1870800" y="2176081"/>
                </a:lnTo>
                <a:lnTo>
                  <a:pt x="1870800" y="1998654"/>
                </a:lnTo>
                <a:lnTo>
                  <a:pt x="1886574" y="1986037"/>
                </a:lnTo>
                <a:lnTo>
                  <a:pt x="1886574" y="1969478"/>
                </a:lnTo>
                <a:lnTo>
                  <a:pt x="1869222" y="1982883"/>
                </a:lnTo>
                <a:lnTo>
                  <a:pt x="1869222" y="1636704"/>
                </a:lnTo>
                <a:lnTo>
                  <a:pt x="1886574" y="1623299"/>
                </a:lnTo>
                <a:lnTo>
                  <a:pt x="1886574" y="1606739"/>
                </a:lnTo>
                <a:lnTo>
                  <a:pt x="1862124" y="1625665"/>
                </a:lnTo>
                <a:lnTo>
                  <a:pt x="1496955" y="1348091"/>
                </a:lnTo>
                <a:lnTo>
                  <a:pt x="1861335" y="1064997"/>
                </a:lnTo>
                <a:lnTo>
                  <a:pt x="2226503" y="1342571"/>
                </a:lnTo>
                <a:lnTo>
                  <a:pt x="1887362" y="1605951"/>
                </a:lnTo>
                <a:lnTo>
                  <a:pt x="1887362" y="1622510"/>
                </a:lnTo>
                <a:lnTo>
                  <a:pt x="2231236" y="1355976"/>
                </a:lnTo>
                <a:lnTo>
                  <a:pt x="2231236" y="1702944"/>
                </a:lnTo>
                <a:lnTo>
                  <a:pt x="1887362" y="1968689"/>
                </a:lnTo>
                <a:lnTo>
                  <a:pt x="1887362" y="1985249"/>
                </a:lnTo>
                <a:lnTo>
                  <a:pt x="2243855" y="1709252"/>
                </a:lnTo>
                <a:lnTo>
                  <a:pt x="2243855" y="1339416"/>
                </a:lnTo>
                <a:lnTo>
                  <a:pt x="1870800" y="1056323"/>
                </a:lnTo>
                <a:lnTo>
                  <a:pt x="1870800" y="707778"/>
                </a:lnTo>
                <a:lnTo>
                  <a:pt x="1857392" y="718030"/>
                </a:lnTo>
                <a:lnTo>
                  <a:pt x="1857392" y="1050803"/>
                </a:lnTo>
                <a:lnTo>
                  <a:pt x="1496167" y="1331531"/>
                </a:lnTo>
                <a:lnTo>
                  <a:pt x="1496167" y="985352"/>
                </a:lnTo>
                <a:lnTo>
                  <a:pt x="1857392" y="704624"/>
                </a:lnTo>
                <a:lnTo>
                  <a:pt x="1857392" y="717241"/>
                </a:lnTo>
                <a:lnTo>
                  <a:pt x="1870800" y="706990"/>
                </a:lnTo>
                <a:lnTo>
                  <a:pt x="1870800" y="688064"/>
                </a:lnTo>
                <a:lnTo>
                  <a:pt x="1509574" y="412856"/>
                </a:lnTo>
                <a:lnTo>
                  <a:pt x="1498533" y="421530"/>
                </a:lnTo>
                <a:lnTo>
                  <a:pt x="1508786" y="412856"/>
                </a:lnTo>
                <a:lnTo>
                  <a:pt x="1493012" y="401028"/>
                </a:lnTo>
                <a:lnTo>
                  <a:pt x="1493012" y="119417"/>
                </a:lnTo>
                <a:lnTo>
                  <a:pt x="1493012" y="117464"/>
                </a:lnTo>
                <a:close/>
                <a:moveTo>
                  <a:pt x="1398859" y="117464"/>
                </a:moveTo>
                <a:lnTo>
                  <a:pt x="1480393" y="117464"/>
                </a:lnTo>
                <a:lnTo>
                  <a:pt x="1480393" y="201868"/>
                </a:lnTo>
                <a:lnTo>
                  <a:pt x="1480393" y="401028"/>
                </a:lnTo>
                <a:lnTo>
                  <a:pt x="1118379" y="681756"/>
                </a:lnTo>
                <a:lnTo>
                  <a:pt x="1118379" y="335577"/>
                </a:lnTo>
                <a:lnTo>
                  <a:pt x="1379242" y="132719"/>
                </a:lnTo>
                <a:lnTo>
                  <a:pt x="1398859" y="117464"/>
                </a:lnTo>
                <a:close/>
                <a:moveTo>
                  <a:pt x="840168" y="117464"/>
                </a:moveTo>
                <a:lnTo>
                  <a:pt x="1377550" y="117464"/>
                </a:lnTo>
                <a:lnTo>
                  <a:pt x="1301753" y="176360"/>
                </a:lnTo>
                <a:lnTo>
                  <a:pt x="1112069" y="323748"/>
                </a:lnTo>
                <a:lnTo>
                  <a:pt x="857417" y="130551"/>
                </a:lnTo>
                <a:lnTo>
                  <a:pt x="840168" y="117464"/>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pPr>
              <a:defRPr/>
            </a:pPr>
            <a:r>
              <a:rPr lang="fr-FR"/>
              <a:t>Insérez ou glissez votre image ici</a:t>
            </a:r>
            <a:endParaRPr/>
          </a:p>
        </p:txBody>
      </p:sp>
      <p:sp>
        <p:nvSpPr>
          <p:cNvPr id="4" name="Espace réservé de la date 3"/>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p>
            <a:endParaRPr lang="fr-FR"/>
          </a:p>
        </p:txBody>
      </p:sp>
      <p:sp>
        <p:nvSpPr>
          <p:cNvPr id="6" name="Espace réservé du numéro de diapositive 5"/>
          <p:cNvSpPr>
            <a:spLocks noGrp="1"/>
          </p:cNvSpPr>
          <p:nvPr>
            <p:ph type="sldNum" sz="quarter" idx="12"/>
          </p:nvPr>
        </p:nvSpPr>
        <p:spPr bwMode="auto"/>
        <p:txBody>
          <a:bodyPr/>
          <a:lstStyle/>
          <a:p>
            <a:fld id="{3189A19D-257F-46DB-B489-B636DE585FAA}" type="slidenum">
              <a:rPr lang="fr-FR" smtClean="0"/>
              <a:t>‹N°›</a:t>
            </a:fld>
            <a:endParaRPr lang="fr-FR"/>
          </a:p>
        </p:txBody>
      </p:sp>
      <p:sp>
        <p:nvSpPr>
          <p:cNvPr id="7" name="ZoneTexte 6"/>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haut + contenu</a:t>
            </a:r>
            <a:endParaRPr/>
          </a:p>
          <a:p>
            <a:pPr>
              <a:defRPr/>
            </a:pPr>
            <a:endParaRPr lang="fr-FR" sz="1200">
              <a:solidFill>
                <a:schemeClr val="bg1">
                  <a:lumMod val="50000"/>
                </a:schemeClr>
              </a:solidFill>
            </a:endParaRPr>
          </a:p>
        </p:txBody>
      </p:sp>
      <p:sp>
        <p:nvSpPr>
          <p:cNvPr id="11" name="Espace réservé du contenu 2"/>
          <p:cNvSpPr>
            <a:spLocks noGrp="1"/>
          </p:cNvSpPr>
          <p:nvPr>
            <p:ph idx="1"/>
          </p:nvPr>
        </p:nvSpPr>
        <p:spPr bwMode="auto">
          <a:xfrm>
            <a:off x="623888" y="3381829"/>
            <a:ext cx="10836275" cy="2531609"/>
          </a:xfrm>
        </p:spPr>
        <p:txBody>
          <a:body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21" name="ZoneTexte 20"/>
          <p:cNvSpPr txBox="1"/>
          <p:nvPr/>
        </p:nvSpPr>
        <p:spPr bwMode="auto">
          <a:xfrm>
            <a:off x="-101600" y="6858000"/>
            <a:ext cx="12192000" cy="646331"/>
          </a:xfrm>
          <a:prstGeom prst="rect">
            <a:avLst/>
          </a:prstGeom>
          <a:noFill/>
        </p:spPr>
        <p:txBody>
          <a:bodyPr wrap="square" rtlCol="0">
            <a:spAutoFit/>
          </a:bodyPr>
          <a:lstStyle/>
          <a:p>
            <a:pPr>
              <a:defRPr/>
            </a:pPr>
            <a:r>
              <a:rPr lang="fr-FR" sz="1200">
                <a:solidFill>
                  <a:schemeClr val="bg1">
                    <a:lumMod val="50000"/>
                  </a:schemeClr>
                </a:solidFill>
              </a:rPr>
              <a:t>Astuce :Après avoir insérez votre image, placez celle-ci en arrière plan : Clic droit + « Arrière plan »</a:t>
            </a:r>
            <a:endParaRPr/>
          </a:p>
          <a:p>
            <a:pPr marL="0" marR="0" lvl="0" indent="0" algn="l" defTabSz="914400">
              <a:lnSpc>
                <a:spcPct val="100000"/>
              </a:lnSpc>
              <a:spcBef>
                <a:spcPts val="0"/>
              </a:spcBef>
              <a:spcAft>
                <a:spcPts val="0"/>
              </a:spcAft>
              <a:buClrTx/>
              <a:buSzTx/>
              <a:buFontTx/>
              <a:buNone/>
              <a:defRPr/>
            </a:pPr>
            <a:r>
              <a:rPr lang="fr-FR" sz="1200">
                <a:solidFill>
                  <a:schemeClr val="bg1">
                    <a:lumMod val="50000"/>
                  </a:schemeClr>
                </a:solidFill>
              </a:rPr>
              <a:t>Astuce :Après avoir insérez votre image, adaptez si besoin la couleur du texte en fonction de celle-ci</a:t>
            </a:r>
            <a:endParaRPr/>
          </a:p>
          <a:p>
            <a:pPr>
              <a:defRPr/>
            </a:pPr>
            <a:endParaRPr lang="fr-FR" sz="1200">
              <a:solidFill>
                <a:schemeClr val="bg1">
                  <a:lumMod val="50000"/>
                </a:schemeClr>
              </a:solidFill>
            </a:endParaRPr>
          </a:p>
        </p:txBody>
      </p:sp>
      <p:sp>
        <p:nvSpPr>
          <p:cNvPr id="10" name="Titre 1"/>
          <p:cNvSpPr>
            <a:spLocks noGrp="1"/>
          </p:cNvSpPr>
          <p:nvPr>
            <p:ph type="title"/>
          </p:nvPr>
        </p:nvSpPr>
        <p:spPr bwMode="auto">
          <a:xfrm>
            <a:off x="623888" y="319314"/>
            <a:ext cx="10836275" cy="1084263"/>
          </a:xfrm>
        </p:spPr>
        <p:txBody>
          <a:bodyPr/>
          <a:lstStyle>
            <a:lvl1pPr>
              <a:defRPr>
                <a:solidFill>
                  <a:schemeClr val="bg1"/>
                </a:solidFill>
              </a:defRPr>
            </a:lvl1pPr>
          </a:lstStyle>
          <a:p>
            <a:pPr>
              <a:defRPr/>
            </a:pPr>
            <a:r>
              <a:rPr lang="fr-FR"/>
              <a:t>Modifiez le style du titre</a:t>
            </a:r>
          </a:p>
        </p:txBody>
      </p:sp>
    </p:spTree>
    <p:extLst>
      <p:ext uri="{BB962C8B-B14F-4D97-AF65-F5344CB8AC3E}">
        <p14:creationId xmlns:p14="http://schemas.microsoft.com/office/powerpoint/2010/main" val="124781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p:cSld name="Titre image">
    <p:spTree>
      <p:nvGrpSpPr>
        <p:cNvPr id="1" name=""/>
        <p:cNvGrpSpPr/>
        <p:nvPr/>
      </p:nvGrpSpPr>
      <p:grpSpPr bwMode="auto">
        <a:xfrm>
          <a:off x="0" y="0"/>
          <a:ext cx="0" cy="0"/>
          <a:chOff x="0" y="0"/>
          <a:chExt cx="0" cy="0"/>
        </a:xfrm>
      </p:grpSpPr>
      <p:sp>
        <p:nvSpPr>
          <p:cNvPr id="9" name="Rectangle 8"/>
          <p:cNvSpPr/>
          <p:nvPr/>
        </p:nvSpPr>
        <p:spPr bwMode="auto">
          <a:xfrm>
            <a:off x="0" y="5994400"/>
            <a:ext cx="12192000" cy="863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ctrTitle"/>
          </p:nvPr>
        </p:nvSpPr>
        <p:spPr bwMode="auto">
          <a:xfrm>
            <a:off x="623888" y="2654299"/>
            <a:ext cx="5294312" cy="1587501"/>
          </a:xfrm>
        </p:spPr>
        <p:txBody>
          <a:bodyPr anchor="b">
            <a:normAutofit/>
          </a:bodyPr>
          <a:lstStyle>
            <a:lvl1pPr algn="l">
              <a:defRPr sz="2800">
                <a:solidFill>
                  <a:schemeClr val="tx1"/>
                </a:solidFill>
              </a:defRPr>
            </a:lvl1pPr>
          </a:lstStyle>
          <a:p>
            <a:pPr>
              <a:defRPr/>
            </a:pPr>
            <a:r>
              <a:rPr lang="fr-FR"/>
              <a:t>Modifiez le style du titre</a:t>
            </a:r>
          </a:p>
        </p:txBody>
      </p:sp>
      <p:sp>
        <p:nvSpPr>
          <p:cNvPr id="3" name="Sous-titre 2"/>
          <p:cNvSpPr>
            <a:spLocks noGrp="1"/>
          </p:cNvSpPr>
          <p:nvPr>
            <p:ph type="subTitle" idx="1"/>
          </p:nvPr>
        </p:nvSpPr>
        <p:spPr bwMode="auto">
          <a:xfrm>
            <a:off x="62388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p>
        </p:txBody>
      </p:sp>
      <p:pic>
        <p:nvPicPr>
          <p:cNvPr id="8" name="Logo CEA"/>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731838" y="728663"/>
            <a:ext cx="1803600" cy="1803600"/>
          </a:xfrm>
          <a:prstGeom prst="rect">
            <a:avLst/>
          </a:prstGeom>
        </p:spPr>
      </p:pic>
      <p:sp>
        <p:nvSpPr>
          <p:cNvPr id="10" name="ZoneTexte 9"/>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image</a:t>
            </a:r>
            <a:endParaRPr/>
          </a:p>
        </p:txBody>
      </p:sp>
      <p:sp>
        <p:nvSpPr>
          <p:cNvPr id="38" name="Rectangle 21"/>
          <p:cNvSpPr>
            <a:spLocks noChangeArrowheads="1"/>
          </p:cNvSpPr>
          <p:nvPr/>
        </p:nvSpPr>
        <p:spPr bwMode="auto">
          <a:xfrm>
            <a:off x="7110585" y="-1587"/>
            <a:ext cx="20638" cy="311150"/>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61" name="Espace réservé pour une image  60"/>
          <p:cNvSpPr>
            <a:spLocks noGrp="1"/>
          </p:cNvSpPr>
          <p:nvPr>
            <p:ph type="pic" sz="quarter" idx="10" hasCustomPrompt="1"/>
          </p:nvPr>
        </p:nvSpPr>
        <p:spPr bwMode="auto">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extrusionOk="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pPr>
              <a:defRPr/>
            </a:pPr>
            <a:r>
              <a:rPr lang="fr-FR"/>
              <a:t>Insérez ou glissez votre image ici</a:t>
            </a:r>
            <a:endParaRPr/>
          </a:p>
        </p:txBody>
      </p:sp>
      <p:sp>
        <p:nvSpPr>
          <p:cNvPr id="11" name="ZoneTexte 10"/>
          <p:cNvSpPr txBox="1"/>
          <p:nvPr/>
        </p:nvSpPr>
        <p:spPr bwMode="auto">
          <a:xfrm>
            <a:off x="489527" y="6132945"/>
            <a:ext cx="6354618" cy="276999"/>
          </a:xfrm>
          <a:prstGeom prst="rect">
            <a:avLst/>
          </a:prstGeom>
          <a:noFill/>
        </p:spPr>
        <p:txBody>
          <a:bodyPr wrap="square" rtlCol="0">
            <a:spAutoFit/>
          </a:bodyPr>
          <a:lstStyle/>
          <a:p>
            <a:pPr>
              <a:defRPr/>
            </a:pPr>
            <a:r>
              <a:rPr lang="en-US" sz="1200"/>
              <a:t>Emplacement logotypes financeurs/partenaires </a:t>
            </a:r>
            <a:endParaRPr lang="fr-FR" sz="1200"/>
          </a:p>
        </p:txBody>
      </p:sp>
    </p:spTree>
    <p:extLst>
      <p:ext uri="{BB962C8B-B14F-4D97-AF65-F5344CB8AC3E}">
        <p14:creationId xmlns:p14="http://schemas.microsoft.com/office/powerpoint/2010/main" val="3944351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p:cSld name="Visuel  Bas+ contenu">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p>
            <a:endParaRPr lang="fr-FR"/>
          </a:p>
        </p:txBody>
      </p:sp>
      <p:sp>
        <p:nvSpPr>
          <p:cNvPr id="6" name="Espace réservé du numéro de diapositive 5"/>
          <p:cNvSpPr>
            <a:spLocks noGrp="1"/>
          </p:cNvSpPr>
          <p:nvPr>
            <p:ph type="sldNum" sz="quarter" idx="12"/>
          </p:nvPr>
        </p:nvSpPr>
        <p:spPr bwMode="auto"/>
        <p:txBody>
          <a:bodyPr/>
          <a:lstStyle/>
          <a:p>
            <a:fld id="{3189A19D-257F-46DB-B489-B636DE585FAA}" type="slidenum">
              <a:rPr lang="fr-FR" smtClean="0"/>
              <a:t>‹N°›</a:t>
            </a:fld>
            <a:endParaRPr lang="fr-FR"/>
          </a:p>
        </p:txBody>
      </p:sp>
      <p:sp>
        <p:nvSpPr>
          <p:cNvPr id="7" name="ZoneTexte 6"/>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Bas+ contenu</a:t>
            </a:r>
            <a:endParaRPr/>
          </a:p>
          <a:p>
            <a:pPr>
              <a:defRPr/>
            </a:pPr>
            <a:endParaRPr lang="fr-FR" sz="1200">
              <a:solidFill>
                <a:schemeClr val="bg1">
                  <a:lumMod val="50000"/>
                </a:schemeClr>
              </a:solidFill>
            </a:endParaRPr>
          </a:p>
        </p:txBody>
      </p:sp>
      <p:sp>
        <p:nvSpPr>
          <p:cNvPr id="10" name="Espace réservé du contenu 2"/>
          <p:cNvSpPr>
            <a:spLocks noGrp="1"/>
          </p:cNvSpPr>
          <p:nvPr>
            <p:ph idx="1"/>
          </p:nvPr>
        </p:nvSpPr>
        <p:spPr bwMode="auto">
          <a:xfrm>
            <a:off x="658178" y="1381125"/>
            <a:ext cx="10836275" cy="2073275"/>
          </a:xfrm>
        </p:spPr>
        <p:txBody>
          <a:body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29" name="ZoneTexte 28"/>
          <p:cNvSpPr txBox="1"/>
          <p:nvPr/>
        </p:nvSpPr>
        <p:spPr bwMode="auto">
          <a:xfrm>
            <a:off x="-101600" y="6858000"/>
            <a:ext cx="12192000" cy="276999"/>
          </a:xfrm>
          <a:prstGeom prst="rect">
            <a:avLst/>
          </a:prstGeom>
          <a:noFill/>
        </p:spPr>
        <p:txBody>
          <a:bodyPr wrap="square" rtlCol="0">
            <a:spAutoFit/>
          </a:bodyPr>
          <a:lstStyle/>
          <a:p>
            <a:pPr>
              <a:defRPr/>
            </a:pPr>
            <a:r>
              <a:rPr lang="fr-FR" sz="1200">
                <a:solidFill>
                  <a:schemeClr val="bg1">
                    <a:lumMod val="50000"/>
                  </a:schemeClr>
                </a:solidFill>
              </a:rPr>
              <a:t>Astuce :Après avoir insérez votre image, placez celle-ci en arrière plan : Clic droit + « Arrière plan »</a:t>
            </a:r>
            <a:endParaRPr/>
          </a:p>
        </p:txBody>
      </p:sp>
      <p:sp>
        <p:nvSpPr>
          <p:cNvPr id="9" name="Espace réservé pour une image  28"/>
          <p:cNvSpPr>
            <a:spLocks noGrp="1"/>
          </p:cNvSpPr>
          <p:nvPr>
            <p:ph type="pic" sz="quarter" idx="13" hasCustomPrompt="1"/>
          </p:nvPr>
        </p:nvSpPr>
        <p:spPr bwMode="auto">
          <a:xfrm>
            <a:off x="500197" y="3823855"/>
            <a:ext cx="11765693" cy="2356998"/>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 name="connsiteX0" fmla="*/ 738225 w 42118086"/>
              <a:gd name="connsiteY0" fmla="*/ 6911396 h 6975464"/>
              <a:gd name="connsiteX1" fmla="*/ 814828 w 42118086"/>
              <a:gd name="connsiteY1" fmla="*/ 6969750 h 6975464"/>
              <a:gd name="connsiteX2" fmla="*/ 822329 w 42118086"/>
              <a:gd name="connsiteY2" fmla="*/ 6975464 h 6975464"/>
              <a:gd name="connsiteX3" fmla="*/ 655724 w 42118086"/>
              <a:gd name="connsiteY3" fmla="*/ 6975464 h 6975464"/>
              <a:gd name="connsiteX4" fmla="*/ 656989 w 42118086"/>
              <a:gd name="connsiteY4" fmla="*/ 6974481 h 6975464"/>
              <a:gd name="connsiteX5" fmla="*/ 738225 w 42118086"/>
              <a:gd name="connsiteY5" fmla="*/ 6911396 h 6975464"/>
              <a:gd name="connsiteX6" fmla="*/ 733493 w 42118086"/>
              <a:gd name="connsiteY6" fmla="*/ 6551812 h 6975464"/>
              <a:gd name="connsiteX7" fmla="*/ 733493 w 42118086"/>
              <a:gd name="connsiteY7" fmla="*/ 6897991 h 6975464"/>
              <a:gd name="connsiteX8" fmla="*/ 639637 w 42118086"/>
              <a:gd name="connsiteY8" fmla="*/ 6970539 h 6975464"/>
              <a:gd name="connsiteX9" fmla="*/ 656989 w 42118086"/>
              <a:gd name="connsiteY9" fmla="*/ 6974481 h 6975464"/>
              <a:gd name="connsiteX10" fmla="*/ 638848 w 42118086"/>
              <a:gd name="connsiteY10" fmla="*/ 6971327 h 6975464"/>
              <a:gd name="connsiteX11" fmla="*/ 633515 w 42118086"/>
              <a:gd name="connsiteY11" fmla="*/ 6975464 h 6975464"/>
              <a:gd name="connsiteX12" fmla="*/ 371479 w 42118086"/>
              <a:gd name="connsiteY12" fmla="*/ 6975464 h 6975464"/>
              <a:gd name="connsiteX13" fmla="*/ 371479 w 42118086"/>
              <a:gd name="connsiteY13" fmla="*/ 6917056 h 6975464"/>
              <a:gd name="connsiteX14" fmla="*/ 371479 w 42118086"/>
              <a:gd name="connsiteY14" fmla="*/ 6832540 h 6975464"/>
              <a:gd name="connsiteX15" fmla="*/ 733493 w 42118086"/>
              <a:gd name="connsiteY15" fmla="*/ 6551812 h 6975464"/>
              <a:gd name="connsiteX16" fmla="*/ 1106548 w 42118086"/>
              <a:gd name="connsiteY16" fmla="*/ 5904403 h 6975464"/>
              <a:gd name="connsiteX17" fmla="*/ 1106548 w 42118086"/>
              <a:gd name="connsiteY17" fmla="*/ 6251370 h 6975464"/>
              <a:gd name="connsiteX18" fmla="*/ 1012693 w 42118086"/>
              <a:gd name="connsiteY18" fmla="*/ 6323918 h 6975464"/>
              <a:gd name="connsiteX19" fmla="*/ 744534 w 42118086"/>
              <a:gd name="connsiteY19" fmla="*/ 6531309 h 6975464"/>
              <a:gd name="connsiteX20" fmla="*/ 744534 w 42118086"/>
              <a:gd name="connsiteY20" fmla="*/ 6185131 h 6975464"/>
              <a:gd name="connsiteX21" fmla="*/ 873093 w 42118086"/>
              <a:gd name="connsiteY21" fmla="*/ 6085772 h 6975464"/>
              <a:gd name="connsiteX22" fmla="*/ 1106548 w 42118086"/>
              <a:gd name="connsiteY22" fmla="*/ 5904403 h 6975464"/>
              <a:gd name="connsiteX23" fmla="*/ 1739875 w 42118086"/>
              <a:gd name="connsiteY23" fmla="*/ 5788484 h 6975464"/>
              <a:gd name="connsiteX24" fmla="*/ 1726467 w 42118086"/>
              <a:gd name="connsiteY24" fmla="*/ 5794792 h 6975464"/>
              <a:gd name="connsiteX25" fmla="*/ 1739875 w 42118086"/>
              <a:gd name="connsiteY25" fmla="*/ 5788484 h 6975464"/>
              <a:gd name="connsiteX26" fmla="*/ 1488280 w 42118086"/>
              <a:gd name="connsiteY26" fmla="*/ 5613423 h 6975464"/>
              <a:gd name="connsiteX27" fmla="*/ 1726467 w 42118086"/>
              <a:gd name="connsiteY27" fmla="*/ 5794792 h 6975464"/>
              <a:gd name="connsiteX28" fmla="*/ 1853448 w 42118086"/>
              <a:gd name="connsiteY28" fmla="*/ 5890997 h 6975464"/>
              <a:gd name="connsiteX29" fmla="*/ 1489068 w 42118086"/>
              <a:gd name="connsiteY29" fmla="*/ 6174091 h 6975464"/>
              <a:gd name="connsiteX30" fmla="*/ 1123900 w 42118086"/>
              <a:gd name="connsiteY30" fmla="*/ 5896517 h 6975464"/>
              <a:gd name="connsiteX31" fmla="*/ 1488280 w 42118086"/>
              <a:gd name="connsiteY31" fmla="*/ 5613423 h 6975464"/>
              <a:gd name="connsiteX32" fmla="*/ 359648 w 42118086"/>
              <a:gd name="connsiteY32" fmla="*/ 4965225 h 6975464"/>
              <a:gd name="connsiteX33" fmla="*/ 724817 w 42118086"/>
              <a:gd name="connsiteY33" fmla="*/ 5242799 h 6975464"/>
              <a:gd name="connsiteX34" fmla="*/ 487418 w 42118086"/>
              <a:gd name="connsiteY34" fmla="*/ 5426534 h 6975464"/>
              <a:gd name="connsiteX35" fmla="*/ 493727 w 42118086"/>
              <a:gd name="connsiteY35" fmla="*/ 5437574 h 6975464"/>
              <a:gd name="connsiteX36" fmla="*/ 733493 w 42118086"/>
              <a:gd name="connsiteY36" fmla="*/ 5252262 h 6975464"/>
              <a:gd name="connsiteX37" fmla="*/ 733493 w 42118086"/>
              <a:gd name="connsiteY37" fmla="*/ 5598440 h 6975464"/>
              <a:gd name="connsiteX38" fmla="*/ 633328 w 42118086"/>
              <a:gd name="connsiteY38" fmla="*/ 5675720 h 6975464"/>
              <a:gd name="connsiteX39" fmla="*/ 641215 w 42118086"/>
              <a:gd name="connsiteY39" fmla="*/ 5688337 h 6975464"/>
              <a:gd name="connsiteX40" fmla="*/ 737436 w 42118086"/>
              <a:gd name="connsiteY40" fmla="*/ 5613423 h 6975464"/>
              <a:gd name="connsiteX41" fmla="*/ 1102605 w 42118086"/>
              <a:gd name="connsiteY41" fmla="*/ 5890997 h 6975464"/>
              <a:gd name="connsiteX42" fmla="*/ 866783 w 42118086"/>
              <a:gd name="connsiteY42" fmla="*/ 6073943 h 6975464"/>
              <a:gd name="connsiteX43" fmla="*/ 873093 w 42118086"/>
              <a:gd name="connsiteY43" fmla="*/ 6085772 h 6975464"/>
              <a:gd name="connsiteX44" fmla="*/ 865994 w 42118086"/>
              <a:gd name="connsiteY44" fmla="*/ 6074732 h 6975464"/>
              <a:gd name="connsiteX45" fmla="*/ 738225 w 42118086"/>
              <a:gd name="connsiteY45" fmla="*/ 6174091 h 6975464"/>
              <a:gd name="connsiteX46" fmla="*/ 373056 w 42118086"/>
              <a:gd name="connsiteY46" fmla="*/ 5896517 h 6975464"/>
              <a:gd name="connsiteX47" fmla="*/ 640426 w 42118086"/>
              <a:gd name="connsiteY47" fmla="*/ 5689125 h 6975464"/>
              <a:gd name="connsiteX48" fmla="*/ 633328 w 42118086"/>
              <a:gd name="connsiteY48" fmla="*/ 5676508 h 6975464"/>
              <a:gd name="connsiteX49" fmla="*/ 371479 w 42118086"/>
              <a:gd name="connsiteY49" fmla="*/ 5879169 h 6975464"/>
              <a:gd name="connsiteX50" fmla="*/ 371479 w 42118086"/>
              <a:gd name="connsiteY50" fmla="*/ 5532990 h 6975464"/>
              <a:gd name="connsiteX51" fmla="*/ 493727 w 42118086"/>
              <a:gd name="connsiteY51" fmla="*/ 5438362 h 6975464"/>
              <a:gd name="connsiteX52" fmla="*/ 486629 w 42118086"/>
              <a:gd name="connsiteY52" fmla="*/ 5426534 h 6975464"/>
              <a:gd name="connsiteX53" fmla="*/ 365169 w 42118086"/>
              <a:gd name="connsiteY53" fmla="*/ 5521161 h 6975464"/>
              <a:gd name="connsiteX54" fmla="*/ 0 w 42118086"/>
              <a:gd name="connsiteY54" fmla="*/ 5243588 h 6975464"/>
              <a:gd name="connsiteX55" fmla="*/ 359648 w 42118086"/>
              <a:gd name="connsiteY55" fmla="*/ 4965225 h 6975464"/>
              <a:gd name="connsiteX56" fmla="*/ 1106548 w 42118086"/>
              <a:gd name="connsiteY56" fmla="*/ 4604852 h 6975464"/>
              <a:gd name="connsiteX57" fmla="*/ 1106548 w 42118086"/>
              <a:gd name="connsiteY57" fmla="*/ 4951031 h 6975464"/>
              <a:gd name="connsiteX58" fmla="*/ 1018214 w 42118086"/>
              <a:gd name="connsiteY58" fmla="*/ 5019636 h 6975464"/>
              <a:gd name="connsiteX59" fmla="*/ 1025312 w 42118086"/>
              <a:gd name="connsiteY59" fmla="*/ 5030676 h 6975464"/>
              <a:gd name="connsiteX60" fmla="*/ 1017425 w 42118086"/>
              <a:gd name="connsiteY60" fmla="*/ 5020424 h 6975464"/>
              <a:gd name="connsiteX61" fmla="*/ 744534 w 42118086"/>
              <a:gd name="connsiteY61" fmla="*/ 5231759 h 6975464"/>
              <a:gd name="connsiteX62" fmla="*/ 744534 w 42118086"/>
              <a:gd name="connsiteY62" fmla="*/ 4885580 h 6975464"/>
              <a:gd name="connsiteX63" fmla="*/ 856530 w 42118086"/>
              <a:gd name="connsiteY63" fmla="*/ 4798050 h 6975464"/>
              <a:gd name="connsiteX64" fmla="*/ 849432 w 42118086"/>
              <a:gd name="connsiteY64" fmla="*/ 4787799 h 6975464"/>
              <a:gd name="connsiteX65" fmla="*/ 857319 w 42118086"/>
              <a:gd name="connsiteY65" fmla="*/ 4798050 h 6975464"/>
              <a:gd name="connsiteX66" fmla="*/ 1106548 w 42118086"/>
              <a:gd name="connsiteY66" fmla="*/ 4604852 h 6975464"/>
              <a:gd name="connsiteX67" fmla="*/ 737436 w 42118086"/>
              <a:gd name="connsiteY67" fmla="*/ 4313873 h 6975464"/>
              <a:gd name="connsiteX68" fmla="*/ 1102605 w 42118086"/>
              <a:gd name="connsiteY68" fmla="*/ 4591447 h 6975464"/>
              <a:gd name="connsiteX69" fmla="*/ 849432 w 42118086"/>
              <a:gd name="connsiteY69" fmla="*/ 4787799 h 6975464"/>
              <a:gd name="connsiteX70" fmla="*/ 738225 w 42118086"/>
              <a:gd name="connsiteY70" fmla="*/ 4873752 h 6975464"/>
              <a:gd name="connsiteX71" fmla="*/ 373056 w 42118086"/>
              <a:gd name="connsiteY71" fmla="*/ 4596178 h 6975464"/>
              <a:gd name="connsiteX72" fmla="*/ 737436 w 42118086"/>
              <a:gd name="connsiteY72" fmla="*/ 4313873 h 6975464"/>
              <a:gd name="connsiteX73" fmla="*/ 1115224 w 42118086"/>
              <a:gd name="connsiteY73" fmla="*/ 3661732 h 6975464"/>
              <a:gd name="connsiteX74" fmla="*/ 1125477 w 42118086"/>
              <a:gd name="connsiteY74" fmla="*/ 3669618 h 6975464"/>
              <a:gd name="connsiteX75" fmla="*/ 1480393 w 42118086"/>
              <a:gd name="connsiteY75" fmla="*/ 3939306 h 6975464"/>
              <a:gd name="connsiteX76" fmla="*/ 1116013 w 42118086"/>
              <a:gd name="connsiteY76" fmla="*/ 4222399 h 6975464"/>
              <a:gd name="connsiteX77" fmla="*/ 750844 w 42118086"/>
              <a:gd name="connsiteY77" fmla="*/ 3944037 h 6975464"/>
              <a:gd name="connsiteX78" fmla="*/ 1115224 w 42118086"/>
              <a:gd name="connsiteY78" fmla="*/ 3661732 h 6975464"/>
              <a:gd name="connsiteX79" fmla="*/ 1480393 w 42118086"/>
              <a:gd name="connsiteY79" fmla="*/ 2656315 h 6975464"/>
              <a:gd name="connsiteX80" fmla="*/ 1480393 w 42118086"/>
              <a:gd name="connsiteY80" fmla="*/ 3002494 h 6975464"/>
              <a:gd name="connsiteX81" fmla="*/ 1386537 w 42118086"/>
              <a:gd name="connsiteY81" fmla="*/ 3075042 h 6975464"/>
              <a:gd name="connsiteX82" fmla="*/ 1392847 w 42118086"/>
              <a:gd name="connsiteY82" fmla="*/ 3086870 h 6975464"/>
              <a:gd name="connsiteX83" fmla="*/ 1385748 w 42118086"/>
              <a:gd name="connsiteY83" fmla="*/ 3075830 h 6975464"/>
              <a:gd name="connsiteX84" fmla="*/ 1118379 w 42118086"/>
              <a:gd name="connsiteY84" fmla="*/ 3283222 h 6975464"/>
              <a:gd name="connsiteX85" fmla="*/ 1118379 w 42118086"/>
              <a:gd name="connsiteY85" fmla="*/ 2937043 h 6975464"/>
              <a:gd name="connsiteX86" fmla="*/ 1246148 w 42118086"/>
              <a:gd name="connsiteY86" fmla="*/ 2837685 h 6975464"/>
              <a:gd name="connsiteX87" fmla="*/ 1239839 w 42118086"/>
              <a:gd name="connsiteY87" fmla="*/ 2825856 h 6975464"/>
              <a:gd name="connsiteX88" fmla="*/ 1246937 w 42118086"/>
              <a:gd name="connsiteY88" fmla="*/ 2836896 h 6975464"/>
              <a:gd name="connsiteX89" fmla="*/ 1480393 w 42118086"/>
              <a:gd name="connsiteY89" fmla="*/ 2656315 h 6975464"/>
              <a:gd name="connsiteX90" fmla="*/ 732704 w 42118086"/>
              <a:gd name="connsiteY90" fmla="*/ 1716349 h 6975464"/>
              <a:gd name="connsiteX91" fmla="*/ 1097873 w 42118086"/>
              <a:gd name="connsiteY91" fmla="*/ 1993923 h 6975464"/>
              <a:gd name="connsiteX92" fmla="*/ 860473 w 42118086"/>
              <a:gd name="connsiteY92" fmla="*/ 2177658 h 6975464"/>
              <a:gd name="connsiteX93" fmla="*/ 867572 w 42118086"/>
              <a:gd name="connsiteY93" fmla="*/ 2189486 h 6975464"/>
              <a:gd name="connsiteX94" fmla="*/ 1106548 w 42118086"/>
              <a:gd name="connsiteY94" fmla="*/ 2003386 h 6975464"/>
              <a:gd name="connsiteX95" fmla="*/ 1106548 w 42118086"/>
              <a:gd name="connsiteY95" fmla="*/ 2350353 h 6975464"/>
              <a:gd name="connsiteX96" fmla="*/ 1007172 w 42118086"/>
              <a:gd name="connsiteY96" fmla="*/ 2427632 h 6975464"/>
              <a:gd name="connsiteX97" fmla="*/ 1014270 w 42118086"/>
              <a:gd name="connsiteY97" fmla="*/ 2440249 h 6975464"/>
              <a:gd name="connsiteX98" fmla="*/ 1110492 w 42118086"/>
              <a:gd name="connsiteY98" fmla="*/ 2365336 h 6975464"/>
              <a:gd name="connsiteX99" fmla="*/ 1475660 w 42118086"/>
              <a:gd name="connsiteY99" fmla="*/ 2642910 h 6975464"/>
              <a:gd name="connsiteX100" fmla="*/ 1239839 w 42118086"/>
              <a:gd name="connsiteY100" fmla="*/ 2825856 h 6975464"/>
              <a:gd name="connsiteX101" fmla="*/ 1112069 w 42118086"/>
              <a:gd name="connsiteY101" fmla="*/ 2925215 h 6975464"/>
              <a:gd name="connsiteX102" fmla="*/ 746900 w 42118086"/>
              <a:gd name="connsiteY102" fmla="*/ 2647641 h 6975464"/>
              <a:gd name="connsiteX103" fmla="*/ 1013481 w 42118086"/>
              <a:gd name="connsiteY103" fmla="*/ 2440249 h 6975464"/>
              <a:gd name="connsiteX104" fmla="*/ 1006383 w 42118086"/>
              <a:gd name="connsiteY104" fmla="*/ 2427632 h 6975464"/>
              <a:gd name="connsiteX105" fmla="*/ 744534 w 42118086"/>
              <a:gd name="connsiteY105" fmla="*/ 2631081 h 6975464"/>
              <a:gd name="connsiteX106" fmla="*/ 744534 w 42118086"/>
              <a:gd name="connsiteY106" fmla="*/ 2284114 h 6975464"/>
              <a:gd name="connsiteX107" fmla="*/ 866783 w 42118086"/>
              <a:gd name="connsiteY107" fmla="*/ 2189486 h 6975464"/>
              <a:gd name="connsiteX108" fmla="*/ 860473 w 42118086"/>
              <a:gd name="connsiteY108" fmla="*/ 2178447 h 6975464"/>
              <a:gd name="connsiteX109" fmla="*/ 738225 w 42118086"/>
              <a:gd name="connsiteY109" fmla="*/ 2273074 h 6975464"/>
              <a:gd name="connsiteX110" fmla="*/ 373056 w 42118086"/>
              <a:gd name="connsiteY110" fmla="*/ 1995500 h 6975464"/>
              <a:gd name="connsiteX111" fmla="*/ 732704 w 42118086"/>
              <a:gd name="connsiteY111" fmla="*/ 1716349 h 6975464"/>
              <a:gd name="connsiteX112" fmla="*/ 1480393 w 42118086"/>
              <a:gd name="connsiteY112" fmla="*/ 1355976 h 6975464"/>
              <a:gd name="connsiteX113" fmla="*/ 1480393 w 42118086"/>
              <a:gd name="connsiteY113" fmla="*/ 1702944 h 6975464"/>
              <a:gd name="connsiteX114" fmla="*/ 1391269 w 42118086"/>
              <a:gd name="connsiteY114" fmla="*/ 1771549 h 6975464"/>
              <a:gd name="connsiteX115" fmla="*/ 1399156 w 42118086"/>
              <a:gd name="connsiteY115" fmla="*/ 1781800 h 6975464"/>
              <a:gd name="connsiteX116" fmla="*/ 1483547 w 42118086"/>
              <a:gd name="connsiteY116" fmla="*/ 1716349 h 6975464"/>
              <a:gd name="connsiteX117" fmla="*/ 1848716 w 42118086"/>
              <a:gd name="connsiteY117" fmla="*/ 1993923 h 6975464"/>
              <a:gd name="connsiteX118" fmla="*/ 1658639 w 42118086"/>
              <a:gd name="connsiteY118" fmla="*/ 2141384 h 6975464"/>
              <a:gd name="connsiteX119" fmla="*/ 1489068 w 42118086"/>
              <a:gd name="connsiteY119" fmla="*/ 2273074 h 6975464"/>
              <a:gd name="connsiteX120" fmla="*/ 1123900 w 42118086"/>
              <a:gd name="connsiteY120" fmla="*/ 1995500 h 6975464"/>
              <a:gd name="connsiteX121" fmla="*/ 1398368 w 42118086"/>
              <a:gd name="connsiteY121" fmla="*/ 1782588 h 6975464"/>
              <a:gd name="connsiteX122" fmla="*/ 1390481 w 42118086"/>
              <a:gd name="connsiteY122" fmla="*/ 1771549 h 6975464"/>
              <a:gd name="connsiteX123" fmla="*/ 1118379 w 42118086"/>
              <a:gd name="connsiteY123" fmla="*/ 1982883 h 6975464"/>
              <a:gd name="connsiteX124" fmla="*/ 1118379 w 42118086"/>
              <a:gd name="connsiteY124" fmla="*/ 1636704 h 6975464"/>
              <a:gd name="connsiteX125" fmla="*/ 1230374 w 42118086"/>
              <a:gd name="connsiteY125" fmla="*/ 1549963 h 6975464"/>
              <a:gd name="connsiteX126" fmla="*/ 1480393 w 42118086"/>
              <a:gd name="connsiteY126" fmla="*/ 1355976 h 6975464"/>
              <a:gd name="connsiteX127" fmla="*/ 1110492 w 42118086"/>
              <a:gd name="connsiteY127" fmla="*/ 1064997 h 6975464"/>
              <a:gd name="connsiteX128" fmla="*/ 1475660 w 42118086"/>
              <a:gd name="connsiteY128" fmla="*/ 1342571 h 6975464"/>
              <a:gd name="connsiteX129" fmla="*/ 1223276 w 42118086"/>
              <a:gd name="connsiteY129" fmla="*/ 1538923 h 6975464"/>
              <a:gd name="connsiteX130" fmla="*/ 1230374 w 42118086"/>
              <a:gd name="connsiteY130" fmla="*/ 1549963 h 6975464"/>
              <a:gd name="connsiteX131" fmla="*/ 1222487 w 42118086"/>
              <a:gd name="connsiteY131" fmla="*/ 1539711 h 6975464"/>
              <a:gd name="connsiteX132" fmla="*/ 1112069 w 42118086"/>
              <a:gd name="connsiteY132" fmla="*/ 1625665 h 6975464"/>
              <a:gd name="connsiteX133" fmla="*/ 746900 w 42118086"/>
              <a:gd name="connsiteY133" fmla="*/ 1348091 h 6975464"/>
              <a:gd name="connsiteX134" fmla="*/ 1110492 w 42118086"/>
              <a:gd name="connsiteY134" fmla="*/ 1064997 h 6975464"/>
              <a:gd name="connsiteX135" fmla="*/ 1488280 w 42118086"/>
              <a:gd name="connsiteY135" fmla="*/ 413645 h 6975464"/>
              <a:gd name="connsiteX136" fmla="*/ 1498533 w 42118086"/>
              <a:gd name="connsiteY136" fmla="*/ 421530 h 6975464"/>
              <a:gd name="connsiteX137" fmla="*/ 1853448 w 42118086"/>
              <a:gd name="connsiteY137" fmla="*/ 691218 h 6975464"/>
              <a:gd name="connsiteX138" fmla="*/ 1489068 w 42118086"/>
              <a:gd name="connsiteY138" fmla="*/ 973524 h 6975464"/>
              <a:gd name="connsiteX139" fmla="*/ 1123900 w 42118086"/>
              <a:gd name="connsiteY139" fmla="*/ 695950 h 6975464"/>
              <a:gd name="connsiteX140" fmla="*/ 1488280 w 42118086"/>
              <a:gd name="connsiteY140" fmla="*/ 413645 h 6975464"/>
              <a:gd name="connsiteX141" fmla="*/ 1493012 w 42118086"/>
              <a:gd name="connsiteY141" fmla="*/ 117464 h 6975464"/>
              <a:gd name="connsiteX142" fmla="*/ 42118086 w 42118086"/>
              <a:gd name="connsiteY142" fmla="*/ 0 h 6975464"/>
              <a:gd name="connsiteX143" fmla="*/ 5957423 w 42118086"/>
              <a:gd name="connsiteY143" fmla="*/ 6975464 h 6975464"/>
              <a:gd name="connsiteX144" fmla="*/ 843615 w 42118086"/>
              <a:gd name="connsiteY144" fmla="*/ 6975464 h 6975464"/>
              <a:gd name="connsiteX145" fmla="*/ 810785 w 42118086"/>
              <a:gd name="connsiteY145" fmla="*/ 6950504 h 6975464"/>
              <a:gd name="connsiteX146" fmla="*/ 746900 w 42118086"/>
              <a:gd name="connsiteY146" fmla="*/ 6901934 h 6975464"/>
              <a:gd name="connsiteX147" fmla="*/ 746900 w 42118086"/>
              <a:gd name="connsiteY147" fmla="*/ 6547081 h 6975464"/>
              <a:gd name="connsiteX148" fmla="*/ 1019002 w 42118086"/>
              <a:gd name="connsiteY148" fmla="*/ 6335746 h 6975464"/>
              <a:gd name="connsiteX149" fmla="*/ 1012693 w 42118086"/>
              <a:gd name="connsiteY149" fmla="*/ 6323918 h 6975464"/>
              <a:gd name="connsiteX150" fmla="*/ 1019791 w 42118086"/>
              <a:gd name="connsiteY150" fmla="*/ 6334957 h 6975464"/>
              <a:gd name="connsiteX151" fmla="*/ 1110492 w 42118086"/>
              <a:gd name="connsiteY151" fmla="*/ 6264775 h 6975464"/>
              <a:gd name="connsiteX152" fmla="*/ 1489068 w 42118086"/>
              <a:gd name="connsiteY152" fmla="*/ 6553389 h 6975464"/>
              <a:gd name="connsiteX153" fmla="*/ 1870800 w 42118086"/>
              <a:gd name="connsiteY153" fmla="*/ 6257678 h 6975464"/>
              <a:gd name="connsiteX154" fmla="*/ 1870800 w 42118086"/>
              <a:gd name="connsiteY154" fmla="*/ 6139394 h 6975464"/>
              <a:gd name="connsiteX155" fmla="*/ 1857392 w 42118086"/>
              <a:gd name="connsiteY155" fmla="*/ 6144914 h 6975464"/>
              <a:gd name="connsiteX156" fmla="*/ 1857392 w 42118086"/>
              <a:gd name="connsiteY156" fmla="*/ 6251370 h 6975464"/>
              <a:gd name="connsiteX157" fmla="*/ 1495378 w 42118086"/>
              <a:gd name="connsiteY157" fmla="*/ 6531309 h 6975464"/>
              <a:gd name="connsiteX158" fmla="*/ 1495378 w 42118086"/>
              <a:gd name="connsiteY158" fmla="*/ 6185131 h 6975464"/>
              <a:gd name="connsiteX159" fmla="*/ 1857392 w 42118086"/>
              <a:gd name="connsiteY159" fmla="*/ 5904403 h 6975464"/>
              <a:gd name="connsiteX160" fmla="*/ 1857392 w 42118086"/>
              <a:gd name="connsiteY160" fmla="*/ 6144125 h 6975464"/>
              <a:gd name="connsiteX161" fmla="*/ 1870800 w 42118086"/>
              <a:gd name="connsiteY161" fmla="*/ 6138605 h 6975464"/>
              <a:gd name="connsiteX162" fmla="*/ 1870800 w 42118086"/>
              <a:gd name="connsiteY162" fmla="*/ 5887843 h 6975464"/>
              <a:gd name="connsiteX163" fmla="*/ 1739875 w 42118086"/>
              <a:gd name="connsiteY163" fmla="*/ 5788484 h 6975464"/>
              <a:gd name="connsiteX164" fmla="*/ 1497744 w 42118086"/>
              <a:gd name="connsiteY164" fmla="*/ 5604749 h 6975464"/>
              <a:gd name="connsiteX165" fmla="*/ 1497744 w 42118086"/>
              <a:gd name="connsiteY165" fmla="*/ 5424957 h 6975464"/>
              <a:gd name="connsiteX166" fmla="*/ 1484336 w 42118086"/>
              <a:gd name="connsiteY166" fmla="*/ 5427322 h 6975464"/>
              <a:gd name="connsiteX167" fmla="*/ 1484336 w 42118086"/>
              <a:gd name="connsiteY167" fmla="*/ 5598440 h 6975464"/>
              <a:gd name="connsiteX168" fmla="*/ 1122322 w 42118086"/>
              <a:gd name="connsiteY168" fmla="*/ 5879169 h 6975464"/>
              <a:gd name="connsiteX169" fmla="*/ 1122322 w 42118086"/>
              <a:gd name="connsiteY169" fmla="*/ 5532990 h 6975464"/>
              <a:gd name="connsiteX170" fmla="*/ 1292682 w 42118086"/>
              <a:gd name="connsiteY170" fmla="*/ 5400511 h 6975464"/>
              <a:gd name="connsiteX171" fmla="*/ 1285583 w 42118086"/>
              <a:gd name="connsiteY171" fmla="*/ 5390260 h 6975464"/>
              <a:gd name="connsiteX172" fmla="*/ 1116013 w 42118086"/>
              <a:gd name="connsiteY172" fmla="*/ 5521161 h 6975464"/>
              <a:gd name="connsiteX173" fmla="*/ 750844 w 42118086"/>
              <a:gd name="connsiteY173" fmla="*/ 5243588 h 6975464"/>
              <a:gd name="connsiteX174" fmla="*/ 1025312 w 42118086"/>
              <a:gd name="connsiteY174" fmla="*/ 5030676 h 6975464"/>
              <a:gd name="connsiteX175" fmla="*/ 1110492 w 42118086"/>
              <a:gd name="connsiteY175" fmla="*/ 4965225 h 6975464"/>
              <a:gd name="connsiteX176" fmla="*/ 1475660 w 42118086"/>
              <a:gd name="connsiteY176" fmla="*/ 5242799 h 6975464"/>
              <a:gd name="connsiteX177" fmla="*/ 1285583 w 42118086"/>
              <a:gd name="connsiteY177" fmla="*/ 5389472 h 6975464"/>
              <a:gd name="connsiteX178" fmla="*/ 1293470 w 42118086"/>
              <a:gd name="connsiteY178" fmla="*/ 5400511 h 6975464"/>
              <a:gd name="connsiteX179" fmla="*/ 1484336 w 42118086"/>
              <a:gd name="connsiteY179" fmla="*/ 5252262 h 6975464"/>
              <a:gd name="connsiteX180" fmla="*/ 1484336 w 42118086"/>
              <a:gd name="connsiteY180" fmla="*/ 5426534 h 6975464"/>
              <a:gd name="connsiteX181" fmla="*/ 1497744 w 42118086"/>
              <a:gd name="connsiteY181" fmla="*/ 5424168 h 6975464"/>
              <a:gd name="connsiteX182" fmla="*/ 1497744 w 42118086"/>
              <a:gd name="connsiteY182" fmla="*/ 5246742 h 6975464"/>
              <a:gd name="connsiteX183" fmla="*/ 1513518 w 42118086"/>
              <a:gd name="connsiteY183" fmla="*/ 5234125 h 6975464"/>
              <a:gd name="connsiteX184" fmla="*/ 1513518 w 42118086"/>
              <a:gd name="connsiteY184" fmla="*/ 5217565 h 6975464"/>
              <a:gd name="connsiteX185" fmla="*/ 1495378 w 42118086"/>
              <a:gd name="connsiteY185" fmla="*/ 5231759 h 6975464"/>
              <a:gd name="connsiteX186" fmla="*/ 1495378 w 42118086"/>
              <a:gd name="connsiteY186" fmla="*/ 4885580 h 6975464"/>
              <a:gd name="connsiteX187" fmla="*/ 1513518 w 42118086"/>
              <a:gd name="connsiteY187" fmla="*/ 4871386 h 6975464"/>
              <a:gd name="connsiteX188" fmla="*/ 1513518 w 42118086"/>
              <a:gd name="connsiteY188" fmla="*/ 4854826 h 6975464"/>
              <a:gd name="connsiteX189" fmla="*/ 1489068 w 42118086"/>
              <a:gd name="connsiteY189" fmla="*/ 4873752 h 6975464"/>
              <a:gd name="connsiteX190" fmla="*/ 1123900 w 42118086"/>
              <a:gd name="connsiteY190" fmla="*/ 4596178 h 6975464"/>
              <a:gd name="connsiteX191" fmla="*/ 1488280 w 42118086"/>
              <a:gd name="connsiteY191" fmla="*/ 4313873 h 6975464"/>
              <a:gd name="connsiteX192" fmla="*/ 1853448 w 42118086"/>
              <a:gd name="connsiteY192" fmla="*/ 4591447 h 6975464"/>
              <a:gd name="connsiteX193" fmla="*/ 1514307 w 42118086"/>
              <a:gd name="connsiteY193" fmla="*/ 4854826 h 6975464"/>
              <a:gd name="connsiteX194" fmla="*/ 1514307 w 42118086"/>
              <a:gd name="connsiteY194" fmla="*/ 4870598 h 6975464"/>
              <a:gd name="connsiteX195" fmla="*/ 1857392 w 42118086"/>
              <a:gd name="connsiteY195" fmla="*/ 4604852 h 6975464"/>
              <a:gd name="connsiteX196" fmla="*/ 1857392 w 42118086"/>
              <a:gd name="connsiteY196" fmla="*/ 4951031 h 6975464"/>
              <a:gd name="connsiteX197" fmla="*/ 1514307 w 42118086"/>
              <a:gd name="connsiteY197" fmla="*/ 5217565 h 6975464"/>
              <a:gd name="connsiteX198" fmla="*/ 1514307 w 42118086"/>
              <a:gd name="connsiteY198" fmla="*/ 5234125 h 6975464"/>
              <a:gd name="connsiteX199" fmla="*/ 1870800 w 42118086"/>
              <a:gd name="connsiteY199" fmla="*/ 4957339 h 6975464"/>
              <a:gd name="connsiteX200" fmla="*/ 1870800 w 42118086"/>
              <a:gd name="connsiteY200" fmla="*/ 4588292 h 6975464"/>
              <a:gd name="connsiteX201" fmla="*/ 1497744 w 42118086"/>
              <a:gd name="connsiteY201" fmla="*/ 4304410 h 6975464"/>
              <a:gd name="connsiteX202" fmla="*/ 1497744 w 42118086"/>
              <a:gd name="connsiteY202" fmla="*/ 3956654 h 6975464"/>
              <a:gd name="connsiteX203" fmla="*/ 1484336 w 42118086"/>
              <a:gd name="connsiteY203" fmla="*/ 3966905 h 6975464"/>
              <a:gd name="connsiteX204" fmla="*/ 1484336 w 42118086"/>
              <a:gd name="connsiteY204" fmla="*/ 4299679 h 6975464"/>
              <a:gd name="connsiteX205" fmla="*/ 1122322 w 42118086"/>
              <a:gd name="connsiteY205" fmla="*/ 4579618 h 6975464"/>
              <a:gd name="connsiteX206" fmla="*/ 1122322 w 42118086"/>
              <a:gd name="connsiteY206" fmla="*/ 4233439 h 6975464"/>
              <a:gd name="connsiteX207" fmla="*/ 1484336 w 42118086"/>
              <a:gd name="connsiteY207" fmla="*/ 3952712 h 6975464"/>
              <a:gd name="connsiteX208" fmla="*/ 1484336 w 42118086"/>
              <a:gd name="connsiteY208" fmla="*/ 3966117 h 6975464"/>
              <a:gd name="connsiteX209" fmla="*/ 1497744 w 42118086"/>
              <a:gd name="connsiteY209" fmla="*/ 3955866 h 6975464"/>
              <a:gd name="connsiteX210" fmla="*/ 1497744 w 42118086"/>
              <a:gd name="connsiteY210" fmla="*/ 3936152 h 6975464"/>
              <a:gd name="connsiteX211" fmla="*/ 1136519 w 42118086"/>
              <a:gd name="connsiteY211" fmla="*/ 3661732 h 6975464"/>
              <a:gd name="connsiteX212" fmla="*/ 1125477 w 42118086"/>
              <a:gd name="connsiteY212" fmla="*/ 3669618 h 6975464"/>
              <a:gd name="connsiteX213" fmla="*/ 1135730 w 42118086"/>
              <a:gd name="connsiteY213" fmla="*/ 3660943 h 6975464"/>
              <a:gd name="connsiteX214" fmla="*/ 1119956 w 42118086"/>
              <a:gd name="connsiteY214" fmla="*/ 3649115 h 6975464"/>
              <a:gd name="connsiteX215" fmla="*/ 1119956 w 42118086"/>
              <a:gd name="connsiteY215" fmla="*/ 3637286 h 6975464"/>
              <a:gd name="connsiteX216" fmla="*/ 1106548 w 42118086"/>
              <a:gd name="connsiteY216" fmla="*/ 3637286 h 6975464"/>
              <a:gd name="connsiteX217" fmla="*/ 1106548 w 42118086"/>
              <a:gd name="connsiteY217" fmla="*/ 3649903 h 6975464"/>
              <a:gd name="connsiteX218" fmla="*/ 744534 w 42118086"/>
              <a:gd name="connsiteY218" fmla="*/ 3929843 h 6975464"/>
              <a:gd name="connsiteX219" fmla="*/ 744534 w 42118086"/>
              <a:gd name="connsiteY219" fmla="*/ 3612841 h 6975464"/>
              <a:gd name="connsiteX220" fmla="*/ 744534 w 42118086"/>
              <a:gd name="connsiteY220" fmla="*/ 3584453 h 6975464"/>
              <a:gd name="connsiteX221" fmla="*/ 1106548 w 42118086"/>
              <a:gd name="connsiteY221" fmla="*/ 3303725 h 6975464"/>
              <a:gd name="connsiteX222" fmla="*/ 1106548 w 42118086"/>
              <a:gd name="connsiteY222" fmla="*/ 3617573 h 6975464"/>
              <a:gd name="connsiteX223" fmla="*/ 1106548 w 42118086"/>
              <a:gd name="connsiteY223" fmla="*/ 3636498 h 6975464"/>
              <a:gd name="connsiteX224" fmla="*/ 1119956 w 42118086"/>
              <a:gd name="connsiteY224" fmla="*/ 3636498 h 6975464"/>
              <a:gd name="connsiteX225" fmla="*/ 1119956 w 42118086"/>
              <a:gd name="connsiteY225" fmla="*/ 3298205 h 6975464"/>
              <a:gd name="connsiteX226" fmla="*/ 1392847 w 42118086"/>
              <a:gd name="connsiteY226" fmla="*/ 3086870 h 6975464"/>
              <a:gd name="connsiteX227" fmla="*/ 1483547 w 42118086"/>
              <a:gd name="connsiteY227" fmla="*/ 3016688 h 6975464"/>
              <a:gd name="connsiteX228" fmla="*/ 1862913 w 42118086"/>
              <a:gd name="connsiteY228" fmla="*/ 3304513 h 6975464"/>
              <a:gd name="connsiteX229" fmla="*/ 2243855 w 42118086"/>
              <a:gd name="connsiteY229" fmla="*/ 3008803 h 6975464"/>
              <a:gd name="connsiteX230" fmla="*/ 2243855 w 42118086"/>
              <a:gd name="connsiteY230" fmla="*/ 2891307 h 6975464"/>
              <a:gd name="connsiteX231" fmla="*/ 2231236 w 42118086"/>
              <a:gd name="connsiteY231" fmla="*/ 2896827 h 6975464"/>
              <a:gd name="connsiteX232" fmla="*/ 2231236 w 42118086"/>
              <a:gd name="connsiteY232" fmla="*/ 3002494 h 6975464"/>
              <a:gd name="connsiteX233" fmla="*/ 1869222 w 42118086"/>
              <a:gd name="connsiteY233" fmla="*/ 3283222 h 6975464"/>
              <a:gd name="connsiteX234" fmla="*/ 1869222 w 42118086"/>
              <a:gd name="connsiteY234" fmla="*/ 2937043 h 6975464"/>
              <a:gd name="connsiteX235" fmla="*/ 2231236 w 42118086"/>
              <a:gd name="connsiteY235" fmla="*/ 2656315 h 6975464"/>
              <a:gd name="connsiteX236" fmla="*/ 2231236 w 42118086"/>
              <a:gd name="connsiteY236" fmla="*/ 2896038 h 6975464"/>
              <a:gd name="connsiteX237" fmla="*/ 2243855 w 42118086"/>
              <a:gd name="connsiteY237" fmla="*/ 2890518 h 6975464"/>
              <a:gd name="connsiteX238" fmla="*/ 2243855 w 42118086"/>
              <a:gd name="connsiteY238" fmla="*/ 2639755 h 6975464"/>
              <a:gd name="connsiteX239" fmla="*/ 2113720 w 42118086"/>
              <a:gd name="connsiteY239" fmla="*/ 2540397 h 6975464"/>
              <a:gd name="connsiteX240" fmla="*/ 2100312 w 42118086"/>
              <a:gd name="connsiteY240" fmla="*/ 2546705 h 6975464"/>
              <a:gd name="connsiteX241" fmla="*/ 2226503 w 42118086"/>
              <a:gd name="connsiteY241" fmla="*/ 2642910 h 6975464"/>
              <a:gd name="connsiteX242" fmla="*/ 1862124 w 42118086"/>
              <a:gd name="connsiteY242" fmla="*/ 2925215 h 6975464"/>
              <a:gd name="connsiteX243" fmla="*/ 1496955 w 42118086"/>
              <a:gd name="connsiteY243" fmla="*/ 2647641 h 6975464"/>
              <a:gd name="connsiteX244" fmla="*/ 1861335 w 42118086"/>
              <a:gd name="connsiteY244" fmla="*/ 2365336 h 6975464"/>
              <a:gd name="connsiteX245" fmla="*/ 2099523 w 42118086"/>
              <a:gd name="connsiteY245" fmla="*/ 2545916 h 6975464"/>
              <a:gd name="connsiteX246" fmla="*/ 2112931 w 42118086"/>
              <a:gd name="connsiteY246" fmla="*/ 2539608 h 6975464"/>
              <a:gd name="connsiteX247" fmla="*/ 1870800 w 42118086"/>
              <a:gd name="connsiteY247" fmla="*/ 2355873 h 6975464"/>
              <a:gd name="connsiteX248" fmla="*/ 1870800 w 42118086"/>
              <a:gd name="connsiteY248" fmla="*/ 2176869 h 6975464"/>
              <a:gd name="connsiteX249" fmla="*/ 1857392 w 42118086"/>
              <a:gd name="connsiteY249" fmla="*/ 2178447 h 6975464"/>
              <a:gd name="connsiteX250" fmla="*/ 1857392 w 42118086"/>
              <a:gd name="connsiteY250" fmla="*/ 2350353 h 6975464"/>
              <a:gd name="connsiteX251" fmla="*/ 1496167 w 42118086"/>
              <a:gd name="connsiteY251" fmla="*/ 2631081 h 6975464"/>
              <a:gd name="connsiteX252" fmla="*/ 1496167 w 42118086"/>
              <a:gd name="connsiteY252" fmla="*/ 2284114 h 6975464"/>
              <a:gd name="connsiteX253" fmla="*/ 1666526 w 42118086"/>
              <a:gd name="connsiteY253" fmla="*/ 2152424 h 6975464"/>
              <a:gd name="connsiteX254" fmla="*/ 1658639 w 42118086"/>
              <a:gd name="connsiteY254" fmla="*/ 2141384 h 6975464"/>
              <a:gd name="connsiteX255" fmla="*/ 1666526 w 42118086"/>
              <a:gd name="connsiteY255" fmla="*/ 2151636 h 6975464"/>
              <a:gd name="connsiteX256" fmla="*/ 1857392 w 42118086"/>
              <a:gd name="connsiteY256" fmla="*/ 2003386 h 6975464"/>
              <a:gd name="connsiteX257" fmla="*/ 1857392 w 42118086"/>
              <a:gd name="connsiteY257" fmla="*/ 2177658 h 6975464"/>
              <a:gd name="connsiteX258" fmla="*/ 1870800 w 42118086"/>
              <a:gd name="connsiteY258" fmla="*/ 2176081 h 6975464"/>
              <a:gd name="connsiteX259" fmla="*/ 1870800 w 42118086"/>
              <a:gd name="connsiteY259" fmla="*/ 1998654 h 6975464"/>
              <a:gd name="connsiteX260" fmla="*/ 1886574 w 42118086"/>
              <a:gd name="connsiteY260" fmla="*/ 1986037 h 6975464"/>
              <a:gd name="connsiteX261" fmla="*/ 1886574 w 42118086"/>
              <a:gd name="connsiteY261" fmla="*/ 1969478 h 6975464"/>
              <a:gd name="connsiteX262" fmla="*/ 1869222 w 42118086"/>
              <a:gd name="connsiteY262" fmla="*/ 1982883 h 6975464"/>
              <a:gd name="connsiteX263" fmla="*/ 1869222 w 42118086"/>
              <a:gd name="connsiteY263" fmla="*/ 1636704 h 6975464"/>
              <a:gd name="connsiteX264" fmla="*/ 1886574 w 42118086"/>
              <a:gd name="connsiteY264" fmla="*/ 1623299 h 6975464"/>
              <a:gd name="connsiteX265" fmla="*/ 1886574 w 42118086"/>
              <a:gd name="connsiteY265" fmla="*/ 1606739 h 6975464"/>
              <a:gd name="connsiteX266" fmla="*/ 1862124 w 42118086"/>
              <a:gd name="connsiteY266" fmla="*/ 1625665 h 6975464"/>
              <a:gd name="connsiteX267" fmla="*/ 1496955 w 42118086"/>
              <a:gd name="connsiteY267" fmla="*/ 1348091 h 6975464"/>
              <a:gd name="connsiteX268" fmla="*/ 1861335 w 42118086"/>
              <a:gd name="connsiteY268" fmla="*/ 1064997 h 6975464"/>
              <a:gd name="connsiteX269" fmla="*/ 2226503 w 42118086"/>
              <a:gd name="connsiteY269" fmla="*/ 1342571 h 6975464"/>
              <a:gd name="connsiteX270" fmla="*/ 1887362 w 42118086"/>
              <a:gd name="connsiteY270" fmla="*/ 1605951 h 6975464"/>
              <a:gd name="connsiteX271" fmla="*/ 1887362 w 42118086"/>
              <a:gd name="connsiteY271" fmla="*/ 1622510 h 6975464"/>
              <a:gd name="connsiteX272" fmla="*/ 2231236 w 42118086"/>
              <a:gd name="connsiteY272" fmla="*/ 1355976 h 6975464"/>
              <a:gd name="connsiteX273" fmla="*/ 2231236 w 42118086"/>
              <a:gd name="connsiteY273" fmla="*/ 1702944 h 6975464"/>
              <a:gd name="connsiteX274" fmla="*/ 1887362 w 42118086"/>
              <a:gd name="connsiteY274" fmla="*/ 1968689 h 6975464"/>
              <a:gd name="connsiteX275" fmla="*/ 1887362 w 42118086"/>
              <a:gd name="connsiteY275" fmla="*/ 1985249 h 6975464"/>
              <a:gd name="connsiteX276" fmla="*/ 2243855 w 42118086"/>
              <a:gd name="connsiteY276" fmla="*/ 1709252 h 6975464"/>
              <a:gd name="connsiteX277" fmla="*/ 2243855 w 42118086"/>
              <a:gd name="connsiteY277" fmla="*/ 1339416 h 6975464"/>
              <a:gd name="connsiteX278" fmla="*/ 1870800 w 42118086"/>
              <a:gd name="connsiteY278" fmla="*/ 1056323 h 6975464"/>
              <a:gd name="connsiteX279" fmla="*/ 1870800 w 42118086"/>
              <a:gd name="connsiteY279" fmla="*/ 707778 h 6975464"/>
              <a:gd name="connsiteX280" fmla="*/ 1857392 w 42118086"/>
              <a:gd name="connsiteY280" fmla="*/ 718030 h 6975464"/>
              <a:gd name="connsiteX281" fmla="*/ 1857392 w 42118086"/>
              <a:gd name="connsiteY281" fmla="*/ 1050803 h 6975464"/>
              <a:gd name="connsiteX282" fmla="*/ 1496167 w 42118086"/>
              <a:gd name="connsiteY282" fmla="*/ 1331531 h 6975464"/>
              <a:gd name="connsiteX283" fmla="*/ 1496167 w 42118086"/>
              <a:gd name="connsiteY283" fmla="*/ 985352 h 6975464"/>
              <a:gd name="connsiteX284" fmla="*/ 1857392 w 42118086"/>
              <a:gd name="connsiteY284" fmla="*/ 704624 h 6975464"/>
              <a:gd name="connsiteX285" fmla="*/ 1857392 w 42118086"/>
              <a:gd name="connsiteY285" fmla="*/ 717241 h 6975464"/>
              <a:gd name="connsiteX286" fmla="*/ 1870800 w 42118086"/>
              <a:gd name="connsiteY286" fmla="*/ 706990 h 6975464"/>
              <a:gd name="connsiteX287" fmla="*/ 1870800 w 42118086"/>
              <a:gd name="connsiteY287" fmla="*/ 688064 h 6975464"/>
              <a:gd name="connsiteX288" fmla="*/ 1509574 w 42118086"/>
              <a:gd name="connsiteY288" fmla="*/ 412856 h 6975464"/>
              <a:gd name="connsiteX289" fmla="*/ 1498533 w 42118086"/>
              <a:gd name="connsiteY289" fmla="*/ 421530 h 6975464"/>
              <a:gd name="connsiteX290" fmla="*/ 1508786 w 42118086"/>
              <a:gd name="connsiteY290" fmla="*/ 412856 h 6975464"/>
              <a:gd name="connsiteX291" fmla="*/ 1493012 w 42118086"/>
              <a:gd name="connsiteY291" fmla="*/ 401028 h 6975464"/>
              <a:gd name="connsiteX292" fmla="*/ 1493012 w 42118086"/>
              <a:gd name="connsiteY292" fmla="*/ 119417 h 6975464"/>
              <a:gd name="connsiteX293" fmla="*/ 1493012 w 42118086"/>
              <a:gd name="connsiteY293" fmla="*/ 117464 h 6975464"/>
              <a:gd name="connsiteX294" fmla="*/ 1398859 w 42118086"/>
              <a:gd name="connsiteY294" fmla="*/ 117464 h 6975464"/>
              <a:gd name="connsiteX295" fmla="*/ 1480393 w 42118086"/>
              <a:gd name="connsiteY295" fmla="*/ 117464 h 6975464"/>
              <a:gd name="connsiteX296" fmla="*/ 1480393 w 42118086"/>
              <a:gd name="connsiteY296" fmla="*/ 201868 h 6975464"/>
              <a:gd name="connsiteX297" fmla="*/ 1480393 w 42118086"/>
              <a:gd name="connsiteY297" fmla="*/ 401028 h 6975464"/>
              <a:gd name="connsiteX298" fmla="*/ 1118379 w 42118086"/>
              <a:gd name="connsiteY298" fmla="*/ 681756 h 6975464"/>
              <a:gd name="connsiteX299" fmla="*/ 1118379 w 42118086"/>
              <a:gd name="connsiteY299" fmla="*/ 335577 h 6975464"/>
              <a:gd name="connsiteX300" fmla="*/ 1379242 w 42118086"/>
              <a:gd name="connsiteY300" fmla="*/ 132719 h 6975464"/>
              <a:gd name="connsiteX301" fmla="*/ 1398859 w 42118086"/>
              <a:gd name="connsiteY301" fmla="*/ 117464 h 6975464"/>
              <a:gd name="connsiteX302" fmla="*/ 840168 w 42118086"/>
              <a:gd name="connsiteY302" fmla="*/ 117464 h 6975464"/>
              <a:gd name="connsiteX303" fmla="*/ 1377550 w 42118086"/>
              <a:gd name="connsiteY303" fmla="*/ 117464 h 6975464"/>
              <a:gd name="connsiteX304" fmla="*/ 1301753 w 42118086"/>
              <a:gd name="connsiteY304" fmla="*/ 176360 h 6975464"/>
              <a:gd name="connsiteX305" fmla="*/ 1112069 w 42118086"/>
              <a:gd name="connsiteY305" fmla="*/ 323748 h 6975464"/>
              <a:gd name="connsiteX306" fmla="*/ 857417 w 42118086"/>
              <a:gd name="connsiteY306" fmla="*/ 130551 h 6975464"/>
              <a:gd name="connsiteX307" fmla="*/ 840168 w 42118086"/>
              <a:gd name="connsiteY307" fmla="*/ 117464 h 6975464"/>
              <a:gd name="connsiteX0" fmla="*/ 738225 w 42198532"/>
              <a:gd name="connsiteY0" fmla="*/ 6911396 h 6975464"/>
              <a:gd name="connsiteX1" fmla="*/ 814828 w 42198532"/>
              <a:gd name="connsiteY1" fmla="*/ 6969750 h 6975464"/>
              <a:gd name="connsiteX2" fmla="*/ 822329 w 42198532"/>
              <a:gd name="connsiteY2" fmla="*/ 6975464 h 6975464"/>
              <a:gd name="connsiteX3" fmla="*/ 655724 w 42198532"/>
              <a:gd name="connsiteY3" fmla="*/ 6975464 h 6975464"/>
              <a:gd name="connsiteX4" fmla="*/ 656989 w 42198532"/>
              <a:gd name="connsiteY4" fmla="*/ 6974481 h 6975464"/>
              <a:gd name="connsiteX5" fmla="*/ 738225 w 42198532"/>
              <a:gd name="connsiteY5" fmla="*/ 6911396 h 6975464"/>
              <a:gd name="connsiteX6" fmla="*/ 733493 w 42198532"/>
              <a:gd name="connsiteY6" fmla="*/ 6551812 h 6975464"/>
              <a:gd name="connsiteX7" fmla="*/ 733493 w 42198532"/>
              <a:gd name="connsiteY7" fmla="*/ 6897991 h 6975464"/>
              <a:gd name="connsiteX8" fmla="*/ 639637 w 42198532"/>
              <a:gd name="connsiteY8" fmla="*/ 6970539 h 6975464"/>
              <a:gd name="connsiteX9" fmla="*/ 656989 w 42198532"/>
              <a:gd name="connsiteY9" fmla="*/ 6974481 h 6975464"/>
              <a:gd name="connsiteX10" fmla="*/ 638848 w 42198532"/>
              <a:gd name="connsiteY10" fmla="*/ 6971327 h 6975464"/>
              <a:gd name="connsiteX11" fmla="*/ 633515 w 42198532"/>
              <a:gd name="connsiteY11" fmla="*/ 6975464 h 6975464"/>
              <a:gd name="connsiteX12" fmla="*/ 371479 w 42198532"/>
              <a:gd name="connsiteY12" fmla="*/ 6975464 h 6975464"/>
              <a:gd name="connsiteX13" fmla="*/ 371479 w 42198532"/>
              <a:gd name="connsiteY13" fmla="*/ 6917056 h 6975464"/>
              <a:gd name="connsiteX14" fmla="*/ 371479 w 42198532"/>
              <a:gd name="connsiteY14" fmla="*/ 6832540 h 6975464"/>
              <a:gd name="connsiteX15" fmla="*/ 733493 w 42198532"/>
              <a:gd name="connsiteY15" fmla="*/ 6551812 h 6975464"/>
              <a:gd name="connsiteX16" fmla="*/ 1106548 w 42198532"/>
              <a:gd name="connsiteY16" fmla="*/ 5904403 h 6975464"/>
              <a:gd name="connsiteX17" fmla="*/ 1106548 w 42198532"/>
              <a:gd name="connsiteY17" fmla="*/ 6251370 h 6975464"/>
              <a:gd name="connsiteX18" fmla="*/ 1012693 w 42198532"/>
              <a:gd name="connsiteY18" fmla="*/ 6323918 h 6975464"/>
              <a:gd name="connsiteX19" fmla="*/ 744534 w 42198532"/>
              <a:gd name="connsiteY19" fmla="*/ 6531309 h 6975464"/>
              <a:gd name="connsiteX20" fmla="*/ 744534 w 42198532"/>
              <a:gd name="connsiteY20" fmla="*/ 6185131 h 6975464"/>
              <a:gd name="connsiteX21" fmla="*/ 873093 w 42198532"/>
              <a:gd name="connsiteY21" fmla="*/ 6085772 h 6975464"/>
              <a:gd name="connsiteX22" fmla="*/ 1106548 w 42198532"/>
              <a:gd name="connsiteY22" fmla="*/ 5904403 h 6975464"/>
              <a:gd name="connsiteX23" fmla="*/ 1739875 w 42198532"/>
              <a:gd name="connsiteY23" fmla="*/ 5788484 h 6975464"/>
              <a:gd name="connsiteX24" fmla="*/ 1726467 w 42198532"/>
              <a:gd name="connsiteY24" fmla="*/ 5794792 h 6975464"/>
              <a:gd name="connsiteX25" fmla="*/ 1739875 w 42198532"/>
              <a:gd name="connsiteY25" fmla="*/ 5788484 h 6975464"/>
              <a:gd name="connsiteX26" fmla="*/ 1488280 w 42198532"/>
              <a:gd name="connsiteY26" fmla="*/ 5613423 h 6975464"/>
              <a:gd name="connsiteX27" fmla="*/ 1726467 w 42198532"/>
              <a:gd name="connsiteY27" fmla="*/ 5794792 h 6975464"/>
              <a:gd name="connsiteX28" fmla="*/ 1853448 w 42198532"/>
              <a:gd name="connsiteY28" fmla="*/ 5890997 h 6975464"/>
              <a:gd name="connsiteX29" fmla="*/ 1489068 w 42198532"/>
              <a:gd name="connsiteY29" fmla="*/ 6174091 h 6975464"/>
              <a:gd name="connsiteX30" fmla="*/ 1123900 w 42198532"/>
              <a:gd name="connsiteY30" fmla="*/ 5896517 h 6975464"/>
              <a:gd name="connsiteX31" fmla="*/ 1488280 w 42198532"/>
              <a:gd name="connsiteY31" fmla="*/ 5613423 h 6975464"/>
              <a:gd name="connsiteX32" fmla="*/ 359648 w 42198532"/>
              <a:gd name="connsiteY32" fmla="*/ 4965225 h 6975464"/>
              <a:gd name="connsiteX33" fmla="*/ 724817 w 42198532"/>
              <a:gd name="connsiteY33" fmla="*/ 5242799 h 6975464"/>
              <a:gd name="connsiteX34" fmla="*/ 487418 w 42198532"/>
              <a:gd name="connsiteY34" fmla="*/ 5426534 h 6975464"/>
              <a:gd name="connsiteX35" fmla="*/ 493727 w 42198532"/>
              <a:gd name="connsiteY35" fmla="*/ 5437574 h 6975464"/>
              <a:gd name="connsiteX36" fmla="*/ 733493 w 42198532"/>
              <a:gd name="connsiteY36" fmla="*/ 5252262 h 6975464"/>
              <a:gd name="connsiteX37" fmla="*/ 733493 w 42198532"/>
              <a:gd name="connsiteY37" fmla="*/ 5598440 h 6975464"/>
              <a:gd name="connsiteX38" fmla="*/ 633328 w 42198532"/>
              <a:gd name="connsiteY38" fmla="*/ 5675720 h 6975464"/>
              <a:gd name="connsiteX39" fmla="*/ 641215 w 42198532"/>
              <a:gd name="connsiteY39" fmla="*/ 5688337 h 6975464"/>
              <a:gd name="connsiteX40" fmla="*/ 737436 w 42198532"/>
              <a:gd name="connsiteY40" fmla="*/ 5613423 h 6975464"/>
              <a:gd name="connsiteX41" fmla="*/ 1102605 w 42198532"/>
              <a:gd name="connsiteY41" fmla="*/ 5890997 h 6975464"/>
              <a:gd name="connsiteX42" fmla="*/ 866783 w 42198532"/>
              <a:gd name="connsiteY42" fmla="*/ 6073943 h 6975464"/>
              <a:gd name="connsiteX43" fmla="*/ 873093 w 42198532"/>
              <a:gd name="connsiteY43" fmla="*/ 6085772 h 6975464"/>
              <a:gd name="connsiteX44" fmla="*/ 865994 w 42198532"/>
              <a:gd name="connsiteY44" fmla="*/ 6074732 h 6975464"/>
              <a:gd name="connsiteX45" fmla="*/ 738225 w 42198532"/>
              <a:gd name="connsiteY45" fmla="*/ 6174091 h 6975464"/>
              <a:gd name="connsiteX46" fmla="*/ 373056 w 42198532"/>
              <a:gd name="connsiteY46" fmla="*/ 5896517 h 6975464"/>
              <a:gd name="connsiteX47" fmla="*/ 640426 w 42198532"/>
              <a:gd name="connsiteY47" fmla="*/ 5689125 h 6975464"/>
              <a:gd name="connsiteX48" fmla="*/ 633328 w 42198532"/>
              <a:gd name="connsiteY48" fmla="*/ 5676508 h 6975464"/>
              <a:gd name="connsiteX49" fmla="*/ 371479 w 42198532"/>
              <a:gd name="connsiteY49" fmla="*/ 5879169 h 6975464"/>
              <a:gd name="connsiteX50" fmla="*/ 371479 w 42198532"/>
              <a:gd name="connsiteY50" fmla="*/ 5532990 h 6975464"/>
              <a:gd name="connsiteX51" fmla="*/ 493727 w 42198532"/>
              <a:gd name="connsiteY51" fmla="*/ 5438362 h 6975464"/>
              <a:gd name="connsiteX52" fmla="*/ 486629 w 42198532"/>
              <a:gd name="connsiteY52" fmla="*/ 5426534 h 6975464"/>
              <a:gd name="connsiteX53" fmla="*/ 365169 w 42198532"/>
              <a:gd name="connsiteY53" fmla="*/ 5521161 h 6975464"/>
              <a:gd name="connsiteX54" fmla="*/ 0 w 42198532"/>
              <a:gd name="connsiteY54" fmla="*/ 5243588 h 6975464"/>
              <a:gd name="connsiteX55" fmla="*/ 359648 w 42198532"/>
              <a:gd name="connsiteY55" fmla="*/ 4965225 h 6975464"/>
              <a:gd name="connsiteX56" fmla="*/ 1106548 w 42198532"/>
              <a:gd name="connsiteY56" fmla="*/ 4604852 h 6975464"/>
              <a:gd name="connsiteX57" fmla="*/ 1106548 w 42198532"/>
              <a:gd name="connsiteY57" fmla="*/ 4951031 h 6975464"/>
              <a:gd name="connsiteX58" fmla="*/ 1018214 w 42198532"/>
              <a:gd name="connsiteY58" fmla="*/ 5019636 h 6975464"/>
              <a:gd name="connsiteX59" fmla="*/ 1025312 w 42198532"/>
              <a:gd name="connsiteY59" fmla="*/ 5030676 h 6975464"/>
              <a:gd name="connsiteX60" fmla="*/ 1017425 w 42198532"/>
              <a:gd name="connsiteY60" fmla="*/ 5020424 h 6975464"/>
              <a:gd name="connsiteX61" fmla="*/ 744534 w 42198532"/>
              <a:gd name="connsiteY61" fmla="*/ 5231759 h 6975464"/>
              <a:gd name="connsiteX62" fmla="*/ 744534 w 42198532"/>
              <a:gd name="connsiteY62" fmla="*/ 4885580 h 6975464"/>
              <a:gd name="connsiteX63" fmla="*/ 856530 w 42198532"/>
              <a:gd name="connsiteY63" fmla="*/ 4798050 h 6975464"/>
              <a:gd name="connsiteX64" fmla="*/ 849432 w 42198532"/>
              <a:gd name="connsiteY64" fmla="*/ 4787799 h 6975464"/>
              <a:gd name="connsiteX65" fmla="*/ 857319 w 42198532"/>
              <a:gd name="connsiteY65" fmla="*/ 4798050 h 6975464"/>
              <a:gd name="connsiteX66" fmla="*/ 1106548 w 42198532"/>
              <a:gd name="connsiteY66" fmla="*/ 4604852 h 6975464"/>
              <a:gd name="connsiteX67" fmla="*/ 737436 w 42198532"/>
              <a:gd name="connsiteY67" fmla="*/ 4313873 h 6975464"/>
              <a:gd name="connsiteX68" fmla="*/ 1102605 w 42198532"/>
              <a:gd name="connsiteY68" fmla="*/ 4591447 h 6975464"/>
              <a:gd name="connsiteX69" fmla="*/ 849432 w 42198532"/>
              <a:gd name="connsiteY69" fmla="*/ 4787799 h 6975464"/>
              <a:gd name="connsiteX70" fmla="*/ 738225 w 42198532"/>
              <a:gd name="connsiteY70" fmla="*/ 4873752 h 6975464"/>
              <a:gd name="connsiteX71" fmla="*/ 373056 w 42198532"/>
              <a:gd name="connsiteY71" fmla="*/ 4596178 h 6975464"/>
              <a:gd name="connsiteX72" fmla="*/ 737436 w 42198532"/>
              <a:gd name="connsiteY72" fmla="*/ 4313873 h 6975464"/>
              <a:gd name="connsiteX73" fmla="*/ 1115224 w 42198532"/>
              <a:gd name="connsiteY73" fmla="*/ 3661732 h 6975464"/>
              <a:gd name="connsiteX74" fmla="*/ 1125477 w 42198532"/>
              <a:gd name="connsiteY74" fmla="*/ 3669618 h 6975464"/>
              <a:gd name="connsiteX75" fmla="*/ 1480393 w 42198532"/>
              <a:gd name="connsiteY75" fmla="*/ 3939306 h 6975464"/>
              <a:gd name="connsiteX76" fmla="*/ 1116013 w 42198532"/>
              <a:gd name="connsiteY76" fmla="*/ 4222399 h 6975464"/>
              <a:gd name="connsiteX77" fmla="*/ 750844 w 42198532"/>
              <a:gd name="connsiteY77" fmla="*/ 3944037 h 6975464"/>
              <a:gd name="connsiteX78" fmla="*/ 1115224 w 42198532"/>
              <a:gd name="connsiteY78" fmla="*/ 3661732 h 6975464"/>
              <a:gd name="connsiteX79" fmla="*/ 1480393 w 42198532"/>
              <a:gd name="connsiteY79" fmla="*/ 2656315 h 6975464"/>
              <a:gd name="connsiteX80" fmla="*/ 1480393 w 42198532"/>
              <a:gd name="connsiteY80" fmla="*/ 3002494 h 6975464"/>
              <a:gd name="connsiteX81" fmla="*/ 1386537 w 42198532"/>
              <a:gd name="connsiteY81" fmla="*/ 3075042 h 6975464"/>
              <a:gd name="connsiteX82" fmla="*/ 1392847 w 42198532"/>
              <a:gd name="connsiteY82" fmla="*/ 3086870 h 6975464"/>
              <a:gd name="connsiteX83" fmla="*/ 1385748 w 42198532"/>
              <a:gd name="connsiteY83" fmla="*/ 3075830 h 6975464"/>
              <a:gd name="connsiteX84" fmla="*/ 1118379 w 42198532"/>
              <a:gd name="connsiteY84" fmla="*/ 3283222 h 6975464"/>
              <a:gd name="connsiteX85" fmla="*/ 1118379 w 42198532"/>
              <a:gd name="connsiteY85" fmla="*/ 2937043 h 6975464"/>
              <a:gd name="connsiteX86" fmla="*/ 1246148 w 42198532"/>
              <a:gd name="connsiteY86" fmla="*/ 2837685 h 6975464"/>
              <a:gd name="connsiteX87" fmla="*/ 1239839 w 42198532"/>
              <a:gd name="connsiteY87" fmla="*/ 2825856 h 6975464"/>
              <a:gd name="connsiteX88" fmla="*/ 1246937 w 42198532"/>
              <a:gd name="connsiteY88" fmla="*/ 2836896 h 6975464"/>
              <a:gd name="connsiteX89" fmla="*/ 1480393 w 42198532"/>
              <a:gd name="connsiteY89" fmla="*/ 2656315 h 6975464"/>
              <a:gd name="connsiteX90" fmla="*/ 732704 w 42198532"/>
              <a:gd name="connsiteY90" fmla="*/ 1716349 h 6975464"/>
              <a:gd name="connsiteX91" fmla="*/ 1097873 w 42198532"/>
              <a:gd name="connsiteY91" fmla="*/ 1993923 h 6975464"/>
              <a:gd name="connsiteX92" fmla="*/ 860473 w 42198532"/>
              <a:gd name="connsiteY92" fmla="*/ 2177658 h 6975464"/>
              <a:gd name="connsiteX93" fmla="*/ 867572 w 42198532"/>
              <a:gd name="connsiteY93" fmla="*/ 2189486 h 6975464"/>
              <a:gd name="connsiteX94" fmla="*/ 1106548 w 42198532"/>
              <a:gd name="connsiteY94" fmla="*/ 2003386 h 6975464"/>
              <a:gd name="connsiteX95" fmla="*/ 1106548 w 42198532"/>
              <a:gd name="connsiteY95" fmla="*/ 2350353 h 6975464"/>
              <a:gd name="connsiteX96" fmla="*/ 1007172 w 42198532"/>
              <a:gd name="connsiteY96" fmla="*/ 2427632 h 6975464"/>
              <a:gd name="connsiteX97" fmla="*/ 1014270 w 42198532"/>
              <a:gd name="connsiteY97" fmla="*/ 2440249 h 6975464"/>
              <a:gd name="connsiteX98" fmla="*/ 1110492 w 42198532"/>
              <a:gd name="connsiteY98" fmla="*/ 2365336 h 6975464"/>
              <a:gd name="connsiteX99" fmla="*/ 1475660 w 42198532"/>
              <a:gd name="connsiteY99" fmla="*/ 2642910 h 6975464"/>
              <a:gd name="connsiteX100" fmla="*/ 1239839 w 42198532"/>
              <a:gd name="connsiteY100" fmla="*/ 2825856 h 6975464"/>
              <a:gd name="connsiteX101" fmla="*/ 1112069 w 42198532"/>
              <a:gd name="connsiteY101" fmla="*/ 2925215 h 6975464"/>
              <a:gd name="connsiteX102" fmla="*/ 746900 w 42198532"/>
              <a:gd name="connsiteY102" fmla="*/ 2647641 h 6975464"/>
              <a:gd name="connsiteX103" fmla="*/ 1013481 w 42198532"/>
              <a:gd name="connsiteY103" fmla="*/ 2440249 h 6975464"/>
              <a:gd name="connsiteX104" fmla="*/ 1006383 w 42198532"/>
              <a:gd name="connsiteY104" fmla="*/ 2427632 h 6975464"/>
              <a:gd name="connsiteX105" fmla="*/ 744534 w 42198532"/>
              <a:gd name="connsiteY105" fmla="*/ 2631081 h 6975464"/>
              <a:gd name="connsiteX106" fmla="*/ 744534 w 42198532"/>
              <a:gd name="connsiteY106" fmla="*/ 2284114 h 6975464"/>
              <a:gd name="connsiteX107" fmla="*/ 866783 w 42198532"/>
              <a:gd name="connsiteY107" fmla="*/ 2189486 h 6975464"/>
              <a:gd name="connsiteX108" fmla="*/ 860473 w 42198532"/>
              <a:gd name="connsiteY108" fmla="*/ 2178447 h 6975464"/>
              <a:gd name="connsiteX109" fmla="*/ 738225 w 42198532"/>
              <a:gd name="connsiteY109" fmla="*/ 2273074 h 6975464"/>
              <a:gd name="connsiteX110" fmla="*/ 373056 w 42198532"/>
              <a:gd name="connsiteY110" fmla="*/ 1995500 h 6975464"/>
              <a:gd name="connsiteX111" fmla="*/ 732704 w 42198532"/>
              <a:gd name="connsiteY111" fmla="*/ 1716349 h 6975464"/>
              <a:gd name="connsiteX112" fmla="*/ 1480393 w 42198532"/>
              <a:gd name="connsiteY112" fmla="*/ 1355976 h 6975464"/>
              <a:gd name="connsiteX113" fmla="*/ 1480393 w 42198532"/>
              <a:gd name="connsiteY113" fmla="*/ 1702944 h 6975464"/>
              <a:gd name="connsiteX114" fmla="*/ 1391269 w 42198532"/>
              <a:gd name="connsiteY114" fmla="*/ 1771549 h 6975464"/>
              <a:gd name="connsiteX115" fmla="*/ 1399156 w 42198532"/>
              <a:gd name="connsiteY115" fmla="*/ 1781800 h 6975464"/>
              <a:gd name="connsiteX116" fmla="*/ 1483547 w 42198532"/>
              <a:gd name="connsiteY116" fmla="*/ 1716349 h 6975464"/>
              <a:gd name="connsiteX117" fmla="*/ 1848716 w 42198532"/>
              <a:gd name="connsiteY117" fmla="*/ 1993923 h 6975464"/>
              <a:gd name="connsiteX118" fmla="*/ 1658639 w 42198532"/>
              <a:gd name="connsiteY118" fmla="*/ 2141384 h 6975464"/>
              <a:gd name="connsiteX119" fmla="*/ 1489068 w 42198532"/>
              <a:gd name="connsiteY119" fmla="*/ 2273074 h 6975464"/>
              <a:gd name="connsiteX120" fmla="*/ 1123900 w 42198532"/>
              <a:gd name="connsiteY120" fmla="*/ 1995500 h 6975464"/>
              <a:gd name="connsiteX121" fmla="*/ 1398368 w 42198532"/>
              <a:gd name="connsiteY121" fmla="*/ 1782588 h 6975464"/>
              <a:gd name="connsiteX122" fmla="*/ 1390481 w 42198532"/>
              <a:gd name="connsiteY122" fmla="*/ 1771549 h 6975464"/>
              <a:gd name="connsiteX123" fmla="*/ 1118379 w 42198532"/>
              <a:gd name="connsiteY123" fmla="*/ 1982883 h 6975464"/>
              <a:gd name="connsiteX124" fmla="*/ 1118379 w 42198532"/>
              <a:gd name="connsiteY124" fmla="*/ 1636704 h 6975464"/>
              <a:gd name="connsiteX125" fmla="*/ 1230374 w 42198532"/>
              <a:gd name="connsiteY125" fmla="*/ 1549963 h 6975464"/>
              <a:gd name="connsiteX126" fmla="*/ 1480393 w 42198532"/>
              <a:gd name="connsiteY126" fmla="*/ 1355976 h 6975464"/>
              <a:gd name="connsiteX127" fmla="*/ 1110492 w 42198532"/>
              <a:gd name="connsiteY127" fmla="*/ 1064997 h 6975464"/>
              <a:gd name="connsiteX128" fmla="*/ 1475660 w 42198532"/>
              <a:gd name="connsiteY128" fmla="*/ 1342571 h 6975464"/>
              <a:gd name="connsiteX129" fmla="*/ 1223276 w 42198532"/>
              <a:gd name="connsiteY129" fmla="*/ 1538923 h 6975464"/>
              <a:gd name="connsiteX130" fmla="*/ 1230374 w 42198532"/>
              <a:gd name="connsiteY130" fmla="*/ 1549963 h 6975464"/>
              <a:gd name="connsiteX131" fmla="*/ 1222487 w 42198532"/>
              <a:gd name="connsiteY131" fmla="*/ 1539711 h 6975464"/>
              <a:gd name="connsiteX132" fmla="*/ 1112069 w 42198532"/>
              <a:gd name="connsiteY132" fmla="*/ 1625665 h 6975464"/>
              <a:gd name="connsiteX133" fmla="*/ 746900 w 42198532"/>
              <a:gd name="connsiteY133" fmla="*/ 1348091 h 6975464"/>
              <a:gd name="connsiteX134" fmla="*/ 1110492 w 42198532"/>
              <a:gd name="connsiteY134" fmla="*/ 1064997 h 6975464"/>
              <a:gd name="connsiteX135" fmla="*/ 1488280 w 42198532"/>
              <a:gd name="connsiteY135" fmla="*/ 413645 h 6975464"/>
              <a:gd name="connsiteX136" fmla="*/ 1498533 w 42198532"/>
              <a:gd name="connsiteY136" fmla="*/ 421530 h 6975464"/>
              <a:gd name="connsiteX137" fmla="*/ 1853448 w 42198532"/>
              <a:gd name="connsiteY137" fmla="*/ 691218 h 6975464"/>
              <a:gd name="connsiteX138" fmla="*/ 1489068 w 42198532"/>
              <a:gd name="connsiteY138" fmla="*/ 973524 h 6975464"/>
              <a:gd name="connsiteX139" fmla="*/ 1123900 w 42198532"/>
              <a:gd name="connsiteY139" fmla="*/ 695950 h 6975464"/>
              <a:gd name="connsiteX140" fmla="*/ 1488280 w 42198532"/>
              <a:gd name="connsiteY140" fmla="*/ 413645 h 6975464"/>
              <a:gd name="connsiteX141" fmla="*/ 1493012 w 42198532"/>
              <a:gd name="connsiteY141" fmla="*/ 117464 h 6975464"/>
              <a:gd name="connsiteX142" fmla="*/ 42118086 w 42198532"/>
              <a:gd name="connsiteY142" fmla="*/ 0 h 6975464"/>
              <a:gd name="connsiteX143" fmla="*/ 42198532 w 42198532"/>
              <a:gd name="connsiteY143" fmla="*/ 6799268 h 6975464"/>
              <a:gd name="connsiteX144" fmla="*/ 843615 w 42198532"/>
              <a:gd name="connsiteY144" fmla="*/ 6975464 h 6975464"/>
              <a:gd name="connsiteX145" fmla="*/ 810785 w 42198532"/>
              <a:gd name="connsiteY145" fmla="*/ 6950504 h 6975464"/>
              <a:gd name="connsiteX146" fmla="*/ 746900 w 42198532"/>
              <a:gd name="connsiteY146" fmla="*/ 6901934 h 6975464"/>
              <a:gd name="connsiteX147" fmla="*/ 746900 w 42198532"/>
              <a:gd name="connsiteY147" fmla="*/ 6547081 h 6975464"/>
              <a:gd name="connsiteX148" fmla="*/ 1019002 w 42198532"/>
              <a:gd name="connsiteY148" fmla="*/ 6335746 h 6975464"/>
              <a:gd name="connsiteX149" fmla="*/ 1012693 w 42198532"/>
              <a:gd name="connsiteY149" fmla="*/ 6323918 h 6975464"/>
              <a:gd name="connsiteX150" fmla="*/ 1019791 w 42198532"/>
              <a:gd name="connsiteY150" fmla="*/ 6334957 h 6975464"/>
              <a:gd name="connsiteX151" fmla="*/ 1110492 w 42198532"/>
              <a:gd name="connsiteY151" fmla="*/ 6264775 h 6975464"/>
              <a:gd name="connsiteX152" fmla="*/ 1489068 w 42198532"/>
              <a:gd name="connsiteY152" fmla="*/ 6553389 h 6975464"/>
              <a:gd name="connsiteX153" fmla="*/ 1870800 w 42198532"/>
              <a:gd name="connsiteY153" fmla="*/ 6257678 h 6975464"/>
              <a:gd name="connsiteX154" fmla="*/ 1870800 w 42198532"/>
              <a:gd name="connsiteY154" fmla="*/ 6139394 h 6975464"/>
              <a:gd name="connsiteX155" fmla="*/ 1857392 w 42198532"/>
              <a:gd name="connsiteY155" fmla="*/ 6144914 h 6975464"/>
              <a:gd name="connsiteX156" fmla="*/ 1857392 w 42198532"/>
              <a:gd name="connsiteY156" fmla="*/ 6251370 h 6975464"/>
              <a:gd name="connsiteX157" fmla="*/ 1495378 w 42198532"/>
              <a:gd name="connsiteY157" fmla="*/ 6531309 h 6975464"/>
              <a:gd name="connsiteX158" fmla="*/ 1495378 w 42198532"/>
              <a:gd name="connsiteY158" fmla="*/ 6185131 h 6975464"/>
              <a:gd name="connsiteX159" fmla="*/ 1857392 w 42198532"/>
              <a:gd name="connsiteY159" fmla="*/ 5904403 h 6975464"/>
              <a:gd name="connsiteX160" fmla="*/ 1857392 w 42198532"/>
              <a:gd name="connsiteY160" fmla="*/ 6144125 h 6975464"/>
              <a:gd name="connsiteX161" fmla="*/ 1870800 w 42198532"/>
              <a:gd name="connsiteY161" fmla="*/ 6138605 h 6975464"/>
              <a:gd name="connsiteX162" fmla="*/ 1870800 w 42198532"/>
              <a:gd name="connsiteY162" fmla="*/ 5887843 h 6975464"/>
              <a:gd name="connsiteX163" fmla="*/ 1739875 w 42198532"/>
              <a:gd name="connsiteY163" fmla="*/ 5788484 h 6975464"/>
              <a:gd name="connsiteX164" fmla="*/ 1497744 w 42198532"/>
              <a:gd name="connsiteY164" fmla="*/ 5604749 h 6975464"/>
              <a:gd name="connsiteX165" fmla="*/ 1497744 w 42198532"/>
              <a:gd name="connsiteY165" fmla="*/ 5424957 h 6975464"/>
              <a:gd name="connsiteX166" fmla="*/ 1484336 w 42198532"/>
              <a:gd name="connsiteY166" fmla="*/ 5427322 h 6975464"/>
              <a:gd name="connsiteX167" fmla="*/ 1484336 w 42198532"/>
              <a:gd name="connsiteY167" fmla="*/ 5598440 h 6975464"/>
              <a:gd name="connsiteX168" fmla="*/ 1122322 w 42198532"/>
              <a:gd name="connsiteY168" fmla="*/ 5879169 h 6975464"/>
              <a:gd name="connsiteX169" fmla="*/ 1122322 w 42198532"/>
              <a:gd name="connsiteY169" fmla="*/ 5532990 h 6975464"/>
              <a:gd name="connsiteX170" fmla="*/ 1292682 w 42198532"/>
              <a:gd name="connsiteY170" fmla="*/ 5400511 h 6975464"/>
              <a:gd name="connsiteX171" fmla="*/ 1285583 w 42198532"/>
              <a:gd name="connsiteY171" fmla="*/ 5390260 h 6975464"/>
              <a:gd name="connsiteX172" fmla="*/ 1116013 w 42198532"/>
              <a:gd name="connsiteY172" fmla="*/ 5521161 h 6975464"/>
              <a:gd name="connsiteX173" fmla="*/ 750844 w 42198532"/>
              <a:gd name="connsiteY173" fmla="*/ 5243588 h 6975464"/>
              <a:gd name="connsiteX174" fmla="*/ 1025312 w 42198532"/>
              <a:gd name="connsiteY174" fmla="*/ 5030676 h 6975464"/>
              <a:gd name="connsiteX175" fmla="*/ 1110492 w 42198532"/>
              <a:gd name="connsiteY175" fmla="*/ 4965225 h 6975464"/>
              <a:gd name="connsiteX176" fmla="*/ 1475660 w 42198532"/>
              <a:gd name="connsiteY176" fmla="*/ 5242799 h 6975464"/>
              <a:gd name="connsiteX177" fmla="*/ 1285583 w 42198532"/>
              <a:gd name="connsiteY177" fmla="*/ 5389472 h 6975464"/>
              <a:gd name="connsiteX178" fmla="*/ 1293470 w 42198532"/>
              <a:gd name="connsiteY178" fmla="*/ 5400511 h 6975464"/>
              <a:gd name="connsiteX179" fmla="*/ 1484336 w 42198532"/>
              <a:gd name="connsiteY179" fmla="*/ 5252262 h 6975464"/>
              <a:gd name="connsiteX180" fmla="*/ 1484336 w 42198532"/>
              <a:gd name="connsiteY180" fmla="*/ 5426534 h 6975464"/>
              <a:gd name="connsiteX181" fmla="*/ 1497744 w 42198532"/>
              <a:gd name="connsiteY181" fmla="*/ 5424168 h 6975464"/>
              <a:gd name="connsiteX182" fmla="*/ 1497744 w 42198532"/>
              <a:gd name="connsiteY182" fmla="*/ 5246742 h 6975464"/>
              <a:gd name="connsiteX183" fmla="*/ 1513518 w 42198532"/>
              <a:gd name="connsiteY183" fmla="*/ 5234125 h 6975464"/>
              <a:gd name="connsiteX184" fmla="*/ 1513518 w 42198532"/>
              <a:gd name="connsiteY184" fmla="*/ 5217565 h 6975464"/>
              <a:gd name="connsiteX185" fmla="*/ 1495378 w 42198532"/>
              <a:gd name="connsiteY185" fmla="*/ 5231759 h 6975464"/>
              <a:gd name="connsiteX186" fmla="*/ 1495378 w 42198532"/>
              <a:gd name="connsiteY186" fmla="*/ 4885580 h 6975464"/>
              <a:gd name="connsiteX187" fmla="*/ 1513518 w 42198532"/>
              <a:gd name="connsiteY187" fmla="*/ 4871386 h 6975464"/>
              <a:gd name="connsiteX188" fmla="*/ 1513518 w 42198532"/>
              <a:gd name="connsiteY188" fmla="*/ 4854826 h 6975464"/>
              <a:gd name="connsiteX189" fmla="*/ 1489068 w 42198532"/>
              <a:gd name="connsiteY189" fmla="*/ 4873752 h 6975464"/>
              <a:gd name="connsiteX190" fmla="*/ 1123900 w 42198532"/>
              <a:gd name="connsiteY190" fmla="*/ 4596178 h 6975464"/>
              <a:gd name="connsiteX191" fmla="*/ 1488280 w 42198532"/>
              <a:gd name="connsiteY191" fmla="*/ 4313873 h 6975464"/>
              <a:gd name="connsiteX192" fmla="*/ 1853448 w 42198532"/>
              <a:gd name="connsiteY192" fmla="*/ 4591447 h 6975464"/>
              <a:gd name="connsiteX193" fmla="*/ 1514307 w 42198532"/>
              <a:gd name="connsiteY193" fmla="*/ 4854826 h 6975464"/>
              <a:gd name="connsiteX194" fmla="*/ 1514307 w 42198532"/>
              <a:gd name="connsiteY194" fmla="*/ 4870598 h 6975464"/>
              <a:gd name="connsiteX195" fmla="*/ 1857392 w 42198532"/>
              <a:gd name="connsiteY195" fmla="*/ 4604852 h 6975464"/>
              <a:gd name="connsiteX196" fmla="*/ 1857392 w 42198532"/>
              <a:gd name="connsiteY196" fmla="*/ 4951031 h 6975464"/>
              <a:gd name="connsiteX197" fmla="*/ 1514307 w 42198532"/>
              <a:gd name="connsiteY197" fmla="*/ 5217565 h 6975464"/>
              <a:gd name="connsiteX198" fmla="*/ 1514307 w 42198532"/>
              <a:gd name="connsiteY198" fmla="*/ 5234125 h 6975464"/>
              <a:gd name="connsiteX199" fmla="*/ 1870800 w 42198532"/>
              <a:gd name="connsiteY199" fmla="*/ 4957339 h 6975464"/>
              <a:gd name="connsiteX200" fmla="*/ 1870800 w 42198532"/>
              <a:gd name="connsiteY200" fmla="*/ 4588292 h 6975464"/>
              <a:gd name="connsiteX201" fmla="*/ 1497744 w 42198532"/>
              <a:gd name="connsiteY201" fmla="*/ 4304410 h 6975464"/>
              <a:gd name="connsiteX202" fmla="*/ 1497744 w 42198532"/>
              <a:gd name="connsiteY202" fmla="*/ 3956654 h 6975464"/>
              <a:gd name="connsiteX203" fmla="*/ 1484336 w 42198532"/>
              <a:gd name="connsiteY203" fmla="*/ 3966905 h 6975464"/>
              <a:gd name="connsiteX204" fmla="*/ 1484336 w 42198532"/>
              <a:gd name="connsiteY204" fmla="*/ 4299679 h 6975464"/>
              <a:gd name="connsiteX205" fmla="*/ 1122322 w 42198532"/>
              <a:gd name="connsiteY205" fmla="*/ 4579618 h 6975464"/>
              <a:gd name="connsiteX206" fmla="*/ 1122322 w 42198532"/>
              <a:gd name="connsiteY206" fmla="*/ 4233439 h 6975464"/>
              <a:gd name="connsiteX207" fmla="*/ 1484336 w 42198532"/>
              <a:gd name="connsiteY207" fmla="*/ 3952712 h 6975464"/>
              <a:gd name="connsiteX208" fmla="*/ 1484336 w 42198532"/>
              <a:gd name="connsiteY208" fmla="*/ 3966117 h 6975464"/>
              <a:gd name="connsiteX209" fmla="*/ 1497744 w 42198532"/>
              <a:gd name="connsiteY209" fmla="*/ 3955866 h 6975464"/>
              <a:gd name="connsiteX210" fmla="*/ 1497744 w 42198532"/>
              <a:gd name="connsiteY210" fmla="*/ 3936152 h 6975464"/>
              <a:gd name="connsiteX211" fmla="*/ 1136519 w 42198532"/>
              <a:gd name="connsiteY211" fmla="*/ 3661732 h 6975464"/>
              <a:gd name="connsiteX212" fmla="*/ 1125477 w 42198532"/>
              <a:gd name="connsiteY212" fmla="*/ 3669618 h 6975464"/>
              <a:gd name="connsiteX213" fmla="*/ 1135730 w 42198532"/>
              <a:gd name="connsiteY213" fmla="*/ 3660943 h 6975464"/>
              <a:gd name="connsiteX214" fmla="*/ 1119956 w 42198532"/>
              <a:gd name="connsiteY214" fmla="*/ 3649115 h 6975464"/>
              <a:gd name="connsiteX215" fmla="*/ 1119956 w 42198532"/>
              <a:gd name="connsiteY215" fmla="*/ 3637286 h 6975464"/>
              <a:gd name="connsiteX216" fmla="*/ 1106548 w 42198532"/>
              <a:gd name="connsiteY216" fmla="*/ 3637286 h 6975464"/>
              <a:gd name="connsiteX217" fmla="*/ 1106548 w 42198532"/>
              <a:gd name="connsiteY217" fmla="*/ 3649903 h 6975464"/>
              <a:gd name="connsiteX218" fmla="*/ 744534 w 42198532"/>
              <a:gd name="connsiteY218" fmla="*/ 3929843 h 6975464"/>
              <a:gd name="connsiteX219" fmla="*/ 744534 w 42198532"/>
              <a:gd name="connsiteY219" fmla="*/ 3612841 h 6975464"/>
              <a:gd name="connsiteX220" fmla="*/ 744534 w 42198532"/>
              <a:gd name="connsiteY220" fmla="*/ 3584453 h 6975464"/>
              <a:gd name="connsiteX221" fmla="*/ 1106548 w 42198532"/>
              <a:gd name="connsiteY221" fmla="*/ 3303725 h 6975464"/>
              <a:gd name="connsiteX222" fmla="*/ 1106548 w 42198532"/>
              <a:gd name="connsiteY222" fmla="*/ 3617573 h 6975464"/>
              <a:gd name="connsiteX223" fmla="*/ 1106548 w 42198532"/>
              <a:gd name="connsiteY223" fmla="*/ 3636498 h 6975464"/>
              <a:gd name="connsiteX224" fmla="*/ 1119956 w 42198532"/>
              <a:gd name="connsiteY224" fmla="*/ 3636498 h 6975464"/>
              <a:gd name="connsiteX225" fmla="*/ 1119956 w 42198532"/>
              <a:gd name="connsiteY225" fmla="*/ 3298205 h 6975464"/>
              <a:gd name="connsiteX226" fmla="*/ 1392847 w 42198532"/>
              <a:gd name="connsiteY226" fmla="*/ 3086870 h 6975464"/>
              <a:gd name="connsiteX227" fmla="*/ 1483547 w 42198532"/>
              <a:gd name="connsiteY227" fmla="*/ 3016688 h 6975464"/>
              <a:gd name="connsiteX228" fmla="*/ 1862913 w 42198532"/>
              <a:gd name="connsiteY228" fmla="*/ 3304513 h 6975464"/>
              <a:gd name="connsiteX229" fmla="*/ 2243855 w 42198532"/>
              <a:gd name="connsiteY229" fmla="*/ 3008803 h 6975464"/>
              <a:gd name="connsiteX230" fmla="*/ 2243855 w 42198532"/>
              <a:gd name="connsiteY230" fmla="*/ 2891307 h 6975464"/>
              <a:gd name="connsiteX231" fmla="*/ 2231236 w 42198532"/>
              <a:gd name="connsiteY231" fmla="*/ 2896827 h 6975464"/>
              <a:gd name="connsiteX232" fmla="*/ 2231236 w 42198532"/>
              <a:gd name="connsiteY232" fmla="*/ 3002494 h 6975464"/>
              <a:gd name="connsiteX233" fmla="*/ 1869222 w 42198532"/>
              <a:gd name="connsiteY233" fmla="*/ 3283222 h 6975464"/>
              <a:gd name="connsiteX234" fmla="*/ 1869222 w 42198532"/>
              <a:gd name="connsiteY234" fmla="*/ 2937043 h 6975464"/>
              <a:gd name="connsiteX235" fmla="*/ 2231236 w 42198532"/>
              <a:gd name="connsiteY235" fmla="*/ 2656315 h 6975464"/>
              <a:gd name="connsiteX236" fmla="*/ 2231236 w 42198532"/>
              <a:gd name="connsiteY236" fmla="*/ 2896038 h 6975464"/>
              <a:gd name="connsiteX237" fmla="*/ 2243855 w 42198532"/>
              <a:gd name="connsiteY237" fmla="*/ 2890518 h 6975464"/>
              <a:gd name="connsiteX238" fmla="*/ 2243855 w 42198532"/>
              <a:gd name="connsiteY238" fmla="*/ 2639755 h 6975464"/>
              <a:gd name="connsiteX239" fmla="*/ 2113720 w 42198532"/>
              <a:gd name="connsiteY239" fmla="*/ 2540397 h 6975464"/>
              <a:gd name="connsiteX240" fmla="*/ 2100312 w 42198532"/>
              <a:gd name="connsiteY240" fmla="*/ 2546705 h 6975464"/>
              <a:gd name="connsiteX241" fmla="*/ 2226503 w 42198532"/>
              <a:gd name="connsiteY241" fmla="*/ 2642910 h 6975464"/>
              <a:gd name="connsiteX242" fmla="*/ 1862124 w 42198532"/>
              <a:gd name="connsiteY242" fmla="*/ 2925215 h 6975464"/>
              <a:gd name="connsiteX243" fmla="*/ 1496955 w 42198532"/>
              <a:gd name="connsiteY243" fmla="*/ 2647641 h 6975464"/>
              <a:gd name="connsiteX244" fmla="*/ 1861335 w 42198532"/>
              <a:gd name="connsiteY244" fmla="*/ 2365336 h 6975464"/>
              <a:gd name="connsiteX245" fmla="*/ 2099523 w 42198532"/>
              <a:gd name="connsiteY245" fmla="*/ 2545916 h 6975464"/>
              <a:gd name="connsiteX246" fmla="*/ 2112931 w 42198532"/>
              <a:gd name="connsiteY246" fmla="*/ 2539608 h 6975464"/>
              <a:gd name="connsiteX247" fmla="*/ 1870800 w 42198532"/>
              <a:gd name="connsiteY247" fmla="*/ 2355873 h 6975464"/>
              <a:gd name="connsiteX248" fmla="*/ 1870800 w 42198532"/>
              <a:gd name="connsiteY248" fmla="*/ 2176869 h 6975464"/>
              <a:gd name="connsiteX249" fmla="*/ 1857392 w 42198532"/>
              <a:gd name="connsiteY249" fmla="*/ 2178447 h 6975464"/>
              <a:gd name="connsiteX250" fmla="*/ 1857392 w 42198532"/>
              <a:gd name="connsiteY250" fmla="*/ 2350353 h 6975464"/>
              <a:gd name="connsiteX251" fmla="*/ 1496167 w 42198532"/>
              <a:gd name="connsiteY251" fmla="*/ 2631081 h 6975464"/>
              <a:gd name="connsiteX252" fmla="*/ 1496167 w 42198532"/>
              <a:gd name="connsiteY252" fmla="*/ 2284114 h 6975464"/>
              <a:gd name="connsiteX253" fmla="*/ 1666526 w 42198532"/>
              <a:gd name="connsiteY253" fmla="*/ 2152424 h 6975464"/>
              <a:gd name="connsiteX254" fmla="*/ 1658639 w 42198532"/>
              <a:gd name="connsiteY254" fmla="*/ 2141384 h 6975464"/>
              <a:gd name="connsiteX255" fmla="*/ 1666526 w 42198532"/>
              <a:gd name="connsiteY255" fmla="*/ 2151636 h 6975464"/>
              <a:gd name="connsiteX256" fmla="*/ 1857392 w 42198532"/>
              <a:gd name="connsiteY256" fmla="*/ 2003386 h 6975464"/>
              <a:gd name="connsiteX257" fmla="*/ 1857392 w 42198532"/>
              <a:gd name="connsiteY257" fmla="*/ 2177658 h 6975464"/>
              <a:gd name="connsiteX258" fmla="*/ 1870800 w 42198532"/>
              <a:gd name="connsiteY258" fmla="*/ 2176081 h 6975464"/>
              <a:gd name="connsiteX259" fmla="*/ 1870800 w 42198532"/>
              <a:gd name="connsiteY259" fmla="*/ 1998654 h 6975464"/>
              <a:gd name="connsiteX260" fmla="*/ 1886574 w 42198532"/>
              <a:gd name="connsiteY260" fmla="*/ 1986037 h 6975464"/>
              <a:gd name="connsiteX261" fmla="*/ 1886574 w 42198532"/>
              <a:gd name="connsiteY261" fmla="*/ 1969478 h 6975464"/>
              <a:gd name="connsiteX262" fmla="*/ 1869222 w 42198532"/>
              <a:gd name="connsiteY262" fmla="*/ 1982883 h 6975464"/>
              <a:gd name="connsiteX263" fmla="*/ 1869222 w 42198532"/>
              <a:gd name="connsiteY263" fmla="*/ 1636704 h 6975464"/>
              <a:gd name="connsiteX264" fmla="*/ 1886574 w 42198532"/>
              <a:gd name="connsiteY264" fmla="*/ 1623299 h 6975464"/>
              <a:gd name="connsiteX265" fmla="*/ 1886574 w 42198532"/>
              <a:gd name="connsiteY265" fmla="*/ 1606739 h 6975464"/>
              <a:gd name="connsiteX266" fmla="*/ 1862124 w 42198532"/>
              <a:gd name="connsiteY266" fmla="*/ 1625665 h 6975464"/>
              <a:gd name="connsiteX267" fmla="*/ 1496955 w 42198532"/>
              <a:gd name="connsiteY267" fmla="*/ 1348091 h 6975464"/>
              <a:gd name="connsiteX268" fmla="*/ 1861335 w 42198532"/>
              <a:gd name="connsiteY268" fmla="*/ 1064997 h 6975464"/>
              <a:gd name="connsiteX269" fmla="*/ 2226503 w 42198532"/>
              <a:gd name="connsiteY269" fmla="*/ 1342571 h 6975464"/>
              <a:gd name="connsiteX270" fmla="*/ 1887362 w 42198532"/>
              <a:gd name="connsiteY270" fmla="*/ 1605951 h 6975464"/>
              <a:gd name="connsiteX271" fmla="*/ 1887362 w 42198532"/>
              <a:gd name="connsiteY271" fmla="*/ 1622510 h 6975464"/>
              <a:gd name="connsiteX272" fmla="*/ 2231236 w 42198532"/>
              <a:gd name="connsiteY272" fmla="*/ 1355976 h 6975464"/>
              <a:gd name="connsiteX273" fmla="*/ 2231236 w 42198532"/>
              <a:gd name="connsiteY273" fmla="*/ 1702944 h 6975464"/>
              <a:gd name="connsiteX274" fmla="*/ 1887362 w 42198532"/>
              <a:gd name="connsiteY274" fmla="*/ 1968689 h 6975464"/>
              <a:gd name="connsiteX275" fmla="*/ 1887362 w 42198532"/>
              <a:gd name="connsiteY275" fmla="*/ 1985249 h 6975464"/>
              <a:gd name="connsiteX276" fmla="*/ 2243855 w 42198532"/>
              <a:gd name="connsiteY276" fmla="*/ 1709252 h 6975464"/>
              <a:gd name="connsiteX277" fmla="*/ 2243855 w 42198532"/>
              <a:gd name="connsiteY277" fmla="*/ 1339416 h 6975464"/>
              <a:gd name="connsiteX278" fmla="*/ 1870800 w 42198532"/>
              <a:gd name="connsiteY278" fmla="*/ 1056323 h 6975464"/>
              <a:gd name="connsiteX279" fmla="*/ 1870800 w 42198532"/>
              <a:gd name="connsiteY279" fmla="*/ 707778 h 6975464"/>
              <a:gd name="connsiteX280" fmla="*/ 1857392 w 42198532"/>
              <a:gd name="connsiteY280" fmla="*/ 718030 h 6975464"/>
              <a:gd name="connsiteX281" fmla="*/ 1857392 w 42198532"/>
              <a:gd name="connsiteY281" fmla="*/ 1050803 h 6975464"/>
              <a:gd name="connsiteX282" fmla="*/ 1496167 w 42198532"/>
              <a:gd name="connsiteY282" fmla="*/ 1331531 h 6975464"/>
              <a:gd name="connsiteX283" fmla="*/ 1496167 w 42198532"/>
              <a:gd name="connsiteY283" fmla="*/ 985352 h 6975464"/>
              <a:gd name="connsiteX284" fmla="*/ 1857392 w 42198532"/>
              <a:gd name="connsiteY284" fmla="*/ 704624 h 6975464"/>
              <a:gd name="connsiteX285" fmla="*/ 1857392 w 42198532"/>
              <a:gd name="connsiteY285" fmla="*/ 717241 h 6975464"/>
              <a:gd name="connsiteX286" fmla="*/ 1870800 w 42198532"/>
              <a:gd name="connsiteY286" fmla="*/ 706990 h 6975464"/>
              <a:gd name="connsiteX287" fmla="*/ 1870800 w 42198532"/>
              <a:gd name="connsiteY287" fmla="*/ 688064 h 6975464"/>
              <a:gd name="connsiteX288" fmla="*/ 1509574 w 42198532"/>
              <a:gd name="connsiteY288" fmla="*/ 412856 h 6975464"/>
              <a:gd name="connsiteX289" fmla="*/ 1498533 w 42198532"/>
              <a:gd name="connsiteY289" fmla="*/ 421530 h 6975464"/>
              <a:gd name="connsiteX290" fmla="*/ 1508786 w 42198532"/>
              <a:gd name="connsiteY290" fmla="*/ 412856 h 6975464"/>
              <a:gd name="connsiteX291" fmla="*/ 1493012 w 42198532"/>
              <a:gd name="connsiteY291" fmla="*/ 401028 h 6975464"/>
              <a:gd name="connsiteX292" fmla="*/ 1493012 w 42198532"/>
              <a:gd name="connsiteY292" fmla="*/ 119417 h 6975464"/>
              <a:gd name="connsiteX293" fmla="*/ 1493012 w 42198532"/>
              <a:gd name="connsiteY293" fmla="*/ 117464 h 6975464"/>
              <a:gd name="connsiteX294" fmla="*/ 1398859 w 42198532"/>
              <a:gd name="connsiteY294" fmla="*/ 117464 h 6975464"/>
              <a:gd name="connsiteX295" fmla="*/ 1480393 w 42198532"/>
              <a:gd name="connsiteY295" fmla="*/ 117464 h 6975464"/>
              <a:gd name="connsiteX296" fmla="*/ 1480393 w 42198532"/>
              <a:gd name="connsiteY296" fmla="*/ 201868 h 6975464"/>
              <a:gd name="connsiteX297" fmla="*/ 1480393 w 42198532"/>
              <a:gd name="connsiteY297" fmla="*/ 401028 h 6975464"/>
              <a:gd name="connsiteX298" fmla="*/ 1118379 w 42198532"/>
              <a:gd name="connsiteY298" fmla="*/ 681756 h 6975464"/>
              <a:gd name="connsiteX299" fmla="*/ 1118379 w 42198532"/>
              <a:gd name="connsiteY299" fmla="*/ 335577 h 6975464"/>
              <a:gd name="connsiteX300" fmla="*/ 1379242 w 42198532"/>
              <a:gd name="connsiteY300" fmla="*/ 132719 h 6975464"/>
              <a:gd name="connsiteX301" fmla="*/ 1398859 w 42198532"/>
              <a:gd name="connsiteY301" fmla="*/ 117464 h 6975464"/>
              <a:gd name="connsiteX302" fmla="*/ 840168 w 42198532"/>
              <a:gd name="connsiteY302" fmla="*/ 117464 h 6975464"/>
              <a:gd name="connsiteX303" fmla="*/ 1377550 w 42198532"/>
              <a:gd name="connsiteY303" fmla="*/ 117464 h 6975464"/>
              <a:gd name="connsiteX304" fmla="*/ 1301753 w 42198532"/>
              <a:gd name="connsiteY304" fmla="*/ 176360 h 6975464"/>
              <a:gd name="connsiteX305" fmla="*/ 1112069 w 42198532"/>
              <a:gd name="connsiteY305" fmla="*/ 323748 h 6975464"/>
              <a:gd name="connsiteX306" fmla="*/ 857417 w 42198532"/>
              <a:gd name="connsiteY306" fmla="*/ 130551 h 6975464"/>
              <a:gd name="connsiteX307" fmla="*/ 840168 w 42198532"/>
              <a:gd name="connsiteY307" fmla="*/ 117464 h 6975464"/>
              <a:gd name="connsiteX0" fmla="*/ 738225 w 42198532"/>
              <a:gd name="connsiteY0" fmla="*/ 6911396 h 7004830"/>
              <a:gd name="connsiteX1" fmla="*/ 814828 w 42198532"/>
              <a:gd name="connsiteY1" fmla="*/ 6969750 h 7004830"/>
              <a:gd name="connsiteX2" fmla="*/ 822329 w 42198532"/>
              <a:gd name="connsiteY2" fmla="*/ 6975464 h 7004830"/>
              <a:gd name="connsiteX3" fmla="*/ 655724 w 42198532"/>
              <a:gd name="connsiteY3" fmla="*/ 6975464 h 7004830"/>
              <a:gd name="connsiteX4" fmla="*/ 656989 w 42198532"/>
              <a:gd name="connsiteY4" fmla="*/ 6974481 h 7004830"/>
              <a:gd name="connsiteX5" fmla="*/ 738225 w 42198532"/>
              <a:gd name="connsiteY5" fmla="*/ 6911396 h 7004830"/>
              <a:gd name="connsiteX6" fmla="*/ 733493 w 42198532"/>
              <a:gd name="connsiteY6" fmla="*/ 6551812 h 7004830"/>
              <a:gd name="connsiteX7" fmla="*/ 733493 w 42198532"/>
              <a:gd name="connsiteY7" fmla="*/ 6897991 h 7004830"/>
              <a:gd name="connsiteX8" fmla="*/ 639637 w 42198532"/>
              <a:gd name="connsiteY8" fmla="*/ 6970539 h 7004830"/>
              <a:gd name="connsiteX9" fmla="*/ 656989 w 42198532"/>
              <a:gd name="connsiteY9" fmla="*/ 6974481 h 7004830"/>
              <a:gd name="connsiteX10" fmla="*/ 638848 w 42198532"/>
              <a:gd name="connsiteY10" fmla="*/ 6971327 h 7004830"/>
              <a:gd name="connsiteX11" fmla="*/ 633515 w 42198532"/>
              <a:gd name="connsiteY11" fmla="*/ 6975464 h 7004830"/>
              <a:gd name="connsiteX12" fmla="*/ 371479 w 42198532"/>
              <a:gd name="connsiteY12" fmla="*/ 6975464 h 7004830"/>
              <a:gd name="connsiteX13" fmla="*/ 371479 w 42198532"/>
              <a:gd name="connsiteY13" fmla="*/ 6917056 h 7004830"/>
              <a:gd name="connsiteX14" fmla="*/ 371479 w 42198532"/>
              <a:gd name="connsiteY14" fmla="*/ 6832540 h 7004830"/>
              <a:gd name="connsiteX15" fmla="*/ 733493 w 42198532"/>
              <a:gd name="connsiteY15" fmla="*/ 6551812 h 7004830"/>
              <a:gd name="connsiteX16" fmla="*/ 1106548 w 42198532"/>
              <a:gd name="connsiteY16" fmla="*/ 5904403 h 7004830"/>
              <a:gd name="connsiteX17" fmla="*/ 1106548 w 42198532"/>
              <a:gd name="connsiteY17" fmla="*/ 6251370 h 7004830"/>
              <a:gd name="connsiteX18" fmla="*/ 1012693 w 42198532"/>
              <a:gd name="connsiteY18" fmla="*/ 6323918 h 7004830"/>
              <a:gd name="connsiteX19" fmla="*/ 744534 w 42198532"/>
              <a:gd name="connsiteY19" fmla="*/ 6531309 h 7004830"/>
              <a:gd name="connsiteX20" fmla="*/ 744534 w 42198532"/>
              <a:gd name="connsiteY20" fmla="*/ 6185131 h 7004830"/>
              <a:gd name="connsiteX21" fmla="*/ 873093 w 42198532"/>
              <a:gd name="connsiteY21" fmla="*/ 6085772 h 7004830"/>
              <a:gd name="connsiteX22" fmla="*/ 1106548 w 42198532"/>
              <a:gd name="connsiteY22" fmla="*/ 5904403 h 7004830"/>
              <a:gd name="connsiteX23" fmla="*/ 1739875 w 42198532"/>
              <a:gd name="connsiteY23" fmla="*/ 5788484 h 7004830"/>
              <a:gd name="connsiteX24" fmla="*/ 1726467 w 42198532"/>
              <a:gd name="connsiteY24" fmla="*/ 5794792 h 7004830"/>
              <a:gd name="connsiteX25" fmla="*/ 1739875 w 42198532"/>
              <a:gd name="connsiteY25" fmla="*/ 5788484 h 7004830"/>
              <a:gd name="connsiteX26" fmla="*/ 1488280 w 42198532"/>
              <a:gd name="connsiteY26" fmla="*/ 5613423 h 7004830"/>
              <a:gd name="connsiteX27" fmla="*/ 1726467 w 42198532"/>
              <a:gd name="connsiteY27" fmla="*/ 5794792 h 7004830"/>
              <a:gd name="connsiteX28" fmla="*/ 1853448 w 42198532"/>
              <a:gd name="connsiteY28" fmla="*/ 5890997 h 7004830"/>
              <a:gd name="connsiteX29" fmla="*/ 1489068 w 42198532"/>
              <a:gd name="connsiteY29" fmla="*/ 6174091 h 7004830"/>
              <a:gd name="connsiteX30" fmla="*/ 1123900 w 42198532"/>
              <a:gd name="connsiteY30" fmla="*/ 5896517 h 7004830"/>
              <a:gd name="connsiteX31" fmla="*/ 1488280 w 42198532"/>
              <a:gd name="connsiteY31" fmla="*/ 5613423 h 7004830"/>
              <a:gd name="connsiteX32" fmla="*/ 359648 w 42198532"/>
              <a:gd name="connsiteY32" fmla="*/ 4965225 h 7004830"/>
              <a:gd name="connsiteX33" fmla="*/ 724817 w 42198532"/>
              <a:gd name="connsiteY33" fmla="*/ 5242799 h 7004830"/>
              <a:gd name="connsiteX34" fmla="*/ 487418 w 42198532"/>
              <a:gd name="connsiteY34" fmla="*/ 5426534 h 7004830"/>
              <a:gd name="connsiteX35" fmla="*/ 493727 w 42198532"/>
              <a:gd name="connsiteY35" fmla="*/ 5437574 h 7004830"/>
              <a:gd name="connsiteX36" fmla="*/ 733493 w 42198532"/>
              <a:gd name="connsiteY36" fmla="*/ 5252262 h 7004830"/>
              <a:gd name="connsiteX37" fmla="*/ 733493 w 42198532"/>
              <a:gd name="connsiteY37" fmla="*/ 5598440 h 7004830"/>
              <a:gd name="connsiteX38" fmla="*/ 633328 w 42198532"/>
              <a:gd name="connsiteY38" fmla="*/ 5675720 h 7004830"/>
              <a:gd name="connsiteX39" fmla="*/ 641215 w 42198532"/>
              <a:gd name="connsiteY39" fmla="*/ 5688337 h 7004830"/>
              <a:gd name="connsiteX40" fmla="*/ 737436 w 42198532"/>
              <a:gd name="connsiteY40" fmla="*/ 5613423 h 7004830"/>
              <a:gd name="connsiteX41" fmla="*/ 1102605 w 42198532"/>
              <a:gd name="connsiteY41" fmla="*/ 5890997 h 7004830"/>
              <a:gd name="connsiteX42" fmla="*/ 866783 w 42198532"/>
              <a:gd name="connsiteY42" fmla="*/ 6073943 h 7004830"/>
              <a:gd name="connsiteX43" fmla="*/ 873093 w 42198532"/>
              <a:gd name="connsiteY43" fmla="*/ 6085772 h 7004830"/>
              <a:gd name="connsiteX44" fmla="*/ 865994 w 42198532"/>
              <a:gd name="connsiteY44" fmla="*/ 6074732 h 7004830"/>
              <a:gd name="connsiteX45" fmla="*/ 738225 w 42198532"/>
              <a:gd name="connsiteY45" fmla="*/ 6174091 h 7004830"/>
              <a:gd name="connsiteX46" fmla="*/ 373056 w 42198532"/>
              <a:gd name="connsiteY46" fmla="*/ 5896517 h 7004830"/>
              <a:gd name="connsiteX47" fmla="*/ 640426 w 42198532"/>
              <a:gd name="connsiteY47" fmla="*/ 5689125 h 7004830"/>
              <a:gd name="connsiteX48" fmla="*/ 633328 w 42198532"/>
              <a:gd name="connsiteY48" fmla="*/ 5676508 h 7004830"/>
              <a:gd name="connsiteX49" fmla="*/ 371479 w 42198532"/>
              <a:gd name="connsiteY49" fmla="*/ 5879169 h 7004830"/>
              <a:gd name="connsiteX50" fmla="*/ 371479 w 42198532"/>
              <a:gd name="connsiteY50" fmla="*/ 5532990 h 7004830"/>
              <a:gd name="connsiteX51" fmla="*/ 493727 w 42198532"/>
              <a:gd name="connsiteY51" fmla="*/ 5438362 h 7004830"/>
              <a:gd name="connsiteX52" fmla="*/ 486629 w 42198532"/>
              <a:gd name="connsiteY52" fmla="*/ 5426534 h 7004830"/>
              <a:gd name="connsiteX53" fmla="*/ 365169 w 42198532"/>
              <a:gd name="connsiteY53" fmla="*/ 5521161 h 7004830"/>
              <a:gd name="connsiteX54" fmla="*/ 0 w 42198532"/>
              <a:gd name="connsiteY54" fmla="*/ 5243588 h 7004830"/>
              <a:gd name="connsiteX55" fmla="*/ 359648 w 42198532"/>
              <a:gd name="connsiteY55" fmla="*/ 4965225 h 7004830"/>
              <a:gd name="connsiteX56" fmla="*/ 1106548 w 42198532"/>
              <a:gd name="connsiteY56" fmla="*/ 4604852 h 7004830"/>
              <a:gd name="connsiteX57" fmla="*/ 1106548 w 42198532"/>
              <a:gd name="connsiteY57" fmla="*/ 4951031 h 7004830"/>
              <a:gd name="connsiteX58" fmla="*/ 1018214 w 42198532"/>
              <a:gd name="connsiteY58" fmla="*/ 5019636 h 7004830"/>
              <a:gd name="connsiteX59" fmla="*/ 1025312 w 42198532"/>
              <a:gd name="connsiteY59" fmla="*/ 5030676 h 7004830"/>
              <a:gd name="connsiteX60" fmla="*/ 1017425 w 42198532"/>
              <a:gd name="connsiteY60" fmla="*/ 5020424 h 7004830"/>
              <a:gd name="connsiteX61" fmla="*/ 744534 w 42198532"/>
              <a:gd name="connsiteY61" fmla="*/ 5231759 h 7004830"/>
              <a:gd name="connsiteX62" fmla="*/ 744534 w 42198532"/>
              <a:gd name="connsiteY62" fmla="*/ 4885580 h 7004830"/>
              <a:gd name="connsiteX63" fmla="*/ 856530 w 42198532"/>
              <a:gd name="connsiteY63" fmla="*/ 4798050 h 7004830"/>
              <a:gd name="connsiteX64" fmla="*/ 849432 w 42198532"/>
              <a:gd name="connsiteY64" fmla="*/ 4787799 h 7004830"/>
              <a:gd name="connsiteX65" fmla="*/ 857319 w 42198532"/>
              <a:gd name="connsiteY65" fmla="*/ 4798050 h 7004830"/>
              <a:gd name="connsiteX66" fmla="*/ 1106548 w 42198532"/>
              <a:gd name="connsiteY66" fmla="*/ 4604852 h 7004830"/>
              <a:gd name="connsiteX67" fmla="*/ 737436 w 42198532"/>
              <a:gd name="connsiteY67" fmla="*/ 4313873 h 7004830"/>
              <a:gd name="connsiteX68" fmla="*/ 1102605 w 42198532"/>
              <a:gd name="connsiteY68" fmla="*/ 4591447 h 7004830"/>
              <a:gd name="connsiteX69" fmla="*/ 849432 w 42198532"/>
              <a:gd name="connsiteY69" fmla="*/ 4787799 h 7004830"/>
              <a:gd name="connsiteX70" fmla="*/ 738225 w 42198532"/>
              <a:gd name="connsiteY70" fmla="*/ 4873752 h 7004830"/>
              <a:gd name="connsiteX71" fmla="*/ 373056 w 42198532"/>
              <a:gd name="connsiteY71" fmla="*/ 4596178 h 7004830"/>
              <a:gd name="connsiteX72" fmla="*/ 737436 w 42198532"/>
              <a:gd name="connsiteY72" fmla="*/ 4313873 h 7004830"/>
              <a:gd name="connsiteX73" fmla="*/ 1115224 w 42198532"/>
              <a:gd name="connsiteY73" fmla="*/ 3661732 h 7004830"/>
              <a:gd name="connsiteX74" fmla="*/ 1125477 w 42198532"/>
              <a:gd name="connsiteY74" fmla="*/ 3669618 h 7004830"/>
              <a:gd name="connsiteX75" fmla="*/ 1480393 w 42198532"/>
              <a:gd name="connsiteY75" fmla="*/ 3939306 h 7004830"/>
              <a:gd name="connsiteX76" fmla="*/ 1116013 w 42198532"/>
              <a:gd name="connsiteY76" fmla="*/ 4222399 h 7004830"/>
              <a:gd name="connsiteX77" fmla="*/ 750844 w 42198532"/>
              <a:gd name="connsiteY77" fmla="*/ 3944037 h 7004830"/>
              <a:gd name="connsiteX78" fmla="*/ 1115224 w 42198532"/>
              <a:gd name="connsiteY78" fmla="*/ 3661732 h 7004830"/>
              <a:gd name="connsiteX79" fmla="*/ 1480393 w 42198532"/>
              <a:gd name="connsiteY79" fmla="*/ 2656315 h 7004830"/>
              <a:gd name="connsiteX80" fmla="*/ 1480393 w 42198532"/>
              <a:gd name="connsiteY80" fmla="*/ 3002494 h 7004830"/>
              <a:gd name="connsiteX81" fmla="*/ 1386537 w 42198532"/>
              <a:gd name="connsiteY81" fmla="*/ 3075042 h 7004830"/>
              <a:gd name="connsiteX82" fmla="*/ 1392847 w 42198532"/>
              <a:gd name="connsiteY82" fmla="*/ 3086870 h 7004830"/>
              <a:gd name="connsiteX83" fmla="*/ 1385748 w 42198532"/>
              <a:gd name="connsiteY83" fmla="*/ 3075830 h 7004830"/>
              <a:gd name="connsiteX84" fmla="*/ 1118379 w 42198532"/>
              <a:gd name="connsiteY84" fmla="*/ 3283222 h 7004830"/>
              <a:gd name="connsiteX85" fmla="*/ 1118379 w 42198532"/>
              <a:gd name="connsiteY85" fmla="*/ 2937043 h 7004830"/>
              <a:gd name="connsiteX86" fmla="*/ 1246148 w 42198532"/>
              <a:gd name="connsiteY86" fmla="*/ 2837685 h 7004830"/>
              <a:gd name="connsiteX87" fmla="*/ 1239839 w 42198532"/>
              <a:gd name="connsiteY87" fmla="*/ 2825856 h 7004830"/>
              <a:gd name="connsiteX88" fmla="*/ 1246937 w 42198532"/>
              <a:gd name="connsiteY88" fmla="*/ 2836896 h 7004830"/>
              <a:gd name="connsiteX89" fmla="*/ 1480393 w 42198532"/>
              <a:gd name="connsiteY89" fmla="*/ 2656315 h 7004830"/>
              <a:gd name="connsiteX90" fmla="*/ 732704 w 42198532"/>
              <a:gd name="connsiteY90" fmla="*/ 1716349 h 7004830"/>
              <a:gd name="connsiteX91" fmla="*/ 1097873 w 42198532"/>
              <a:gd name="connsiteY91" fmla="*/ 1993923 h 7004830"/>
              <a:gd name="connsiteX92" fmla="*/ 860473 w 42198532"/>
              <a:gd name="connsiteY92" fmla="*/ 2177658 h 7004830"/>
              <a:gd name="connsiteX93" fmla="*/ 867572 w 42198532"/>
              <a:gd name="connsiteY93" fmla="*/ 2189486 h 7004830"/>
              <a:gd name="connsiteX94" fmla="*/ 1106548 w 42198532"/>
              <a:gd name="connsiteY94" fmla="*/ 2003386 h 7004830"/>
              <a:gd name="connsiteX95" fmla="*/ 1106548 w 42198532"/>
              <a:gd name="connsiteY95" fmla="*/ 2350353 h 7004830"/>
              <a:gd name="connsiteX96" fmla="*/ 1007172 w 42198532"/>
              <a:gd name="connsiteY96" fmla="*/ 2427632 h 7004830"/>
              <a:gd name="connsiteX97" fmla="*/ 1014270 w 42198532"/>
              <a:gd name="connsiteY97" fmla="*/ 2440249 h 7004830"/>
              <a:gd name="connsiteX98" fmla="*/ 1110492 w 42198532"/>
              <a:gd name="connsiteY98" fmla="*/ 2365336 h 7004830"/>
              <a:gd name="connsiteX99" fmla="*/ 1475660 w 42198532"/>
              <a:gd name="connsiteY99" fmla="*/ 2642910 h 7004830"/>
              <a:gd name="connsiteX100" fmla="*/ 1239839 w 42198532"/>
              <a:gd name="connsiteY100" fmla="*/ 2825856 h 7004830"/>
              <a:gd name="connsiteX101" fmla="*/ 1112069 w 42198532"/>
              <a:gd name="connsiteY101" fmla="*/ 2925215 h 7004830"/>
              <a:gd name="connsiteX102" fmla="*/ 746900 w 42198532"/>
              <a:gd name="connsiteY102" fmla="*/ 2647641 h 7004830"/>
              <a:gd name="connsiteX103" fmla="*/ 1013481 w 42198532"/>
              <a:gd name="connsiteY103" fmla="*/ 2440249 h 7004830"/>
              <a:gd name="connsiteX104" fmla="*/ 1006383 w 42198532"/>
              <a:gd name="connsiteY104" fmla="*/ 2427632 h 7004830"/>
              <a:gd name="connsiteX105" fmla="*/ 744534 w 42198532"/>
              <a:gd name="connsiteY105" fmla="*/ 2631081 h 7004830"/>
              <a:gd name="connsiteX106" fmla="*/ 744534 w 42198532"/>
              <a:gd name="connsiteY106" fmla="*/ 2284114 h 7004830"/>
              <a:gd name="connsiteX107" fmla="*/ 866783 w 42198532"/>
              <a:gd name="connsiteY107" fmla="*/ 2189486 h 7004830"/>
              <a:gd name="connsiteX108" fmla="*/ 860473 w 42198532"/>
              <a:gd name="connsiteY108" fmla="*/ 2178447 h 7004830"/>
              <a:gd name="connsiteX109" fmla="*/ 738225 w 42198532"/>
              <a:gd name="connsiteY109" fmla="*/ 2273074 h 7004830"/>
              <a:gd name="connsiteX110" fmla="*/ 373056 w 42198532"/>
              <a:gd name="connsiteY110" fmla="*/ 1995500 h 7004830"/>
              <a:gd name="connsiteX111" fmla="*/ 732704 w 42198532"/>
              <a:gd name="connsiteY111" fmla="*/ 1716349 h 7004830"/>
              <a:gd name="connsiteX112" fmla="*/ 1480393 w 42198532"/>
              <a:gd name="connsiteY112" fmla="*/ 1355976 h 7004830"/>
              <a:gd name="connsiteX113" fmla="*/ 1480393 w 42198532"/>
              <a:gd name="connsiteY113" fmla="*/ 1702944 h 7004830"/>
              <a:gd name="connsiteX114" fmla="*/ 1391269 w 42198532"/>
              <a:gd name="connsiteY114" fmla="*/ 1771549 h 7004830"/>
              <a:gd name="connsiteX115" fmla="*/ 1399156 w 42198532"/>
              <a:gd name="connsiteY115" fmla="*/ 1781800 h 7004830"/>
              <a:gd name="connsiteX116" fmla="*/ 1483547 w 42198532"/>
              <a:gd name="connsiteY116" fmla="*/ 1716349 h 7004830"/>
              <a:gd name="connsiteX117" fmla="*/ 1848716 w 42198532"/>
              <a:gd name="connsiteY117" fmla="*/ 1993923 h 7004830"/>
              <a:gd name="connsiteX118" fmla="*/ 1658639 w 42198532"/>
              <a:gd name="connsiteY118" fmla="*/ 2141384 h 7004830"/>
              <a:gd name="connsiteX119" fmla="*/ 1489068 w 42198532"/>
              <a:gd name="connsiteY119" fmla="*/ 2273074 h 7004830"/>
              <a:gd name="connsiteX120" fmla="*/ 1123900 w 42198532"/>
              <a:gd name="connsiteY120" fmla="*/ 1995500 h 7004830"/>
              <a:gd name="connsiteX121" fmla="*/ 1398368 w 42198532"/>
              <a:gd name="connsiteY121" fmla="*/ 1782588 h 7004830"/>
              <a:gd name="connsiteX122" fmla="*/ 1390481 w 42198532"/>
              <a:gd name="connsiteY122" fmla="*/ 1771549 h 7004830"/>
              <a:gd name="connsiteX123" fmla="*/ 1118379 w 42198532"/>
              <a:gd name="connsiteY123" fmla="*/ 1982883 h 7004830"/>
              <a:gd name="connsiteX124" fmla="*/ 1118379 w 42198532"/>
              <a:gd name="connsiteY124" fmla="*/ 1636704 h 7004830"/>
              <a:gd name="connsiteX125" fmla="*/ 1230374 w 42198532"/>
              <a:gd name="connsiteY125" fmla="*/ 1549963 h 7004830"/>
              <a:gd name="connsiteX126" fmla="*/ 1480393 w 42198532"/>
              <a:gd name="connsiteY126" fmla="*/ 1355976 h 7004830"/>
              <a:gd name="connsiteX127" fmla="*/ 1110492 w 42198532"/>
              <a:gd name="connsiteY127" fmla="*/ 1064997 h 7004830"/>
              <a:gd name="connsiteX128" fmla="*/ 1475660 w 42198532"/>
              <a:gd name="connsiteY128" fmla="*/ 1342571 h 7004830"/>
              <a:gd name="connsiteX129" fmla="*/ 1223276 w 42198532"/>
              <a:gd name="connsiteY129" fmla="*/ 1538923 h 7004830"/>
              <a:gd name="connsiteX130" fmla="*/ 1230374 w 42198532"/>
              <a:gd name="connsiteY130" fmla="*/ 1549963 h 7004830"/>
              <a:gd name="connsiteX131" fmla="*/ 1222487 w 42198532"/>
              <a:gd name="connsiteY131" fmla="*/ 1539711 h 7004830"/>
              <a:gd name="connsiteX132" fmla="*/ 1112069 w 42198532"/>
              <a:gd name="connsiteY132" fmla="*/ 1625665 h 7004830"/>
              <a:gd name="connsiteX133" fmla="*/ 746900 w 42198532"/>
              <a:gd name="connsiteY133" fmla="*/ 1348091 h 7004830"/>
              <a:gd name="connsiteX134" fmla="*/ 1110492 w 42198532"/>
              <a:gd name="connsiteY134" fmla="*/ 1064997 h 7004830"/>
              <a:gd name="connsiteX135" fmla="*/ 1488280 w 42198532"/>
              <a:gd name="connsiteY135" fmla="*/ 413645 h 7004830"/>
              <a:gd name="connsiteX136" fmla="*/ 1498533 w 42198532"/>
              <a:gd name="connsiteY136" fmla="*/ 421530 h 7004830"/>
              <a:gd name="connsiteX137" fmla="*/ 1853448 w 42198532"/>
              <a:gd name="connsiteY137" fmla="*/ 691218 h 7004830"/>
              <a:gd name="connsiteX138" fmla="*/ 1489068 w 42198532"/>
              <a:gd name="connsiteY138" fmla="*/ 973524 h 7004830"/>
              <a:gd name="connsiteX139" fmla="*/ 1123900 w 42198532"/>
              <a:gd name="connsiteY139" fmla="*/ 695950 h 7004830"/>
              <a:gd name="connsiteX140" fmla="*/ 1488280 w 42198532"/>
              <a:gd name="connsiteY140" fmla="*/ 413645 h 7004830"/>
              <a:gd name="connsiteX141" fmla="*/ 1493012 w 42198532"/>
              <a:gd name="connsiteY141" fmla="*/ 117464 h 7004830"/>
              <a:gd name="connsiteX142" fmla="*/ 42118086 w 42198532"/>
              <a:gd name="connsiteY142" fmla="*/ 0 h 7004830"/>
              <a:gd name="connsiteX143" fmla="*/ 42198532 w 42198532"/>
              <a:gd name="connsiteY143" fmla="*/ 7004830 h 7004830"/>
              <a:gd name="connsiteX144" fmla="*/ 843615 w 42198532"/>
              <a:gd name="connsiteY144" fmla="*/ 6975464 h 7004830"/>
              <a:gd name="connsiteX145" fmla="*/ 810785 w 42198532"/>
              <a:gd name="connsiteY145" fmla="*/ 6950504 h 7004830"/>
              <a:gd name="connsiteX146" fmla="*/ 746900 w 42198532"/>
              <a:gd name="connsiteY146" fmla="*/ 6901934 h 7004830"/>
              <a:gd name="connsiteX147" fmla="*/ 746900 w 42198532"/>
              <a:gd name="connsiteY147" fmla="*/ 6547081 h 7004830"/>
              <a:gd name="connsiteX148" fmla="*/ 1019002 w 42198532"/>
              <a:gd name="connsiteY148" fmla="*/ 6335746 h 7004830"/>
              <a:gd name="connsiteX149" fmla="*/ 1012693 w 42198532"/>
              <a:gd name="connsiteY149" fmla="*/ 6323918 h 7004830"/>
              <a:gd name="connsiteX150" fmla="*/ 1019791 w 42198532"/>
              <a:gd name="connsiteY150" fmla="*/ 6334957 h 7004830"/>
              <a:gd name="connsiteX151" fmla="*/ 1110492 w 42198532"/>
              <a:gd name="connsiteY151" fmla="*/ 6264775 h 7004830"/>
              <a:gd name="connsiteX152" fmla="*/ 1489068 w 42198532"/>
              <a:gd name="connsiteY152" fmla="*/ 6553389 h 7004830"/>
              <a:gd name="connsiteX153" fmla="*/ 1870800 w 42198532"/>
              <a:gd name="connsiteY153" fmla="*/ 6257678 h 7004830"/>
              <a:gd name="connsiteX154" fmla="*/ 1870800 w 42198532"/>
              <a:gd name="connsiteY154" fmla="*/ 6139394 h 7004830"/>
              <a:gd name="connsiteX155" fmla="*/ 1857392 w 42198532"/>
              <a:gd name="connsiteY155" fmla="*/ 6144914 h 7004830"/>
              <a:gd name="connsiteX156" fmla="*/ 1857392 w 42198532"/>
              <a:gd name="connsiteY156" fmla="*/ 6251370 h 7004830"/>
              <a:gd name="connsiteX157" fmla="*/ 1495378 w 42198532"/>
              <a:gd name="connsiteY157" fmla="*/ 6531309 h 7004830"/>
              <a:gd name="connsiteX158" fmla="*/ 1495378 w 42198532"/>
              <a:gd name="connsiteY158" fmla="*/ 6185131 h 7004830"/>
              <a:gd name="connsiteX159" fmla="*/ 1857392 w 42198532"/>
              <a:gd name="connsiteY159" fmla="*/ 5904403 h 7004830"/>
              <a:gd name="connsiteX160" fmla="*/ 1857392 w 42198532"/>
              <a:gd name="connsiteY160" fmla="*/ 6144125 h 7004830"/>
              <a:gd name="connsiteX161" fmla="*/ 1870800 w 42198532"/>
              <a:gd name="connsiteY161" fmla="*/ 6138605 h 7004830"/>
              <a:gd name="connsiteX162" fmla="*/ 1870800 w 42198532"/>
              <a:gd name="connsiteY162" fmla="*/ 5887843 h 7004830"/>
              <a:gd name="connsiteX163" fmla="*/ 1739875 w 42198532"/>
              <a:gd name="connsiteY163" fmla="*/ 5788484 h 7004830"/>
              <a:gd name="connsiteX164" fmla="*/ 1497744 w 42198532"/>
              <a:gd name="connsiteY164" fmla="*/ 5604749 h 7004830"/>
              <a:gd name="connsiteX165" fmla="*/ 1497744 w 42198532"/>
              <a:gd name="connsiteY165" fmla="*/ 5424957 h 7004830"/>
              <a:gd name="connsiteX166" fmla="*/ 1484336 w 42198532"/>
              <a:gd name="connsiteY166" fmla="*/ 5427322 h 7004830"/>
              <a:gd name="connsiteX167" fmla="*/ 1484336 w 42198532"/>
              <a:gd name="connsiteY167" fmla="*/ 5598440 h 7004830"/>
              <a:gd name="connsiteX168" fmla="*/ 1122322 w 42198532"/>
              <a:gd name="connsiteY168" fmla="*/ 5879169 h 7004830"/>
              <a:gd name="connsiteX169" fmla="*/ 1122322 w 42198532"/>
              <a:gd name="connsiteY169" fmla="*/ 5532990 h 7004830"/>
              <a:gd name="connsiteX170" fmla="*/ 1292682 w 42198532"/>
              <a:gd name="connsiteY170" fmla="*/ 5400511 h 7004830"/>
              <a:gd name="connsiteX171" fmla="*/ 1285583 w 42198532"/>
              <a:gd name="connsiteY171" fmla="*/ 5390260 h 7004830"/>
              <a:gd name="connsiteX172" fmla="*/ 1116013 w 42198532"/>
              <a:gd name="connsiteY172" fmla="*/ 5521161 h 7004830"/>
              <a:gd name="connsiteX173" fmla="*/ 750844 w 42198532"/>
              <a:gd name="connsiteY173" fmla="*/ 5243588 h 7004830"/>
              <a:gd name="connsiteX174" fmla="*/ 1025312 w 42198532"/>
              <a:gd name="connsiteY174" fmla="*/ 5030676 h 7004830"/>
              <a:gd name="connsiteX175" fmla="*/ 1110492 w 42198532"/>
              <a:gd name="connsiteY175" fmla="*/ 4965225 h 7004830"/>
              <a:gd name="connsiteX176" fmla="*/ 1475660 w 42198532"/>
              <a:gd name="connsiteY176" fmla="*/ 5242799 h 7004830"/>
              <a:gd name="connsiteX177" fmla="*/ 1285583 w 42198532"/>
              <a:gd name="connsiteY177" fmla="*/ 5389472 h 7004830"/>
              <a:gd name="connsiteX178" fmla="*/ 1293470 w 42198532"/>
              <a:gd name="connsiteY178" fmla="*/ 5400511 h 7004830"/>
              <a:gd name="connsiteX179" fmla="*/ 1484336 w 42198532"/>
              <a:gd name="connsiteY179" fmla="*/ 5252262 h 7004830"/>
              <a:gd name="connsiteX180" fmla="*/ 1484336 w 42198532"/>
              <a:gd name="connsiteY180" fmla="*/ 5426534 h 7004830"/>
              <a:gd name="connsiteX181" fmla="*/ 1497744 w 42198532"/>
              <a:gd name="connsiteY181" fmla="*/ 5424168 h 7004830"/>
              <a:gd name="connsiteX182" fmla="*/ 1497744 w 42198532"/>
              <a:gd name="connsiteY182" fmla="*/ 5246742 h 7004830"/>
              <a:gd name="connsiteX183" fmla="*/ 1513518 w 42198532"/>
              <a:gd name="connsiteY183" fmla="*/ 5234125 h 7004830"/>
              <a:gd name="connsiteX184" fmla="*/ 1513518 w 42198532"/>
              <a:gd name="connsiteY184" fmla="*/ 5217565 h 7004830"/>
              <a:gd name="connsiteX185" fmla="*/ 1495378 w 42198532"/>
              <a:gd name="connsiteY185" fmla="*/ 5231759 h 7004830"/>
              <a:gd name="connsiteX186" fmla="*/ 1495378 w 42198532"/>
              <a:gd name="connsiteY186" fmla="*/ 4885580 h 7004830"/>
              <a:gd name="connsiteX187" fmla="*/ 1513518 w 42198532"/>
              <a:gd name="connsiteY187" fmla="*/ 4871386 h 7004830"/>
              <a:gd name="connsiteX188" fmla="*/ 1513518 w 42198532"/>
              <a:gd name="connsiteY188" fmla="*/ 4854826 h 7004830"/>
              <a:gd name="connsiteX189" fmla="*/ 1489068 w 42198532"/>
              <a:gd name="connsiteY189" fmla="*/ 4873752 h 7004830"/>
              <a:gd name="connsiteX190" fmla="*/ 1123900 w 42198532"/>
              <a:gd name="connsiteY190" fmla="*/ 4596178 h 7004830"/>
              <a:gd name="connsiteX191" fmla="*/ 1488280 w 42198532"/>
              <a:gd name="connsiteY191" fmla="*/ 4313873 h 7004830"/>
              <a:gd name="connsiteX192" fmla="*/ 1853448 w 42198532"/>
              <a:gd name="connsiteY192" fmla="*/ 4591447 h 7004830"/>
              <a:gd name="connsiteX193" fmla="*/ 1514307 w 42198532"/>
              <a:gd name="connsiteY193" fmla="*/ 4854826 h 7004830"/>
              <a:gd name="connsiteX194" fmla="*/ 1514307 w 42198532"/>
              <a:gd name="connsiteY194" fmla="*/ 4870598 h 7004830"/>
              <a:gd name="connsiteX195" fmla="*/ 1857392 w 42198532"/>
              <a:gd name="connsiteY195" fmla="*/ 4604852 h 7004830"/>
              <a:gd name="connsiteX196" fmla="*/ 1857392 w 42198532"/>
              <a:gd name="connsiteY196" fmla="*/ 4951031 h 7004830"/>
              <a:gd name="connsiteX197" fmla="*/ 1514307 w 42198532"/>
              <a:gd name="connsiteY197" fmla="*/ 5217565 h 7004830"/>
              <a:gd name="connsiteX198" fmla="*/ 1514307 w 42198532"/>
              <a:gd name="connsiteY198" fmla="*/ 5234125 h 7004830"/>
              <a:gd name="connsiteX199" fmla="*/ 1870800 w 42198532"/>
              <a:gd name="connsiteY199" fmla="*/ 4957339 h 7004830"/>
              <a:gd name="connsiteX200" fmla="*/ 1870800 w 42198532"/>
              <a:gd name="connsiteY200" fmla="*/ 4588292 h 7004830"/>
              <a:gd name="connsiteX201" fmla="*/ 1497744 w 42198532"/>
              <a:gd name="connsiteY201" fmla="*/ 4304410 h 7004830"/>
              <a:gd name="connsiteX202" fmla="*/ 1497744 w 42198532"/>
              <a:gd name="connsiteY202" fmla="*/ 3956654 h 7004830"/>
              <a:gd name="connsiteX203" fmla="*/ 1484336 w 42198532"/>
              <a:gd name="connsiteY203" fmla="*/ 3966905 h 7004830"/>
              <a:gd name="connsiteX204" fmla="*/ 1484336 w 42198532"/>
              <a:gd name="connsiteY204" fmla="*/ 4299679 h 7004830"/>
              <a:gd name="connsiteX205" fmla="*/ 1122322 w 42198532"/>
              <a:gd name="connsiteY205" fmla="*/ 4579618 h 7004830"/>
              <a:gd name="connsiteX206" fmla="*/ 1122322 w 42198532"/>
              <a:gd name="connsiteY206" fmla="*/ 4233439 h 7004830"/>
              <a:gd name="connsiteX207" fmla="*/ 1484336 w 42198532"/>
              <a:gd name="connsiteY207" fmla="*/ 3952712 h 7004830"/>
              <a:gd name="connsiteX208" fmla="*/ 1484336 w 42198532"/>
              <a:gd name="connsiteY208" fmla="*/ 3966117 h 7004830"/>
              <a:gd name="connsiteX209" fmla="*/ 1497744 w 42198532"/>
              <a:gd name="connsiteY209" fmla="*/ 3955866 h 7004830"/>
              <a:gd name="connsiteX210" fmla="*/ 1497744 w 42198532"/>
              <a:gd name="connsiteY210" fmla="*/ 3936152 h 7004830"/>
              <a:gd name="connsiteX211" fmla="*/ 1136519 w 42198532"/>
              <a:gd name="connsiteY211" fmla="*/ 3661732 h 7004830"/>
              <a:gd name="connsiteX212" fmla="*/ 1125477 w 42198532"/>
              <a:gd name="connsiteY212" fmla="*/ 3669618 h 7004830"/>
              <a:gd name="connsiteX213" fmla="*/ 1135730 w 42198532"/>
              <a:gd name="connsiteY213" fmla="*/ 3660943 h 7004830"/>
              <a:gd name="connsiteX214" fmla="*/ 1119956 w 42198532"/>
              <a:gd name="connsiteY214" fmla="*/ 3649115 h 7004830"/>
              <a:gd name="connsiteX215" fmla="*/ 1119956 w 42198532"/>
              <a:gd name="connsiteY215" fmla="*/ 3637286 h 7004830"/>
              <a:gd name="connsiteX216" fmla="*/ 1106548 w 42198532"/>
              <a:gd name="connsiteY216" fmla="*/ 3637286 h 7004830"/>
              <a:gd name="connsiteX217" fmla="*/ 1106548 w 42198532"/>
              <a:gd name="connsiteY217" fmla="*/ 3649903 h 7004830"/>
              <a:gd name="connsiteX218" fmla="*/ 744534 w 42198532"/>
              <a:gd name="connsiteY218" fmla="*/ 3929843 h 7004830"/>
              <a:gd name="connsiteX219" fmla="*/ 744534 w 42198532"/>
              <a:gd name="connsiteY219" fmla="*/ 3612841 h 7004830"/>
              <a:gd name="connsiteX220" fmla="*/ 744534 w 42198532"/>
              <a:gd name="connsiteY220" fmla="*/ 3584453 h 7004830"/>
              <a:gd name="connsiteX221" fmla="*/ 1106548 w 42198532"/>
              <a:gd name="connsiteY221" fmla="*/ 3303725 h 7004830"/>
              <a:gd name="connsiteX222" fmla="*/ 1106548 w 42198532"/>
              <a:gd name="connsiteY222" fmla="*/ 3617573 h 7004830"/>
              <a:gd name="connsiteX223" fmla="*/ 1106548 w 42198532"/>
              <a:gd name="connsiteY223" fmla="*/ 3636498 h 7004830"/>
              <a:gd name="connsiteX224" fmla="*/ 1119956 w 42198532"/>
              <a:gd name="connsiteY224" fmla="*/ 3636498 h 7004830"/>
              <a:gd name="connsiteX225" fmla="*/ 1119956 w 42198532"/>
              <a:gd name="connsiteY225" fmla="*/ 3298205 h 7004830"/>
              <a:gd name="connsiteX226" fmla="*/ 1392847 w 42198532"/>
              <a:gd name="connsiteY226" fmla="*/ 3086870 h 7004830"/>
              <a:gd name="connsiteX227" fmla="*/ 1483547 w 42198532"/>
              <a:gd name="connsiteY227" fmla="*/ 3016688 h 7004830"/>
              <a:gd name="connsiteX228" fmla="*/ 1862913 w 42198532"/>
              <a:gd name="connsiteY228" fmla="*/ 3304513 h 7004830"/>
              <a:gd name="connsiteX229" fmla="*/ 2243855 w 42198532"/>
              <a:gd name="connsiteY229" fmla="*/ 3008803 h 7004830"/>
              <a:gd name="connsiteX230" fmla="*/ 2243855 w 42198532"/>
              <a:gd name="connsiteY230" fmla="*/ 2891307 h 7004830"/>
              <a:gd name="connsiteX231" fmla="*/ 2231236 w 42198532"/>
              <a:gd name="connsiteY231" fmla="*/ 2896827 h 7004830"/>
              <a:gd name="connsiteX232" fmla="*/ 2231236 w 42198532"/>
              <a:gd name="connsiteY232" fmla="*/ 3002494 h 7004830"/>
              <a:gd name="connsiteX233" fmla="*/ 1869222 w 42198532"/>
              <a:gd name="connsiteY233" fmla="*/ 3283222 h 7004830"/>
              <a:gd name="connsiteX234" fmla="*/ 1869222 w 42198532"/>
              <a:gd name="connsiteY234" fmla="*/ 2937043 h 7004830"/>
              <a:gd name="connsiteX235" fmla="*/ 2231236 w 42198532"/>
              <a:gd name="connsiteY235" fmla="*/ 2656315 h 7004830"/>
              <a:gd name="connsiteX236" fmla="*/ 2231236 w 42198532"/>
              <a:gd name="connsiteY236" fmla="*/ 2896038 h 7004830"/>
              <a:gd name="connsiteX237" fmla="*/ 2243855 w 42198532"/>
              <a:gd name="connsiteY237" fmla="*/ 2890518 h 7004830"/>
              <a:gd name="connsiteX238" fmla="*/ 2243855 w 42198532"/>
              <a:gd name="connsiteY238" fmla="*/ 2639755 h 7004830"/>
              <a:gd name="connsiteX239" fmla="*/ 2113720 w 42198532"/>
              <a:gd name="connsiteY239" fmla="*/ 2540397 h 7004830"/>
              <a:gd name="connsiteX240" fmla="*/ 2100312 w 42198532"/>
              <a:gd name="connsiteY240" fmla="*/ 2546705 h 7004830"/>
              <a:gd name="connsiteX241" fmla="*/ 2226503 w 42198532"/>
              <a:gd name="connsiteY241" fmla="*/ 2642910 h 7004830"/>
              <a:gd name="connsiteX242" fmla="*/ 1862124 w 42198532"/>
              <a:gd name="connsiteY242" fmla="*/ 2925215 h 7004830"/>
              <a:gd name="connsiteX243" fmla="*/ 1496955 w 42198532"/>
              <a:gd name="connsiteY243" fmla="*/ 2647641 h 7004830"/>
              <a:gd name="connsiteX244" fmla="*/ 1861335 w 42198532"/>
              <a:gd name="connsiteY244" fmla="*/ 2365336 h 7004830"/>
              <a:gd name="connsiteX245" fmla="*/ 2099523 w 42198532"/>
              <a:gd name="connsiteY245" fmla="*/ 2545916 h 7004830"/>
              <a:gd name="connsiteX246" fmla="*/ 2112931 w 42198532"/>
              <a:gd name="connsiteY246" fmla="*/ 2539608 h 7004830"/>
              <a:gd name="connsiteX247" fmla="*/ 1870800 w 42198532"/>
              <a:gd name="connsiteY247" fmla="*/ 2355873 h 7004830"/>
              <a:gd name="connsiteX248" fmla="*/ 1870800 w 42198532"/>
              <a:gd name="connsiteY248" fmla="*/ 2176869 h 7004830"/>
              <a:gd name="connsiteX249" fmla="*/ 1857392 w 42198532"/>
              <a:gd name="connsiteY249" fmla="*/ 2178447 h 7004830"/>
              <a:gd name="connsiteX250" fmla="*/ 1857392 w 42198532"/>
              <a:gd name="connsiteY250" fmla="*/ 2350353 h 7004830"/>
              <a:gd name="connsiteX251" fmla="*/ 1496167 w 42198532"/>
              <a:gd name="connsiteY251" fmla="*/ 2631081 h 7004830"/>
              <a:gd name="connsiteX252" fmla="*/ 1496167 w 42198532"/>
              <a:gd name="connsiteY252" fmla="*/ 2284114 h 7004830"/>
              <a:gd name="connsiteX253" fmla="*/ 1666526 w 42198532"/>
              <a:gd name="connsiteY253" fmla="*/ 2152424 h 7004830"/>
              <a:gd name="connsiteX254" fmla="*/ 1658639 w 42198532"/>
              <a:gd name="connsiteY254" fmla="*/ 2141384 h 7004830"/>
              <a:gd name="connsiteX255" fmla="*/ 1666526 w 42198532"/>
              <a:gd name="connsiteY255" fmla="*/ 2151636 h 7004830"/>
              <a:gd name="connsiteX256" fmla="*/ 1857392 w 42198532"/>
              <a:gd name="connsiteY256" fmla="*/ 2003386 h 7004830"/>
              <a:gd name="connsiteX257" fmla="*/ 1857392 w 42198532"/>
              <a:gd name="connsiteY257" fmla="*/ 2177658 h 7004830"/>
              <a:gd name="connsiteX258" fmla="*/ 1870800 w 42198532"/>
              <a:gd name="connsiteY258" fmla="*/ 2176081 h 7004830"/>
              <a:gd name="connsiteX259" fmla="*/ 1870800 w 42198532"/>
              <a:gd name="connsiteY259" fmla="*/ 1998654 h 7004830"/>
              <a:gd name="connsiteX260" fmla="*/ 1886574 w 42198532"/>
              <a:gd name="connsiteY260" fmla="*/ 1986037 h 7004830"/>
              <a:gd name="connsiteX261" fmla="*/ 1886574 w 42198532"/>
              <a:gd name="connsiteY261" fmla="*/ 1969478 h 7004830"/>
              <a:gd name="connsiteX262" fmla="*/ 1869222 w 42198532"/>
              <a:gd name="connsiteY262" fmla="*/ 1982883 h 7004830"/>
              <a:gd name="connsiteX263" fmla="*/ 1869222 w 42198532"/>
              <a:gd name="connsiteY263" fmla="*/ 1636704 h 7004830"/>
              <a:gd name="connsiteX264" fmla="*/ 1886574 w 42198532"/>
              <a:gd name="connsiteY264" fmla="*/ 1623299 h 7004830"/>
              <a:gd name="connsiteX265" fmla="*/ 1886574 w 42198532"/>
              <a:gd name="connsiteY265" fmla="*/ 1606739 h 7004830"/>
              <a:gd name="connsiteX266" fmla="*/ 1862124 w 42198532"/>
              <a:gd name="connsiteY266" fmla="*/ 1625665 h 7004830"/>
              <a:gd name="connsiteX267" fmla="*/ 1496955 w 42198532"/>
              <a:gd name="connsiteY267" fmla="*/ 1348091 h 7004830"/>
              <a:gd name="connsiteX268" fmla="*/ 1861335 w 42198532"/>
              <a:gd name="connsiteY268" fmla="*/ 1064997 h 7004830"/>
              <a:gd name="connsiteX269" fmla="*/ 2226503 w 42198532"/>
              <a:gd name="connsiteY269" fmla="*/ 1342571 h 7004830"/>
              <a:gd name="connsiteX270" fmla="*/ 1887362 w 42198532"/>
              <a:gd name="connsiteY270" fmla="*/ 1605951 h 7004830"/>
              <a:gd name="connsiteX271" fmla="*/ 1887362 w 42198532"/>
              <a:gd name="connsiteY271" fmla="*/ 1622510 h 7004830"/>
              <a:gd name="connsiteX272" fmla="*/ 2231236 w 42198532"/>
              <a:gd name="connsiteY272" fmla="*/ 1355976 h 7004830"/>
              <a:gd name="connsiteX273" fmla="*/ 2231236 w 42198532"/>
              <a:gd name="connsiteY273" fmla="*/ 1702944 h 7004830"/>
              <a:gd name="connsiteX274" fmla="*/ 1887362 w 42198532"/>
              <a:gd name="connsiteY274" fmla="*/ 1968689 h 7004830"/>
              <a:gd name="connsiteX275" fmla="*/ 1887362 w 42198532"/>
              <a:gd name="connsiteY275" fmla="*/ 1985249 h 7004830"/>
              <a:gd name="connsiteX276" fmla="*/ 2243855 w 42198532"/>
              <a:gd name="connsiteY276" fmla="*/ 1709252 h 7004830"/>
              <a:gd name="connsiteX277" fmla="*/ 2243855 w 42198532"/>
              <a:gd name="connsiteY277" fmla="*/ 1339416 h 7004830"/>
              <a:gd name="connsiteX278" fmla="*/ 1870800 w 42198532"/>
              <a:gd name="connsiteY278" fmla="*/ 1056323 h 7004830"/>
              <a:gd name="connsiteX279" fmla="*/ 1870800 w 42198532"/>
              <a:gd name="connsiteY279" fmla="*/ 707778 h 7004830"/>
              <a:gd name="connsiteX280" fmla="*/ 1857392 w 42198532"/>
              <a:gd name="connsiteY280" fmla="*/ 718030 h 7004830"/>
              <a:gd name="connsiteX281" fmla="*/ 1857392 w 42198532"/>
              <a:gd name="connsiteY281" fmla="*/ 1050803 h 7004830"/>
              <a:gd name="connsiteX282" fmla="*/ 1496167 w 42198532"/>
              <a:gd name="connsiteY282" fmla="*/ 1331531 h 7004830"/>
              <a:gd name="connsiteX283" fmla="*/ 1496167 w 42198532"/>
              <a:gd name="connsiteY283" fmla="*/ 985352 h 7004830"/>
              <a:gd name="connsiteX284" fmla="*/ 1857392 w 42198532"/>
              <a:gd name="connsiteY284" fmla="*/ 704624 h 7004830"/>
              <a:gd name="connsiteX285" fmla="*/ 1857392 w 42198532"/>
              <a:gd name="connsiteY285" fmla="*/ 717241 h 7004830"/>
              <a:gd name="connsiteX286" fmla="*/ 1870800 w 42198532"/>
              <a:gd name="connsiteY286" fmla="*/ 706990 h 7004830"/>
              <a:gd name="connsiteX287" fmla="*/ 1870800 w 42198532"/>
              <a:gd name="connsiteY287" fmla="*/ 688064 h 7004830"/>
              <a:gd name="connsiteX288" fmla="*/ 1509574 w 42198532"/>
              <a:gd name="connsiteY288" fmla="*/ 412856 h 7004830"/>
              <a:gd name="connsiteX289" fmla="*/ 1498533 w 42198532"/>
              <a:gd name="connsiteY289" fmla="*/ 421530 h 7004830"/>
              <a:gd name="connsiteX290" fmla="*/ 1508786 w 42198532"/>
              <a:gd name="connsiteY290" fmla="*/ 412856 h 7004830"/>
              <a:gd name="connsiteX291" fmla="*/ 1493012 w 42198532"/>
              <a:gd name="connsiteY291" fmla="*/ 401028 h 7004830"/>
              <a:gd name="connsiteX292" fmla="*/ 1493012 w 42198532"/>
              <a:gd name="connsiteY292" fmla="*/ 119417 h 7004830"/>
              <a:gd name="connsiteX293" fmla="*/ 1493012 w 42198532"/>
              <a:gd name="connsiteY293" fmla="*/ 117464 h 7004830"/>
              <a:gd name="connsiteX294" fmla="*/ 1398859 w 42198532"/>
              <a:gd name="connsiteY294" fmla="*/ 117464 h 7004830"/>
              <a:gd name="connsiteX295" fmla="*/ 1480393 w 42198532"/>
              <a:gd name="connsiteY295" fmla="*/ 117464 h 7004830"/>
              <a:gd name="connsiteX296" fmla="*/ 1480393 w 42198532"/>
              <a:gd name="connsiteY296" fmla="*/ 201868 h 7004830"/>
              <a:gd name="connsiteX297" fmla="*/ 1480393 w 42198532"/>
              <a:gd name="connsiteY297" fmla="*/ 401028 h 7004830"/>
              <a:gd name="connsiteX298" fmla="*/ 1118379 w 42198532"/>
              <a:gd name="connsiteY298" fmla="*/ 681756 h 7004830"/>
              <a:gd name="connsiteX299" fmla="*/ 1118379 w 42198532"/>
              <a:gd name="connsiteY299" fmla="*/ 335577 h 7004830"/>
              <a:gd name="connsiteX300" fmla="*/ 1379242 w 42198532"/>
              <a:gd name="connsiteY300" fmla="*/ 132719 h 7004830"/>
              <a:gd name="connsiteX301" fmla="*/ 1398859 w 42198532"/>
              <a:gd name="connsiteY301" fmla="*/ 117464 h 7004830"/>
              <a:gd name="connsiteX302" fmla="*/ 840168 w 42198532"/>
              <a:gd name="connsiteY302" fmla="*/ 117464 h 7004830"/>
              <a:gd name="connsiteX303" fmla="*/ 1377550 w 42198532"/>
              <a:gd name="connsiteY303" fmla="*/ 117464 h 7004830"/>
              <a:gd name="connsiteX304" fmla="*/ 1301753 w 42198532"/>
              <a:gd name="connsiteY304" fmla="*/ 176360 h 7004830"/>
              <a:gd name="connsiteX305" fmla="*/ 1112069 w 42198532"/>
              <a:gd name="connsiteY305" fmla="*/ 323748 h 7004830"/>
              <a:gd name="connsiteX306" fmla="*/ 857417 w 42198532"/>
              <a:gd name="connsiteY306" fmla="*/ 130551 h 7004830"/>
              <a:gd name="connsiteX307" fmla="*/ 840168 w 42198532"/>
              <a:gd name="connsiteY307" fmla="*/ 117464 h 700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42198532" h="7004830" extrusionOk="0">
                <a:moveTo>
                  <a:pt x="738225" y="6911396"/>
                </a:moveTo>
                <a:lnTo>
                  <a:pt x="814828" y="6969750"/>
                </a:lnTo>
                <a:lnTo>
                  <a:pt x="822329" y="6975464"/>
                </a:lnTo>
                <a:lnTo>
                  <a:pt x="655724" y="6975464"/>
                </a:lnTo>
                <a:lnTo>
                  <a:pt x="656989" y="6974481"/>
                </a:lnTo>
                <a:lnTo>
                  <a:pt x="738225" y="6911396"/>
                </a:lnTo>
                <a:close/>
                <a:moveTo>
                  <a:pt x="733493" y="6551812"/>
                </a:moveTo>
                <a:lnTo>
                  <a:pt x="733493" y="6897991"/>
                </a:lnTo>
                <a:lnTo>
                  <a:pt x="639637" y="6970539"/>
                </a:lnTo>
                <a:cubicBezTo>
                  <a:pt x="645158" y="6972116"/>
                  <a:pt x="650679" y="6972904"/>
                  <a:pt x="656989" y="6974481"/>
                </a:cubicBezTo>
                <a:cubicBezTo>
                  <a:pt x="650679" y="6973693"/>
                  <a:pt x="644369" y="6972116"/>
                  <a:pt x="638848" y="6971327"/>
                </a:cubicBezTo>
                <a:lnTo>
                  <a:pt x="633515" y="6975464"/>
                </a:lnTo>
                <a:lnTo>
                  <a:pt x="371479" y="6975464"/>
                </a:lnTo>
                <a:lnTo>
                  <a:pt x="371479" y="6917056"/>
                </a:lnTo>
                <a:lnTo>
                  <a:pt x="371479" y="6832540"/>
                </a:lnTo>
                <a:lnTo>
                  <a:pt x="733493" y="6551812"/>
                </a:lnTo>
                <a:close/>
                <a:moveTo>
                  <a:pt x="1106548" y="5904403"/>
                </a:moveTo>
                <a:lnTo>
                  <a:pt x="1106548" y="6251370"/>
                </a:lnTo>
                <a:lnTo>
                  <a:pt x="1012693" y="6323918"/>
                </a:lnTo>
                <a:lnTo>
                  <a:pt x="744534" y="6531309"/>
                </a:lnTo>
                <a:lnTo>
                  <a:pt x="744534" y="6185131"/>
                </a:lnTo>
                <a:lnTo>
                  <a:pt x="873093" y="6085772"/>
                </a:lnTo>
                <a:lnTo>
                  <a:pt x="1106548" y="5904403"/>
                </a:lnTo>
                <a:close/>
                <a:moveTo>
                  <a:pt x="1739875" y="5788484"/>
                </a:moveTo>
                <a:lnTo>
                  <a:pt x="1726467" y="5794792"/>
                </a:lnTo>
                <a:lnTo>
                  <a:pt x="1739875" y="5788484"/>
                </a:lnTo>
                <a:close/>
                <a:moveTo>
                  <a:pt x="1488280" y="5613423"/>
                </a:moveTo>
                <a:lnTo>
                  <a:pt x="1726467" y="5794792"/>
                </a:lnTo>
                <a:lnTo>
                  <a:pt x="1853448" y="5890997"/>
                </a:lnTo>
                <a:lnTo>
                  <a:pt x="1489068" y="6174091"/>
                </a:lnTo>
                <a:lnTo>
                  <a:pt x="1123900" y="5896517"/>
                </a:lnTo>
                <a:lnTo>
                  <a:pt x="1488280" y="5613423"/>
                </a:lnTo>
                <a:close/>
                <a:moveTo>
                  <a:pt x="359648" y="4965225"/>
                </a:moveTo>
                <a:lnTo>
                  <a:pt x="724817" y="5242799"/>
                </a:lnTo>
                <a:lnTo>
                  <a:pt x="487418" y="5426534"/>
                </a:lnTo>
                <a:lnTo>
                  <a:pt x="493727" y="5437574"/>
                </a:lnTo>
                <a:lnTo>
                  <a:pt x="733493" y="5252262"/>
                </a:lnTo>
                <a:lnTo>
                  <a:pt x="733493" y="5598440"/>
                </a:lnTo>
                <a:lnTo>
                  <a:pt x="633328" y="5675720"/>
                </a:lnTo>
                <a:lnTo>
                  <a:pt x="641215" y="5688337"/>
                </a:lnTo>
                <a:lnTo>
                  <a:pt x="737436" y="5613423"/>
                </a:lnTo>
                <a:lnTo>
                  <a:pt x="1102605" y="5890997"/>
                </a:lnTo>
                <a:lnTo>
                  <a:pt x="866783" y="6073943"/>
                </a:lnTo>
                <a:lnTo>
                  <a:pt x="873093" y="6085772"/>
                </a:lnTo>
                <a:lnTo>
                  <a:pt x="865994" y="6074732"/>
                </a:lnTo>
                <a:lnTo>
                  <a:pt x="738225" y="6174091"/>
                </a:lnTo>
                <a:lnTo>
                  <a:pt x="373056" y="5896517"/>
                </a:lnTo>
                <a:lnTo>
                  <a:pt x="640426" y="5689125"/>
                </a:lnTo>
                <a:lnTo>
                  <a:pt x="633328" y="5676508"/>
                </a:lnTo>
                <a:lnTo>
                  <a:pt x="371479" y="5879169"/>
                </a:lnTo>
                <a:lnTo>
                  <a:pt x="371479" y="5532990"/>
                </a:lnTo>
                <a:lnTo>
                  <a:pt x="493727" y="5438362"/>
                </a:lnTo>
                <a:lnTo>
                  <a:pt x="486629" y="5426534"/>
                </a:lnTo>
                <a:lnTo>
                  <a:pt x="365169" y="5521161"/>
                </a:lnTo>
                <a:lnTo>
                  <a:pt x="0" y="5243588"/>
                </a:lnTo>
                <a:lnTo>
                  <a:pt x="359648" y="4965225"/>
                </a:lnTo>
                <a:close/>
                <a:moveTo>
                  <a:pt x="1106548" y="4604852"/>
                </a:moveTo>
                <a:lnTo>
                  <a:pt x="1106548" y="4951031"/>
                </a:lnTo>
                <a:lnTo>
                  <a:pt x="1018214" y="5019636"/>
                </a:lnTo>
                <a:lnTo>
                  <a:pt x="1025312" y="5030676"/>
                </a:lnTo>
                <a:lnTo>
                  <a:pt x="1017425" y="5020424"/>
                </a:lnTo>
                <a:lnTo>
                  <a:pt x="744534" y="5231759"/>
                </a:lnTo>
                <a:lnTo>
                  <a:pt x="744534" y="4885580"/>
                </a:lnTo>
                <a:lnTo>
                  <a:pt x="856530" y="4798050"/>
                </a:lnTo>
                <a:lnTo>
                  <a:pt x="849432" y="4787799"/>
                </a:lnTo>
                <a:lnTo>
                  <a:pt x="857319" y="4798050"/>
                </a:lnTo>
                <a:lnTo>
                  <a:pt x="1106548" y="4604852"/>
                </a:lnTo>
                <a:close/>
                <a:moveTo>
                  <a:pt x="737436" y="4313873"/>
                </a:moveTo>
                <a:lnTo>
                  <a:pt x="1102605" y="4591447"/>
                </a:lnTo>
                <a:lnTo>
                  <a:pt x="849432" y="4787799"/>
                </a:lnTo>
                <a:lnTo>
                  <a:pt x="738225" y="4873752"/>
                </a:lnTo>
                <a:lnTo>
                  <a:pt x="373056" y="4596178"/>
                </a:lnTo>
                <a:lnTo>
                  <a:pt x="737436" y="4313873"/>
                </a:lnTo>
                <a:close/>
                <a:moveTo>
                  <a:pt x="1115224" y="3661732"/>
                </a:moveTo>
                <a:lnTo>
                  <a:pt x="1125477" y="3669618"/>
                </a:lnTo>
                <a:lnTo>
                  <a:pt x="1480393" y="3939306"/>
                </a:lnTo>
                <a:lnTo>
                  <a:pt x="1116013" y="4222399"/>
                </a:lnTo>
                <a:lnTo>
                  <a:pt x="750844" y="3944037"/>
                </a:lnTo>
                <a:lnTo>
                  <a:pt x="1115224" y="3661732"/>
                </a:lnTo>
                <a:close/>
                <a:moveTo>
                  <a:pt x="1480393" y="2656315"/>
                </a:moveTo>
                <a:lnTo>
                  <a:pt x="1480393" y="3002494"/>
                </a:lnTo>
                <a:lnTo>
                  <a:pt x="1386537" y="3075042"/>
                </a:lnTo>
                <a:lnTo>
                  <a:pt x="1392847" y="3086870"/>
                </a:lnTo>
                <a:lnTo>
                  <a:pt x="1385748" y="3075830"/>
                </a:lnTo>
                <a:lnTo>
                  <a:pt x="1118379" y="3283222"/>
                </a:lnTo>
                <a:lnTo>
                  <a:pt x="1118379" y="2937043"/>
                </a:lnTo>
                <a:lnTo>
                  <a:pt x="1246148" y="2837685"/>
                </a:lnTo>
                <a:lnTo>
                  <a:pt x="1239839" y="2825856"/>
                </a:lnTo>
                <a:lnTo>
                  <a:pt x="1246937" y="2836896"/>
                </a:lnTo>
                <a:lnTo>
                  <a:pt x="1480393" y="2656315"/>
                </a:lnTo>
                <a:close/>
                <a:moveTo>
                  <a:pt x="732704" y="1716349"/>
                </a:moveTo>
                <a:lnTo>
                  <a:pt x="1097873" y="1993923"/>
                </a:lnTo>
                <a:lnTo>
                  <a:pt x="860473" y="2177658"/>
                </a:lnTo>
                <a:lnTo>
                  <a:pt x="867572" y="2189486"/>
                </a:lnTo>
                <a:lnTo>
                  <a:pt x="1106548" y="2003386"/>
                </a:lnTo>
                <a:lnTo>
                  <a:pt x="1106548" y="2350353"/>
                </a:lnTo>
                <a:lnTo>
                  <a:pt x="1007172" y="2427632"/>
                </a:lnTo>
                <a:lnTo>
                  <a:pt x="1014270" y="2440249"/>
                </a:lnTo>
                <a:lnTo>
                  <a:pt x="1110492" y="2365336"/>
                </a:lnTo>
                <a:lnTo>
                  <a:pt x="1475660" y="2642910"/>
                </a:lnTo>
                <a:lnTo>
                  <a:pt x="1239839" y="2825856"/>
                </a:lnTo>
                <a:lnTo>
                  <a:pt x="1112069" y="2925215"/>
                </a:lnTo>
                <a:lnTo>
                  <a:pt x="746900" y="2647641"/>
                </a:lnTo>
                <a:lnTo>
                  <a:pt x="1013481" y="2440249"/>
                </a:lnTo>
                <a:lnTo>
                  <a:pt x="1006383" y="2427632"/>
                </a:lnTo>
                <a:lnTo>
                  <a:pt x="744534" y="2631081"/>
                </a:lnTo>
                <a:lnTo>
                  <a:pt x="744534" y="2284114"/>
                </a:lnTo>
                <a:lnTo>
                  <a:pt x="866783" y="2189486"/>
                </a:lnTo>
                <a:lnTo>
                  <a:pt x="860473" y="2178447"/>
                </a:lnTo>
                <a:lnTo>
                  <a:pt x="738225" y="2273074"/>
                </a:lnTo>
                <a:lnTo>
                  <a:pt x="373056" y="1995500"/>
                </a:lnTo>
                <a:lnTo>
                  <a:pt x="732704" y="1716349"/>
                </a:lnTo>
                <a:close/>
                <a:moveTo>
                  <a:pt x="1480393" y="1355976"/>
                </a:moveTo>
                <a:lnTo>
                  <a:pt x="1480393" y="1702944"/>
                </a:lnTo>
                <a:lnTo>
                  <a:pt x="1391269" y="1771549"/>
                </a:lnTo>
                <a:lnTo>
                  <a:pt x="1399156" y="1781800"/>
                </a:lnTo>
                <a:lnTo>
                  <a:pt x="1483547" y="1716349"/>
                </a:lnTo>
                <a:lnTo>
                  <a:pt x="1848716" y="1993923"/>
                </a:lnTo>
                <a:lnTo>
                  <a:pt x="1658639" y="2141384"/>
                </a:lnTo>
                <a:lnTo>
                  <a:pt x="1489068" y="2273074"/>
                </a:lnTo>
                <a:lnTo>
                  <a:pt x="1123900" y="1995500"/>
                </a:lnTo>
                <a:lnTo>
                  <a:pt x="1398368" y="1782588"/>
                </a:lnTo>
                <a:lnTo>
                  <a:pt x="1390481" y="1771549"/>
                </a:lnTo>
                <a:lnTo>
                  <a:pt x="1118379" y="1982883"/>
                </a:lnTo>
                <a:lnTo>
                  <a:pt x="1118379" y="1636704"/>
                </a:lnTo>
                <a:lnTo>
                  <a:pt x="1230374" y="1549963"/>
                </a:lnTo>
                <a:lnTo>
                  <a:pt x="1480393" y="1355976"/>
                </a:lnTo>
                <a:close/>
                <a:moveTo>
                  <a:pt x="1110492" y="1064997"/>
                </a:moveTo>
                <a:lnTo>
                  <a:pt x="1475660" y="1342571"/>
                </a:lnTo>
                <a:lnTo>
                  <a:pt x="1223276" y="1538923"/>
                </a:lnTo>
                <a:lnTo>
                  <a:pt x="1230374" y="1549963"/>
                </a:lnTo>
                <a:lnTo>
                  <a:pt x="1222487" y="1539711"/>
                </a:lnTo>
                <a:lnTo>
                  <a:pt x="1112069" y="1625665"/>
                </a:lnTo>
                <a:lnTo>
                  <a:pt x="746900" y="1348091"/>
                </a:lnTo>
                <a:lnTo>
                  <a:pt x="1110492" y="1064997"/>
                </a:lnTo>
                <a:close/>
                <a:moveTo>
                  <a:pt x="1488280" y="413645"/>
                </a:moveTo>
                <a:lnTo>
                  <a:pt x="1498533" y="421530"/>
                </a:lnTo>
                <a:lnTo>
                  <a:pt x="1853448" y="691218"/>
                </a:lnTo>
                <a:lnTo>
                  <a:pt x="1489068" y="973524"/>
                </a:lnTo>
                <a:lnTo>
                  <a:pt x="1123900" y="695950"/>
                </a:lnTo>
                <a:lnTo>
                  <a:pt x="1488280" y="413645"/>
                </a:lnTo>
                <a:close/>
                <a:moveTo>
                  <a:pt x="1493012" y="117464"/>
                </a:moveTo>
                <a:lnTo>
                  <a:pt x="42118086" y="0"/>
                </a:lnTo>
                <a:lnTo>
                  <a:pt x="42198532" y="7004830"/>
                </a:lnTo>
                <a:lnTo>
                  <a:pt x="843615" y="6975464"/>
                </a:lnTo>
                <a:lnTo>
                  <a:pt x="810785" y="6950504"/>
                </a:lnTo>
                <a:lnTo>
                  <a:pt x="746900" y="6901934"/>
                </a:lnTo>
                <a:lnTo>
                  <a:pt x="746900" y="6547081"/>
                </a:lnTo>
                <a:lnTo>
                  <a:pt x="1019002" y="6335746"/>
                </a:lnTo>
                <a:lnTo>
                  <a:pt x="1012693" y="6323918"/>
                </a:lnTo>
                <a:lnTo>
                  <a:pt x="1019791" y="6334957"/>
                </a:lnTo>
                <a:lnTo>
                  <a:pt x="1110492" y="6264775"/>
                </a:lnTo>
                <a:lnTo>
                  <a:pt x="1489068" y="6553389"/>
                </a:lnTo>
                <a:lnTo>
                  <a:pt x="1870800" y="6257678"/>
                </a:lnTo>
                <a:lnTo>
                  <a:pt x="1870800" y="6139394"/>
                </a:lnTo>
                <a:lnTo>
                  <a:pt x="1857392" y="6144914"/>
                </a:lnTo>
                <a:lnTo>
                  <a:pt x="1857392" y="6251370"/>
                </a:lnTo>
                <a:lnTo>
                  <a:pt x="1495378" y="6531309"/>
                </a:lnTo>
                <a:lnTo>
                  <a:pt x="1495378" y="6185131"/>
                </a:lnTo>
                <a:lnTo>
                  <a:pt x="1857392" y="5904403"/>
                </a:lnTo>
                <a:lnTo>
                  <a:pt x="1857392" y="6144125"/>
                </a:lnTo>
                <a:lnTo>
                  <a:pt x="1870800" y="6138605"/>
                </a:lnTo>
                <a:lnTo>
                  <a:pt x="1870800" y="5887843"/>
                </a:lnTo>
                <a:lnTo>
                  <a:pt x="1739875" y="5788484"/>
                </a:lnTo>
                <a:lnTo>
                  <a:pt x="1497744" y="5604749"/>
                </a:lnTo>
                <a:lnTo>
                  <a:pt x="1497744" y="5424957"/>
                </a:lnTo>
                <a:lnTo>
                  <a:pt x="1484336" y="5427322"/>
                </a:lnTo>
                <a:lnTo>
                  <a:pt x="1484336" y="5598440"/>
                </a:lnTo>
                <a:lnTo>
                  <a:pt x="1122322" y="5879169"/>
                </a:lnTo>
                <a:lnTo>
                  <a:pt x="1122322" y="5532990"/>
                </a:lnTo>
                <a:lnTo>
                  <a:pt x="1292682" y="5400511"/>
                </a:lnTo>
                <a:lnTo>
                  <a:pt x="1285583" y="5390260"/>
                </a:lnTo>
                <a:lnTo>
                  <a:pt x="1116013" y="5521161"/>
                </a:lnTo>
                <a:lnTo>
                  <a:pt x="750844" y="5243588"/>
                </a:lnTo>
                <a:lnTo>
                  <a:pt x="1025312" y="5030676"/>
                </a:lnTo>
                <a:lnTo>
                  <a:pt x="1110492" y="4965225"/>
                </a:lnTo>
                <a:lnTo>
                  <a:pt x="1475660" y="5242799"/>
                </a:lnTo>
                <a:lnTo>
                  <a:pt x="1285583" y="5389472"/>
                </a:lnTo>
                <a:lnTo>
                  <a:pt x="1293470" y="5400511"/>
                </a:lnTo>
                <a:lnTo>
                  <a:pt x="1484336" y="5252262"/>
                </a:lnTo>
                <a:lnTo>
                  <a:pt x="1484336" y="5426534"/>
                </a:lnTo>
                <a:lnTo>
                  <a:pt x="1497744" y="5424168"/>
                </a:lnTo>
                <a:lnTo>
                  <a:pt x="1497744" y="5246742"/>
                </a:lnTo>
                <a:lnTo>
                  <a:pt x="1513518" y="5234125"/>
                </a:lnTo>
                <a:lnTo>
                  <a:pt x="1513518" y="5217565"/>
                </a:lnTo>
                <a:lnTo>
                  <a:pt x="1495378" y="5231759"/>
                </a:lnTo>
                <a:lnTo>
                  <a:pt x="1495378" y="4885580"/>
                </a:lnTo>
                <a:lnTo>
                  <a:pt x="1513518" y="4871386"/>
                </a:lnTo>
                <a:lnTo>
                  <a:pt x="1513518" y="4854826"/>
                </a:lnTo>
                <a:lnTo>
                  <a:pt x="1489068" y="4873752"/>
                </a:lnTo>
                <a:lnTo>
                  <a:pt x="1123900" y="4596178"/>
                </a:lnTo>
                <a:lnTo>
                  <a:pt x="1488280" y="4313873"/>
                </a:lnTo>
                <a:lnTo>
                  <a:pt x="1853448" y="4591447"/>
                </a:lnTo>
                <a:lnTo>
                  <a:pt x="1514307" y="4854826"/>
                </a:lnTo>
                <a:lnTo>
                  <a:pt x="1514307" y="4870598"/>
                </a:lnTo>
                <a:lnTo>
                  <a:pt x="1857392" y="4604852"/>
                </a:lnTo>
                <a:lnTo>
                  <a:pt x="1857392" y="4951031"/>
                </a:lnTo>
                <a:lnTo>
                  <a:pt x="1514307" y="5217565"/>
                </a:lnTo>
                <a:lnTo>
                  <a:pt x="1514307" y="5234125"/>
                </a:lnTo>
                <a:lnTo>
                  <a:pt x="1870800" y="4957339"/>
                </a:lnTo>
                <a:lnTo>
                  <a:pt x="1870800" y="4588292"/>
                </a:lnTo>
                <a:lnTo>
                  <a:pt x="1497744" y="4304410"/>
                </a:lnTo>
                <a:lnTo>
                  <a:pt x="1497744" y="3956654"/>
                </a:lnTo>
                <a:lnTo>
                  <a:pt x="1484336" y="3966905"/>
                </a:lnTo>
                <a:lnTo>
                  <a:pt x="1484336" y="4299679"/>
                </a:lnTo>
                <a:lnTo>
                  <a:pt x="1122322" y="4579618"/>
                </a:lnTo>
                <a:lnTo>
                  <a:pt x="1122322" y="4233439"/>
                </a:lnTo>
                <a:lnTo>
                  <a:pt x="1484336" y="3952712"/>
                </a:lnTo>
                <a:lnTo>
                  <a:pt x="1484336" y="3966117"/>
                </a:lnTo>
                <a:lnTo>
                  <a:pt x="1497744" y="3955866"/>
                </a:lnTo>
                <a:lnTo>
                  <a:pt x="1497744" y="3936152"/>
                </a:lnTo>
                <a:lnTo>
                  <a:pt x="1136519" y="3661732"/>
                </a:lnTo>
                <a:lnTo>
                  <a:pt x="1125477" y="3669618"/>
                </a:lnTo>
                <a:lnTo>
                  <a:pt x="1135730" y="3660943"/>
                </a:lnTo>
                <a:lnTo>
                  <a:pt x="1119956" y="3649115"/>
                </a:lnTo>
                <a:lnTo>
                  <a:pt x="1119956" y="3637286"/>
                </a:lnTo>
                <a:lnTo>
                  <a:pt x="1106548" y="3637286"/>
                </a:lnTo>
                <a:lnTo>
                  <a:pt x="1106548" y="3649903"/>
                </a:lnTo>
                <a:lnTo>
                  <a:pt x="744534" y="3929843"/>
                </a:lnTo>
                <a:lnTo>
                  <a:pt x="744534" y="3612841"/>
                </a:lnTo>
                <a:lnTo>
                  <a:pt x="744534" y="3584453"/>
                </a:lnTo>
                <a:lnTo>
                  <a:pt x="1106548" y="3303725"/>
                </a:lnTo>
                <a:lnTo>
                  <a:pt x="1106548" y="3617573"/>
                </a:lnTo>
                <a:lnTo>
                  <a:pt x="1106548" y="3636498"/>
                </a:lnTo>
                <a:lnTo>
                  <a:pt x="1119956" y="3636498"/>
                </a:lnTo>
                <a:lnTo>
                  <a:pt x="1119956" y="3298205"/>
                </a:lnTo>
                <a:lnTo>
                  <a:pt x="1392847" y="3086870"/>
                </a:lnTo>
                <a:lnTo>
                  <a:pt x="1483547" y="3016688"/>
                </a:lnTo>
                <a:lnTo>
                  <a:pt x="1862913" y="3304513"/>
                </a:lnTo>
                <a:lnTo>
                  <a:pt x="2243855" y="3008803"/>
                </a:lnTo>
                <a:lnTo>
                  <a:pt x="2243855" y="2891307"/>
                </a:lnTo>
                <a:lnTo>
                  <a:pt x="2231236" y="2896827"/>
                </a:lnTo>
                <a:lnTo>
                  <a:pt x="2231236" y="3002494"/>
                </a:lnTo>
                <a:lnTo>
                  <a:pt x="1869222" y="3283222"/>
                </a:lnTo>
                <a:lnTo>
                  <a:pt x="1869222" y="2937043"/>
                </a:lnTo>
                <a:lnTo>
                  <a:pt x="2231236" y="2656315"/>
                </a:lnTo>
                <a:lnTo>
                  <a:pt x="2231236" y="2896038"/>
                </a:lnTo>
                <a:lnTo>
                  <a:pt x="2243855" y="2890518"/>
                </a:lnTo>
                <a:lnTo>
                  <a:pt x="2243855" y="2639755"/>
                </a:lnTo>
                <a:lnTo>
                  <a:pt x="2113720" y="2540397"/>
                </a:lnTo>
                <a:lnTo>
                  <a:pt x="2100312" y="2546705"/>
                </a:lnTo>
                <a:lnTo>
                  <a:pt x="2226503" y="2642910"/>
                </a:lnTo>
                <a:lnTo>
                  <a:pt x="1862124" y="2925215"/>
                </a:lnTo>
                <a:lnTo>
                  <a:pt x="1496955" y="2647641"/>
                </a:lnTo>
                <a:lnTo>
                  <a:pt x="1861335" y="2365336"/>
                </a:lnTo>
                <a:lnTo>
                  <a:pt x="2099523" y="2545916"/>
                </a:lnTo>
                <a:lnTo>
                  <a:pt x="2112931" y="2539608"/>
                </a:lnTo>
                <a:lnTo>
                  <a:pt x="1870800" y="2355873"/>
                </a:lnTo>
                <a:lnTo>
                  <a:pt x="1870800" y="2176869"/>
                </a:lnTo>
                <a:lnTo>
                  <a:pt x="1857392" y="2178447"/>
                </a:lnTo>
                <a:lnTo>
                  <a:pt x="1857392" y="2350353"/>
                </a:lnTo>
                <a:lnTo>
                  <a:pt x="1496167" y="2631081"/>
                </a:lnTo>
                <a:lnTo>
                  <a:pt x="1496167" y="2284114"/>
                </a:lnTo>
                <a:lnTo>
                  <a:pt x="1666526" y="2152424"/>
                </a:lnTo>
                <a:lnTo>
                  <a:pt x="1658639" y="2141384"/>
                </a:lnTo>
                <a:lnTo>
                  <a:pt x="1666526" y="2151636"/>
                </a:lnTo>
                <a:lnTo>
                  <a:pt x="1857392" y="2003386"/>
                </a:lnTo>
                <a:lnTo>
                  <a:pt x="1857392" y="2177658"/>
                </a:lnTo>
                <a:lnTo>
                  <a:pt x="1870800" y="2176081"/>
                </a:lnTo>
                <a:lnTo>
                  <a:pt x="1870800" y="1998654"/>
                </a:lnTo>
                <a:lnTo>
                  <a:pt x="1886574" y="1986037"/>
                </a:lnTo>
                <a:lnTo>
                  <a:pt x="1886574" y="1969478"/>
                </a:lnTo>
                <a:lnTo>
                  <a:pt x="1869222" y="1982883"/>
                </a:lnTo>
                <a:lnTo>
                  <a:pt x="1869222" y="1636704"/>
                </a:lnTo>
                <a:lnTo>
                  <a:pt x="1886574" y="1623299"/>
                </a:lnTo>
                <a:lnTo>
                  <a:pt x="1886574" y="1606739"/>
                </a:lnTo>
                <a:lnTo>
                  <a:pt x="1862124" y="1625665"/>
                </a:lnTo>
                <a:lnTo>
                  <a:pt x="1496955" y="1348091"/>
                </a:lnTo>
                <a:lnTo>
                  <a:pt x="1861335" y="1064997"/>
                </a:lnTo>
                <a:lnTo>
                  <a:pt x="2226503" y="1342571"/>
                </a:lnTo>
                <a:lnTo>
                  <a:pt x="1887362" y="1605951"/>
                </a:lnTo>
                <a:lnTo>
                  <a:pt x="1887362" y="1622510"/>
                </a:lnTo>
                <a:lnTo>
                  <a:pt x="2231236" y="1355976"/>
                </a:lnTo>
                <a:lnTo>
                  <a:pt x="2231236" y="1702944"/>
                </a:lnTo>
                <a:lnTo>
                  <a:pt x="1887362" y="1968689"/>
                </a:lnTo>
                <a:lnTo>
                  <a:pt x="1887362" y="1985249"/>
                </a:lnTo>
                <a:lnTo>
                  <a:pt x="2243855" y="1709252"/>
                </a:lnTo>
                <a:lnTo>
                  <a:pt x="2243855" y="1339416"/>
                </a:lnTo>
                <a:lnTo>
                  <a:pt x="1870800" y="1056323"/>
                </a:lnTo>
                <a:lnTo>
                  <a:pt x="1870800" y="707778"/>
                </a:lnTo>
                <a:lnTo>
                  <a:pt x="1857392" y="718030"/>
                </a:lnTo>
                <a:lnTo>
                  <a:pt x="1857392" y="1050803"/>
                </a:lnTo>
                <a:lnTo>
                  <a:pt x="1496167" y="1331531"/>
                </a:lnTo>
                <a:lnTo>
                  <a:pt x="1496167" y="985352"/>
                </a:lnTo>
                <a:lnTo>
                  <a:pt x="1857392" y="704624"/>
                </a:lnTo>
                <a:lnTo>
                  <a:pt x="1857392" y="717241"/>
                </a:lnTo>
                <a:lnTo>
                  <a:pt x="1870800" y="706990"/>
                </a:lnTo>
                <a:lnTo>
                  <a:pt x="1870800" y="688064"/>
                </a:lnTo>
                <a:lnTo>
                  <a:pt x="1509574" y="412856"/>
                </a:lnTo>
                <a:lnTo>
                  <a:pt x="1498533" y="421530"/>
                </a:lnTo>
                <a:lnTo>
                  <a:pt x="1508786" y="412856"/>
                </a:lnTo>
                <a:lnTo>
                  <a:pt x="1493012" y="401028"/>
                </a:lnTo>
                <a:lnTo>
                  <a:pt x="1493012" y="119417"/>
                </a:lnTo>
                <a:lnTo>
                  <a:pt x="1493012" y="117464"/>
                </a:lnTo>
                <a:close/>
                <a:moveTo>
                  <a:pt x="1398859" y="117464"/>
                </a:moveTo>
                <a:lnTo>
                  <a:pt x="1480393" y="117464"/>
                </a:lnTo>
                <a:lnTo>
                  <a:pt x="1480393" y="201868"/>
                </a:lnTo>
                <a:lnTo>
                  <a:pt x="1480393" y="401028"/>
                </a:lnTo>
                <a:lnTo>
                  <a:pt x="1118379" y="681756"/>
                </a:lnTo>
                <a:lnTo>
                  <a:pt x="1118379" y="335577"/>
                </a:lnTo>
                <a:lnTo>
                  <a:pt x="1379242" y="132719"/>
                </a:lnTo>
                <a:lnTo>
                  <a:pt x="1398859" y="117464"/>
                </a:lnTo>
                <a:close/>
                <a:moveTo>
                  <a:pt x="840168" y="117464"/>
                </a:moveTo>
                <a:lnTo>
                  <a:pt x="1377550" y="117464"/>
                </a:lnTo>
                <a:lnTo>
                  <a:pt x="1301753" y="176360"/>
                </a:lnTo>
                <a:lnTo>
                  <a:pt x="1112069" y="323748"/>
                </a:lnTo>
                <a:lnTo>
                  <a:pt x="857417" y="130551"/>
                </a:lnTo>
                <a:lnTo>
                  <a:pt x="840168" y="117464"/>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pPr>
              <a:defRPr/>
            </a:pPr>
            <a:r>
              <a:rPr lang="fr-FR"/>
              <a:t>Insérez ou glissez votre image ici</a:t>
            </a:r>
            <a:endParaRPr/>
          </a:p>
        </p:txBody>
      </p:sp>
      <p:sp>
        <p:nvSpPr>
          <p:cNvPr id="2" name="Titre 1"/>
          <p:cNvSpPr>
            <a:spLocks noGrp="1"/>
          </p:cNvSpPr>
          <p:nvPr>
            <p:ph type="title"/>
          </p:nvPr>
        </p:nvSpPr>
        <p:spPr bwMode="auto"/>
        <p:txBody>
          <a:bodyPr/>
          <a:lstStyle>
            <a:lvl1pPr>
              <a:defRPr>
                <a:solidFill>
                  <a:schemeClr val="tx1"/>
                </a:solidFill>
              </a:defRPr>
            </a:lvl1pPr>
          </a:lstStyle>
          <a:p>
            <a:pPr>
              <a:defRPr/>
            </a:pPr>
            <a:r>
              <a:rPr lang="fr-FR"/>
              <a:t>Modifiez le style du titre</a:t>
            </a:r>
          </a:p>
        </p:txBody>
      </p:sp>
    </p:spTree>
    <p:extLst>
      <p:ext uri="{BB962C8B-B14F-4D97-AF65-F5344CB8AC3E}">
        <p14:creationId xmlns:p14="http://schemas.microsoft.com/office/powerpoint/2010/main" val="88739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p:cSld name="1_Titre et contenu">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p:txBody>
          <a:body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4" name="Espace réservé de la date 3"/>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p>
            <a:endParaRPr lang="fr-FR"/>
          </a:p>
        </p:txBody>
      </p:sp>
      <p:sp>
        <p:nvSpPr>
          <p:cNvPr id="6" name="Espace réservé du numéro de diapositive 5"/>
          <p:cNvSpPr>
            <a:spLocks noGrp="1"/>
          </p:cNvSpPr>
          <p:nvPr>
            <p:ph type="sldNum" sz="quarter" idx="12"/>
          </p:nvPr>
        </p:nvSpPr>
        <p:spPr bwMode="auto"/>
        <p:txBody>
          <a:bodyPr/>
          <a:lstStyle/>
          <a:p>
            <a:fld id="{3189A19D-257F-46DB-B489-B636DE585FAA}" type="slidenum">
              <a:rPr lang="fr-FR" smtClean="0"/>
              <a:t>‹N°›</a:t>
            </a:fld>
            <a:endParaRPr lang="fr-FR"/>
          </a:p>
        </p:txBody>
      </p:sp>
      <p:sp>
        <p:nvSpPr>
          <p:cNvPr id="7" name="ZoneTexte 6"/>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et contenu</a:t>
            </a:r>
            <a:endParaRPr/>
          </a:p>
        </p:txBody>
      </p:sp>
      <p:pic>
        <p:nvPicPr>
          <p:cNvPr id="9" name="PATTERN CARRE DECAL"/>
          <p:cNvPicPr>
            <a:picLocks noChangeAspect="1"/>
          </p:cNvPicPr>
          <p:nvPr/>
        </p:nvPicPr>
        <p:blipFill>
          <a:blip r:embed="rId2" cstate="email">
            <a:extLst>
              <a:ext uri="{28A0092B-C50C-407E-A947-70E740481C1C}">
                <a14:useLocalDpi xmlns:a14="http://schemas.microsoft.com/office/drawing/2010/main"/>
              </a:ext>
            </a:extLst>
          </a:blip>
          <a:srcRect l="17494" t="76060" r="18769" b="-33262"/>
          <a:stretch/>
        </p:blipFill>
        <p:spPr bwMode="auto">
          <a:xfrm>
            <a:off x="9626600" y="-1"/>
            <a:ext cx="2565400" cy="1515209"/>
          </a:xfrm>
          <a:prstGeom prst="rect">
            <a:avLst/>
          </a:prstGeom>
        </p:spPr>
      </p:pic>
      <p:sp>
        <p:nvSpPr>
          <p:cNvPr id="10" name="Titre 10"/>
          <p:cNvSpPr>
            <a:spLocks noGrp="1"/>
          </p:cNvSpPr>
          <p:nvPr>
            <p:ph type="title"/>
          </p:nvPr>
        </p:nvSpPr>
        <p:spPr bwMode="auto">
          <a:xfrm>
            <a:off x="623888" y="314036"/>
            <a:ext cx="10836275" cy="871826"/>
          </a:xfrm>
        </p:spPr>
        <p:txBody>
          <a:bodyPr/>
          <a:lstStyle>
            <a:lvl1pPr>
              <a:defRPr>
                <a:solidFill>
                  <a:schemeClr val="tx2"/>
                </a:solidFill>
              </a:defRPr>
            </a:lvl1pPr>
          </a:lstStyle>
          <a:p>
            <a:pPr>
              <a:defRPr/>
            </a:pPr>
            <a:r>
              <a:rPr lang="fr-FR"/>
              <a:t>Modifiez le style du titre</a:t>
            </a:r>
          </a:p>
        </p:txBody>
      </p:sp>
    </p:spTree>
    <p:extLst>
      <p:ext uri="{BB962C8B-B14F-4D97-AF65-F5344CB8AC3E}">
        <p14:creationId xmlns:p14="http://schemas.microsoft.com/office/powerpoint/2010/main" val="2653920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p:cSld name="Titre seul">
    <p:spTree>
      <p:nvGrpSpPr>
        <p:cNvPr id="1" name=""/>
        <p:cNvGrpSpPr/>
        <p:nvPr/>
      </p:nvGrpSpPr>
      <p:grpSpPr bwMode="auto">
        <a:xfrm>
          <a:off x="0" y="0"/>
          <a:ext cx="0" cy="0"/>
          <a:chOff x="0" y="0"/>
          <a:chExt cx="0" cy="0"/>
        </a:xfrm>
      </p:grpSpPr>
      <p:sp>
        <p:nvSpPr>
          <p:cNvPr id="3" name="Espace réservé de la date 2"/>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4" name="Espace réservé du pied de page 3"/>
          <p:cNvSpPr>
            <a:spLocks noGrp="1"/>
          </p:cNvSpPr>
          <p:nvPr>
            <p:ph type="ftr" sz="quarter" idx="11"/>
          </p:nvPr>
        </p:nvSpPr>
        <p:spPr bwMode="auto"/>
        <p:txBody>
          <a:bodyPr/>
          <a:lstStyle/>
          <a:p>
            <a:endParaRPr lang="fr-FR"/>
          </a:p>
        </p:txBody>
      </p:sp>
      <p:sp>
        <p:nvSpPr>
          <p:cNvPr id="5" name="Espace réservé du numéro de diapositive 4"/>
          <p:cNvSpPr>
            <a:spLocks noGrp="1"/>
          </p:cNvSpPr>
          <p:nvPr>
            <p:ph type="sldNum" sz="quarter" idx="12"/>
          </p:nvPr>
        </p:nvSpPr>
        <p:spPr bwMode="auto"/>
        <p:txBody>
          <a:bodyPr/>
          <a:lstStyle/>
          <a:p>
            <a:fld id="{3189A19D-257F-46DB-B489-B636DE585FAA}" type="slidenum">
              <a:rPr lang="fr-FR" smtClean="0"/>
              <a:t>‹N°›</a:t>
            </a:fld>
            <a:endParaRPr lang="fr-FR"/>
          </a:p>
        </p:txBody>
      </p:sp>
      <p:sp>
        <p:nvSpPr>
          <p:cNvPr id="6" name="ZoneTexte 5"/>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seul</a:t>
            </a:r>
            <a:endParaRPr/>
          </a:p>
        </p:txBody>
      </p:sp>
      <p:pic>
        <p:nvPicPr>
          <p:cNvPr id="8" name="PATTERN CARRE DECAL"/>
          <p:cNvPicPr>
            <a:picLocks noChangeAspect="1"/>
          </p:cNvPicPr>
          <p:nvPr/>
        </p:nvPicPr>
        <p:blipFill>
          <a:blip r:embed="rId2" cstate="email">
            <a:extLst>
              <a:ext uri="{28A0092B-C50C-407E-A947-70E740481C1C}">
                <a14:useLocalDpi xmlns:a14="http://schemas.microsoft.com/office/drawing/2010/main"/>
              </a:ext>
            </a:extLst>
          </a:blip>
          <a:srcRect l="17494" t="76060" r="18769" b="-33262"/>
          <a:stretch/>
        </p:blipFill>
        <p:spPr bwMode="auto">
          <a:xfrm>
            <a:off x="9626600" y="-1"/>
            <a:ext cx="2565400" cy="1515209"/>
          </a:xfrm>
          <a:prstGeom prst="rect">
            <a:avLst/>
          </a:prstGeom>
        </p:spPr>
      </p:pic>
      <p:sp>
        <p:nvSpPr>
          <p:cNvPr id="9" name="Titre 10"/>
          <p:cNvSpPr>
            <a:spLocks noGrp="1"/>
          </p:cNvSpPr>
          <p:nvPr>
            <p:ph type="title"/>
          </p:nvPr>
        </p:nvSpPr>
        <p:spPr bwMode="auto">
          <a:xfrm>
            <a:off x="623888" y="314036"/>
            <a:ext cx="10836275" cy="871826"/>
          </a:xfrm>
        </p:spPr>
        <p:txBody>
          <a:bodyPr/>
          <a:lstStyle>
            <a:lvl1pPr>
              <a:defRPr>
                <a:solidFill>
                  <a:schemeClr val="tx2"/>
                </a:solidFill>
              </a:defRPr>
            </a:lvl1pPr>
          </a:lstStyle>
          <a:p>
            <a:pPr>
              <a:defRPr/>
            </a:pPr>
            <a:r>
              <a:rPr lang="fr-FR"/>
              <a:t>Modifiez le style du titre</a:t>
            </a:r>
          </a:p>
        </p:txBody>
      </p:sp>
    </p:spTree>
    <p:extLst>
      <p:ext uri="{BB962C8B-B14F-4D97-AF65-F5344CB8AC3E}">
        <p14:creationId xmlns:p14="http://schemas.microsoft.com/office/powerpoint/2010/main" val="498383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blank" preserve="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3" name="Espace réservé du pied de page 2"/>
          <p:cNvSpPr>
            <a:spLocks noGrp="1"/>
          </p:cNvSpPr>
          <p:nvPr>
            <p:ph type="ftr" sz="quarter" idx="11"/>
          </p:nvPr>
        </p:nvSpPr>
        <p:spPr bwMode="auto"/>
        <p:txBody>
          <a:bodyPr/>
          <a:lstStyle/>
          <a:p>
            <a:endParaRPr lang="fr-FR"/>
          </a:p>
        </p:txBody>
      </p:sp>
      <p:sp>
        <p:nvSpPr>
          <p:cNvPr id="4" name="Espace réservé du numéro de diapositive 3"/>
          <p:cNvSpPr>
            <a:spLocks noGrp="1"/>
          </p:cNvSpPr>
          <p:nvPr>
            <p:ph type="sldNum" sz="quarter" idx="12"/>
          </p:nvPr>
        </p:nvSpPr>
        <p:spPr bwMode="auto"/>
        <p:txBody>
          <a:bodyPr/>
          <a:lstStyle/>
          <a:p>
            <a:fld id="{3189A19D-257F-46DB-B489-B636DE585FAA}" type="slidenum">
              <a:rPr lang="fr-FR" smtClean="0"/>
              <a:t>‹N°›</a:t>
            </a:fld>
            <a:endParaRPr lang="fr-FR"/>
          </a:p>
        </p:txBody>
      </p:sp>
      <p:sp>
        <p:nvSpPr>
          <p:cNvPr id="5" name="ZoneTexte 4"/>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Vide</a:t>
            </a:r>
            <a:endParaRPr/>
          </a:p>
        </p:txBody>
      </p:sp>
      <p:pic>
        <p:nvPicPr>
          <p:cNvPr id="7" name="PATTERN CARRE DECAL"/>
          <p:cNvPicPr>
            <a:picLocks noChangeAspect="1"/>
          </p:cNvPicPr>
          <p:nvPr/>
        </p:nvPicPr>
        <p:blipFill>
          <a:blip r:embed="rId2" cstate="email">
            <a:extLst>
              <a:ext uri="{28A0092B-C50C-407E-A947-70E740481C1C}">
                <a14:useLocalDpi xmlns:a14="http://schemas.microsoft.com/office/drawing/2010/main"/>
              </a:ext>
            </a:extLst>
          </a:blip>
          <a:srcRect l="17494" t="76060" r="18769" b="-33262"/>
          <a:stretch/>
        </p:blipFill>
        <p:spPr bwMode="auto">
          <a:xfrm>
            <a:off x="9626600" y="-1"/>
            <a:ext cx="2565400" cy="1515209"/>
          </a:xfrm>
          <a:prstGeom prst="rect">
            <a:avLst/>
          </a:prstGeom>
        </p:spPr>
      </p:pic>
    </p:spTree>
    <p:extLst>
      <p:ext uri="{BB962C8B-B14F-4D97-AF65-F5344CB8AC3E}">
        <p14:creationId xmlns:p14="http://schemas.microsoft.com/office/powerpoint/2010/main" val="3350099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preserve="1">
  <p:cSld name="Intervenants">
    <p:spTree>
      <p:nvGrpSpPr>
        <p:cNvPr id="1" name=""/>
        <p:cNvGrpSpPr/>
        <p:nvPr/>
      </p:nvGrpSpPr>
      <p:grpSpPr bwMode="auto">
        <a:xfrm>
          <a:off x="0" y="0"/>
          <a:ext cx="0" cy="0"/>
          <a:chOff x="0" y="0"/>
          <a:chExt cx="0" cy="0"/>
        </a:xfrm>
      </p:grpSpPr>
      <p:sp>
        <p:nvSpPr>
          <p:cNvPr id="35" name="Rectangle 34"/>
          <p:cNvSpPr/>
          <p:nvPr/>
        </p:nvSpPr>
        <p:spPr bwMode="auto">
          <a:xfrm>
            <a:off x="11460163" y="0"/>
            <a:ext cx="7318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sp>
        <p:nvSpPr>
          <p:cNvPr id="6" name="ZoneTexte 5"/>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Intervenants</a:t>
            </a:r>
            <a:endParaRPr/>
          </a:p>
        </p:txBody>
      </p:sp>
      <p:sp>
        <p:nvSpPr>
          <p:cNvPr id="7" name="Espace réservé de la date 6"/>
          <p:cNvSpPr>
            <a:spLocks noGrp="1"/>
          </p:cNvSpPr>
          <p:nvPr>
            <p:ph type="dt" sz="half" idx="10"/>
          </p:nvPr>
        </p:nvSpPr>
        <p:spPr bwMode="auto">
          <a:xfrm>
            <a:off x="9875538" y="6343650"/>
            <a:ext cx="1016000" cy="365125"/>
          </a:xfrm>
        </p:spPr>
        <p:txBody>
          <a:bodyPr/>
          <a:lstStyle/>
          <a:p>
            <a:fld id="{23290373-3B42-4611-8F33-55A104FF2C1C}" type="datetimeFigureOut">
              <a:rPr lang="fr-FR" smtClean="0"/>
              <a:t>31/03/2025</a:t>
            </a:fld>
            <a:endParaRPr lang="fr-FR"/>
          </a:p>
        </p:txBody>
      </p:sp>
      <p:sp>
        <p:nvSpPr>
          <p:cNvPr id="8" name="Espace réservé du pied de page 7"/>
          <p:cNvSpPr>
            <a:spLocks noGrp="1"/>
          </p:cNvSpPr>
          <p:nvPr>
            <p:ph type="ftr" sz="quarter" idx="11"/>
          </p:nvPr>
        </p:nvSpPr>
        <p:spPr bwMode="auto"/>
        <p:txBody>
          <a:bodyPr/>
          <a:lstStyle/>
          <a:p>
            <a:endParaRPr lang="fr-FR"/>
          </a:p>
        </p:txBody>
      </p:sp>
      <p:sp>
        <p:nvSpPr>
          <p:cNvPr id="9" name="Espace réservé du numéro de diapositive 8"/>
          <p:cNvSpPr>
            <a:spLocks noGrp="1"/>
          </p:cNvSpPr>
          <p:nvPr>
            <p:ph type="sldNum" sz="quarter" idx="12"/>
          </p:nvPr>
        </p:nvSpPr>
        <p:spPr bwMode="auto"/>
        <p:txBody>
          <a:bodyPr/>
          <a:lstStyle/>
          <a:p>
            <a:fld id="{3189A19D-257F-46DB-B489-B636DE585FAA}" type="slidenum">
              <a:rPr lang="fr-FR" smtClean="0"/>
              <a:t>‹N°›</a:t>
            </a:fld>
            <a:endParaRPr lang="fr-FR"/>
          </a:p>
        </p:txBody>
      </p:sp>
      <p:sp>
        <p:nvSpPr>
          <p:cNvPr id="25" name="Espace réservé du texte 8"/>
          <p:cNvSpPr>
            <a:spLocks noGrp="1"/>
          </p:cNvSpPr>
          <p:nvPr>
            <p:ph type="body" sz="quarter" idx="13" hasCustomPrompt="1"/>
          </p:nvPr>
        </p:nvSpPr>
        <p:spPr bwMode="auto">
          <a:xfrm>
            <a:off x="407368" y="4583137"/>
            <a:ext cx="2592288" cy="909613"/>
          </a:xfrm>
        </p:spPr>
        <p:txBody>
          <a:bodyPr>
            <a:normAutofit/>
          </a:bodyPr>
          <a:lstStyle>
            <a:lvl1pPr algn="ctr">
              <a:lnSpc>
                <a:spcPts val="2000"/>
              </a:lnSpc>
              <a:defRPr sz="1800" b="1">
                <a:solidFill>
                  <a:schemeClr val="tx2"/>
                </a:solidFill>
              </a:defRPr>
            </a:lvl1pPr>
            <a:lvl2pPr marL="0" indent="0" algn="ctr">
              <a:lnSpc>
                <a:spcPts val="2000"/>
              </a:lnSpc>
              <a:buNone/>
              <a:defRPr sz="1600" i="1"/>
            </a:lvl2pPr>
          </a:lstStyle>
          <a:p>
            <a:pPr lvl="0">
              <a:defRPr/>
            </a:pPr>
            <a:r>
              <a:rPr lang="fr-FR"/>
              <a:t>Prénom NOM</a:t>
            </a:r>
            <a:endParaRPr/>
          </a:p>
          <a:p>
            <a:pPr lvl="1">
              <a:defRPr/>
            </a:pPr>
            <a:r>
              <a:rPr lang="fr-FR"/>
              <a:t>Fonctions</a:t>
            </a:r>
            <a:endParaRPr/>
          </a:p>
        </p:txBody>
      </p:sp>
      <p:sp>
        <p:nvSpPr>
          <p:cNvPr id="27" name="Espace réservé du texte 8"/>
          <p:cNvSpPr>
            <a:spLocks noGrp="1"/>
          </p:cNvSpPr>
          <p:nvPr>
            <p:ph type="body" sz="quarter" idx="16" hasCustomPrompt="1"/>
          </p:nvPr>
        </p:nvSpPr>
        <p:spPr bwMode="auto">
          <a:xfrm>
            <a:off x="3327251" y="4583137"/>
            <a:ext cx="2592288" cy="909613"/>
          </a:xfrm>
        </p:spPr>
        <p:txBody>
          <a:bodyPr>
            <a:normAutofit/>
          </a:bodyPr>
          <a:lstStyle>
            <a:lvl1pPr algn="ctr">
              <a:lnSpc>
                <a:spcPts val="2000"/>
              </a:lnSpc>
              <a:defRPr sz="1800" b="1">
                <a:solidFill>
                  <a:schemeClr val="tx2"/>
                </a:solidFill>
              </a:defRPr>
            </a:lvl1pPr>
            <a:lvl2pPr marL="0" indent="0" algn="ctr">
              <a:lnSpc>
                <a:spcPts val="2000"/>
              </a:lnSpc>
              <a:buNone/>
              <a:defRPr sz="1600" i="1"/>
            </a:lvl2pPr>
          </a:lstStyle>
          <a:p>
            <a:pPr lvl="0">
              <a:defRPr/>
            </a:pPr>
            <a:r>
              <a:rPr lang="fr-FR"/>
              <a:t>Prénom NOM</a:t>
            </a:r>
            <a:endParaRPr/>
          </a:p>
          <a:p>
            <a:pPr lvl="1">
              <a:defRPr/>
            </a:pPr>
            <a:r>
              <a:rPr lang="fr-FR"/>
              <a:t>Fonctions</a:t>
            </a:r>
            <a:endParaRPr/>
          </a:p>
        </p:txBody>
      </p:sp>
      <p:sp>
        <p:nvSpPr>
          <p:cNvPr id="29" name="Espace réservé du texte 8"/>
          <p:cNvSpPr>
            <a:spLocks noGrp="1"/>
          </p:cNvSpPr>
          <p:nvPr>
            <p:ph type="body" sz="quarter" idx="18" hasCustomPrompt="1"/>
          </p:nvPr>
        </p:nvSpPr>
        <p:spPr bwMode="auto">
          <a:xfrm>
            <a:off x="9167017" y="4583137"/>
            <a:ext cx="2592288" cy="909613"/>
          </a:xfrm>
        </p:spPr>
        <p:txBody>
          <a:bodyPr>
            <a:normAutofit/>
          </a:bodyPr>
          <a:lstStyle>
            <a:lvl1pPr algn="ctr">
              <a:lnSpc>
                <a:spcPts val="2000"/>
              </a:lnSpc>
              <a:defRPr sz="1800" b="1">
                <a:solidFill>
                  <a:schemeClr val="tx2"/>
                </a:solidFill>
              </a:defRPr>
            </a:lvl1pPr>
            <a:lvl2pPr marL="0" indent="0" algn="ctr">
              <a:lnSpc>
                <a:spcPts val="2000"/>
              </a:lnSpc>
              <a:buNone/>
              <a:defRPr sz="1600" i="1"/>
            </a:lvl2pPr>
          </a:lstStyle>
          <a:p>
            <a:pPr lvl="0">
              <a:defRPr/>
            </a:pPr>
            <a:r>
              <a:rPr lang="fr-FR"/>
              <a:t>Prénom NOM</a:t>
            </a:r>
            <a:endParaRPr/>
          </a:p>
          <a:p>
            <a:pPr lvl="1">
              <a:defRPr/>
            </a:pPr>
            <a:r>
              <a:rPr lang="fr-FR"/>
              <a:t>Fonctions</a:t>
            </a:r>
            <a:endParaRPr/>
          </a:p>
        </p:txBody>
      </p:sp>
      <p:sp>
        <p:nvSpPr>
          <p:cNvPr id="31" name="Espace réservé du texte 8"/>
          <p:cNvSpPr>
            <a:spLocks noGrp="1"/>
          </p:cNvSpPr>
          <p:nvPr>
            <p:ph type="body" sz="quarter" idx="20" hasCustomPrompt="1"/>
          </p:nvPr>
        </p:nvSpPr>
        <p:spPr bwMode="auto">
          <a:xfrm>
            <a:off x="6247134" y="4583137"/>
            <a:ext cx="2592288" cy="909613"/>
          </a:xfrm>
        </p:spPr>
        <p:txBody>
          <a:bodyPr>
            <a:normAutofit/>
          </a:bodyPr>
          <a:lstStyle>
            <a:lvl1pPr algn="ctr">
              <a:lnSpc>
                <a:spcPts val="2000"/>
              </a:lnSpc>
              <a:defRPr sz="1800" b="1">
                <a:solidFill>
                  <a:schemeClr val="tx2"/>
                </a:solidFill>
              </a:defRPr>
            </a:lvl1pPr>
            <a:lvl2pPr marL="0" indent="0" algn="ctr">
              <a:lnSpc>
                <a:spcPts val="2000"/>
              </a:lnSpc>
              <a:buNone/>
              <a:defRPr sz="1600" i="1"/>
            </a:lvl2pPr>
          </a:lstStyle>
          <a:p>
            <a:pPr lvl="0">
              <a:defRPr/>
            </a:pPr>
            <a:r>
              <a:rPr lang="fr-FR"/>
              <a:t>Prénom NOM</a:t>
            </a:r>
            <a:endParaRPr/>
          </a:p>
          <a:p>
            <a:pPr lvl="1">
              <a:defRPr/>
            </a:pPr>
            <a:r>
              <a:rPr lang="fr-FR"/>
              <a:t>Fonctions</a:t>
            </a:r>
            <a:endParaRPr/>
          </a:p>
        </p:txBody>
      </p:sp>
      <p:sp>
        <p:nvSpPr>
          <p:cNvPr id="26" name="図プレースホルダー 9"/>
          <p:cNvSpPr>
            <a:spLocks noGrp="1"/>
          </p:cNvSpPr>
          <p:nvPr>
            <p:ph type="pic" sz="quarter" idx="15" hasCustomPrompt="1"/>
          </p:nvPr>
        </p:nvSpPr>
        <p:spPr bwMode="auto">
          <a:xfrm>
            <a:off x="407368"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pPr>
              <a:defRPr/>
            </a:pPr>
            <a:r>
              <a:rPr lang="fr-FR"/>
              <a:t>Insérez un portrait ici</a:t>
            </a:r>
            <a:endParaRPr/>
          </a:p>
        </p:txBody>
      </p:sp>
      <p:sp>
        <p:nvSpPr>
          <p:cNvPr id="28" name="図プレースホルダー 9"/>
          <p:cNvSpPr>
            <a:spLocks noGrp="1"/>
          </p:cNvSpPr>
          <p:nvPr>
            <p:ph type="pic" sz="quarter" idx="17" hasCustomPrompt="1"/>
          </p:nvPr>
        </p:nvSpPr>
        <p:spPr bwMode="auto">
          <a:xfrm>
            <a:off x="3327251"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pPr>
              <a:defRPr/>
            </a:pPr>
            <a:r>
              <a:rPr lang="fr-FR"/>
              <a:t>Insérez un portrait ici</a:t>
            </a:r>
            <a:endParaRPr/>
          </a:p>
        </p:txBody>
      </p:sp>
      <p:sp>
        <p:nvSpPr>
          <p:cNvPr id="30" name="図プレースホルダー 9"/>
          <p:cNvSpPr>
            <a:spLocks noGrp="1"/>
          </p:cNvSpPr>
          <p:nvPr>
            <p:ph type="pic" sz="quarter" idx="19" hasCustomPrompt="1"/>
          </p:nvPr>
        </p:nvSpPr>
        <p:spPr bwMode="auto">
          <a:xfrm>
            <a:off x="9167017"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pPr>
              <a:defRPr/>
            </a:pPr>
            <a:r>
              <a:rPr lang="fr-FR"/>
              <a:t>Insérez un portrait ici</a:t>
            </a:r>
            <a:endParaRPr/>
          </a:p>
        </p:txBody>
      </p:sp>
      <p:sp>
        <p:nvSpPr>
          <p:cNvPr id="32" name="図プレースホルダー 9"/>
          <p:cNvSpPr>
            <a:spLocks noGrp="1"/>
          </p:cNvSpPr>
          <p:nvPr>
            <p:ph type="pic" sz="quarter" idx="21" hasCustomPrompt="1"/>
          </p:nvPr>
        </p:nvSpPr>
        <p:spPr bwMode="auto">
          <a:xfrm>
            <a:off x="6247134"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pPr>
              <a:defRPr/>
            </a:pPr>
            <a:r>
              <a:rPr lang="fr-FR"/>
              <a:t>Insérez un portrait ici</a:t>
            </a:r>
            <a:endParaRPr/>
          </a:p>
        </p:txBody>
      </p:sp>
      <p:sp>
        <p:nvSpPr>
          <p:cNvPr id="36" name="ZoneTexte 35"/>
          <p:cNvSpPr txBox="1"/>
          <p:nvPr/>
        </p:nvSpPr>
        <p:spPr bwMode="auto">
          <a:xfrm>
            <a:off x="-101600" y="6858000"/>
            <a:ext cx="12192000" cy="276999"/>
          </a:xfrm>
          <a:prstGeom prst="rect">
            <a:avLst/>
          </a:prstGeom>
          <a:noFill/>
        </p:spPr>
        <p:txBody>
          <a:bodyPr wrap="square" rtlCol="0">
            <a:spAutoFit/>
          </a:bodyPr>
          <a:lstStyle/>
          <a:p>
            <a:pPr>
              <a:defRPr/>
            </a:pPr>
            <a:r>
              <a:rPr lang="fr-FR" sz="1200">
                <a:solidFill>
                  <a:schemeClr val="bg1">
                    <a:lumMod val="50000"/>
                  </a:schemeClr>
                </a:solidFill>
              </a:rPr>
              <a:t>Astuce : Vous pouvez supprimer autant de blocs d’intervenant que vous le souhaitez</a:t>
            </a:r>
            <a:endParaRPr/>
          </a:p>
        </p:txBody>
      </p:sp>
      <p:pic>
        <p:nvPicPr>
          <p:cNvPr id="18" name="PATTERN CARRE DECAL"/>
          <p:cNvPicPr>
            <a:picLocks noChangeAspect="1"/>
          </p:cNvPicPr>
          <p:nvPr/>
        </p:nvPicPr>
        <p:blipFill>
          <a:blip r:embed="rId2" cstate="email">
            <a:extLst>
              <a:ext uri="{28A0092B-C50C-407E-A947-70E740481C1C}">
                <a14:useLocalDpi xmlns:a14="http://schemas.microsoft.com/office/drawing/2010/main"/>
              </a:ext>
            </a:extLst>
          </a:blip>
          <a:srcRect l="17494" t="76060" r="18769" b="-33262"/>
          <a:stretch/>
        </p:blipFill>
        <p:spPr bwMode="auto">
          <a:xfrm>
            <a:off x="9626600" y="-1"/>
            <a:ext cx="2565400" cy="1515209"/>
          </a:xfrm>
          <a:prstGeom prst="rect">
            <a:avLst/>
          </a:prstGeom>
        </p:spPr>
      </p:pic>
      <p:sp>
        <p:nvSpPr>
          <p:cNvPr id="19" name="Titre 10"/>
          <p:cNvSpPr>
            <a:spLocks noGrp="1"/>
          </p:cNvSpPr>
          <p:nvPr>
            <p:ph type="title"/>
          </p:nvPr>
        </p:nvSpPr>
        <p:spPr bwMode="auto">
          <a:xfrm>
            <a:off x="623888" y="314036"/>
            <a:ext cx="10836275" cy="871826"/>
          </a:xfrm>
        </p:spPr>
        <p:txBody>
          <a:bodyPr/>
          <a:lstStyle>
            <a:lvl1pPr>
              <a:defRPr>
                <a:solidFill>
                  <a:schemeClr val="tx1"/>
                </a:solidFill>
              </a:defRPr>
            </a:lvl1pPr>
          </a:lstStyle>
          <a:p>
            <a:pPr>
              <a:defRPr/>
            </a:pPr>
            <a:r>
              <a:rPr lang="fr-FR"/>
              <a:t>Modifiez le style du titre</a:t>
            </a:r>
          </a:p>
        </p:txBody>
      </p:sp>
    </p:spTree>
    <p:extLst>
      <p:ext uri="{BB962C8B-B14F-4D97-AF65-F5344CB8AC3E}">
        <p14:creationId xmlns:p14="http://schemas.microsoft.com/office/powerpoint/2010/main" val="4056694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p:cSld name="Intervenant / CV">
    <p:spTree>
      <p:nvGrpSpPr>
        <p:cNvPr id="1" name=""/>
        <p:cNvGrpSpPr/>
        <p:nvPr/>
      </p:nvGrpSpPr>
      <p:grpSpPr bwMode="auto">
        <a:xfrm>
          <a:off x="0" y="0"/>
          <a:ext cx="0" cy="0"/>
          <a:chOff x="0" y="0"/>
          <a:chExt cx="0" cy="0"/>
        </a:xfrm>
      </p:grpSpPr>
      <p:sp>
        <p:nvSpPr>
          <p:cNvPr id="16" name="Rectangle 15"/>
          <p:cNvSpPr/>
          <p:nvPr/>
        </p:nvSpPr>
        <p:spPr bwMode="auto">
          <a:xfrm>
            <a:off x="7199086" y="0"/>
            <a:ext cx="49929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sp>
        <p:nvSpPr>
          <p:cNvPr id="6" name="ZoneTexte 5"/>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Intervenant / CV</a:t>
            </a:r>
            <a:endParaRPr/>
          </a:p>
        </p:txBody>
      </p:sp>
      <p:sp>
        <p:nvSpPr>
          <p:cNvPr id="7" name="Espace réservé de la date 6"/>
          <p:cNvSpPr>
            <a:spLocks noGrp="1"/>
          </p:cNvSpPr>
          <p:nvPr>
            <p:ph type="dt" sz="half" idx="10"/>
          </p:nvPr>
        </p:nvSpPr>
        <p:spPr bwMode="auto">
          <a:xfrm>
            <a:off x="9875538" y="6343650"/>
            <a:ext cx="1016000" cy="365125"/>
          </a:xfrm>
        </p:spPr>
        <p:txBody>
          <a:bodyPr/>
          <a:lstStyle/>
          <a:p>
            <a:fld id="{23290373-3B42-4611-8F33-55A104FF2C1C}" type="datetimeFigureOut">
              <a:rPr lang="fr-FR" smtClean="0"/>
              <a:t>31/03/2025</a:t>
            </a:fld>
            <a:endParaRPr lang="fr-FR"/>
          </a:p>
        </p:txBody>
      </p:sp>
      <p:sp>
        <p:nvSpPr>
          <p:cNvPr id="8" name="Espace réservé du pied de page 7"/>
          <p:cNvSpPr>
            <a:spLocks noGrp="1"/>
          </p:cNvSpPr>
          <p:nvPr>
            <p:ph type="ftr" sz="quarter" idx="11"/>
          </p:nvPr>
        </p:nvSpPr>
        <p:spPr bwMode="auto"/>
        <p:txBody>
          <a:bodyPr/>
          <a:lstStyle/>
          <a:p>
            <a:endParaRPr lang="fr-FR"/>
          </a:p>
        </p:txBody>
      </p:sp>
      <p:sp>
        <p:nvSpPr>
          <p:cNvPr id="9" name="Espace réservé du numéro de diapositive 8"/>
          <p:cNvSpPr>
            <a:spLocks noGrp="1"/>
          </p:cNvSpPr>
          <p:nvPr>
            <p:ph type="sldNum" sz="quarter" idx="12"/>
          </p:nvPr>
        </p:nvSpPr>
        <p:spPr bwMode="auto"/>
        <p:txBody>
          <a:bodyPr/>
          <a:lstStyle/>
          <a:p>
            <a:fld id="{3189A19D-257F-46DB-B489-B636DE585FAA}" type="slidenum">
              <a:rPr lang="fr-FR" smtClean="0"/>
              <a:t>‹N°›</a:t>
            </a:fld>
            <a:endParaRPr lang="fr-FR"/>
          </a:p>
        </p:txBody>
      </p:sp>
      <p:sp>
        <p:nvSpPr>
          <p:cNvPr id="36" name="ZoneTexte 35"/>
          <p:cNvSpPr txBox="1"/>
          <p:nvPr/>
        </p:nvSpPr>
        <p:spPr bwMode="auto">
          <a:xfrm>
            <a:off x="-101600" y="6858000"/>
            <a:ext cx="12192000" cy="276999"/>
          </a:xfrm>
          <a:prstGeom prst="rect">
            <a:avLst/>
          </a:prstGeom>
          <a:noFill/>
        </p:spPr>
        <p:txBody>
          <a:bodyPr wrap="square" rtlCol="0">
            <a:spAutoFit/>
          </a:bodyPr>
          <a:lstStyle/>
          <a:p>
            <a:pPr>
              <a:defRPr/>
            </a:pPr>
            <a:r>
              <a:rPr lang="fr-FR" sz="1200">
                <a:solidFill>
                  <a:schemeClr val="bg1">
                    <a:lumMod val="50000"/>
                  </a:schemeClr>
                </a:solidFill>
              </a:rPr>
              <a:t>Astuce : Vous pouvez supprimer autant de blocs d’intervenant que vous le souhaitez</a:t>
            </a:r>
            <a:endParaRPr/>
          </a:p>
        </p:txBody>
      </p:sp>
      <p:sp>
        <p:nvSpPr>
          <p:cNvPr id="14" name="Espace réservé du texte 2"/>
          <p:cNvSpPr>
            <a:spLocks noGrp="1"/>
          </p:cNvSpPr>
          <p:nvPr>
            <p:ph type="body" idx="1" hasCustomPrompt="1"/>
          </p:nvPr>
        </p:nvSpPr>
        <p:spPr bwMode="auto">
          <a:xfrm>
            <a:off x="3467100" y="1541463"/>
            <a:ext cx="7993063" cy="823912"/>
          </a:xfrm>
        </p:spPr>
        <p:txBody>
          <a:bodyPr anchor="b">
            <a:normAutofit/>
          </a:bodyPr>
          <a:lstStyle>
            <a:lvl1pPr marL="0" indent="0">
              <a:spcBef>
                <a:spcPts val="0"/>
              </a:spcBef>
              <a:buNone/>
              <a:defRPr sz="2000" b="1">
                <a:solidFill>
                  <a:schemeClr val="tx2"/>
                </a:solidFill>
                <a:latin typeface="+mj-lt"/>
              </a:defRPr>
            </a:lvl1pPr>
            <a:lvl2pPr marL="0" indent="0">
              <a:spcBef>
                <a:spcPts val="0"/>
              </a:spcBef>
              <a:buNone/>
              <a:defRPr sz="1600" b="0" i="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Prénom NOM</a:t>
            </a:r>
            <a:endParaRPr/>
          </a:p>
          <a:p>
            <a:pPr lvl="1">
              <a:defRPr/>
            </a:pPr>
            <a:r>
              <a:rPr lang="fr-FR"/>
              <a:t>Fonction/titre</a:t>
            </a:r>
            <a:endParaRPr/>
          </a:p>
        </p:txBody>
      </p:sp>
      <p:sp>
        <p:nvSpPr>
          <p:cNvPr id="15" name="Espace réservé du texte 20"/>
          <p:cNvSpPr>
            <a:spLocks noGrp="1"/>
          </p:cNvSpPr>
          <p:nvPr>
            <p:ph type="body" sz="quarter" idx="14"/>
          </p:nvPr>
        </p:nvSpPr>
        <p:spPr bwMode="auto">
          <a:xfrm>
            <a:off x="3467100" y="2413000"/>
            <a:ext cx="7993063" cy="3500438"/>
          </a:xfrm>
        </p:spPr>
        <p:txBody>
          <a:bodyPr/>
          <a:lstStyle/>
          <a:p>
            <a:pPr lvl="0">
              <a:defRPr/>
            </a:pPr>
            <a:r>
              <a:rPr lang="fr-FR"/>
              <a:t>Modifier les styles du texte du masque</a:t>
            </a:r>
          </a:p>
          <a:p>
            <a:pPr lvl="1">
              <a:defRPr/>
            </a:pPr>
            <a:r>
              <a:rPr lang="fr-FR"/>
              <a:t>Deuxième niveau</a:t>
            </a:r>
          </a:p>
          <a:p>
            <a:pPr lvl="2">
              <a:defRPr/>
            </a:pPr>
            <a:r>
              <a:rPr lang="fr-FR"/>
              <a:t>Troisième niveau</a:t>
            </a:r>
          </a:p>
          <a:p>
            <a:pPr lvl="3">
              <a:defRPr/>
            </a:pPr>
            <a:r>
              <a:rPr lang="fr-FR"/>
              <a:t>Quatrième niveau</a:t>
            </a:r>
          </a:p>
          <a:p>
            <a:pPr lvl="4">
              <a:defRPr/>
            </a:pPr>
            <a:r>
              <a:rPr lang="fr-FR"/>
              <a:t>Cinquième niveau</a:t>
            </a:r>
          </a:p>
        </p:txBody>
      </p:sp>
      <p:sp>
        <p:nvSpPr>
          <p:cNvPr id="26" name="図プレースホルダー 9"/>
          <p:cNvSpPr>
            <a:spLocks noGrp="1"/>
          </p:cNvSpPr>
          <p:nvPr>
            <p:ph type="pic" sz="quarter" idx="15" hasCustomPrompt="1"/>
          </p:nvPr>
        </p:nvSpPr>
        <p:spPr bwMode="auto">
          <a:xfrm>
            <a:off x="572468" y="1457845"/>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pPr>
              <a:defRPr/>
            </a:pPr>
            <a:r>
              <a:rPr lang="fr-FR"/>
              <a:t>Insérez un portrait ici</a:t>
            </a:r>
            <a:endParaRPr/>
          </a:p>
        </p:txBody>
      </p:sp>
      <p:pic>
        <p:nvPicPr>
          <p:cNvPr id="19" name="PATTERN CARRE DECAL"/>
          <p:cNvPicPr>
            <a:picLocks noChangeAspect="1"/>
          </p:cNvPicPr>
          <p:nvPr/>
        </p:nvPicPr>
        <p:blipFill>
          <a:blip r:embed="rId2" cstate="email">
            <a:extLst>
              <a:ext uri="{28A0092B-C50C-407E-A947-70E740481C1C}">
                <a14:useLocalDpi xmlns:a14="http://schemas.microsoft.com/office/drawing/2010/main"/>
              </a:ext>
            </a:extLst>
          </a:blip>
          <a:srcRect l="17494" t="76060" r="18769" b="-33262"/>
          <a:stretch/>
        </p:blipFill>
        <p:spPr bwMode="auto">
          <a:xfrm>
            <a:off x="9626600" y="-1"/>
            <a:ext cx="2565400" cy="1515209"/>
          </a:xfrm>
          <a:prstGeom prst="rect">
            <a:avLst/>
          </a:prstGeom>
        </p:spPr>
      </p:pic>
      <p:sp>
        <p:nvSpPr>
          <p:cNvPr id="13" name="Titre 10"/>
          <p:cNvSpPr>
            <a:spLocks noGrp="1"/>
          </p:cNvSpPr>
          <p:nvPr>
            <p:ph type="title"/>
          </p:nvPr>
        </p:nvSpPr>
        <p:spPr bwMode="auto">
          <a:xfrm>
            <a:off x="623888" y="314036"/>
            <a:ext cx="10836275" cy="871826"/>
          </a:xfrm>
        </p:spPr>
        <p:txBody>
          <a:bodyPr/>
          <a:lstStyle>
            <a:lvl1pPr>
              <a:defRPr>
                <a:solidFill>
                  <a:schemeClr val="tx1"/>
                </a:solidFill>
              </a:defRPr>
            </a:lvl1pPr>
          </a:lstStyle>
          <a:p>
            <a:pPr>
              <a:defRPr/>
            </a:pPr>
            <a:r>
              <a:rPr lang="fr-FR"/>
              <a:t>Modifiez le style du titre</a:t>
            </a:r>
          </a:p>
        </p:txBody>
      </p:sp>
    </p:spTree>
    <p:extLst>
      <p:ext uri="{BB962C8B-B14F-4D97-AF65-F5344CB8AC3E}">
        <p14:creationId xmlns:p14="http://schemas.microsoft.com/office/powerpoint/2010/main" val="3145995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preserve="1">
  <p:cSld name="Citation">
    <p:spTree>
      <p:nvGrpSpPr>
        <p:cNvPr id="1" name=""/>
        <p:cNvGrpSpPr/>
        <p:nvPr/>
      </p:nvGrpSpPr>
      <p:grpSpPr bwMode="auto">
        <a:xfrm>
          <a:off x="0" y="0"/>
          <a:ext cx="0" cy="0"/>
          <a:chOff x="0" y="0"/>
          <a:chExt cx="0" cy="0"/>
        </a:xfrm>
      </p:grpSpPr>
      <p:sp>
        <p:nvSpPr>
          <p:cNvPr id="7" name="Rectangle 6"/>
          <p:cNvSpPr/>
          <p:nvPr/>
        </p:nvSpPr>
        <p:spPr bwMode="auto">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3" name="Espace réservé du texte 2"/>
          <p:cNvSpPr>
            <a:spLocks noGrp="1"/>
          </p:cNvSpPr>
          <p:nvPr>
            <p:ph type="body" idx="1" hasCustomPrompt="1"/>
          </p:nvPr>
        </p:nvSpPr>
        <p:spPr bwMode="auto">
          <a:xfrm>
            <a:off x="1683659" y="4702629"/>
            <a:ext cx="7257142"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Ici l’auteur de la citation</a:t>
            </a:r>
            <a:endParaRPr/>
          </a:p>
        </p:txBody>
      </p:sp>
      <p:sp>
        <p:nvSpPr>
          <p:cNvPr id="4" name="Espace réservé de la date 3"/>
          <p:cNvSpPr>
            <a:spLocks noGrp="1"/>
          </p:cNvSpPr>
          <p:nvPr>
            <p:ph type="dt" sz="half" idx="10"/>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bwMode="auto"/>
        <p:txBody>
          <a:bodyPr/>
          <a:lstStyle>
            <a:lvl1pPr>
              <a:defRPr>
                <a:solidFill>
                  <a:schemeClr val="bg1"/>
                </a:solidFill>
              </a:defRPr>
            </a:lvl1pPr>
          </a:lstStyle>
          <a:p>
            <a:fld id="{3189A19D-257F-46DB-B489-B636DE585FAA}" type="slidenum">
              <a:rPr lang="fr-FR" smtClean="0"/>
              <a:t>‹N°›</a:t>
            </a:fld>
            <a:endParaRPr lang="fr-FR"/>
          </a:p>
        </p:txBody>
      </p:sp>
      <p:grpSp>
        <p:nvGrpSpPr>
          <p:cNvPr id="17" name="Group 12"/>
          <p:cNvGrpSpPr>
            <a:grpSpLocks noChangeAspect="1"/>
          </p:cNvGrpSpPr>
          <p:nvPr/>
        </p:nvGrpSpPr>
        <p:grpSpPr bwMode="auto">
          <a:xfrm>
            <a:off x="266859" y="6343650"/>
            <a:ext cx="316707" cy="316707"/>
            <a:chOff x="461" y="3861"/>
            <a:chExt cx="304" cy="304"/>
          </a:xfrm>
        </p:grpSpPr>
        <p:sp>
          <p:nvSpPr>
            <p:cNvPr id="18" name="AutoShape 11"/>
            <p:cNvSpPr>
              <a:spLocks noChangeAspect="1" noChangeArrowheads="1" noTextEdit="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9" name="Rectangle 13"/>
            <p:cNvSpPr>
              <a:spLocks noChangeArrowheads="1"/>
            </p:cNvSpPr>
            <p:nvPr userDrawn="1"/>
          </p:nvSpPr>
          <p:spPr bwMode="auto">
            <a:xfrm>
              <a:off x="461" y="3861"/>
              <a:ext cx="304" cy="30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0" name="Rectangle 14"/>
            <p:cNvSpPr>
              <a:spLocks noChangeArrowheads="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1" name="Freeform 15"/>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extrusionOk="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2" name="Rectangle 16"/>
            <p:cNvSpPr>
              <a:spLocks noChangeArrowheads="1"/>
            </p:cNvSpPr>
            <p:nvPr userDrawn="1"/>
          </p:nvSpPr>
          <p:spPr bwMode="auto">
            <a:xfrm>
              <a:off x="526" y="4057"/>
              <a:ext cx="174" cy="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3" name="Rectangle 17"/>
            <p:cNvSpPr>
              <a:spLocks noChangeArrowheads="1"/>
            </p:cNvSpPr>
            <p:nvPr userDrawn="1"/>
          </p:nvSpPr>
          <p:spPr bwMode="auto">
            <a:xfrm>
              <a:off x="526" y="4057"/>
              <a:ext cx="174" cy="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grpSp>
      <p:sp>
        <p:nvSpPr>
          <p:cNvPr id="29" name="ZoneTexte 28"/>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Citation</a:t>
            </a:r>
            <a:endParaRPr/>
          </a:p>
          <a:p>
            <a:pPr>
              <a:defRPr/>
            </a:pPr>
            <a:endParaRPr lang="fr-FR" sz="1200">
              <a:solidFill>
                <a:schemeClr val="bg1">
                  <a:lumMod val="50000"/>
                </a:schemeClr>
              </a:solidFill>
            </a:endParaRPr>
          </a:p>
        </p:txBody>
      </p:sp>
      <p:sp>
        <p:nvSpPr>
          <p:cNvPr id="13" name="ZoneTexte 12"/>
          <p:cNvSpPr txBox="1"/>
          <p:nvPr/>
        </p:nvSpPr>
        <p:spPr bwMode="auto">
          <a:xfrm>
            <a:off x="327692" y="1548039"/>
            <a:ext cx="1325468" cy="2169825"/>
          </a:xfrm>
          <a:prstGeom prst="rect">
            <a:avLst/>
          </a:prstGeom>
          <a:noFill/>
        </p:spPr>
        <p:txBody>
          <a:bodyPr wrap="square" rtlCol="0">
            <a:spAutoFit/>
          </a:bodyPr>
          <a:lstStyle/>
          <a:p>
            <a:pPr algn="r">
              <a:defRPr/>
            </a:pPr>
            <a:r>
              <a:rPr lang="fr-FR" sz="13500">
                <a:solidFill>
                  <a:schemeClr val="bg1"/>
                </a:solidFill>
                <a:latin typeface="+mj-lt"/>
              </a:rPr>
              <a:t>“</a:t>
            </a:r>
            <a:endParaRPr/>
          </a:p>
        </p:txBody>
      </p:sp>
      <p:sp>
        <p:nvSpPr>
          <p:cNvPr id="2" name="Titre 1"/>
          <p:cNvSpPr>
            <a:spLocks noGrp="1"/>
          </p:cNvSpPr>
          <p:nvPr>
            <p:ph type="title" hasCustomPrompt="1"/>
          </p:nvPr>
        </p:nvSpPr>
        <p:spPr bwMode="auto">
          <a:xfrm>
            <a:off x="1683659" y="2171700"/>
            <a:ext cx="7257142" cy="2400300"/>
          </a:xfrm>
        </p:spPr>
        <p:txBody>
          <a:bodyPr anchor="t">
            <a:normAutofit/>
          </a:bodyPr>
          <a:lstStyle>
            <a:lvl1pPr>
              <a:defRPr sz="4000">
                <a:solidFill>
                  <a:schemeClr val="bg1"/>
                </a:solidFill>
              </a:defRPr>
            </a:lvl1pPr>
          </a:lstStyle>
          <a:p>
            <a:pPr>
              <a:defRPr/>
            </a:pPr>
            <a:r>
              <a:rPr lang="fr-FR"/>
              <a:t>Ici votre citation qui peut être sur plusieurs lignes ’’ </a:t>
            </a:r>
            <a:endParaRPr/>
          </a:p>
        </p:txBody>
      </p:sp>
      <p:sp>
        <p:nvSpPr>
          <p:cNvPr id="15" name="ZoneTexte 14"/>
          <p:cNvSpPr txBox="1"/>
          <p:nvPr/>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:Pour fermer les guillemets de fin de citation ajoutez 2 apostrophes à la fin de votre texte (touche [4] du clavier)</a:t>
            </a:r>
            <a:endParaRPr/>
          </a:p>
          <a:p>
            <a:pPr>
              <a:defRPr/>
            </a:pPr>
            <a:endParaRPr lang="fr-FR" sz="1200">
              <a:solidFill>
                <a:schemeClr val="bg1">
                  <a:lumMod val="50000"/>
                </a:schemeClr>
              </a:solidFill>
            </a:endParaRPr>
          </a:p>
        </p:txBody>
      </p:sp>
      <p:pic>
        <p:nvPicPr>
          <p:cNvPr id="24" name="Image 23"/>
          <p:cNvPicPr>
            <a:picLocks noChangeAspect="1"/>
          </p:cNvPicPr>
          <p:nvPr/>
        </p:nvPicPr>
        <p:blipFill>
          <a:blip r:embed="rId2" cstate="email">
            <a:extLst>
              <a:ext uri="{28A0092B-C50C-407E-A947-70E740481C1C}">
                <a14:useLocalDpi xmlns:a14="http://schemas.microsoft.com/office/drawing/2010/main"/>
              </a:ext>
            </a:extLst>
          </a:blip>
          <a:srcRect t="19791" r="39816"/>
          <a:stretch/>
        </p:blipFill>
        <p:spPr bwMode="auto">
          <a:xfrm>
            <a:off x="9369599" y="0"/>
            <a:ext cx="2822401" cy="2475345"/>
          </a:xfrm>
          <a:prstGeom prst="rect">
            <a:avLst/>
          </a:prstGeom>
        </p:spPr>
      </p:pic>
    </p:spTree>
    <p:extLst>
      <p:ext uri="{BB962C8B-B14F-4D97-AF65-F5344CB8AC3E}">
        <p14:creationId xmlns:p14="http://schemas.microsoft.com/office/powerpoint/2010/main" val="3044817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p:cSld name="Citation Bleu foncé">
    <p:spTree>
      <p:nvGrpSpPr>
        <p:cNvPr id="1" name=""/>
        <p:cNvGrpSpPr/>
        <p:nvPr/>
      </p:nvGrpSpPr>
      <p:grpSpPr bwMode="auto">
        <a:xfrm>
          <a:off x="0" y="0"/>
          <a:ext cx="0" cy="0"/>
          <a:chOff x="0" y="0"/>
          <a:chExt cx="0" cy="0"/>
        </a:xfrm>
      </p:grpSpPr>
      <p:sp>
        <p:nvSpPr>
          <p:cNvPr id="7" name="Rectangle 6"/>
          <p:cNvSpPr/>
          <p:nvPr/>
        </p:nvSpPr>
        <p:spPr bwMode="auto">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3" name="Espace réservé du texte 2"/>
          <p:cNvSpPr>
            <a:spLocks noGrp="1"/>
          </p:cNvSpPr>
          <p:nvPr>
            <p:ph type="body" idx="1" hasCustomPrompt="1"/>
          </p:nvPr>
        </p:nvSpPr>
        <p:spPr bwMode="auto">
          <a:xfrm>
            <a:off x="1683659" y="4702629"/>
            <a:ext cx="7257142"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Ici l’auteur de la citation</a:t>
            </a:r>
            <a:endParaRPr/>
          </a:p>
        </p:txBody>
      </p:sp>
      <p:sp>
        <p:nvSpPr>
          <p:cNvPr id="4" name="Espace réservé de la date 3"/>
          <p:cNvSpPr>
            <a:spLocks noGrp="1"/>
          </p:cNvSpPr>
          <p:nvPr>
            <p:ph type="dt" sz="half" idx="10"/>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bwMode="auto"/>
        <p:txBody>
          <a:bodyPr/>
          <a:lstStyle>
            <a:lvl1pPr>
              <a:defRPr>
                <a:solidFill>
                  <a:schemeClr val="bg1"/>
                </a:solidFill>
              </a:defRPr>
            </a:lvl1pPr>
          </a:lstStyle>
          <a:p>
            <a:fld id="{3189A19D-257F-46DB-B489-B636DE585FAA}" type="slidenum">
              <a:rPr lang="fr-FR" smtClean="0"/>
              <a:t>‹N°›</a:t>
            </a:fld>
            <a:endParaRPr lang="fr-FR"/>
          </a:p>
        </p:txBody>
      </p:sp>
      <p:sp>
        <p:nvSpPr>
          <p:cNvPr id="29" name="ZoneTexte 28"/>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Citation Bleu foncé</a:t>
            </a:r>
            <a:endParaRPr/>
          </a:p>
          <a:p>
            <a:pPr>
              <a:defRPr/>
            </a:pPr>
            <a:endParaRPr lang="fr-FR" sz="1200">
              <a:solidFill>
                <a:schemeClr val="bg1">
                  <a:lumMod val="50000"/>
                </a:schemeClr>
              </a:solidFill>
            </a:endParaRPr>
          </a:p>
        </p:txBody>
      </p:sp>
      <p:sp>
        <p:nvSpPr>
          <p:cNvPr id="13" name="ZoneTexte 12"/>
          <p:cNvSpPr txBox="1"/>
          <p:nvPr/>
        </p:nvSpPr>
        <p:spPr bwMode="auto">
          <a:xfrm>
            <a:off x="327692" y="1548039"/>
            <a:ext cx="1325468" cy="2169825"/>
          </a:xfrm>
          <a:prstGeom prst="rect">
            <a:avLst/>
          </a:prstGeom>
          <a:noFill/>
        </p:spPr>
        <p:txBody>
          <a:bodyPr wrap="square" rtlCol="0">
            <a:spAutoFit/>
          </a:bodyPr>
          <a:lstStyle/>
          <a:p>
            <a:pPr algn="r">
              <a:defRPr/>
            </a:pPr>
            <a:r>
              <a:rPr lang="fr-FR" sz="13500">
                <a:solidFill>
                  <a:schemeClr val="bg1"/>
                </a:solidFill>
                <a:latin typeface="+mj-lt"/>
              </a:rPr>
              <a:t>“</a:t>
            </a:r>
            <a:endParaRPr/>
          </a:p>
        </p:txBody>
      </p:sp>
      <p:sp>
        <p:nvSpPr>
          <p:cNvPr id="2" name="Titre 1"/>
          <p:cNvSpPr>
            <a:spLocks noGrp="1"/>
          </p:cNvSpPr>
          <p:nvPr>
            <p:ph type="title" hasCustomPrompt="1"/>
          </p:nvPr>
        </p:nvSpPr>
        <p:spPr bwMode="auto">
          <a:xfrm>
            <a:off x="1683659" y="2171700"/>
            <a:ext cx="7257142" cy="2400300"/>
          </a:xfrm>
        </p:spPr>
        <p:txBody>
          <a:bodyPr anchor="t">
            <a:normAutofit/>
          </a:bodyPr>
          <a:lstStyle>
            <a:lvl1pPr>
              <a:defRPr sz="4000">
                <a:solidFill>
                  <a:schemeClr val="bg1"/>
                </a:solidFill>
              </a:defRPr>
            </a:lvl1pPr>
          </a:lstStyle>
          <a:p>
            <a:pPr>
              <a:defRPr/>
            </a:pPr>
            <a:r>
              <a:rPr lang="fr-FR"/>
              <a:t>Ici votre citation qui peut être sur plusieurs lignes ’’ </a:t>
            </a:r>
            <a:endParaRPr/>
          </a:p>
        </p:txBody>
      </p:sp>
      <p:sp>
        <p:nvSpPr>
          <p:cNvPr id="15" name="ZoneTexte 14"/>
          <p:cNvSpPr txBox="1"/>
          <p:nvPr/>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:Pour fermer les guillemets de fin de citation ajoutez 2 apostrophes à la fin de votre texte (touche [4] du clavier)</a:t>
            </a:r>
            <a:endParaRPr/>
          </a:p>
          <a:p>
            <a:pPr>
              <a:defRPr/>
            </a:pPr>
            <a:endParaRPr lang="fr-FR" sz="1200">
              <a:solidFill>
                <a:schemeClr val="bg1">
                  <a:lumMod val="50000"/>
                </a:schemeClr>
              </a:solidFill>
            </a:endParaRPr>
          </a:p>
        </p:txBody>
      </p:sp>
      <p:pic>
        <p:nvPicPr>
          <p:cNvPr id="14" name="Image 13"/>
          <p:cNvPicPr>
            <a:picLocks noChangeAspect="1"/>
          </p:cNvPicPr>
          <p:nvPr/>
        </p:nvPicPr>
        <p:blipFill>
          <a:blip r:embed="rId2" cstate="email">
            <a:extLst>
              <a:ext uri="{28A0092B-C50C-407E-A947-70E740481C1C}">
                <a14:useLocalDpi xmlns:a14="http://schemas.microsoft.com/office/drawing/2010/main"/>
              </a:ext>
            </a:extLst>
          </a:blip>
          <a:srcRect t="19791" r="39816"/>
          <a:stretch/>
        </p:blipFill>
        <p:spPr bwMode="auto">
          <a:xfrm>
            <a:off x="9369599" y="0"/>
            <a:ext cx="2822401" cy="2475345"/>
          </a:xfrm>
          <a:prstGeom prst="rect">
            <a:avLst/>
          </a:prstGeom>
        </p:spPr>
      </p:pic>
      <p:pic>
        <p:nvPicPr>
          <p:cNvPr id="16" name="Logo CEA"/>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57897" y="6343650"/>
            <a:ext cx="365991" cy="365991"/>
          </a:xfrm>
          <a:prstGeom prst="rect">
            <a:avLst/>
          </a:prstGeom>
        </p:spPr>
      </p:pic>
    </p:spTree>
    <p:extLst>
      <p:ext uri="{BB962C8B-B14F-4D97-AF65-F5344CB8AC3E}">
        <p14:creationId xmlns:p14="http://schemas.microsoft.com/office/powerpoint/2010/main" val="2580669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p:cSld name="Citation claire">
    <p:spTree>
      <p:nvGrpSpPr>
        <p:cNvPr id="1" name=""/>
        <p:cNvGrpSpPr/>
        <p:nvPr/>
      </p:nvGrpSpPr>
      <p:grpSpPr bwMode="auto">
        <a:xfrm>
          <a:off x="0" y="0"/>
          <a:ext cx="0" cy="0"/>
          <a:chOff x="0" y="0"/>
          <a:chExt cx="0" cy="0"/>
        </a:xfrm>
      </p:grpSpPr>
      <p:sp>
        <p:nvSpPr>
          <p:cNvPr id="7" name="Rectangle 6"/>
          <p:cNvSpPr/>
          <p:nvPr/>
        </p:nvSpPr>
        <p:spPr bwMode="auto">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3" name="Espace réservé du texte 2"/>
          <p:cNvSpPr>
            <a:spLocks noGrp="1"/>
          </p:cNvSpPr>
          <p:nvPr>
            <p:ph type="body" idx="1" hasCustomPrompt="1"/>
          </p:nvPr>
        </p:nvSpPr>
        <p:spPr bwMode="auto">
          <a:xfrm>
            <a:off x="1683659" y="4702629"/>
            <a:ext cx="7257142" cy="504372"/>
          </a:xfr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Ici l’auteur de la citation</a:t>
            </a:r>
            <a:endParaRPr/>
          </a:p>
        </p:txBody>
      </p:sp>
      <p:sp>
        <p:nvSpPr>
          <p:cNvPr id="4" name="Espace réservé de la date 3"/>
          <p:cNvSpPr>
            <a:spLocks noGrp="1"/>
          </p:cNvSpPr>
          <p:nvPr>
            <p:ph type="dt" sz="half" idx="10"/>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bwMode="auto"/>
        <p:txBody>
          <a:bodyPr/>
          <a:lstStyle>
            <a:lvl1pPr>
              <a:defRPr>
                <a:solidFill>
                  <a:schemeClr val="bg1"/>
                </a:solidFill>
              </a:defRPr>
            </a:lvl1pPr>
          </a:lstStyle>
          <a:p>
            <a:fld id="{3189A19D-257F-46DB-B489-B636DE585FAA}" type="slidenum">
              <a:rPr lang="fr-FR" smtClean="0"/>
              <a:t>‹N°›</a:t>
            </a:fld>
            <a:endParaRPr lang="fr-FR"/>
          </a:p>
        </p:txBody>
      </p:sp>
      <p:sp>
        <p:nvSpPr>
          <p:cNvPr id="29" name="ZoneTexte 28"/>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Citation claire</a:t>
            </a:r>
            <a:endParaRPr/>
          </a:p>
        </p:txBody>
      </p:sp>
      <p:sp>
        <p:nvSpPr>
          <p:cNvPr id="13" name="ZoneTexte 12"/>
          <p:cNvSpPr txBox="1"/>
          <p:nvPr/>
        </p:nvSpPr>
        <p:spPr bwMode="auto">
          <a:xfrm>
            <a:off x="327692" y="1548039"/>
            <a:ext cx="1325468" cy="2169825"/>
          </a:xfrm>
          <a:prstGeom prst="rect">
            <a:avLst/>
          </a:prstGeom>
          <a:noFill/>
        </p:spPr>
        <p:txBody>
          <a:bodyPr wrap="square" rtlCol="0">
            <a:spAutoFit/>
          </a:bodyPr>
          <a:lstStyle/>
          <a:p>
            <a:pPr algn="r">
              <a:defRPr/>
            </a:pPr>
            <a:r>
              <a:rPr lang="fr-FR" sz="13500">
                <a:solidFill>
                  <a:schemeClr val="tx2"/>
                </a:solidFill>
                <a:latin typeface="+mj-lt"/>
              </a:rPr>
              <a:t>“</a:t>
            </a:r>
            <a:endParaRPr/>
          </a:p>
        </p:txBody>
      </p:sp>
      <p:sp>
        <p:nvSpPr>
          <p:cNvPr id="2" name="Titre 1"/>
          <p:cNvSpPr>
            <a:spLocks noGrp="1"/>
          </p:cNvSpPr>
          <p:nvPr>
            <p:ph type="title" hasCustomPrompt="1"/>
          </p:nvPr>
        </p:nvSpPr>
        <p:spPr bwMode="auto">
          <a:xfrm>
            <a:off x="1683659" y="2171700"/>
            <a:ext cx="7257142" cy="2400300"/>
          </a:xfrm>
        </p:spPr>
        <p:txBody>
          <a:bodyPr anchor="t">
            <a:normAutofit/>
          </a:bodyPr>
          <a:lstStyle>
            <a:lvl1pPr>
              <a:defRPr sz="4000">
                <a:solidFill>
                  <a:schemeClr val="tx1"/>
                </a:solidFill>
              </a:defRPr>
            </a:lvl1pPr>
          </a:lstStyle>
          <a:p>
            <a:pPr>
              <a:defRPr/>
            </a:pPr>
            <a:r>
              <a:rPr lang="fr-FR"/>
              <a:t>Ici votre citation qui peut être sur plusieurs lignes ’’ </a:t>
            </a:r>
            <a:endParaRPr/>
          </a:p>
        </p:txBody>
      </p:sp>
      <p:sp>
        <p:nvSpPr>
          <p:cNvPr id="15" name="ZoneTexte 14"/>
          <p:cNvSpPr txBox="1"/>
          <p:nvPr/>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:Pour fermer les guillemets de fin de citation ajoutez 2 apostrophes à la fin de votre texte (touche [4] du clavier)</a:t>
            </a:r>
            <a:endParaRPr/>
          </a:p>
          <a:p>
            <a:pPr>
              <a:defRPr/>
            </a:pPr>
            <a:endParaRPr lang="fr-FR" sz="1200">
              <a:solidFill>
                <a:schemeClr val="bg1">
                  <a:lumMod val="50000"/>
                </a:schemeClr>
              </a:solidFill>
            </a:endParaRPr>
          </a:p>
        </p:txBody>
      </p:sp>
      <p:pic>
        <p:nvPicPr>
          <p:cNvPr id="14" name="PATTERN CARRE DECAL"/>
          <p:cNvPicPr>
            <a:picLocks noChangeAspect="1"/>
          </p:cNvPicPr>
          <p:nvPr/>
        </p:nvPicPr>
        <p:blipFill>
          <a:blip r:embed="rId2" cstate="email">
            <a:extLst>
              <a:ext uri="{28A0092B-C50C-407E-A947-70E740481C1C}">
                <a14:useLocalDpi xmlns:a14="http://schemas.microsoft.com/office/drawing/2010/main"/>
              </a:ext>
            </a:extLst>
          </a:blip>
          <a:srcRect t="19705" r="39861" b="-1"/>
          <a:stretch/>
        </p:blipFill>
        <p:spPr bwMode="auto">
          <a:xfrm>
            <a:off x="9406296" y="-1"/>
            <a:ext cx="2785704" cy="2447637"/>
          </a:xfrm>
          <a:prstGeom prst="rect">
            <a:avLst/>
          </a:prstGeom>
        </p:spPr>
      </p:pic>
      <p:pic>
        <p:nvPicPr>
          <p:cNvPr id="16" name="Logo CEA"/>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57897" y="6343650"/>
            <a:ext cx="365991" cy="365991"/>
          </a:xfrm>
          <a:prstGeom prst="rect">
            <a:avLst/>
          </a:prstGeom>
        </p:spPr>
      </p:pic>
    </p:spTree>
    <p:extLst>
      <p:ext uri="{BB962C8B-B14F-4D97-AF65-F5344CB8AC3E}">
        <p14:creationId xmlns:p14="http://schemas.microsoft.com/office/powerpoint/2010/main" val="2386728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p:cSld name="Citation Gris">
    <p:spTree>
      <p:nvGrpSpPr>
        <p:cNvPr id="1" name=""/>
        <p:cNvGrpSpPr/>
        <p:nvPr/>
      </p:nvGrpSpPr>
      <p:grpSpPr bwMode="auto">
        <a:xfrm>
          <a:off x="0" y="0"/>
          <a:ext cx="0" cy="0"/>
          <a:chOff x="0" y="0"/>
          <a:chExt cx="0" cy="0"/>
        </a:xfrm>
      </p:grpSpPr>
      <p:sp>
        <p:nvSpPr>
          <p:cNvPr id="7" name="Rectangle 6"/>
          <p:cNvSpPr/>
          <p:nvPr/>
        </p:nvSpPr>
        <p:spPr bwMode="auto">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3" name="Espace réservé du texte 2"/>
          <p:cNvSpPr>
            <a:spLocks noGrp="1"/>
          </p:cNvSpPr>
          <p:nvPr>
            <p:ph type="body" idx="1" hasCustomPrompt="1"/>
          </p:nvPr>
        </p:nvSpPr>
        <p:spPr bwMode="auto">
          <a:xfrm>
            <a:off x="1683659" y="4702629"/>
            <a:ext cx="7257142"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Ici l’auteur de la citation</a:t>
            </a:r>
            <a:endParaRPr/>
          </a:p>
        </p:txBody>
      </p:sp>
      <p:sp>
        <p:nvSpPr>
          <p:cNvPr id="4" name="Espace réservé de la date 3"/>
          <p:cNvSpPr>
            <a:spLocks noGrp="1"/>
          </p:cNvSpPr>
          <p:nvPr>
            <p:ph type="dt" sz="half" idx="10"/>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bwMode="auto"/>
        <p:txBody>
          <a:bodyPr/>
          <a:lstStyle>
            <a:lvl1pPr>
              <a:defRPr>
                <a:solidFill>
                  <a:schemeClr val="tx2"/>
                </a:solidFill>
              </a:defRPr>
            </a:lvl1pPr>
          </a:lstStyle>
          <a:p>
            <a:fld id="{3189A19D-257F-46DB-B489-B636DE585FAA}" type="slidenum">
              <a:rPr lang="fr-FR" smtClean="0"/>
              <a:t>‹N°›</a:t>
            </a:fld>
            <a:endParaRPr lang="fr-FR"/>
          </a:p>
        </p:txBody>
      </p:sp>
      <p:sp>
        <p:nvSpPr>
          <p:cNvPr id="29" name="ZoneTexte 28"/>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Citation Gris</a:t>
            </a:r>
            <a:endParaRPr/>
          </a:p>
          <a:p>
            <a:pPr>
              <a:defRPr/>
            </a:pPr>
            <a:endParaRPr lang="fr-FR" sz="1200">
              <a:solidFill>
                <a:schemeClr val="bg1">
                  <a:lumMod val="50000"/>
                </a:schemeClr>
              </a:solidFill>
            </a:endParaRPr>
          </a:p>
        </p:txBody>
      </p:sp>
      <p:sp>
        <p:nvSpPr>
          <p:cNvPr id="13" name="ZoneTexte 12"/>
          <p:cNvSpPr txBox="1"/>
          <p:nvPr/>
        </p:nvSpPr>
        <p:spPr bwMode="auto">
          <a:xfrm>
            <a:off x="327692" y="1548039"/>
            <a:ext cx="1325468" cy="2169825"/>
          </a:xfrm>
          <a:prstGeom prst="rect">
            <a:avLst/>
          </a:prstGeom>
          <a:noFill/>
        </p:spPr>
        <p:txBody>
          <a:bodyPr wrap="square" rtlCol="0">
            <a:spAutoFit/>
          </a:bodyPr>
          <a:lstStyle/>
          <a:p>
            <a:pPr algn="r">
              <a:defRPr/>
            </a:pPr>
            <a:r>
              <a:rPr lang="fr-FR" sz="13500">
                <a:solidFill>
                  <a:schemeClr val="bg1"/>
                </a:solidFill>
                <a:latin typeface="+mj-lt"/>
              </a:rPr>
              <a:t>“</a:t>
            </a:r>
            <a:endParaRPr/>
          </a:p>
        </p:txBody>
      </p:sp>
      <p:sp>
        <p:nvSpPr>
          <p:cNvPr id="2" name="Titre 1"/>
          <p:cNvSpPr>
            <a:spLocks noGrp="1"/>
          </p:cNvSpPr>
          <p:nvPr>
            <p:ph type="title" hasCustomPrompt="1"/>
          </p:nvPr>
        </p:nvSpPr>
        <p:spPr bwMode="auto">
          <a:xfrm>
            <a:off x="1683659" y="2171700"/>
            <a:ext cx="7257142" cy="2400300"/>
          </a:xfrm>
        </p:spPr>
        <p:txBody>
          <a:bodyPr anchor="t">
            <a:normAutofit/>
          </a:bodyPr>
          <a:lstStyle>
            <a:lvl1pPr>
              <a:defRPr sz="4000">
                <a:solidFill>
                  <a:schemeClr val="bg2"/>
                </a:solidFill>
              </a:defRPr>
            </a:lvl1pPr>
          </a:lstStyle>
          <a:p>
            <a:pPr>
              <a:defRPr/>
            </a:pPr>
            <a:r>
              <a:rPr lang="fr-FR"/>
              <a:t>Ici votre citation qui peut être sur plusieurs lignes ’’ </a:t>
            </a:r>
            <a:endParaRPr/>
          </a:p>
        </p:txBody>
      </p:sp>
      <p:sp>
        <p:nvSpPr>
          <p:cNvPr id="15" name="ZoneTexte 14"/>
          <p:cNvSpPr txBox="1"/>
          <p:nvPr/>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:Pour fermer les guillemets de fin de citation ajoutez 2 apostrophes à la fin de votre texte (touche [4] du clavier)</a:t>
            </a:r>
            <a:endParaRPr/>
          </a:p>
          <a:p>
            <a:pPr>
              <a:defRPr/>
            </a:pPr>
            <a:endParaRPr lang="fr-FR" sz="1200">
              <a:solidFill>
                <a:schemeClr val="bg1">
                  <a:lumMod val="50000"/>
                </a:schemeClr>
              </a:solidFill>
            </a:endParaRPr>
          </a:p>
        </p:txBody>
      </p:sp>
      <p:pic>
        <p:nvPicPr>
          <p:cNvPr id="14" name="Image 13"/>
          <p:cNvPicPr>
            <a:picLocks noChangeAspect="1"/>
          </p:cNvPicPr>
          <p:nvPr/>
        </p:nvPicPr>
        <p:blipFill>
          <a:blip r:embed="rId2" cstate="email">
            <a:extLst>
              <a:ext uri="{28A0092B-C50C-407E-A947-70E740481C1C}">
                <a14:useLocalDpi xmlns:a14="http://schemas.microsoft.com/office/drawing/2010/main"/>
              </a:ext>
            </a:extLst>
          </a:blip>
          <a:srcRect t="19791" r="39816"/>
          <a:stretch/>
        </p:blipFill>
        <p:spPr bwMode="auto">
          <a:xfrm>
            <a:off x="9369599" y="0"/>
            <a:ext cx="2822401" cy="2475345"/>
          </a:xfrm>
          <a:prstGeom prst="rect">
            <a:avLst/>
          </a:prstGeom>
        </p:spPr>
      </p:pic>
      <p:pic>
        <p:nvPicPr>
          <p:cNvPr id="16" name="Logo CEA"/>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257897" y="6343650"/>
            <a:ext cx="365991" cy="365991"/>
          </a:xfrm>
          <a:prstGeom prst="rect">
            <a:avLst/>
          </a:prstGeom>
        </p:spPr>
      </p:pic>
    </p:spTree>
    <p:extLst>
      <p:ext uri="{BB962C8B-B14F-4D97-AF65-F5344CB8AC3E}">
        <p14:creationId xmlns:p14="http://schemas.microsoft.com/office/powerpoint/2010/main" val="424142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itle" preserve="1">
  <p:cSld name="Titre CEA liten">
    <p:spTree>
      <p:nvGrpSpPr>
        <p:cNvPr id="1" name=""/>
        <p:cNvGrpSpPr/>
        <p:nvPr/>
      </p:nvGrpSpPr>
      <p:grpSpPr bwMode="auto">
        <a:xfrm>
          <a:off x="0" y="0"/>
          <a:ext cx="0" cy="0"/>
          <a:chOff x="0" y="0"/>
          <a:chExt cx="0" cy="0"/>
        </a:xfrm>
      </p:grpSpPr>
      <p:sp>
        <p:nvSpPr>
          <p:cNvPr id="9" name="Rectangle 8"/>
          <p:cNvSpPr/>
          <p:nvPr/>
        </p:nvSpPr>
        <p:spPr bwMode="auto">
          <a:xfrm>
            <a:off x="0" y="5994400"/>
            <a:ext cx="12192000" cy="863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ctrTitle"/>
          </p:nvPr>
        </p:nvSpPr>
        <p:spPr bwMode="auto">
          <a:xfrm>
            <a:off x="623888" y="2654299"/>
            <a:ext cx="5294312" cy="1587501"/>
          </a:xfrm>
        </p:spPr>
        <p:txBody>
          <a:bodyPr anchor="b">
            <a:normAutofit/>
          </a:bodyPr>
          <a:lstStyle>
            <a:lvl1pPr algn="l">
              <a:defRPr sz="2800">
                <a:solidFill>
                  <a:schemeClr val="tx1"/>
                </a:solidFill>
              </a:defRPr>
            </a:lvl1pPr>
          </a:lstStyle>
          <a:p>
            <a:pPr>
              <a:defRPr/>
            </a:pPr>
            <a:r>
              <a:rPr lang="fr-FR"/>
              <a:t>Modifiez le style du titre</a:t>
            </a:r>
          </a:p>
        </p:txBody>
      </p:sp>
      <p:sp>
        <p:nvSpPr>
          <p:cNvPr id="3" name="Sous-titre 2"/>
          <p:cNvSpPr>
            <a:spLocks noGrp="1"/>
          </p:cNvSpPr>
          <p:nvPr>
            <p:ph type="subTitle" idx="1"/>
          </p:nvPr>
        </p:nvSpPr>
        <p:spPr bwMode="auto">
          <a:xfrm>
            <a:off x="62388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p>
        </p:txBody>
      </p:sp>
      <p:sp>
        <p:nvSpPr>
          <p:cNvPr id="4" name="ZoneTexte 3"/>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CEA liten</a:t>
            </a:r>
          </a:p>
        </p:txBody>
      </p:sp>
      <p:sp>
        <p:nvSpPr>
          <p:cNvPr id="6" name="Rectangle 5"/>
          <p:cNvSpPr/>
          <p:nvPr/>
        </p:nvSpPr>
        <p:spPr bwMode="auto">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pic>
        <p:nvPicPr>
          <p:cNvPr id="11" name="PATTERN CARRE DECAL"/>
          <p:cNvPicPr>
            <a:picLocks noChangeAspect="1"/>
          </p:cNvPicPr>
          <p:nvPr/>
        </p:nvPicPr>
        <p:blipFill>
          <a:blip r:embed="rId2" cstate="email">
            <a:extLst>
              <a:ext uri="{28A0092B-C50C-407E-A947-70E740481C1C}">
                <a14:useLocalDpi xmlns:a14="http://schemas.microsoft.com/office/drawing/2010/main"/>
              </a:ext>
            </a:extLst>
          </a:blip>
          <a:srcRect t="19705" r="39861" b="-1"/>
          <a:stretch/>
        </p:blipFill>
        <p:spPr bwMode="auto">
          <a:xfrm>
            <a:off x="9406296" y="-1"/>
            <a:ext cx="2785704" cy="2447637"/>
          </a:xfrm>
          <a:prstGeom prst="rect">
            <a:avLst/>
          </a:prstGeom>
        </p:spPr>
      </p:pic>
      <p:pic>
        <p:nvPicPr>
          <p:cNvPr id="10" name="Imag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95400" y="692696"/>
            <a:ext cx="3816424" cy="1820152"/>
          </a:xfrm>
          <a:prstGeom prst="rect">
            <a:avLst/>
          </a:prstGeom>
        </p:spPr>
      </p:pic>
    </p:spTree>
    <p:extLst>
      <p:ext uri="{BB962C8B-B14F-4D97-AF65-F5344CB8AC3E}">
        <p14:creationId xmlns:p14="http://schemas.microsoft.com/office/powerpoint/2010/main" val="2913242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preserve="1">
  <p:cSld name="Visuel citation">
    <p:spTree>
      <p:nvGrpSpPr>
        <p:cNvPr id="1" name=""/>
        <p:cNvGrpSpPr/>
        <p:nvPr/>
      </p:nvGrpSpPr>
      <p:grpSpPr bwMode="auto">
        <a:xfrm>
          <a:off x="0" y="0"/>
          <a:ext cx="0" cy="0"/>
          <a:chOff x="0" y="0"/>
          <a:chExt cx="0" cy="0"/>
        </a:xfrm>
      </p:grpSpPr>
      <p:grpSp>
        <p:nvGrpSpPr>
          <p:cNvPr id="19" name="Groupe 18"/>
          <p:cNvGrpSpPr/>
          <p:nvPr/>
        </p:nvGrpSpPr>
        <p:grpSpPr bwMode="auto">
          <a:xfrm>
            <a:off x="206373" y="6296024"/>
            <a:ext cx="468000" cy="468000"/>
            <a:chOff x="206373" y="6296024"/>
            <a:chExt cx="468000" cy="468000"/>
          </a:xfrm>
        </p:grpSpPr>
        <p:sp>
          <p:nvSpPr>
            <p:cNvPr id="20" name="Rectangle 19"/>
            <p:cNvSpPr/>
            <p:nvPr userDrawn="1"/>
          </p:nvSpPr>
          <p:spPr bwMode="auto">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pic>
          <p:nvPicPr>
            <p:cNvPr id="21" name="Logo CEA"/>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257897" y="6343650"/>
              <a:ext cx="365991" cy="365991"/>
            </a:xfrm>
            <a:prstGeom prst="rect">
              <a:avLst/>
            </a:prstGeom>
          </p:spPr>
        </p:pic>
      </p:grpSp>
      <p:sp>
        <p:nvSpPr>
          <p:cNvPr id="9" name="Espace réservé pour une image  8"/>
          <p:cNvSpPr>
            <a:spLocks noGrp="1"/>
          </p:cNvSpPr>
          <p:nvPr>
            <p:ph type="pic" sz="quarter" idx="13" hasCustomPrompt="1"/>
          </p:nvPr>
        </p:nvSpPr>
        <p:spPr bwMode="auto">
          <a:xfrm>
            <a:off x="1" y="0"/>
            <a:ext cx="12192000" cy="6858000"/>
          </a:xfrm>
          <a:custGeom>
            <a:avLst/>
            <a:gdLst>
              <a:gd name="connsiteX0" fmla="*/ 257896 w 12192000"/>
              <a:gd name="connsiteY0" fmla="*/ 6343650 h 6858000"/>
              <a:gd name="connsiteX1" fmla="*/ 257896 w 12192000"/>
              <a:gd name="connsiteY1" fmla="*/ 6707250 h 6858000"/>
              <a:gd name="connsiteX2" fmla="*/ 621496 w 12192000"/>
              <a:gd name="connsiteY2" fmla="*/ 6707250 h 6858000"/>
              <a:gd name="connsiteX3" fmla="*/ 621496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extrusionOk="0">
                <a:moveTo>
                  <a:pt x="257896" y="6343650"/>
                </a:moveTo>
                <a:lnTo>
                  <a:pt x="257896" y="6707250"/>
                </a:lnTo>
                <a:lnTo>
                  <a:pt x="621496" y="6707250"/>
                </a:lnTo>
                <a:lnTo>
                  <a:pt x="621496"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pPr>
              <a:defRPr/>
            </a:pPr>
            <a:r>
              <a:rPr lang="fr-FR"/>
              <a:t>Insérez ou glissez votre image ici, puis placez votre image en arrière plan</a:t>
            </a:r>
            <a:endParaRPr/>
          </a:p>
          <a:p>
            <a:pPr>
              <a:defRPr/>
            </a:pPr>
            <a:endParaRPr lang="fr-FR"/>
          </a:p>
        </p:txBody>
      </p:sp>
      <p:sp>
        <p:nvSpPr>
          <p:cNvPr id="3" name="Espace réservé du texte 2"/>
          <p:cNvSpPr>
            <a:spLocks noGrp="1"/>
          </p:cNvSpPr>
          <p:nvPr>
            <p:ph type="body" idx="1" hasCustomPrompt="1"/>
          </p:nvPr>
        </p:nvSpPr>
        <p:spPr bwMode="auto">
          <a:xfrm>
            <a:off x="1683658" y="4702629"/>
            <a:ext cx="8323941" cy="504372"/>
          </a:xfr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Ici l’auteur de la citation</a:t>
            </a:r>
            <a:endParaRPr/>
          </a:p>
        </p:txBody>
      </p:sp>
      <p:sp>
        <p:nvSpPr>
          <p:cNvPr id="4" name="Espace réservé de la date 3"/>
          <p:cNvSpPr>
            <a:spLocks noGrp="1"/>
          </p:cNvSpPr>
          <p:nvPr>
            <p:ph type="dt" sz="half" idx="10"/>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bwMode="auto"/>
        <p:txBody>
          <a:bodyPr/>
          <a:lstStyle>
            <a:lvl1pPr>
              <a:defRPr>
                <a:solidFill>
                  <a:schemeClr val="tx2"/>
                </a:solidFill>
              </a:defRPr>
            </a:lvl1pPr>
          </a:lstStyle>
          <a:p>
            <a:fld id="{3189A19D-257F-46DB-B489-B636DE585FAA}" type="slidenum">
              <a:rPr lang="fr-FR" smtClean="0"/>
              <a:t>‹N°›</a:t>
            </a:fld>
            <a:endParaRPr lang="fr-FR"/>
          </a:p>
        </p:txBody>
      </p:sp>
      <p:sp>
        <p:nvSpPr>
          <p:cNvPr id="29" name="ZoneTexte 28"/>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citation</a:t>
            </a:r>
            <a:endParaRPr/>
          </a:p>
          <a:p>
            <a:pPr>
              <a:defRPr/>
            </a:pPr>
            <a:endParaRPr lang="fr-FR" sz="1200">
              <a:solidFill>
                <a:schemeClr val="bg1">
                  <a:lumMod val="50000"/>
                </a:schemeClr>
              </a:solidFill>
            </a:endParaRPr>
          </a:p>
        </p:txBody>
      </p:sp>
      <p:sp>
        <p:nvSpPr>
          <p:cNvPr id="2" name="Titre 1"/>
          <p:cNvSpPr>
            <a:spLocks noGrp="1"/>
          </p:cNvSpPr>
          <p:nvPr>
            <p:ph type="title" hasCustomPrompt="1"/>
          </p:nvPr>
        </p:nvSpPr>
        <p:spPr bwMode="auto">
          <a:xfrm>
            <a:off x="1683658" y="1714500"/>
            <a:ext cx="8323941" cy="2857500"/>
          </a:xfrm>
        </p:spPr>
        <p:txBody>
          <a:bodyPr tIns="468000" anchor="b">
            <a:normAutofit/>
          </a:bodyPr>
          <a:lstStyle>
            <a:lvl1pPr marL="571500" indent="-571500">
              <a:buClr>
                <a:srgbClr val="FF0000"/>
              </a:buClr>
              <a:buSzPct val="200000"/>
              <a:buFont typeface="Arial Black"/>
              <a:buChar char="“"/>
              <a:defRPr sz="4000">
                <a:solidFill>
                  <a:schemeClr val="tx1"/>
                </a:solidFill>
              </a:defRPr>
            </a:lvl1pPr>
          </a:lstStyle>
          <a:p>
            <a:pPr>
              <a:defRPr/>
            </a:pPr>
            <a:r>
              <a:rPr lang="fr-FR"/>
              <a:t>Ici votre citation qui peut être sur plusieurs lignes </a:t>
            </a:r>
            <a:r>
              <a:rPr lang="fr-FR">
                <a:solidFill>
                  <a:srgbClr val="FF0000"/>
                </a:solidFill>
              </a:rPr>
              <a:t>’’</a:t>
            </a:r>
            <a:r>
              <a:rPr lang="fr-FR"/>
              <a:t> </a:t>
            </a:r>
          </a:p>
        </p:txBody>
      </p:sp>
      <p:sp>
        <p:nvSpPr>
          <p:cNvPr id="15" name="ZoneTexte 14"/>
          <p:cNvSpPr txBox="1"/>
          <p:nvPr/>
        </p:nvSpPr>
        <p:spPr bwMode="auto">
          <a:xfrm>
            <a:off x="-101600" y="6858000"/>
            <a:ext cx="12192000" cy="646331"/>
          </a:xfrm>
          <a:prstGeom prst="rect">
            <a:avLst/>
          </a:prstGeom>
          <a:noFill/>
        </p:spPr>
        <p:txBody>
          <a:bodyPr wrap="square" rtlCol="0">
            <a:spAutoFit/>
          </a:bodyPr>
          <a:lstStyle/>
          <a:p>
            <a:pPr>
              <a:defRPr/>
            </a:pPr>
            <a:r>
              <a:rPr lang="fr-FR" sz="1200">
                <a:solidFill>
                  <a:schemeClr val="bg1">
                    <a:lumMod val="50000"/>
                  </a:schemeClr>
                </a:solidFill>
              </a:rPr>
              <a:t>Astuce :Pour fermer les guillemets de fin de citation ajoutez 2 apostrophes à la fin de votre texte (touche [4] du clavier)</a:t>
            </a:r>
            <a:endParaRPr/>
          </a:p>
          <a:p>
            <a:pPr>
              <a:defRPr/>
            </a:pPr>
            <a:r>
              <a:rPr lang="fr-FR" sz="1200">
                <a:solidFill>
                  <a:schemeClr val="bg1">
                    <a:lumMod val="50000"/>
                  </a:schemeClr>
                </a:solidFill>
              </a:rPr>
              <a:t>Astuce :Après avoir insérez votre image, placez celle-ci en arrière plan : Clic droit + « Arrière plan »</a:t>
            </a:r>
            <a:endParaRPr/>
          </a:p>
          <a:p>
            <a:pPr>
              <a:defRPr/>
            </a:pPr>
            <a:r>
              <a:rPr lang="fr-FR" sz="1200">
                <a:solidFill>
                  <a:schemeClr val="bg1">
                    <a:lumMod val="50000"/>
                  </a:schemeClr>
                </a:solidFill>
              </a:rPr>
              <a:t>Astuce :Après avoir insérez votre image, adaptez si besoin la couleur du texte en fonction de celle-ci</a:t>
            </a:r>
            <a:endParaRPr/>
          </a:p>
        </p:txBody>
      </p:sp>
    </p:spTree>
    <p:extLst>
      <p:ext uri="{BB962C8B-B14F-4D97-AF65-F5344CB8AC3E}">
        <p14:creationId xmlns:p14="http://schemas.microsoft.com/office/powerpoint/2010/main" val="327319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preserve="1">
  <p:cSld name="Visuel pleine page">
    <p:spTree>
      <p:nvGrpSpPr>
        <p:cNvPr id="1" name=""/>
        <p:cNvGrpSpPr/>
        <p:nvPr/>
      </p:nvGrpSpPr>
      <p:grpSpPr bwMode="auto">
        <a:xfrm>
          <a:off x="0" y="0"/>
          <a:ext cx="0" cy="0"/>
          <a:chOff x="0" y="0"/>
          <a:chExt cx="0" cy="0"/>
        </a:xfrm>
      </p:grpSpPr>
      <p:grpSp>
        <p:nvGrpSpPr>
          <p:cNvPr id="11" name="Groupe 10"/>
          <p:cNvGrpSpPr/>
          <p:nvPr/>
        </p:nvGrpSpPr>
        <p:grpSpPr bwMode="auto">
          <a:xfrm>
            <a:off x="206373" y="6296024"/>
            <a:ext cx="468000" cy="468000"/>
            <a:chOff x="206373" y="6296024"/>
            <a:chExt cx="468000" cy="468000"/>
          </a:xfrm>
        </p:grpSpPr>
        <p:sp>
          <p:nvSpPr>
            <p:cNvPr id="12" name="Rectangle 11"/>
            <p:cNvSpPr/>
            <p:nvPr userDrawn="1"/>
          </p:nvSpPr>
          <p:spPr bwMode="auto">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pic>
          <p:nvPicPr>
            <p:cNvPr id="13" name="Logo CEA"/>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257897" y="6343650"/>
              <a:ext cx="365991" cy="365991"/>
            </a:xfrm>
            <a:prstGeom prst="rect">
              <a:avLst/>
            </a:prstGeom>
          </p:spPr>
        </p:pic>
      </p:grpSp>
      <p:sp>
        <p:nvSpPr>
          <p:cNvPr id="7" name="Espace réservé pour une image  6"/>
          <p:cNvSpPr>
            <a:spLocks noGrp="1"/>
          </p:cNvSpPr>
          <p:nvPr>
            <p:ph type="pic" sz="quarter" idx="13" hasCustomPrompt="1"/>
          </p:nvPr>
        </p:nvSpPr>
        <p:spPr bwMode="auto">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extrusionOk="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pPr>
              <a:defRPr/>
            </a:pPr>
            <a:r>
              <a:rPr lang="fr-FR"/>
              <a:t>Insérez ou glissez votre image ici, puis placez votre image en arrière plan</a:t>
            </a:r>
            <a:endParaRPr/>
          </a:p>
          <a:p>
            <a:pPr>
              <a:defRPr/>
            </a:pPr>
            <a:endParaRPr lang="fr-FR"/>
          </a:p>
        </p:txBody>
      </p:sp>
      <p:sp>
        <p:nvSpPr>
          <p:cNvPr id="4" name="Espace réservé de la date 3"/>
          <p:cNvSpPr>
            <a:spLocks noGrp="1"/>
          </p:cNvSpPr>
          <p:nvPr>
            <p:ph type="dt" sz="half" idx="10"/>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bwMode="auto"/>
        <p:txBody>
          <a:bodyPr/>
          <a:lstStyle>
            <a:lvl1pPr>
              <a:defRPr>
                <a:solidFill>
                  <a:schemeClr val="tx2"/>
                </a:solidFill>
              </a:defRPr>
            </a:lvl1pPr>
          </a:lstStyle>
          <a:p>
            <a:fld id="{3189A19D-257F-46DB-B489-B636DE585FAA}" type="slidenum">
              <a:rPr lang="fr-FR" smtClean="0"/>
              <a:t>‹N°›</a:t>
            </a:fld>
            <a:endParaRPr lang="fr-FR"/>
          </a:p>
        </p:txBody>
      </p:sp>
      <p:sp>
        <p:nvSpPr>
          <p:cNvPr id="29" name="ZoneTexte 28"/>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pleine page</a:t>
            </a:r>
            <a:endParaRPr/>
          </a:p>
          <a:p>
            <a:pPr>
              <a:defRPr/>
            </a:pPr>
            <a:endParaRPr lang="fr-FR" sz="1200">
              <a:solidFill>
                <a:schemeClr val="bg1">
                  <a:lumMod val="50000"/>
                </a:schemeClr>
              </a:solidFill>
            </a:endParaRPr>
          </a:p>
        </p:txBody>
      </p:sp>
      <p:sp>
        <p:nvSpPr>
          <p:cNvPr id="15" name="ZoneTexte 14"/>
          <p:cNvSpPr txBox="1"/>
          <p:nvPr/>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:Après avoir insérez votre image, placez celle-ci en arrière plan : Clic droit + « Arrière plan »</a:t>
            </a:r>
            <a:endParaRPr/>
          </a:p>
          <a:p>
            <a:pPr>
              <a:defRPr/>
            </a:pPr>
            <a:endParaRPr lang="fr-FR" sz="1200">
              <a:solidFill>
                <a:schemeClr val="bg1">
                  <a:lumMod val="50000"/>
                </a:schemeClr>
              </a:solidFill>
            </a:endParaRPr>
          </a:p>
        </p:txBody>
      </p:sp>
    </p:spTree>
    <p:extLst>
      <p:ext uri="{BB962C8B-B14F-4D97-AF65-F5344CB8AC3E}">
        <p14:creationId xmlns:p14="http://schemas.microsoft.com/office/powerpoint/2010/main" val="31740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preserve="1">
  <p:cSld name="Visuel pleine page + texte">
    <p:spTree>
      <p:nvGrpSpPr>
        <p:cNvPr id="1" name=""/>
        <p:cNvGrpSpPr/>
        <p:nvPr/>
      </p:nvGrpSpPr>
      <p:grpSpPr bwMode="auto">
        <a:xfrm>
          <a:off x="0" y="0"/>
          <a:ext cx="0" cy="0"/>
          <a:chOff x="0" y="0"/>
          <a:chExt cx="0" cy="0"/>
        </a:xfrm>
      </p:grpSpPr>
      <p:grpSp>
        <p:nvGrpSpPr>
          <p:cNvPr id="10" name="Groupe 9"/>
          <p:cNvGrpSpPr/>
          <p:nvPr/>
        </p:nvGrpSpPr>
        <p:grpSpPr bwMode="auto">
          <a:xfrm>
            <a:off x="206373" y="6296024"/>
            <a:ext cx="468000" cy="468000"/>
            <a:chOff x="206373" y="6296024"/>
            <a:chExt cx="468000" cy="468000"/>
          </a:xfrm>
        </p:grpSpPr>
        <p:sp>
          <p:nvSpPr>
            <p:cNvPr id="12" name="Rectangle 11"/>
            <p:cNvSpPr/>
            <p:nvPr userDrawn="1"/>
          </p:nvSpPr>
          <p:spPr bwMode="auto">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defRPr/>
              </a:pPr>
              <a:endParaRPr lang="fr-FR"/>
            </a:p>
          </p:txBody>
        </p:sp>
        <p:pic>
          <p:nvPicPr>
            <p:cNvPr id="17" name="Logo CEA"/>
            <p:cNvPicPr>
              <a:picLocks noChangeAspect="1"/>
            </p:cNvPicPr>
            <p:nvPr userDrawn="1"/>
          </p:nvPicPr>
          <p:blipFill>
            <a:blip r:embed="rId2" cstate="email">
              <a:extLst>
                <a:ext uri="{28A0092B-C50C-407E-A947-70E740481C1C}">
                  <a14:useLocalDpi xmlns:a14="http://schemas.microsoft.com/office/drawing/2010/main"/>
                </a:ext>
              </a:extLst>
            </a:blip>
            <a:stretch/>
          </p:blipFill>
          <p:spPr bwMode="auto">
            <a:xfrm>
              <a:off x="257897" y="6343650"/>
              <a:ext cx="365991" cy="365991"/>
            </a:xfrm>
            <a:prstGeom prst="rect">
              <a:avLst/>
            </a:prstGeom>
          </p:spPr>
        </p:pic>
      </p:grpSp>
      <p:sp>
        <p:nvSpPr>
          <p:cNvPr id="8" name="Espace réservé pour une image  7"/>
          <p:cNvSpPr>
            <a:spLocks noGrp="1"/>
          </p:cNvSpPr>
          <p:nvPr>
            <p:ph type="pic" sz="quarter" idx="13" hasCustomPrompt="1"/>
          </p:nvPr>
        </p:nvSpPr>
        <p:spPr bwMode="auto">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extrusionOk="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260000">
            <a:noAutofit/>
          </a:bodyPr>
          <a:lstStyle>
            <a:lvl1pPr algn="ctr">
              <a:defRPr>
                <a:solidFill>
                  <a:schemeClr val="accent2">
                    <a:lumMod val="40000"/>
                    <a:lumOff val="60000"/>
                  </a:schemeClr>
                </a:solidFill>
              </a:defRPr>
            </a:lvl1pPr>
          </a:lstStyle>
          <a:p>
            <a:pPr>
              <a:defRPr/>
            </a:pPr>
            <a:r>
              <a:rPr lang="fr-FR"/>
              <a:t>Insérez ou glissez votre image ici, puis placez votre image en arrière plan</a:t>
            </a:r>
            <a:endParaRPr/>
          </a:p>
          <a:p>
            <a:pPr>
              <a:defRPr/>
            </a:pPr>
            <a:endParaRPr lang="fr-FR"/>
          </a:p>
        </p:txBody>
      </p:sp>
      <p:sp>
        <p:nvSpPr>
          <p:cNvPr id="4" name="Espace réservé de la date 3"/>
          <p:cNvSpPr>
            <a:spLocks noGrp="1"/>
          </p:cNvSpPr>
          <p:nvPr>
            <p:ph type="dt" sz="half" idx="10"/>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bwMode="auto"/>
        <p:txBody>
          <a:bodyPr/>
          <a:lstStyle>
            <a:lvl1pPr>
              <a:defRPr>
                <a:solidFill>
                  <a:schemeClr val="tx2"/>
                </a:solidFill>
              </a:defRPr>
            </a:lvl1pPr>
          </a:lstStyle>
          <a:p>
            <a:fld id="{3189A19D-257F-46DB-B489-B636DE585FAA}" type="slidenum">
              <a:rPr lang="fr-FR" smtClean="0"/>
              <a:t>‹N°›</a:t>
            </a:fld>
            <a:endParaRPr lang="fr-FR"/>
          </a:p>
        </p:txBody>
      </p:sp>
      <p:sp>
        <p:nvSpPr>
          <p:cNvPr id="29" name="ZoneTexte 28"/>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Visuel pleine page + texte</a:t>
            </a:r>
            <a:endParaRPr/>
          </a:p>
          <a:p>
            <a:pPr>
              <a:defRPr/>
            </a:pPr>
            <a:endParaRPr lang="fr-FR" sz="1200">
              <a:solidFill>
                <a:schemeClr val="bg1">
                  <a:lumMod val="50000"/>
                </a:schemeClr>
              </a:solidFill>
            </a:endParaRPr>
          </a:p>
        </p:txBody>
      </p:sp>
      <p:sp>
        <p:nvSpPr>
          <p:cNvPr id="15" name="ZoneTexte 14"/>
          <p:cNvSpPr txBox="1"/>
          <p:nvPr/>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:Après avoir insérez votre image, placez celle-ci en arrière plan : Clic droit + « Arrière plan »</a:t>
            </a:r>
            <a:endParaRPr/>
          </a:p>
          <a:p>
            <a:pPr>
              <a:defRPr/>
            </a:pPr>
            <a:endParaRPr lang="fr-FR" sz="1200">
              <a:solidFill>
                <a:schemeClr val="bg1">
                  <a:lumMod val="50000"/>
                </a:schemeClr>
              </a:solidFill>
            </a:endParaRPr>
          </a:p>
        </p:txBody>
      </p:sp>
      <p:sp>
        <p:nvSpPr>
          <p:cNvPr id="13" name="Espace réservé du texte 12"/>
          <p:cNvSpPr>
            <a:spLocks noGrp="1"/>
          </p:cNvSpPr>
          <p:nvPr>
            <p:ph type="body" sz="quarter" idx="15" hasCustomPrompt="1"/>
          </p:nvPr>
        </p:nvSpPr>
        <p:spPr bwMode="auto">
          <a:xfrm>
            <a:off x="618477" y="1640114"/>
            <a:ext cx="11573522" cy="3439886"/>
          </a:xfrm>
          <a:custGeom>
            <a:avLst/>
            <a:gdLst>
              <a:gd name="connsiteX0" fmla="*/ 388580 w 11573522"/>
              <a:gd name="connsiteY0" fmla="*/ 2811978 h 3439886"/>
              <a:gd name="connsiteX1" fmla="*/ 266084 w 11573522"/>
              <a:gd name="connsiteY1" fmla="*/ 2905253 h 3439886"/>
              <a:gd name="connsiteX2" fmla="*/ 200780 w 11573522"/>
              <a:gd name="connsiteY2" fmla="*/ 2954731 h 3439886"/>
              <a:gd name="connsiteX3" fmla="*/ 388175 w 11573522"/>
              <a:gd name="connsiteY3" fmla="*/ 3100322 h 3439886"/>
              <a:gd name="connsiteX4" fmla="*/ 575977 w 11573522"/>
              <a:gd name="connsiteY4" fmla="*/ 2957569 h 3439886"/>
              <a:gd name="connsiteX5" fmla="*/ 388580 w 11573522"/>
              <a:gd name="connsiteY5" fmla="*/ 2811978 h 3439886"/>
              <a:gd name="connsiteX6" fmla="*/ 386147 w 11573522"/>
              <a:gd name="connsiteY6" fmla="*/ 0 h 3439886"/>
              <a:gd name="connsiteX7" fmla="*/ 392637 w 11573522"/>
              <a:gd name="connsiteY7" fmla="*/ 0 h 3439886"/>
              <a:gd name="connsiteX8" fmla="*/ 392637 w 11573522"/>
              <a:gd name="connsiteY8" fmla="*/ 28893 h 3439886"/>
              <a:gd name="connsiteX9" fmla="*/ 392637 w 11573522"/>
              <a:gd name="connsiteY9" fmla="*/ 131318 h 3439886"/>
              <a:gd name="connsiteX10" fmla="*/ 578816 w 11573522"/>
              <a:gd name="connsiteY10" fmla="*/ 275693 h 3439886"/>
              <a:gd name="connsiteX11" fmla="*/ 578816 w 11573522"/>
              <a:gd name="connsiteY11" fmla="*/ 97658 h 3439886"/>
              <a:gd name="connsiteX12" fmla="*/ 462924 w 11573522"/>
              <a:gd name="connsiteY12" fmla="*/ 7536 h 3439886"/>
              <a:gd name="connsiteX13" fmla="*/ 453234 w 11573522"/>
              <a:gd name="connsiteY13" fmla="*/ 0 h 3439886"/>
              <a:gd name="connsiteX14" fmla="*/ 464209 w 11573522"/>
              <a:gd name="connsiteY14" fmla="*/ 0 h 3439886"/>
              <a:gd name="connsiteX15" fmla="*/ 484510 w 11573522"/>
              <a:gd name="connsiteY15" fmla="*/ 15775 h 3439886"/>
              <a:gd name="connsiteX16" fmla="*/ 582061 w 11573522"/>
              <a:gd name="connsiteY16" fmla="*/ 91574 h 3439886"/>
              <a:gd name="connsiteX17" fmla="*/ 695192 w 11573522"/>
              <a:gd name="connsiteY17" fmla="*/ 5744 h 3439886"/>
              <a:gd name="connsiteX18" fmla="*/ 702764 w 11573522"/>
              <a:gd name="connsiteY18" fmla="*/ 0 h 3439886"/>
              <a:gd name="connsiteX19" fmla="*/ 2758098 w 11573522"/>
              <a:gd name="connsiteY19" fmla="*/ 0 h 3439886"/>
              <a:gd name="connsiteX20" fmla="*/ 2764588 w 11573522"/>
              <a:gd name="connsiteY20" fmla="*/ 0 h 3439886"/>
              <a:gd name="connsiteX21" fmla="*/ 2825185 w 11573522"/>
              <a:gd name="connsiteY21" fmla="*/ 0 h 3439886"/>
              <a:gd name="connsiteX22" fmla="*/ 2836160 w 11573522"/>
              <a:gd name="connsiteY22" fmla="*/ 0 h 3439886"/>
              <a:gd name="connsiteX23" fmla="*/ 3074715 w 11573522"/>
              <a:gd name="connsiteY23" fmla="*/ 0 h 3439886"/>
              <a:gd name="connsiteX24" fmla="*/ 9201571 w 11573522"/>
              <a:gd name="connsiteY24" fmla="*/ 0 h 3439886"/>
              <a:gd name="connsiteX25" fmla="*/ 11573522 w 11573522"/>
              <a:gd name="connsiteY25" fmla="*/ 0 h 3439886"/>
              <a:gd name="connsiteX26" fmla="*/ 11573522 w 11573522"/>
              <a:gd name="connsiteY26" fmla="*/ 3439886 h 3439886"/>
              <a:gd name="connsiteX27" fmla="*/ 962936 w 11573522"/>
              <a:gd name="connsiteY27" fmla="*/ 3439886 h 3439886"/>
              <a:gd name="connsiteX28" fmla="*/ 962936 w 11573522"/>
              <a:gd name="connsiteY28" fmla="*/ 3439632 h 3439886"/>
              <a:gd name="connsiteX29" fmla="*/ 962936 w 11573522"/>
              <a:gd name="connsiteY29" fmla="*/ 3438953 h 3439886"/>
              <a:gd name="connsiteX30" fmla="*/ 776757 w 11573522"/>
              <a:gd name="connsiteY30" fmla="*/ 3294579 h 3439886"/>
              <a:gd name="connsiteX31" fmla="*/ 776757 w 11573522"/>
              <a:gd name="connsiteY31" fmla="*/ 3429148 h 3439886"/>
              <a:gd name="connsiteX32" fmla="*/ 776757 w 11573522"/>
              <a:gd name="connsiteY32" fmla="*/ 3439886 h 3439886"/>
              <a:gd name="connsiteX33" fmla="*/ 769862 w 11573522"/>
              <a:gd name="connsiteY33" fmla="*/ 3439886 h 3439886"/>
              <a:gd name="connsiteX34" fmla="*/ 769862 w 11573522"/>
              <a:gd name="connsiteY34" fmla="*/ 3414403 h 3439886"/>
              <a:gd name="connsiteX35" fmla="*/ 769862 w 11573522"/>
              <a:gd name="connsiteY35" fmla="*/ 3292145 h 3439886"/>
              <a:gd name="connsiteX36" fmla="*/ 629924 w 11573522"/>
              <a:gd name="connsiteY36" fmla="*/ 3183458 h 3439886"/>
              <a:gd name="connsiteX37" fmla="*/ 633168 w 11573522"/>
              <a:gd name="connsiteY37" fmla="*/ 3177375 h 3439886"/>
              <a:gd name="connsiteX38" fmla="*/ 771079 w 11573522"/>
              <a:gd name="connsiteY38" fmla="*/ 3284034 h 3439886"/>
              <a:gd name="connsiteX39" fmla="*/ 771079 w 11573522"/>
              <a:gd name="connsiteY39" fmla="*/ 3105999 h 3439886"/>
              <a:gd name="connsiteX40" fmla="*/ 704963 w 11573522"/>
              <a:gd name="connsiteY40" fmla="*/ 3054900 h 3439886"/>
              <a:gd name="connsiteX41" fmla="*/ 708614 w 11573522"/>
              <a:gd name="connsiteY41" fmla="*/ 3049222 h 3439886"/>
              <a:gd name="connsiteX42" fmla="*/ 774323 w 11573522"/>
              <a:gd name="connsiteY42" fmla="*/ 3100322 h 3439886"/>
              <a:gd name="connsiteX43" fmla="*/ 962125 w 11573522"/>
              <a:gd name="connsiteY43" fmla="*/ 2957569 h 3439886"/>
              <a:gd name="connsiteX44" fmla="*/ 824621 w 11573522"/>
              <a:gd name="connsiteY44" fmla="*/ 2850911 h 3439886"/>
              <a:gd name="connsiteX45" fmla="*/ 828271 w 11573522"/>
              <a:gd name="connsiteY45" fmla="*/ 2844422 h 3439886"/>
              <a:gd name="connsiteX46" fmla="*/ 962936 w 11573522"/>
              <a:gd name="connsiteY46" fmla="*/ 2948647 h 3439886"/>
              <a:gd name="connsiteX47" fmla="*/ 962936 w 11573522"/>
              <a:gd name="connsiteY47" fmla="*/ 2770612 h 3439886"/>
              <a:gd name="connsiteX48" fmla="*/ 900065 w 11573522"/>
              <a:gd name="connsiteY48" fmla="*/ 2721947 h 3439886"/>
              <a:gd name="connsiteX49" fmla="*/ 903716 w 11573522"/>
              <a:gd name="connsiteY49" fmla="*/ 2715864 h 3439886"/>
              <a:gd name="connsiteX50" fmla="*/ 966181 w 11573522"/>
              <a:gd name="connsiteY50" fmla="*/ 2764529 h 3439886"/>
              <a:gd name="connsiteX51" fmla="*/ 1153982 w 11573522"/>
              <a:gd name="connsiteY51" fmla="*/ 2621777 h 3439886"/>
              <a:gd name="connsiteX52" fmla="*/ 969021 w 11573522"/>
              <a:gd name="connsiteY52" fmla="*/ 2478619 h 3439886"/>
              <a:gd name="connsiteX53" fmla="*/ 781219 w 11573522"/>
              <a:gd name="connsiteY53" fmla="*/ 2621371 h 3439886"/>
              <a:gd name="connsiteX54" fmla="*/ 903310 w 11573522"/>
              <a:gd name="connsiteY54" fmla="*/ 2715864 h 3439886"/>
              <a:gd name="connsiteX55" fmla="*/ 900065 w 11573522"/>
              <a:gd name="connsiteY55" fmla="*/ 2721542 h 3439886"/>
              <a:gd name="connsiteX56" fmla="*/ 776757 w 11573522"/>
              <a:gd name="connsiteY56" fmla="*/ 2626238 h 3439886"/>
              <a:gd name="connsiteX57" fmla="*/ 776757 w 11573522"/>
              <a:gd name="connsiteY57" fmla="*/ 2804273 h 3439886"/>
              <a:gd name="connsiteX58" fmla="*/ 828271 w 11573522"/>
              <a:gd name="connsiteY58" fmla="*/ 2844017 h 3439886"/>
              <a:gd name="connsiteX59" fmla="*/ 824215 w 11573522"/>
              <a:gd name="connsiteY59" fmla="*/ 2850506 h 3439886"/>
              <a:gd name="connsiteX60" fmla="*/ 774729 w 11573522"/>
              <a:gd name="connsiteY60" fmla="*/ 2811978 h 3439886"/>
              <a:gd name="connsiteX61" fmla="*/ 586928 w 11573522"/>
              <a:gd name="connsiteY61" fmla="*/ 2954731 h 3439886"/>
              <a:gd name="connsiteX62" fmla="*/ 708208 w 11573522"/>
              <a:gd name="connsiteY62" fmla="*/ 3048817 h 3439886"/>
              <a:gd name="connsiteX63" fmla="*/ 704963 w 11573522"/>
              <a:gd name="connsiteY63" fmla="*/ 3054900 h 3439886"/>
              <a:gd name="connsiteX64" fmla="*/ 584900 w 11573522"/>
              <a:gd name="connsiteY64" fmla="*/ 2961625 h 3439886"/>
              <a:gd name="connsiteX65" fmla="*/ 584900 w 11573522"/>
              <a:gd name="connsiteY65" fmla="*/ 3140065 h 3439886"/>
              <a:gd name="connsiteX66" fmla="*/ 633168 w 11573522"/>
              <a:gd name="connsiteY66" fmla="*/ 3177375 h 3439886"/>
              <a:gd name="connsiteX67" fmla="*/ 629518 w 11573522"/>
              <a:gd name="connsiteY67" fmla="*/ 3183052 h 3439886"/>
              <a:gd name="connsiteX68" fmla="*/ 582872 w 11573522"/>
              <a:gd name="connsiteY68" fmla="*/ 3146960 h 3439886"/>
              <a:gd name="connsiteX69" fmla="*/ 388175 w 11573522"/>
              <a:gd name="connsiteY69" fmla="*/ 3295390 h 3439886"/>
              <a:gd name="connsiteX70" fmla="*/ 191856 w 11573522"/>
              <a:gd name="connsiteY70" fmla="*/ 3143310 h 3439886"/>
              <a:gd name="connsiteX71" fmla="*/ 191856 w 11573522"/>
              <a:gd name="connsiteY71" fmla="*/ 3082477 h 3439886"/>
              <a:gd name="connsiteX72" fmla="*/ 198752 w 11573522"/>
              <a:gd name="connsiteY72" fmla="*/ 3085316 h 3439886"/>
              <a:gd name="connsiteX73" fmla="*/ 198752 w 11573522"/>
              <a:gd name="connsiteY73" fmla="*/ 3140065 h 3439886"/>
              <a:gd name="connsiteX74" fmla="*/ 384930 w 11573522"/>
              <a:gd name="connsiteY74" fmla="*/ 3284034 h 3439886"/>
              <a:gd name="connsiteX75" fmla="*/ 384930 w 11573522"/>
              <a:gd name="connsiteY75" fmla="*/ 3105999 h 3439886"/>
              <a:gd name="connsiteX76" fmla="*/ 198752 w 11573522"/>
              <a:gd name="connsiteY76" fmla="*/ 2961625 h 3439886"/>
              <a:gd name="connsiteX77" fmla="*/ 198752 w 11573522"/>
              <a:gd name="connsiteY77" fmla="*/ 3084911 h 3439886"/>
              <a:gd name="connsiteX78" fmla="*/ 191856 w 11573522"/>
              <a:gd name="connsiteY78" fmla="*/ 3082072 h 3439886"/>
              <a:gd name="connsiteX79" fmla="*/ 191856 w 11573522"/>
              <a:gd name="connsiteY79" fmla="*/ 2953108 h 3439886"/>
              <a:gd name="connsiteX80" fmla="*/ 259189 w 11573522"/>
              <a:gd name="connsiteY80" fmla="*/ 2902009 h 3439886"/>
              <a:gd name="connsiteX81" fmla="*/ 383713 w 11573522"/>
              <a:gd name="connsiteY81" fmla="*/ 2807517 h 3439886"/>
              <a:gd name="connsiteX82" fmla="*/ 383713 w 11573522"/>
              <a:gd name="connsiteY82" fmla="*/ 2715053 h 3439886"/>
              <a:gd name="connsiteX83" fmla="*/ 390609 w 11573522"/>
              <a:gd name="connsiteY83" fmla="*/ 2716269 h 3439886"/>
              <a:gd name="connsiteX84" fmla="*/ 390609 w 11573522"/>
              <a:gd name="connsiteY84" fmla="*/ 2804273 h 3439886"/>
              <a:gd name="connsiteX85" fmla="*/ 576788 w 11573522"/>
              <a:gd name="connsiteY85" fmla="*/ 2948647 h 3439886"/>
              <a:gd name="connsiteX86" fmla="*/ 576788 w 11573522"/>
              <a:gd name="connsiteY86" fmla="*/ 2770612 h 3439886"/>
              <a:gd name="connsiteX87" fmla="*/ 489174 w 11573522"/>
              <a:gd name="connsiteY87" fmla="*/ 2702481 h 3439886"/>
              <a:gd name="connsiteX88" fmla="*/ 492825 w 11573522"/>
              <a:gd name="connsiteY88" fmla="*/ 2697209 h 3439886"/>
              <a:gd name="connsiteX89" fmla="*/ 580033 w 11573522"/>
              <a:gd name="connsiteY89" fmla="*/ 2764529 h 3439886"/>
              <a:gd name="connsiteX90" fmla="*/ 767834 w 11573522"/>
              <a:gd name="connsiteY90" fmla="*/ 2621777 h 3439886"/>
              <a:gd name="connsiteX91" fmla="*/ 626679 w 11573522"/>
              <a:gd name="connsiteY91" fmla="*/ 2512280 h 3439886"/>
              <a:gd name="connsiteX92" fmla="*/ 630735 w 11573522"/>
              <a:gd name="connsiteY92" fmla="*/ 2507007 h 3439886"/>
              <a:gd name="connsiteX93" fmla="*/ 771079 w 11573522"/>
              <a:gd name="connsiteY93" fmla="*/ 2615693 h 3439886"/>
              <a:gd name="connsiteX94" fmla="*/ 771079 w 11573522"/>
              <a:gd name="connsiteY94" fmla="*/ 2437659 h 3439886"/>
              <a:gd name="connsiteX95" fmla="*/ 713481 w 11573522"/>
              <a:gd name="connsiteY95" fmla="*/ 2392644 h 3439886"/>
              <a:gd name="connsiteX96" fmla="*/ 717131 w 11573522"/>
              <a:gd name="connsiteY96" fmla="*/ 2387372 h 3439886"/>
              <a:gd name="connsiteX97" fmla="*/ 774323 w 11573522"/>
              <a:gd name="connsiteY97" fmla="*/ 2431576 h 3439886"/>
              <a:gd name="connsiteX98" fmla="*/ 962125 w 11573522"/>
              <a:gd name="connsiteY98" fmla="*/ 2288824 h 3439886"/>
              <a:gd name="connsiteX99" fmla="*/ 774729 w 11573522"/>
              <a:gd name="connsiteY99" fmla="*/ 2143638 h 3439886"/>
              <a:gd name="connsiteX100" fmla="*/ 586928 w 11573522"/>
              <a:gd name="connsiteY100" fmla="*/ 2286391 h 3439886"/>
              <a:gd name="connsiteX101" fmla="*/ 717131 w 11573522"/>
              <a:gd name="connsiteY101" fmla="*/ 2387372 h 3439886"/>
              <a:gd name="connsiteX102" fmla="*/ 713075 w 11573522"/>
              <a:gd name="connsiteY102" fmla="*/ 2392644 h 3439886"/>
              <a:gd name="connsiteX103" fmla="*/ 584900 w 11573522"/>
              <a:gd name="connsiteY103" fmla="*/ 2293285 h 3439886"/>
              <a:gd name="connsiteX104" fmla="*/ 584900 w 11573522"/>
              <a:gd name="connsiteY104" fmla="*/ 2471319 h 3439886"/>
              <a:gd name="connsiteX105" fmla="*/ 630329 w 11573522"/>
              <a:gd name="connsiteY105" fmla="*/ 2506602 h 3439886"/>
              <a:gd name="connsiteX106" fmla="*/ 626679 w 11573522"/>
              <a:gd name="connsiteY106" fmla="*/ 2512280 h 3439886"/>
              <a:gd name="connsiteX107" fmla="*/ 582872 w 11573522"/>
              <a:gd name="connsiteY107" fmla="*/ 2478619 h 3439886"/>
              <a:gd name="connsiteX108" fmla="*/ 395071 w 11573522"/>
              <a:gd name="connsiteY108" fmla="*/ 2621371 h 3439886"/>
              <a:gd name="connsiteX109" fmla="*/ 492825 w 11573522"/>
              <a:gd name="connsiteY109" fmla="*/ 2696804 h 3439886"/>
              <a:gd name="connsiteX110" fmla="*/ 488769 w 11573522"/>
              <a:gd name="connsiteY110" fmla="*/ 2702481 h 3439886"/>
              <a:gd name="connsiteX111" fmla="*/ 390609 w 11573522"/>
              <a:gd name="connsiteY111" fmla="*/ 2626238 h 3439886"/>
              <a:gd name="connsiteX112" fmla="*/ 390609 w 11573522"/>
              <a:gd name="connsiteY112" fmla="*/ 2715864 h 3439886"/>
              <a:gd name="connsiteX113" fmla="*/ 383713 w 11573522"/>
              <a:gd name="connsiteY113" fmla="*/ 2714647 h 3439886"/>
              <a:gd name="connsiteX114" fmla="*/ 383713 w 11573522"/>
              <a:gd name="connsiteY114" fmla="*/ 2623399 h 3439886"/>
              <a:gd name="connsiteX115" fmla="*/ 375601 w 11573522"/>
              <a:gd name="connsiteY115" fmla="*/ 2616910 h 3439886"/>
              <a:gd name="connsiteX116" fmla="*/ 375601 w 11573522"/>
              <a:gd name="connsiteY116" fmla="*/ 2608394 h 3439886"/>
              <a:gd name="connsiteX117" fmla="*/ 384930 w 11573522"/>
              <a:gd name="connsiteY117" fmla="*/ 2615693 h 3439886"/>
              <a:gd name="connsiteX118" fmla="*/ 384930 w 11573522"/>
              <a:gd name="connsiteY118" fmla="*/ 2437659 h 3439886"/>
              <a:gd name="connsiteX119" fmla="*/ 375601 w 11573522"/>
              <a:gd name="connsiteY119" fmla="*/ 2430360 h 3439886"/>
              <a:gd name="connsiteX120" fmla="*/ 375601 w 11573522"/>
              <a:gd name="connsiteY120" fmla="*/ 2421843 h 3439886"/>
              <a:gd name="connsiteX121" fmla="*/ 388175 w 11573522"/>
              <a:gd name="connsiteY121" fmla="*/ 2431576 h 3439886"/>
              <a:gd name="connsiteX122" fmla="*/ 575977 w 11573522"/>
              <a:gd name="connsiteY122" fmla="*/ 2288824 h 3439886"/>
              <a:gd name="connsiteX123" fmla="*/ 388580 w 11573522"/>
              <a:gd name="connsiteY123" fmla="*/ 2143638 h 3439886"/>
              <a:gd name="connsiteX124" fmla="*/ 200780 w 11573522"/>
              <a:gd name="connsiteY124" fmla="*/ 2286391 h 3439886"/>
              <a:gd name="connsiteX125" fmla="*/ 375195 w 11573522"/>
              <a:gd name="connsiteY125" fmla="*/ 2421843 h 3439886"/>
              <a:gd name="connsiteX126" fmla="*/ 375195 w 11573522"/>
              <a:gd name="connsiteY126" fmla="*/ 2429954 h 3439886"/>
              <a:gd name="connsiteX127" fmla="*/ 198752 w 11573522"/>
              <a:gd name="connsiteY127" fmla="*/ 2293285 h 3439886"/>
              <a:gd name="connsiteX128" fmla="*/ 198752 w 11573522"/>
              <a:gd name="connsiteY128" fmla="*/ 2471319 h 3439886"/>
              <a:gd name="connsiteX129" fmla="*/ 375195 w 11573522"/>
              <a:gd name="connsiteY129" fmla="*/ 2608394 h 3439886"/>
              <a:gd name="connsiteX130" fmla="*/ 375195 w 11573522"/>
              <a:gd name="connsiteY130" fmla="*/ 2616910 h 3439886"/>
              <a:gd name="connsiteX131" fmla="*/ 191856 w 11573522"/>
              <a:gd name="connsiteY131" fmla="*/ 2474563 h 3439886"/>
              <a:gd name="connsiteX132" fmla="*/ 191856 w 11573522"/>
              <a:gd name="connsiteY132" fmla="*/ 2284768 h 3439886"/>
              <a:gd name="connsiteX133" fmla="*/ 383713 w 11573522"/>
              <a:gd name="connsiteY133" fmla="*/ 2138772 h 3439886"/>
              <a:gd name="connsiteX134" fmla="*/ 383713 w 11573522"/>
              <a:gd name="connsiteY134" fmla="*/ 1959926 h 3439886"/>
              <a:gd name="connsiteX135" fmla="*/ 390609 w 11573522"/>
              <a:gd name="connsiteY135" fmla="*/ 1965198 h 3439886"/>
              <a:gd name="connsiteX136" fmla="*/ 390609 w 11573522"/>
              <a:gd name="connsiteY136" fmla="*/ 2136339 h 3439886"/>
              <a:gd name="connsiteX137" fmla="*/ 576788 w 11573522"/>
              <a:gd name="connsiteY137" fmla="*/ 2280307 h 3439886"/>
              <a:gd name="connsiteX138" fmla="*/ 576788 w 11573522"/>
              <a:gd name="connsiteY138" fmla="*/ 2102272 h 3439886"/>
              <a:gd name="connsiteX139" fmla="*/ 390609 w 11573522"/>
              <a:gd name="connsiteY139" fmla="*/ 1957898 h 3439886"/>
              <a:gd name="connsiteX140" fmla="*/ 390609 w 11573522"/>
              <a:gd name="connsiteY140" fmla="*/ 1964792 h 3439886"/>
              <a:gd name="connsiteX141" fmla="*/ 383713 w 11573522"/>
              <a:gd name="connsiteY141" fmla="*/ 1959520 h 3439886"/>
              <a:gd name="connsiteX142" fmla="*/ 383713 w 11573522"/>
              <a:gd name="connsiteY142" fmla="*/ 1949382 h 3439886"/>
              <a:gd name="connsiteX143" fmla="*/ 569487 w 11573522"/>
              <a:gd name="connsiteY143" fmla="*/ 1808251 h 3439886"/>
              <a:gd name="connsiteX144" fmla="*/ 575166 w 11573522"/>
              <a:gd name="connsiteY144" fmla="*/ 1812307 h 3439886"/>
              <a:gd name="connsiteX145" fmla="*/ 392637 w 11573522"/>
              <a:gd name="connsiteY145" fmla="*/ 1951004 h 3439886"/>
              <a:gd name="connsiteX146" fmla="*/ 580033 w 11573522"/>
              <a:gd name="connsiteY146" fmla="*/ 2096594 h 3439886"/>
              <a:gd name="connsiteX147" fmla="*/ 767834 w 11573522"/>
              <a:gd name="connsiteY147" fmla="*/ 1953437 h 3439886"/>
              <a:gd name="connsiteX148" fmla="*/ 580438 w 11573522"/>
              <a:gd name="connsiteY148" fmla="*/ 1808251 h 3439886"/>
              <a:gd name="connsiteX149" fmla="*/ 575166 w 11573522"/>
              <a:gd name="connsiteY149" fmla="*/ 1812307 h 3439886"/>
              <a:gd name="connsiteX150" fmla="*/ 569893 w 11573522"/>
              <a:gd name="connsiteY150" fmla="*/ 1807846 h 3439886"/>
              <a:gd name="connsiteX151" fmla="*/ 578005 w 11573522"/>
              <a:gd name="connsiteY151" fmla="*/ 1801763 h 3439886"/>
              <a:gd name="connsiteX152" fmla="*/ 578005 w 11573522"/>
              <a:gd name="connsiteY152" fmla="*/ 1795679 h 3439886"/>
              <a:gd name="connsiteX153" fmla="*/ 584900 w 11573522"/>
              <a:gd name="connsiteY153" fmla="*/ 1795679 h 3439886"/>
              <a:gd name="connsiteX154" fmla="*/ 584900 w 11573522"/>
              <a:gd name="connsiteY154" fmla="*/ 1802168 h 3439886"/>
              <a:gd name="connsiteX155" fmla="*/ 771079 w 11573522"/>
              <a:gd name="connsiteY155" fmla="*/ 1946137 h 3439886"/>
              <a:gd name="connsiteX156" fmla="*/ 771079 w 11573522"/>
              <a:gd name="connsiteY156" fmla="*/ 1783107 h 3439886"/>
              <a:gd name="connsiteX157" fmla="*/ 771079 w 11573522"/>
              <a:gd name="connsiteY157" fmla="*/ 1768508 h 3439886"/>
              <a:gd name="connsiteX158" fmla="*/ 584900 w 11573522"/>
              <a:gd name="connsiteY158" fmla="*/ 1624133 h 3439886"/>
              <a:gd name="connsiteX159" fmla="*/ 584900 w 11573522"/>
              <a:gd name="connsiteY159" fmla="*/ 1785541 h 3439886"/>
              <a:gd name="connsiteX160" fmla="*/ 584900 w 11573522"/>
              <a:gd name="connsiteY160" fmla="*/ 1795274 h 3439886"/>
              <a:gd name="connsiteX161" fmla="*/ 578005 w 11573522"/>
              <a:gd name="connsiteY161" fmla="*/ 1795274 h 3439886"/>
              <a:gd name="connsiteX162" fmla="*/ 578005 w 11573522"/>
              <a:gd name="connsiteY162" fmla="*/ 1621294 h 3439886"/>
              <a:gd name="connsiteX163" fmla="*/ 437661 w 11573522"/>
              <a:gd name="connsiteY163" fmla="*/ 1512608 h 3439886"/>
              <a:gd name="connsiteX164" fmla="*/ 441312 w 11573522"/>
              <a:gd name="connsiteY164" fmla="*/ 1506930 h 3439886"/>
              <a:gd name="connsiteX165" fmla="*/ 578816 w 11573522"/>
              <a:gd name="connsiteY165" fmla="*/ 1613589 h 3439886"/>
              <a:gd name="connsiteX166" fmla="*/ 578816 w 11573522"/>
              <a:gd name="connsiteY166" fmla="*/ 1435555 h 3439886"/>
              <a:gd name="connsiteX167" fmla="*/ 513106 w 11573522"/>
              <a:gd name="connsiteY167" fmla="*/ 1384456 h 3439886"/>
              <a:gd name="connsiteX168" fmla="*/ 516350 w 11573522"/>
              <a:gd name="connsiteY168" fmla="*/ 1378372 h 3439886"/>
              <a:gd name="connsiteX169" fmla="*/ 582061 w 11573522"/>
              <a:gd name="connsiteY169" fmla="*/ 1429472 h 3439886"/>
              <a:gd name="connsiteX170" fmla="*/ 769862 w 11573522"/>
              <a:gd name="connsiteY170" fmla="*/ 1286719 h 3439886"/>
              <a:gd name="connsiteX171" fmla="*/ 632763 w 11573522"/>
              <a:gd name="connsiteY171" fmla="*/ 1180060 h 3439886"/>
              <a:gd name="connsiteX172" fmla="*/ 636413 w 11573522"/>
              <a:gd name="connsiteY172" fmla="*/ 1173571 h 3439886"/>
              <a:gd name="connsiteX173" fmla="*/ 771079 w 11573522"/>
              <a:gd name="connsiteY173" fmla="*/ 1278203 h 3439886"/>
              <a:gd name="connsiteX174" fmla="*/ 771079 w 11573522"/>
              <a:gd name="connsiteY174" fmla="*/ 1099762 h 3439886"/>
              <a:gd name="connsiteX175" fmla="*/ 708208 w 11573522"/>
              <a:gd name="connsiteY175" fmla="*/ 1051096 h 3439886"/>
              <a:gd name="connsiteX176" fmla="*/ 711453 w 11573522"/>
              <a:gd name="connsiteY176" fmla="*/ 1045419 h 3439886"/>
              <a:gd name="connsiteX177" fmla="*/ 774323 w 11573522"/>
              <a:gd name="connsiteY177" fmla="*/ 1094085 h 3439886"/>
              <a:gd name="connsiteX178" fmla="*/ 962125 w 11573522"/>
              <a:gd name="connsiteY178" fmla="*/ 951332 h 3439886"/>
              <a:gd name="connsiteX179" fmla="*/ 777163 w 11573522"/>
              <a:gd name="connsiteY179" fmla="*/ 807769 h 3439886"/>
              <a:gd name="connsiteX180" fmla="*/ 589362 w 11573522"/>
              <a:gd name="connsiteY180" fmla="*/ 950521 h 3439886"/>
              <a:gd name="connsiteX181" fmla="*/ 711453 w 11573522"/>
              <a:gd name="connsiteY181" fmla="*/ 1045013 h 3439886"/>
              <a:gd name="connsiteX182" fmla="*/ 707802 w 11573522"/>
              <a:gd name="connsiteY182" fmla="*/ 1051096 h 3439886"/>
              <a:gd name="connsiteX183" fmla="*/ 584900 w 11573522"/>
              <a:gd name="connsiteY183" fmla="*/ 955388 h 3439886"/>
              <a:gd name="connsiteX184" fmla="*/ 584900 w 11573522"/>
              <a:gd name="connsiteY184" fmla="*/ 1133828 h 3439886"/>
              <a:gd name="connsiteX185" fmla="*/ 636008 w 11573522"/>
              <a:gd name="connsiteY185" fmla="*/ 1173571 h 3439886"/>
              <a:gd name="connsiteX186" fmla="*/ 632357 w 11573522"/>
              <a:gd name="connsiteY186" fmla="*/ 1180060 h 3439886"/>
              <a:gd name="connsiteX187" fmla="*/ 582872 w 11573522"/>
              <a:gd name="connsiteY187" fmla="*/ 1141534 h 3439886"/>
              <a:gd name="connsiteX188" fmla="*/ 395071 w 11573522"/>
              <a:gd name="connsiteY188" fmla="*/ 1284286 h 3439886"/>
              <a:gd name="connsiteX189" fmla="*/ 516350 w 11573522"/>
              <a:gd name="connsiteY189" fmla="*/ 1378372 h 3439886"/>
              <a:gd name="connsiteX190" fmla="*/ 512700 w 11573522"/>
              <a:gd name="connsiteY190" fmla="*/ 1384050 h 3439886"/>
              <a:gd name="connsiteX191" fmla="*/ 392637 w 11573522"/>
              <a:gd name="connsiteY191" fmla="*/ 1291180 h 3439886"/>
              <a:gd name="connsiteX192" fmla="*/ 392637 w 11573522"/>
              <a:gd name="connsiteY192" fmla="*/ 1469214 h 3439886"/>
              <a:gd name="connsiteX193" fmla="*/ 440906 w 11573522"/>
              <a:gd name="connsiteY193" fmla="*/ 1506525 h 3439886"/>
              <a:gd name="connsiteX194" fmla="*/ 437661 w 11573522"/>
              <a:gd name="connsiteY194" fmla="*/ 1512608 h 3439886"/>
              <a:gd name="connsiteX195" fmla="*/ 391015 w 11573522"/>
              <a:gd name="connsiteY195" fmla="*/ 1476514 h 3439886"/>
              <a:gd name="connsiteX196" fmla="*/ 195912 w 11573522"/>
              <a:gd name="connsiteY196" fmla="*/ 1624539 h 3439886"/>
              <a:gd name="connsiteX197" fmla="*/ 0 w 11573522"/>
              <a:gd name="connsiteY197" fmla="*/ 1472459 h 3439886"/>
              <a:gd name="connsiteX198" fmla="*/ 0 w 11573522"/>
              <a:gd name="connsiteY198" fmla="*/ 1412033 h 3439886"/>
              <a:gd name="connsiteX199" fmla="*/ 6490 w 11573522"/>
              <a:gd name="connsiteY199" fmla="*/ 1414872 h 3439886"/>
              <a:gd name="connsiteX200" fmla="*/ 6490 w 11573522"/>
              <a:gd name="connsiteY200" fmla="*/ 1469214 h 3439886"/>
              <a:gd name="connsiteX201" fmla="*/ 192668 w 11573522"/>
              <a:gd name="connsiteY201" fmla="*/ 1613589 h 3439886"/>
              <a:gd name="connsiteX202" fmla="*/ 192668 w 11573522"/>
              <a:gd name="connsiteY202" fmla="*/ 1435555 h 3439886"/>
              <a:gd name="connsiteX203" fmla="*/ 6490 w 11573522"/>
              <a:gd name="connsiteY203" fmla="*/ 1291180 h 3439886"/>
              <a:gd name="connsiteX204" fmla="*/ 6490 w 11573522"/>
              <a:gd name="connsiteY204" fmla="*/ 1414466 h 3439886"/>
              <a:gd name="connsiteX205" fmla="*/ 0 w 11573522"/>
              <a:gd name="connsiteY205" fmla="*/ 1411627 h 3439886"/>
              <a:gd name="connsiteX206" fmla="*/ 0 w 11573522"/>
              <a:gd name="connsiteY206" fmla="*/ 1282664 h 3439886"/>
              <a:gd name="connsiteX207" fmla="*/ 66926 w 11573522"/>
              <a:gd name="connsiteY207" fmla="*/ 1231565 h 3439886"/>
              <a:gd name="connsiteX208" fmla="*/ 73821 w 11573522"/>
              <a:gd name="connsiteY208" fmla="*/ 1234809 h 3439886"/>
              <a:gd name="connsiteX209" fmla="*/ 8924 w 11573522"/>
              <a:gd name="connsiteY209" fmla="*/ 1284286 h 3439886"/>
              <a:gd name="connsiteX210" fmla="*/ 196318 w 11573522"/>
              <a:gd name="connsiteY210" fmla="*/ 1429472 h 3439886"/>
              <a:gd name="connsiteX211" fmla="*/ 384119 w 11573522"/>
              <a:gd name="connsiteY211" fmla="*/ 1286719 h 3439886"/>
              <a:gd name="connsiteX212" fmla="*/ 196724 w 11573522"/>
              <a:gd name="connsiteY212" fmla="*/ 1141534 h 3439886"/>
              <a:gd name="connsiteX213" fmla="*/ 74227 w 11573522"/>
              <a:gd name="connsiteY213" fmla="*/ 1234403 h 3439886"/>
              <a:gd name="connsiteX214" fmla="*/ 67332 w 11573522"/>
              <a:gd name="connsiteY214" fmla="*/ 1231159 h 3439886"/>
              <a:gd name="connsiteX215" fmla="*/ 191856 w 11573522"/>
              <a:gd name="connsiteY215" fmla="*/ 1136667 h 3439886"/>
              <a:gd name="connsiteX216" fmla="*/ 191856 w 11573522"/>
              <a:gd name="connsiteY216" fmla="*/ 1044607 h 3439886"/>
              <a:gd name="connsiteX217" fmla="*/ 198752 w 11573522"/>
              <a:gd name="connsiteY217" fmla="*/ 1045419 h 3439886"/>
              <a:gd name="connsiteX218" fmla="*/ 198752 w 11573522"/>
              <a:gd name="connsiteY218" fmla="*/ 1133828 h 3439886"/>
              <a:gd name="connsiteX219" fmla="*/ 384524 w 11573522"/>
              <a:gd name="connsiteY219" fmla="*/ 1278203 h 3439886"/>
              <a:gd name="connsiteX220" fmla="*/ 384524 w 11573522"/>
              <a:gd name="connsiteY220" fmla="*/ 1099762 h 3439886"/>
              <a:gd name="connsiteX221" fmla="*/ 296912 w 11573522"/>
              <a:gd name="connsiteY221" fmla="*/ 1032037 h 3439886"/>
              <a:gd name="connsiteX222" fmla="*/ 300968 w 11573522"/>
              <a:gd name="connsiteY222" fmla="*/ 1026359 h 3439886"/>
              <a:gd name="connsiteX223" fmla="*/ 388175 w 11573522"/>
              <a:gd name="connsiteY223" fmla="*/ 1094085 h 3439886"/>
              <a:gd name="connsiteX224" fmla="*/ 575977 w 11573522"/>
              <a:gd name="connsiteY224" fmla="*/ 951332 h 3439886"/>
              <a:gd name="connsiteX225" fmla="*/ 434822 w 11573522"/>
              <a:gd name="connsiteY225" fmla="*/ 841835 h 3439886"/>
              <a:gd name="connsiteX226" fmla="*/ 438878 w 11573522"/>
              <a:gd name="connsiteY226" fmla="*/ 836158 h 3439886"/>
              <a:gd name="connsiteX227" fmla="*/ 578816 w 11573522"/>
              <a:gd name="connsiteY227" fmla="*/ 944843 h 3439886"/>
              <a:gd name="connsiteX228" fmla="*/ 578816 w 11573522"/>
              <a:gd name="connsiteY228" fmla="*/ 766808 h 3439886"/>
              <a:gd name="connsiteX229" fmla="*/ 521218 w 11573522"/>
              <a:gd name="connsiteY229" fmla="*/ 722199 h 3439886"/>
              <a:gd name="connsiteX230" fmla="*/ 525274 w 11573522"/>
              <a:gd name="connsiteY230" fmla="*/ 716927 h 3439886"/>
              <a:gd name="connsiteX231" fmla="*/ 582061 w 11573522"/>
              <a:gd name="connsiteY231" fmla="*/ 761131 h 3439886"/>
              <a:gd name="connsiteX232" fmla="*/ 769862 w 11573522"/>
              <a:gd name="connsiteY232" fmla="*/ 618379 h 3439886"/>
              <a:gd name="connsiteX233" fmla="*/ 582872 w 11573522"/>
              <a:gd name="connsiteY233" fmla="*/ 472787 h 3439886"/>
              <a:gd name="connsiteX234" fmla="*/ 395071 w 11573522"/>
              <a:gd name="connsiteY234" fmla="*/ 615540 h 3439886"/>
              <a:gd name="connsiteX235" fmla="*/ 524868 w 11573522"/>
              <a:gd name="connsiteY235" fmla="*/ 716521 h 3439886"/>
              <a:gd name="connsiteX236" fmla="*/ 521218 w 11573522"/>
              <a:gd name="connsiteY236" fmla="*/ 722199 h 3439886"/>
              <a:gd name="connsiteX237" fmla="*/ 392637 w 11573522"/>
              <a:gd name="connsiteY237" fmla="*/ 622434 h 3439886"/>
              <a:gd name="connsiteX238" fmla="*/ 392637 w 11573522"/>
              <a:gd name="connsiteY238" fmla="*/ 800875 h 3439886"/>
              <a:gd name="connsiteX239" fmla="*/ 438472 w 11573522"/>
              <a:gd name="connsiteY239" fmla="*/ 836158 h 3439886"/>
              <a:gd name="connsiteX240" fmla="*/ 434416 w 11573522"/>
              <a:gd name="connsiteY240" fmla="*/ 841430 h 3439886"/>
              <a:gd name="connsiteX241" fmla="*/ 391015 w 11573522"/>
              <a:gd name="connsiteY241" fmla="*/ 807769 h 3439886"/>
              <a:gd name="connsiteX242" fmla="*/ 203214 w 11573522"/>
              <a:gd name="connsiteY242" fmla="*/ 950521 h 3439886"/>
              <a:gd name="connsiteX243" fmla="*/ 300968 w 11573522"/>
              <a:gd name="connsiteY243" fmla="*/ 1026359 h 3439886"/>
              <a:gd name="connsiteX244" fmla="*/ 296912 w 11573522"/>
              <a:gd name="connsiteY244" fmla="*/ 1031630 h 3439886"/>
              <a:gd name="connsiteX245" fmla="*/ 198752 w 11573522"/>
              <a:gd name="connsiteY245" fmla="*/ 955388 h 3439886"/>
              <a:gd name="connsiteX246" fmla="*/ 198752 w 11573522"/>
              <a:gd name="connsiteY246" fmla="*/ 1045013 h 3439886"/>
              <a:gd name="connsiteX247" fmla="*/ 191856 w 11573522"/>
              <a:gd name="connsiteY247" fmla="*/ 1044202 h 3439886"/>
              <a:gd name="connsiteX248" fmla="*/ 191856 w 11573522"/>
              <a:gd name="connsiteY248" fmla="*/ 952954 h 3439886"/>
              <a:gd name="connsiteX249" fmla="*/ 183744 w 11573522"/>
              <a:gd name="connsiteY249" fmla="*/ 946465 h 3439886"/>
              <a:gd name="connsiteX250" fmla="*/ 183744 w 11573522"/>
              <a:gd name="connsiteY250" fmla="*/ 937949 h 3439886"/>
              <a:gd name="connsiteX251" fmla="*/ 192668 w 11573522"/>
              <a:gd name="connsiteY251" fmla="*/ 944843 h 3439886"/>
              <a:gd name="connsiteX252" fmla="*/ 192668 w 11573522"/>
              <a:gd name="connsiteY252" fmla="*/ 766808 h 3439886"/>
              <a:gd name="connsiteX253" fmla="*/ 183744 w 11573522"/>
              <a:gd name="connsiteY253" fmla="*/ 759914 h 3439886"/>
              <a:gd name="connsiteX254" fmla="*/ 183744 w 11573522"/>
              <a:gd name="connsiteY254" fmla="*/ 751398 h 3439886"/>
              <a:gd name="connsiteX255" fmla="*/ 196318 w 11573522"/>
              <a:gd name="connsiteY255" fmla="*/ 761131 h 3439886"/>
              <a:gd name="connsiteX256" fmla="*/ 384119 w 11573522"/>
              <a:gd name="connsiteY256" fmla="*/ 618379 h 3439886"/>
              <a:gd name="connsiteX257" fmla="*/ 196724 w 11573522"/>
              <a:gd name="connsiteY257" fmla="*/ 472787 h 3439886"/>
              <a:gd name="connsiteX258" fmla="*/ 8924 w 11573522"/>
              <a:gd name="connsiteY258" fmla="*/ 615540 h 3439886"/>
              <a:gd name="connsiteX259" fmla="*/ 183339 w 11573522"/>
              <a:gd name="connsiteY259" fmla="*/ 750992 h 3439886"/>
              <a:gd name="connsiteX260" fmla="*/ 183339 w 11573522"/>
              <a:gd name="connsiteY260" fmla="*/ 759508 h 3439886"/>
              <a:gd name="connsiteX261" fmla="*/ 6490 w 11573522"/>
              <a:gd name="connsiteY261" fmla="*/ 622434 h 3439886"/>
              <a:gd name="connsiteX262" fmla="*/ 6490 w 11573522"/>
              <a:gd name="connsiteY262" fmla="*/ 800875 h 3439886"/>
              <a:gd name="connsiteX263" fmla="*/ 183339 w 11573522"/>
              <a:gd name="connsiteY263" fmla="*/ 937544 h 3439886"/>
              <a:gd name="connsiteX264" fmla="*/ 183339 w 11573522"/>
              <a:gd name="connsiteY264" fmla="*/ 946060 h 3439886"/>
              <a:gd name="connsiteX265" fmla="*/ 0 w 11573522"/>
              <a:gd name="connsiteY265" fmla="*/ 804119 h 3439886"/>
              <a:gd name="connsiteX266" fmla="*/ 0 w 11573522"/>
              <a:gd name="connsiteY266" fmla="*/ 613917 h 3439886"/>
              <a:gd name="connsiteX267" fmla="*/ 191856 w 11573522"/>
              <a:gd name="connsiteY267" fmla="*/ 468327 h 3439886"/>
              <a:gd name="connsiteX268" fmla="*/ 191856 w 11573522"/>
              <a:gd name="connsiteY268" fmla="*/ 289076 h 3439886"/>
              <a:gd name="connsiteX269" fmla="*/ 198752 w 11573522"/>
              <a:gd name="connsiteY269" fmla="*/ 294348 h 3439886"/>
              <a:gd name="connsiteX270" fmla="*/ 198752 w 11573522"/>
              <a:gd name="connsiteY270" fmla="*/ 465488 h 3439886"/>
              <a:gd name="connsiteX271" fmla="*/ 384524 w 11573522"/>
              <a:gd name="connsiteY271" fmla="*/ 609862 h 3439886"/>
              <a:gd name="connsiteX272" fmla="*/ 384524 w 11573522"/>
              <a:gd name="connsiteY272" fmla="*/ 431828 h 3439886"/>
              <a:gd name="connsiteX273" fmla="*/ 198752 w 11573522"/>
              <a:gd name="connsiteY273" fmla="*/ 287453 h 3439886"/>
              <a:gd name="connsiteX274" fmla="*/ 198752 w 11573522"/>
              <a:gd name="connsiteY274" fmla="*/ 293942 h 3439886"/>
              <a:gd name="connsiteX275" fmla="*/ 191856 w 11573522"/>
              <a:gd name="connsiteY275" fmla="*/ 288670 h 3439886"/>
              <a:gd name="connsiteX276" fmla="*/ 191856 w 11573522"/>
              <a:gd name="connsiteY276" fmla="*/ 278937 h 3439886"/>
              <a:gd name="connsiteX277" fmla="*/ 377629 w 11573522"/>
              <a:gd name="connsiteY277" fmla="*/ 137401 h 3439886"/>
              <a:gd name="connsiteX278" fmla="*/ 383308 w 11573522"/>
              <a:gd name="connsiteY278" fmla="*/ 141862 h 3439886"/>
              <a:gd name="connsiteX279" fmla="*/ 200780 w 11573522"/>
              <a:gd name="connsiteY279" fmla="*/ 280559 h 3439886"/>
              <a:gd name="connsiteX280" fmla="*/ 388175 w 11573522"/>
              <a:gd name="connsiteY280" fmla="*/ 425745 h 3439886"/>
              <a:gd name="connsiteX281" fmla="*/ 575977 w 11573522"/>
              <a:gd name="connsiteY281" fmla="*/ 282993 h 3439886"/>
              <a:gd name="connsiteX282" fmla="*/ 388580 w 11573522"/>
              <a:gd name="connsiteY282" fmla="*/ 137807 h 3439886"/>
              <a:gd name="connsiteX283" fmla="*/ 383308 w 11573522"/>
              <a:gd name="connsiteY283" fmla="*/ 141862 h 3439886"/>
              <a:gd name="connsiteX284" fmla="*/ 378035 w 11573522"/>
              <a:gd name="connsiteY284" fmla="*/ 137401 h 3439886"/>
              <a:gd name="connsiteX285" fmla="*/ 386147 w 11573522"/>
              <a:gd name="connsiteY285" fmla="*/ 131318 h 3439886"/>
              <a:gd name="connsiteX286" fmla="*/ 386147 w 11573522"/>
              <a:gd name="connsiteY286" fmla="*/ 1350 h 34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1573522" h="3439886" extrusionOk="0">
                <a:moveTo>
                  <a:pt x="388580" y="2811978"/>
                </a:moveTo>
                <a:cubicBezTo>
                  <a:pt x="266084" y="2905253"/>
                  <a:pt x="266084" y="2905253"/>
                  <a:pt x="266084" y="2905253"/>
                </a:cubicBezTo>
                <a:cubicBezTo>
                  <a:pt x="200780" y="2954731"/>
                  <a:pt x="200780" y="2954731"/>
                  <a:pt x="200780" y="2954731"/>
                </a:cubicBezTo>
                <a:cubicBezTo>
                  <a:pt x="388175" y="3100322"/>
                  <a:pt x="388175" y="3100322"/>
                  <a:pt x="388175" y="3100322"/>
                </a:cubicBezTo>
                <a:cubicBezTo>
                  <a:pt x="575977" y="2957569"/>
                  <a:pt x="575977" y="2957569"/>
                  <a:pt x="575977" y="2957569"/>
                </a:cubicBezTo>
                <a:cubicBezTo>
                  <a:pt x="388580" y="2811978"/>
                  <a:pt x="388580" y="2811978"/>
                  <a:pt x="388580" y="2811978"/>
                </a:cubicBezTo>
                <a:close/>
                <a:moveTo>
                  <a:pt x="386147" y="0"/>
                </a:moveTo>
                <a:lnTo>
                  <a:pt x="392637" y="0"/>
                </a:lnTo>
                <a:lnTo>
                  <a:pt x="392637" y="28893"/>
                </a:lnTo>
                <a:cubicBezTo>
                  <a:pt x="392637" y="131318"/>
                  <a:pt x="392637" y="131318"/>
                  <a:pt x="392637" y="131318"/>
                </a:cubicBezTo>
                <a:cubicBezTo>
                  <a:pt x="578816" y="275693"/>
                  <a:pt x="578816" y="275693"/>
                  <a:pt x="578816" y="275693"/>
                </a:cubicBezTo>
                <a:cubicBezTo>
                  <a:pt x="578816" y="97658"/>
                  <a:pt x="578816" y="97658"/>
                  <a:pt x="578816" y="97658"/>
                </a:cubicBezTo>
                <a:cubicBezTo>
                  <a:pt x="521320" y="52946"/>
                  <a:pt x="485384" y="25001"/>
                  <a:pt x="462924" y="7536"/>
                </a:cubicBezTo>
                <a:lnTo>
                  <a:pt x="453234" y="0"/>
                </a:lnTo>
                <a:lnTo>
                  <a:pt x="464209" y="0"/>
                </a:lnTo>
                <a:lnTo>
                  <a:pt x="484510" y="15775"/>
                </a:lnTo>
                <a:cubicBezTo>
                  <a:pt x="582061" y="91574"/>
                  <a:pt x="582061" y="91574"/>
                  <a:pt x="582061" y="91574"/>
                </a:cubicBezTo>
                <a:cubicBezTo>
                  <a:pt x="638188" y="48992"/>
                  <a:pt x="673267" y="22378"/>
                  <a:pt x="695192" y="5744"/>
                </a:cubicBezTo>
                <a:lnTo>
                  <a:pt x="702764" y="0"/>
                </a:lnTo>
                <a:lnTo>
                  <a:pt x="2758098" y="0"/>
                </a:lnTo>
                <a:lnTo>
                  <a:pt x="2764588" y="0"/>
                </a:lnTo>
                <a:lnTo>
                  <a:pt x="2825185" y="0"/>
                </a:lnTo>
                <a:lnTo>
                  <a:pt x="2836160" y="0"/>
                </a:lnTo>
                <a:lnTo>
                  <a:pt x="3074715" y="0"/>
                </a:lnTo>
                <a:lnTo>
                  <a:pt x="9201571" y="0"/>
                </a:lnTo>
                <a:lnTo>
                  <a:pt x="11573522" y="0"/>
                </a:lnTo>
                <a:lnTo>
                  <a:pt x="11573522" y="3439886"/>
                </a:lnTo>
                <a:lnTo>
                  <a:pt x="962936" y="3439886"/>
                </a:lnTo>
                <a:lnTo>
                  <a:pt x="962936" y="3439632"/>
                </a:lnTo>
                <a:cubicBezTo>
                  <a:pt x="962936" y="3438953"/>
                  <a:pt x="962936" y="3438953"/>
                  <a:pt x="962936" y="3438953"/>
                </a:cubicBezTo>
                <a:cubicBezTo>
                  <a:pt x="776757" y="3294579"/>
                  <a:pt x="776757" y="3294579"/>
                  <a:pt x="776757" y="3294579"/>
                </a:cubicBezTo>
                <a:cubicBezTo>
                  <a:pt x="776757" y="3361342"/>
                  <a:pt x="776757" y="3403069"/>
                  <a:pt x="776757" y="3429148"/>
                </a:cubicBezTo>
                <a:lnTo>
                  <a:pt x="776757" y="3439886"/>
                </a:lnTo>
                <a:lnTo>
                  <a:pt x="769862" y="3439886"/>
                </a:lnTo>
                <a:lnTo>
                  <a:pt x="769862" y="3414403"/>
                </a:lnTo>
                <a:cubicBezTo>
                  <a:pt x="769862" y="3292145"/>
                  <a:pt x="769862" y="3292145"/>
                  <a:pt x="769862" y="3292145"/>
                </a:cubicBezTo>
                <a:cubicBezTo>
                  <a:pt x="629924" y="3183458"/>
                  <a:pt x="629924" y="3183458"/>
                  <a:pt x="629924" y="3183458"/>
                </a:cubicBezTo>
                <a:cubicBezTo>
                  <a:pt x="633168" y="3177375"/>
                  <a:pt x="633168" y="3177375"/>
                  <a:pt x="633168" y="3177375"/>
                </a:cubicBezTo>
                <a:cubicBezTo>
                  <a:pt x="771079" y="3284034"/>
                  <a:pt x="771079" y="3284034"/>
                  <a:pt x="771079" y="3284034"/>
                </a:cubicBezTo>
                <a:cubicBezTo>
                  <a:pt x="771079" y="3105999"/>
                  <a:pt x="771079" y="3105999"/>
                  <a:pt x="771079" y="3105999"/>
                </a:cubicBezTo>
                <a:cubicBezTo>
                  <a:pt x="704963" y="3054900"/>
                  <a:pt x="704963" y="3054900"/>
                  <a:pt x="704963" y="3054900"/>
                </a:cubicBezTo>
                <a:cubicBezTo>
                  <a:pt x="708614" y="3049222"/>
                  <a:pt x="708614" y="3049222"/>
                  <a:pt x="708614" y="3049222"/>
                </a:cubicBezTo>
                <a:cubicBezTo>
                  <a:pt x="774323" y="3100322"/>
                  <a:pt x="774323" y="3100322"/>
                  <a:pt x="774323" y="3100322"/>
                </a:cubicBezTo>
                <a:cubicBezTo>
                  <a:pt x="962125" y="2957569"/>
                  <a:pt x="962125" y="2957569"/>
                  <a:pt x="962125" y="2957569"/>
                </a:cubicBezTo>
                <a:cubicBezTo>
                  <a:pt x="824621" y="2850911"/>
                  <a:pt x="824621" y="2850911"/>
                  <a:pt x="824621" y="2850911"/>
                </a:cubicBezTo>
                <a:cubicBezTo>
                  <a:pt x="828271" y="2844422"/>
                  <a:pt x="828271" y="2844422"/>
                  <a:pt x="828271" y="2844422"/>
                </a:cubicBezTo>
                <a:cubicBezTo>
                  <a:pt x="962936" y="2948647"/>
                  <a:pt x="962936" y="2948647"/>
                  <a:pt x="962936" y="2948647"/>
                </a:cubicBezTo>
                <a:cubicBezTo>
                  <a:pt x="962936" y="2770612"/>
                  <a:pt x="962936" y="2770612"/>
                  <a:pt x="962936" y="2770612"/>
                </a:cubicBezTo>
                <a:cubicBezTo>
                  <a:pt x="900065" y="2721947"/>
                  <a:pt x="900065" y="2721947"/>
                  <a:pt x="900065" y="2721947"/>
                </a:cubicBezTo>
                <a:cubicBezTo>
                  <a:pt x="903716" y="2715864"/>
                  <a:pt x="903716" y="2715864"/>
                  <a:pt x="903716" y="2715864"/>
                </a:cubicBezTo>
                <a:cubicBezTo>
                  <a:pt x="966181" y="2764529"/>
                  <a:pt x="966181" y="2764529"/>
                  <a:pt x="966181" y="2764529"/>
                </a:cubicBezTo>
                <a:cubicBezTo>
                  <a:pt x="1153982" y="2621777"/>
                  <a:pt x="1153982" y="2621777"/>
                  <a:pt x="1153982" y="2621777"/>
                </a:cubicBezTo>
                <a:cubicBezTo>
                  <a:pt x="969021" y="2478619"/>
                  <a:pt x="969021" y="2478619"/>
                  <a:pt x="969021" y="2478619"/>
                </a:cubicBezTo>
                <a:cubicBezTo>
                  <a:pt x="781219" y="2621371"/>
                  <a:pt x="781219" y="2621371"/>
                  <a:pt x="781219" y="2621371"/>
                </a:cubicBezTo>
                <a:cubicBezTo>
                  <a:pt x="903310" y="2715864"/>
                  <a:pt x="903310" y="2715864"/>
                  <a:pt x="903310" y="2715864"/>
                </a:cubicBezTo>
                <a:cubicBezTo>
                  <a:pt x="900065" y="2721542"/>
                  <a:pt x="900065" y="2721542"/>
                  <a:pt x="900065" y="2721542"/>
                </a:cubicBezTo>
                <a:cubicBezTo>
                  <a:pt x="776757" y="2626238"/>
                  <a:pt x="776757" y="2626238"/>
                  <a:pt x="776757" y="2626238"/>
                </a:cubicBezTo>
                <a:cubicBezTo>
                  <a:pt x="776757" y="2804273"/>
                  <a:pt x="776757" y="2804273"/>
                  <a:pt x="776757" y="2804273"/>
                </a:cubicBezTo>
                <a:cubicBezTo>
                  <a:pt x="828271" y="2844017"/>
                  <a:pt x="828271" y="2844017"/>
                  <a:pt x="828271" y="2844017"/>
                </a:cubicBezTo>
                <a:cubicBezTo>
                  <a:pt x="824215" y="2850506"/>
                  <a:pt x="824215" y="2850506"/>
                  <a:pt x="824215" y="2850506"/>
                </a:cubicBezTo>
                <a:cubicBezTo>
                  <a:pt x="774729" y="2811978"/>
                  <a:pt x="774729" y="2811978"/>
                  <a:pt x="774729" y="2811978"/>
                </a:cubicBezTo>
                <a:cubicBezTo>
                  <a:pt x="586928" y="2954731"/>
                  <a:pt x="586928" y="2954731"/>
                  <a:pt x="586928" y="2954731"/>
                </a:cubicBezTo>
                <a:cubicBezTo>
                  <a:pt x="708208" y="3048817"/>
                  <a:pt x="708208" y="3048817"/>
                  <a:pt x="708208" y="3048817"/>
                </a:cubicBezTo>
                <a:cubicBezTo>
                  <a:pt x="704963" y="3054900"/>
                  <a:pt x="704963" y="3054900"/>
                  <a:pt x="704963" y="3054900"/>
                </a:cubicBezTo>
                <a:cubicBezTo>
                  <a:pt x="584900" y="2961625"/>
                  <a:pt x="584900" y="2961625"/>
                  <a:pt x="584900" y="2961625"/>
                </a:cubicBezTo>
                <a:cubicBezTo>
                  <a:pt x="584900" y="3140065"/>
                  <a:pt x="584900" y="3140065"/>
                  <a:pt x="584900" y="3140065"/>
                </a:cubicBezTo>
                <a:cubicBezTo>
                  <a:pt x="633168" y="3177375"/>
                  <a:pt x="633168" y="3177375"/>
                  <a:pt x="633168" y="3177375"/>
                </a:cubicBezTo>
                <a:cubicBezTo>
                  <a:pt x="629518" y="3183052"/>
                  <a:pt x="629518" y="3183052"/>
                  <a:pt x="629518" y="3183052"/>
                </a:cubicBezTo>
                <a:cubicBezTo>
                  <a:pt x="582872" y="3146960"/>
                  <a:pt x="582872" y="3146960"/>
                  <a:pt x="582872" y="3146960"/>
                </a:cubicBezTo>
                <a:cubicBezTo>
                  <a:pt x="388175" y="3295390"/>
                  <a:pt x="388175" y="3295390"/>
                  <a:pt x="388175" y="3295390"/>
                </a:cubicBezTo>
                <a:cubicBezTo>
                  <a:pt x="191856" y="3143310"/>
                  <a:pt x="191856" y="3143310"/>
                  <a:pt x="191856" y="3143310"/>
                </a:cubicBezTo>
                <a:cubicBezTo>
                  <a:pt x="191856" y="3082477"/>
                  <a:pt x="191856" y="3082477"/>
                  <a:pt x="191856" y="3082477"/>
                </a:cubicBezTo>
                <a:cubicBezTo>
                  <a:pt x="198752" y="3085316"/>
                  <a:pt x="198752" y="3085316"/>
                  <a:pt x="198752" y="3085316"/>
                </a:cubicBezTo>
                <a:cubicBezTo>
                  <a:pt x="198752" y="3140065"/>
                  <a:pt x="198752" y="3140065"/>
                  <a:pt x="198752" y="3140065"/>
                </a:cubicBezTo>
                <a:cubicBezTo>
                  <a:pt x="384930" y="3284034"/>
                  <a:pt x="384930" y="3284034"/>
                  <a:pt x="384930" y="3284034"/>
                </a:cubicBezTo>
                <a:cubicBezTo>
                  <a:pt x="384930" y="3105999"/>
                  <a:pt x="384930" y="3105999"/>
                  <a:pt x="384930" y="3105999"/>
                </a:cubicBezTo>
                <a:cubicBezTo>
                  <a:pt x="198752" y="2961625"/>
                  <a:pt x="198752" y="2961625"/>
                  <a:pt x="198752" y="2961625"/>
                </a:cubicBezTo>
                <a:cubicBezTo>
                  <a:pt x="198752" y="3084911"/>
                  <a:pt x="198752" y="3084911"/>
                  <a:pt x="198752" y="3084911"/>
                </a:cubicBezTo>
                <a:cubicBezTo>
                  <a:pt x="191856" y="3082072"/>
                  <a:pt x="191856" y="3082072"/>
                  <a:pt x="191856" y="3082072"/>
                </a:cubicBezTo>
                <a:cubicBezTo>
                  <a:pt x="191856" y="2953108"/>
                  <a:pt x="191856" y="2953108"/>
                  <a:pt x="191856" y="2953108"/>
                </a:cubicBezTo>
                <a:cubicBezTo>
                  <a:pt x="259189" y="2902009"/>
                  <a:pt x="259189" y="2902009"/>
                  <a:pt x="259189" y="2902009"/>
                </a:cubicBezTo>
                <a:cubicBezTo>
                  <a:pt x="383713" y="2807517"/>
                  <a:pt x="383713" y="2807517"/>
                  <a:pt x="383713" y="2807517"/>
                </a:cubicBezTo>
                <a:cubicBezTo>
                  <a:pt x="383713" y="2715053"/>
                  <a:pt x="383713" y="2715053"/>
                  <a:pt x="383713" y="2715053"/>
                </a:cubicBezTo>
                <a:cubicBezTo>
                  <a:pt x="390609" y="2716269"/>
                  <a:pt x="390609" y="2716269"/>
                  <a:pt x="390609" y="2716269"/>
                </a:cubicBezTo>
                <a:cubicBezTo>
                  <a:pt x="390609" y="2804273"/>
                  <a:pt x="390609" y="2804273"/>
                  <a:pt x="390609" y="2804273"/>
                </a:cubicBezTo>
                <a:cubicBezTo>
                  <a:pt x="576788" y="2948647"/>
                  <a:pt x="576788" y="2948647"/>
                  <a:pt x="576788" y="2948647"/>
                </a:cubicBezTo>
                <a:cubicBezTo>
                  <a:pt x="576788" y="2770612"/>
                  <a:pt x="576788" y="2770612"/>
                  <a:pt x="576788" y="2770612"/>
                </a:cubicBezTo>
                <a:cubicBezTo>
                  <a:pt x="489174" y="2702481"/>
                  <a:pt x="489174" y="2702481"/>
                  <a:pt x="489174" y="2702481"/>
                </a:cubicBezTo>
                <a:cubicBezTo>
                  <a:pt x="492825" y="2697209"/>
                  <a:pt x="492825" y="2697209"/>
                  <a:pt x="492825" y="2697209"/>
                </a:cubicBezTo>
                <a:cubicBezTo>
                  <a:pt x="580033" y="2764529"/>
                  <a:pt x="580033" y="2764529"/>
                  <a:pt x="580033" y="2764529"/>
                </a:cubicBezTo>
                <a:cubicBezTo>
                  <a:pt x="767834" y="2621777"/>
                  <a:pt x="767834" y="2621777"/>
                  <a:pt x="767834" y="2621777"/>
                </a:cubicBezTo>
                <a:cubicBezTo>
                  <a:pt x="626679" y="2512280"/>
                  <a:pt x="626679" y="2512280"/>
                  <a:pt x="626679" y="2512280"/>
                </a:cubicBezTo>
                <a:cubicBezTo>
                  <a:pt x="630735" y="2507007"/>
                  <a:pt x="630735" y="2507007"/>
                  <a:pt x="630735" y="2507007"/>
                </a:cubicBezTo>
                <a:cubicBezTo>
                  <a:pt x="771079" y="2615693"/>
                  <a:pt x="771079" y="2615693"/>
                  <a:pt x="771079" y="2615693"/>
                </a:cubicBezTo>
                <a:cubicBezTo>
                  <a:pt x="771079" y="2437659"/>
                  <a:pt x="771079" y="2437659"/>
                  <a:pt x="771079" y="2437659"/>
                </a:cubicBezTo>
                <a:cubicBezTo>
                  <a:pt x="713481" y="2392644"/>
                  <a:pt x="713481" y="2392644"/>
                  <a:pt x="713481" y="2392644"/>
                </a:cubicBezTo>
                <a:cubicBezTo>
                  <a:pt x="717131" y="2387372"/>
                  <a:pt x="717131" y="2387372"/>
                  <a:pt x="717131" y="2387372"/>
                </a:cubicBezTo>
                <a:cubicBezTo>
                  <a:pt x="774323" y="2431576"/>
                  <a:pt x="774323" y="2431576"/>
                  <a:pt x="774323" y="2431576"/>
                </a:cubicBezTo>
                <a:cubicBezTo>
                  <a:pt x="962125" y="2288824"/>
                  <a:pt x="962125" y="2288824"/>
                  <a:pt x="962125" y="2288824"/>
                </a:cubicBezTo>
                <a:cubicBezTo>
                  <a:pt x="774729" y="2143638"/>
                  <a:pt x="774729" y="2143638"/>
                  <a:pt x="774729" y="2143638"/>
                </a:cubicBezTo>
                <a:cubicBezTo>
                  <a:pt x="586928" y="2286391"/>
                  <a:pt x="586928" y="2286391"/>
                  <a:pt x="586928" y="2286391"/>
                </a:cubicBezTo>
                <a:cubicBezTo>
                  <a:pt x="717131" y="2387372"/>
                  <a:pt x="717131" y="2387372"/>
                  <a:pt x="717131" y="2387372"/>
                </a:cubicBezTo>
                <a:cubicBezTo>
                  <a:pt x="713075" y="2392644"/>
                  <a:pt x="713075" y="2392644"/>
                  <a:pt x="713075" y="2392644"/>
                </a:cubicBezTo>
                <a:cubicBezTo>
                  <a:pt x="584900" y="2293285"/>
                  <a:pt x="584900" y="2293285"/>
                  <a:pt x="584900" y="2293285"/>
                </a:cubicBezTo>
                <a:cubicBezTo>
                  <a:pt x="584900" y="2471319"/>
                  <a:pt x="584900" y="2471319"/>
                  <a:pt x="584900" y="2471319"/>
                </a:cubicBezTo>
                <a:cubicBezTo>
                  <a:pt x="630329" y="2506602"/>
                  <a:pt x="630329" y="2506602"/>
                  <a:pt x="630329" y="2506602"/>
                </a:cubicBezTo>
                <a:cubicBezTo>
                  <a:pt x="626679" y="2512280"/>
                  <a:pt x="626679" y="2512280"/>
                  <a:pt x="626679" y="2512280"/>
                </a:cubicBezTo>
                <a:cubicBezTo>
                  <a:pt x="582872" y="2478619"/>
                  <a:pt x="582872" y="2478619"/>
                  <a:pt x="582872" y="2478619"/>
                </a:cubicBezTo>
                <a:cubicBezTo>
                  <a:pt x="395071" y="2621371"/>
                  <a:pt x="395071" y="2621371"/>
                  <a:pt x="395071" y="2621371"/>
                </a:cubicBezTo>
                <a:cubicBezTo>
                  <a:pt x="492825" y="2696804"/>
                  <a:pt x="492825" y="2696804"/>
                  <a:pt x="492825" y="2696804"/>
                </a:cubicBezTo>
                <a:cubicBezTo>
                  <a:pt x="488769" y="2702481"/>
                  <a:pt x="488769" y="2702481"/>
                  <a:pt x="488769" y="2702481"/>
                </a:cubicBezTo>
                <a:cubicBezTo>
                  <a:pt x="390609" y="2626238"/>
                  <a:pt x="390609" y="2626238"/>
                  <a:pt x="390609" y="2626238"/>
                </a:cubicBezTo>
                <a:cubicBezTo>
                  <a:pt x="390609" y="2715864"/>
                  <a:pt x="390609" y="2715864"/>
                  <a:pt x="390609" y="2715864"/>
                </a:cubicBezTo>
                <a:cubicBezTo>
                  <a:pt x="383713" y="2714647"/>
                  <a:pt x="383713" y="2714647"/>
                  <a:pt x="383713" y="2714647"/>
                </a:cubicBezTo>
                <a:cubicBezTo>
                  <a:pt x="383713" y="2623399"/>
                  <a:pt x="383713" y="2623399"/>
                  <a:pt x="383713" y="2623399"/>
                </a:cubicBezTo>
                <a:cubicBezTo>
                  <a:pt x="375601" y="2616910"/>
                  <a:pt x="375601" y="2616910"/>
                  <a:pt x="375601" y="2616910"/>
                </a:cubicBezTo>
                <a:cubicBezTo>
                  <a:pt x="375601" y="2608394"/>
                  <a:pt x="375601" y="2608394"/>
                  <a:pt x="375601" y="2608394"/>
                </a:cubicBezTo>
                <a:cubicBezTo>
                  <a:pt x="384930" y="2615693"/>
                  <a:pt x="384930" y="2615693"/>
                  <a:pt x="384930" y="2615693"/>
                </a:cubicBezTo>
                <a:cubicBezTo>
                  <a:pt x="384930" y="2437659"/>
                  <a:pt x="384930" y="2437659"/>
                  <a:pt x="384930" y="2437659"/>
                </a:cubicBezTo>
                <a:cubicBezTo>
                  <a:pt x="375601" y="2430360"/>
                  <a:pt x="375601" y="2430360"/>
                  <a:pt x="375601" y="2430360"/>
                </a:cubicBezTo>
                <a:cubicBezTo>
                  <a:pt x="375601" y="2421843"/>
                  <a:pt x="375601" y="2421843"/>
                  <a:pt x="375601" y="2421843"/>
                </a:cubicBezTo>
                <a:cubicBezTo>
                  <a:pt x="388175" y="2431576"/>
                  <a:pt x="388175" y="2431576"/>
                  <a:pt x="388175" y="2431576"/>
                </a:cubicBezTo>
                <a:cubicBezTo>
                  <a:pt x="575977" y="2288824"/>
                  <a:pt x="575977" y="2288824"/>
                  <a:pt x="575977" y="2288824"/>
                </a:cubicBezTo>
                <a:cubicBezTo>
                  <a:pt x="388580" y="2143638"/>
                  <a:pt x="388580" y="2143638"/>
                  <a:pt x="388580" y="2143638"/>
                </a:cubicBezTo>
                <a:cubicBezTo>
                  <a:pt x="200780" y="2286391"/>
                  <a:pt x="200780" y="2286391"/>
                  <a:pt x="200780" y="2286391"/>
                </a:cubicBezTo>
                <a:cubicBezTo>
                  <a:pt x="375195" y="2421843"/>
                  <a:pt x="375195" y="2421843"/>
                  <a:pt x="375195" y="2421843"/>
                </a:cubicBezTo>
                <a:cubicBezTo>
                  <a:pt x="375195" y="2429954"/>
                  <a:pt x="375195" y="2429954"/>
                  <a:pt x="375195" y="2429954"/>
                </a:cubicBezTo>
                <a:cubicBezTo>
                  <a:pt x="198752" y="2293285"/>
                  <a:pt x="198752" y="2293285"/>
                  <a:pt x="198752" y="2293285"/>
                </a:cubicBezTo>
                <a:cubicBezTo>
                  <a:pt x="198752" y="2471319"/>
                  <a:pt x="198752" y="2471319"/>
                  <a:pt x="198752" y="2471319"/>
                </a:cubicBezTo>
                <a:cubicBezTo>
                  <a:pt x="375195" y="2608394"/>
                  <a:pt x="375195" y="2608394"/>
                  <a:pt x="375195" y="2608394"/>
                </a:cubicBezTo>
                <a:cubicBezTo>
                  <a:pt x="375195" y="2616910"/>
                  <a:pt x="375195" y="2616910"/>
                  <a:pt x="375195" y="2616910"/>
                </a:cubicBezTo>
                <a:cubicBezTo>
                  <a:pt x="191856" y="2474563"/>
                  <a:pt x="191856" y="2474563"/>
                  <a:pt x="191856" y="2474563"/>
                </a:cubicBezTo>
                <a:cubicBezTo>
                  <a:pt x="191856" y="2284768"/>
                  <a:pt x="191856" y="2284768"/>
                  <a:pt x="191856" y="2284768"/>
                </a:cubicBezTo>
                <a:cubicBezTo>
                  <a:pt x="383713" y="2138772"/>
                  <a:pt x="383713" y="2138772"/>
                  <a:pt x="383713" y="2138772"/>
                </a:cubicBezTo>
                <a:cubicBezTo>
                  <a:pt x="383713" y="1959926"/>
                  <a:pt x="383713" y="1959926"/>
                  <a:pt x="383713" y="1959926"/>
                </a:cubicBezTo>
                <a:cubicBezTo>
                  <a:pt x="390609" y="1965198"/>
                  <a:pt x="390609" y="1965198"/>
                  <a:pt x="390609" y="1965198"/>
                </a:cubicBezTo>
                <a:cubicBezTo>
                  <a:pt x="390609" y="2136339"/>
                  <a:pt x="390609" y="2136339"/>
                  <a:pt x="390609" y="2136339"/>
                </a:cubicBezTo>
                <a:cubicBezTo>
                  <a:pt x="576788" y="2280307"/>
                  <a:pt x="576788" y="2280307"/>
                  <a:pt x="576788" y="2280307"/>
                </a:cubicBezTo>
                <a:cubicBezTo>
                  <a:pt x="576788" y="2102272"/>
                  <a:pt x="576788" y="2102272"/>
                  <a:pt x="576788" y="2102272"/>
                </a:cubicBezTo>
                <a:cubicBezTo>
                  <a:pt x="390609" y="1957898"/>
                  <a:pt x="390609" y="1957898"/>
                  <a:pt x="390609" y="1957898"/>
                </a:cubicBezTo>
                <a:cubicBezTo>
                  <a:pt x="390609" y="1964792"/>
                  <a:pt x="390609" y="1964792"/>
                  <a:pt x="390609" y="1964792"/>
                </a:cubicBezTo>
                <a:cubicBezTo>
                  <a:pt x="383713" y="1959520"/>
                  <a:pt x="383713" y="1959520"/>
                  <a:pt x="383713" y="1959520"/>
                </a:cubicBezTo>
                <a:cubicBezTo>
                  <a:pt x="383713" y="1949382"/>
                  <a:pt x="383713" y="1949382"/>
                  <a:pt x="383713" y="1949382"/>
                </a:cubicBezTo>
                <a:cubicBezTo>
                  <a:pt x="569487" y="1808251"/>
                  <a:pt x="569487" y="1808251"/>
                  <a:pt x="569487" y="1808251"/>
                </a:cubicBezTo>
                <a:cubicBezTo>
                  <a:pt x="575166" y="1812307"/>
                  <a:pt x="575166" y="1812307"/>
                  <a:pt x="575166" y="1812307"/>
                </a:cubicBezTo>
                <a:cubicBezTo>
                  <a:pt x="392637" y="1951004"/>
                  <a:pt x="392637" y="1951004"/>
                  <a:pt x="392637" y="1951004"/>
                </a:cubicBezTo>
                <a:cubicBezTo>
                  <a:pt x="580033" y="2096594"/>
                  <a:pt x="580033" y="2096594"/>
                  <a:pt x="580033" y="2096594"/>
                </a:cubicBezTo>
                <a:cubicBezTo>
                  <a:pt x="767834" y="1953437"/>
                  <a:pt x="767834" y="1953437"/>
                  <a:pt x="767834" y="1953437"/>
                </a:cubicBezTo>
                <a:cubicBezTo>
                  <a:pt x="580438" y="1808251"/>
                  <a:pt x="580438" y="1808251"/>
                  <a:pt x="580438" y="1808251"/>
                </a:cubicBezTo>
                <a:cubicBezTo>
                  <a:pt x="575166" y="1812307"/>
                  <a:pt x="575166" y="1812307"/>
                  <a:pt x="575166" y="1812307"/>
                </a:cubicBezTo>
                <a:cubicBezTo>
                  <a:pt x="569893" y="1807846"/>
                  <a:pt x="569893" y="1807846"/>
                  <a:pt x="569893" y="1807846"/>
                </a:cubicBezTo>
                <a:cubicBezTo>
                  <a:pt x="578005" y="1801763"/>
                  <a:pt x="578005" y="1801763"/>
                  <a:pt x="578005" y="1801763"/>
                </a:cubicBezTo>
                <a:cubicBezTo>
                  <a:pt x="578005" y="1795679"/>
                  <a:pt x="578005" y="1795679"/>
                  <a:pt x="578005" y="1795679"/>
                </a:cubicBezTo>
                <a:cubicBezTo>
                  <a:pt x="584900" y="1795679"/>
                  <a:pt x="584900" y="1795679"/>
                  <a:pt x="584900" y="1795679"/>
                </a:cubicBezTo>
                <a:cubicBezTo>
                  <a:pt x="584900" y="1802168"/>
                  <a:pt x="584900" y="1802168"/>
                  <a:pt x="584900" y="1802168"/>
                </a:cubicBezTo>
                <a:cubicBezTo>
                  <a:pt x="771079" y="1946137"/>
                  <a:pt x="771079" y="1946137"/>
                  <a:pt x="771079" y="1946137"/>
                </a:cubicBezTo>
                <a:cubicBezTo>
                  <a:pt x="771079" y="1783107"/>
                  <a:pt x="771079" y="1783107"/>
                  <a:pt x="771079" y="1783107"/>
                </a:cubicBezTo>
                <a:cubicBezTo>
                  <a:pt x="771079" y="1768508"/>
                  <a:pt x="771079" y="1768508"/>
                  <a:pt x="771079" y="1768508"/>
                </a:cubicBezTo>
                <a:cubicBezTo>
                  <a:pt x="584900" y="1624133"/>
                  <a:pt x="584900" y="1624133"/>
                  <a:pt x="584900" y="1624133"/>
                </a:cubicBezTo>
                <a:cubicBezTo>
                  <a:pt x="584900" y="1785541"/>
                  <a:pt x="584900" y="1785541"/>
                  <a:pt x="584900" y="1785541"/>
                </a:cubicBezTo>
                <a:cubicBezTo>
                  <a:pt x="584900" y="1795274"/>
                  <a:pt x="584900" y="1795274"/>
                  <a:pt x="584900" y="1795274"/>
                </a:cubicBezTo>
                <a:cubicBezTo>
                  <a:pt x="578005" y="1795274"/>
                  <a:pt x="578005" y="1795274"/>
                  <a:pt x="578005" y="1795274"/>
                </a:cubicBezTo>
                <a:cubicBezTo>
                  <a:pt x="578005" y="1621294"/>
                  <a:pt x="578005" y="1621294"/>
                  <a:pt x="578005" y="1621294"/>
                </a:cubicBezTo>
                <a:cubicBezTo>
                  <a:pt x="437661" y="1512608"/>
                  <a:pt x="437661" y="1512608"/>
                  <a:pt x="437661" y="1512608"/>
                </a:cubicBezTo>
                <a:cubicBezTo>
                  <a:pt x="441312" y="1506930"/>
                  <a:pt x="441312" y="1506930"/>
                  <a:pt x="441312" y="1506930"/>
                </a:cubicBezTo>
                <a:cubicBezTo>
                  <a:pt x="578816" y="1613589"/>
                  <a:pt x="578816" y="1613589"/>
                  <a:pt x="578816" y="1613589"/>
                </a:cubicBezTo>
                <a:cubicBezTo>
                  <a:pt x="578816" y="1435555"/>
                  <a:pt x="578816" y="1435555"/>
                  <a:pt x="578816" y="1435555"/>
                </a:cubicBezTo>
                <a:cubicBezTo>
                  <a:pt x="513106" y="1384456"/>
                  <a:pt x="513106" y="1384456"/>
                  <a:pt x="513106" y="1384456"/>
                </a:cubicBezTo>
                <a:cubicBezTo>
                  <a:pt x="516350" y="1378372"/>
                  <a:pt x="516350" y="1378372"/>
                  <a:pt x="516350" y="1378372"/>
                </a:cubicBezTo>
                <a:cubicBezTo>
                  <a:pt x="582061" y="1429472"/>
                  <a:pt x="582061" y="1429472"/>
                  <a:pt x="582061" y="1429472"/>
                </a:cubicBezTo>
                <a:cubicBezTo>
                  <a:pt x="769862" y="1286719"/>
                  <a:pt x="769862" y="1286719"/>
                  <a:pt x="769862" y="1286719"/>
                </a:cubicBezTo>
                <a:cubicBezTo>
                  <a:pt x="632763" y="1180060"/>
                  <a:pt x="632763" y="1180060"/>
                  <a:pt x="632763" y="1180060"/>
                </a:cubicBezTo>
                <a:cubicBezTo>
                  <a:pt x="636413" y="1173571"/>
                  <a:pt x="636413" y="1173571"/>
                  <a:pt x="636413" y="1173571"/>
                </a:cubicBezTo>
                <a:cubicBezTo>
                  <a:pt x="771079" y="1278203"/>
                  <a:pt x="771079" y="1278203"/>
                  <a:pt x="771079" y="1278203"/>
                </a:cubicBezTo>
                <a:cubicBezTo>
                  <a:pt x="771079" y="1099762"/>
                  <a:pt x="771079" y="1099762"/>
                  <a:pt x="771079" y="1099762"/>
                </a:cubicBezTo>
                <a:cubicBezTo>
                  <a:pt x="708208" y="1051096"/>
                  <a:pt x="708208" y="1051096"/>
                  <a:pt x="708208" y="1051096"/>
                </a:cubicBezTo>
                <a:cubicBezTo>
                  <a:pt x="711453" y="1045419"/>
                  <a:pt x="711453" y="1045419"/>
                  <a:pt x="711453" y="1045419"/>
                </a:cubicBezTo>
                <a:cubicBezTo>
                  <a:pt x="774323" y="1094085"/>
                  <a:pt x="774323" y="1094085"/>
                  <a:pt x="774323" y="1094085"/>
                </a:cubicBezTo>
                <a:cubicBezTo>
                  <a:pt x="962125" y="951332"/>
                  <a:pt x="962125" y="951332"/>
                  <a:pt x="962125" y="951332"/>
                </a:cubicBezTo>
                <a:cubicBezTo>
                  <a:pt x="777163" y="807769"/>
                  <a:pt x="777163" y="807769"/>
                  <a:pt x="777163" y="807769"/>
                </a:cubicBezTo>
                <a:cubicBezTo>
                  <a:pt x="589362" y="950521"/>
                  <a:pt x="589362" y="950521"/>
                  <a:pt x="589362" y="950521"/>
                </a:cubicBezTo>
                <a:cubicBezTo>
                  <a:pt x="711453" y="1045013"/>
                  <a:pt x="711453" y="1045013"/>
                  <a:pt x="711453" y="1045013"/>
                </a:cubicBezTo>
                <a:cubicBezTo>
                  <a:pt x="707802" y="1051096"/>
                  <a:pt x="707802" y="1051096"/>
                  <a:pt x="707802" y="1051096"/>
                </a:cubicBezTo>
                <a:cubicBezTo>
                  <a:pt x="584900" y="955388"/>
                  <a:pt x="584900" y="955388"/>
                  <a:pt x="584900" y="955388"/>
                </a:cubicBezTo>
                <a:cubicBezTo>
                  <a:pt x="584900" y="1133828"/>
                  <a:pt x="584900" y="1133828"/>
                  <a:pt x="584900" y="1133828"/>
                </a:cubicBezTo>
                <a:cubicBezTo>
                  <a:pt x="636008" y="1173571"/>
                  <a:pt x="636008" y="1173571"/>
                  <a:pt x="636008" y="1173571"/>
                </a:cubicBezTo>
                <a:cubicBezTo>
                  <a:pt x="632357" y="1180060"/>
                  <a:pt x="632357" y="1180060"/>
                  <a:pt x="632357" y="1180060"/>
                </a:cubicBezTo>
                <a:cubicBezTo>
                  <a:pt x="582872" y="1141534"/>
                  <a:pt x="582872" y="1141534"/>
                  <a:pt x="582872" y="1141534"/>
                </a:cubicBezTo>
                <a:cubicBezTo>
                  <a:pt x="395071" y="1284286"/>
                  <a:pt x="395071" y="1284286"/>
                  <a:pt x="395071" y="1284286"/>
                </a:cubicBezTo>
                <a:cubicBezTo>
                  <a:pt x="516350" y="1378372"/>
                  <a:pt x="516350" y="1378372"/>
                  <a:pt x="516350" y="1378372"/>
                </a:cubicBezTo>
                <a:cubicBezTo>
                  <a:pt x="512700" y="1384050"/>
                  <a:pt x="512700" y="1384050"/>
                  <a:pt x="512700" y="1384050"/>
                </a:cubicBezTo>
                <a:cubicBezTo>
                  <a:pt x="392637" y="1291180"/>
                  <a:pt x="392637" y="1291180"/>
                  <a:pt x="392637" y="1291180"/>
                </a:cubicBezTo>
                <a:cubicBezTo>
                  <a:pt x="392637" y="1469214"/>
                  <a:pt x="392637" y="1469214"/>
                  <a:pt x="392637" y="1469214"/>
                </a:cubicBezTo>
                <a:cubicBezTo>
                  <a:pt x="440906" y="1506525"/>
                  <a:pt x="440906" y="1506525"/>
                  <a:pt x="440906" y="1506525"/>
                </a:cubicBezTo>
                <a:cubicBezTo>
                  <a:pt x="437661" y="1512608"/>
                  <a:pt x="437661" y="1512608"/>
                  <a:pt x="437661" y="1512608"/>
                </a:cubicBezTo>
                <a:cubicBezTo>
                  <a:pt x="391015" y="1476514"/>
                  <a:pt x="391015" y="1476514"/>
                  <a:pt x="391015" y="1476514"/>
                </a:cubicBezTo>
                <a:cubicBezTo>
                  <a:pt x="195912" y="1624539"/>
                  <a:pt x="195912" y="1624539"/>
                  <a:pt x="195912" y="1624539"/>
                </a:cubicBezTo>
                <a:cubicBezTo>
                  <a:pt x="0" y="1472459"/>
                  <a:pt x="0" y="1472459"/>
                  <a:pt x="0" y="1472459"/>
                </a:cubicBezTo>
                <a:cubicBezTo>
                  <a:pt x="0" y="1412033"/>
                  <a:pt x="0" y="1412033"/>
                  <a:pt x="0" y="1412033"/>
                </a:cubicBezTo>
                <a:cubicBezTo>
                  <a:pt x="6490" y="1414872"/>
                  <a:pt x="6490" y="1414872"/>
                  <a:pt x="6490" y="1414872"/>
                </a:cubicBezTo>
                <a:cubicBezTo>
                  <a:pt x="6490" y="1469214"/>
                  <a:pt x="6490" y="1469214"/>
                  <a:pt x="6490" y="1469214"/>
                </a:cubicBezTo>
                <a:cubicBezTo>
                  <a:pt x="192668" y="1613589"/>
                  <a:pt x="192668" y="1613589"/>
                  <a:pt x="192668" y="1613589"/>
                </a:cubicBezTo>
                <a:cubicBezTo>
                  <a:pt x="192668" y="1435555"/>
                  <a:pt x="192668" y="1435555"/>
                  <a:pt x="192668" y="1435555"/>
                </a:cubicBezTo>
                <a:cubicBezTo>
                  <a:pt x="6490" y="1291180"/>
                  <a:pt x="6490" y="1291180"/>
                  <a:pt x="6490" y="1291180"/>
                </a:cubicBezTo>
                <a:cubicBezTo>
                  <a:pt x="6490" y="1414466"/>
                  <a:pt x="6490" y="1414466"/>
                  <a:pt x="6490" y="1414466"/>
                </a:cubicBezTo>
                <a:cubicBezTo>
                  <a:pt x="0" y="1411627"/>
                  <a:pt x="0" y="1411627"/>
                  <a:pt x="0" y="1411627"/>
                </a:cubicBezTo>
                <a:cubicBezTo>
                  <a:pt x="0" y="1282664"/>
                  <a:pt x="0" y="1282664"/>
                  <a:pt x="0" y="1282664"/>
                </a:cubicBezTo>
                <a:cubicBezTo>
                  <a:pt x="66926" y="1231565"/>
                  <a:pt x="66926" y="1231565"/>
                  <a:pt x="66926" y="1231565"/>
                </a:cubicBezTo>
                <a:cubicBezTo>
                  <a:pt x="73821" y="1234809"/>
                  <a:pt x="73821" y="1234809"/>
                  <a:pt x="73821" y="1234809"/>
                </a:cubicBezTo>
                <a:cubicBezTo>
                  <a:pt x="8924" y="1284286"/>
                  <a:pt x="8924" y="1284286"/>
                  <a:pt x="8924" y="1284286"/>
                </a:cubicBezTo>
                <a:cubicBezTo>
                  <a:pt x="196318" y="1429472"/>
                  <a:pt x="196318" y="1429472"/>
                  <a:pt x="196318" y="1429472"/>
                </a:cubicBezTo>
                <a:cubicBezTo>
                  <a:pt x="384119" y="1286719"/>
                  <a:pt x="384119" y="1286719"/>
                  <a:pt x="384119" y="1286719"/>
                </a:cubicBezTo>
                <a:cubicBezTo>
                  <a:pt x="196724" y="1141534"/>
                  <a:pt x="196724" y="1141534"/>
                  <a:pt x="196724" y="1141534"/>
                </a:cubicBezTo>
                <a:cubicBezTo>
                  <a:pt x="74227" y="1234403"/>
                  <a:pt x="74227" y="1234403"/>
                  <a:pt x="74227" y="1234403"/>
                </a:cubicBezTo>
                <a:cubicBezTo>
                  <a:pt x="67332" y="1231159"/>
                  <a:pt x="67332" y="1231159"/>
                  <a:pt x="67332" y="1231159"/>
                </a:cubicBezTo>
                <a:cubicBezTo>
                  <a:pt x="191856" y="1136667"/>
                  <a:pt x="191856" y="1136667"/>
                  <a:pt x="191856" y="1136667"/>
                </a:cubicBezTo>
                <a:cubicBezTo>
                  <a:pt x="191856" y="1044607"/>
                  <a:pt x="191856" y="1044607"/>
                  <a:pt x="191856" y="1044607"/>
                </a:cubicBezTo>
                <a:cubicBezTo>
                  <a:pt x="198752" y="1045419"/>
                  <a:pt x="198752" y="1045419"/>
                  <a:pt x="198752" y="1045419"/>
                </a:cubicBezTo>
                <a:cubicBezTo>
                  <a:pt x="198752" y="1133828"/>
                  <a:pt x="198752" y="1133828"/>
                  <a:pt x="198752" y="1133828"/>
                </a:cubicBezTo>
                <a:cubicBezTo>
                  <a:pt x="384524" y="1278203"/>
                  <a:pt x="384524" y="1278203"/>
                  <a:pt x="384524" y="1278203"/>
                </a:cubicBezTo>
                <a:cubicBezTo>
                  <a:pt x="384524" y="1099762"/>
                  <a:pt x="384524" y="1099762"/>
                  <a:pt x="384524" y="1099762"/>
                </a:cubicBezTo>
                <a:cubicBezTo>
                  <a:pt x="296912" y="1032037"/>
                  <a:pt x="296912" y="1032037"/>
                  <a:pt x="296912" y="1032037"/>
                </a:cubicBezTo>
                <a:cubicBezTo>
                  <a:pt x="300968" y="1026359"/>
                  <a:pt x="300968" y="1026359"/>
                  <a:pt x="300968" y="1026359"/>
                </a:cubicBezTo>
                <a:cubicBezTo>
                  <a:pt x="388175" y="1094085"/>
                  <a:pt x="388175" y="1094085"/>
                  <a:pt x="388175" y="1094085"/>
                </a:cubicBezTo>
                <a:cubicBezTo>
                  <a:pt x="575977" y="951332"/>
                  <a:pt x="575977" y="951332"/>
                  <a:pt x="575977" y="951332"/>
                </a:cubicBezTo>
                <a:cubicBezTo>
                  <a:pt x="434822" y="841835"/>
                  <a:pt x="434822" y="841835"/>
                  <a:pt x="434822" y="841835"/>
                </a:cubicBezTo>
                <a:cubicBezTo>
                  <a:pt x="438878" y="836158"/>
                  <a:pt x="438878" y="836158"/>
                  <a:pt x="438878" y="836158"/>
                </a:cubicBezTo>
                <a:cubicBezTo>
                  <a:pt x="578816" y="944843"/>
                  <a:pt x="578816" y="944843"/>
                  <a:pt x="578816" y="944843"/>
                </a:cubicBezTo>
                <a:cubicBezTo>
                  <a:pt x="578816" y="766808"/>
                  <a:pt x="578816" y="766808"/>
                  <a:pt x="578816" y="766808"/>
                </a:cubicBezTo>
                <a:cubicBezTo>
                  <a:pt x="521218" y="722199"/>
                  <a:pt x="521218" y="722199"/>
                  <a:pt x="521218" y="722199"/>
                </a:cubicBezTo>
                <a:cubicBezTo>
                  <a:pt x="525274" y="716927"/>
                  <a:pt x="525274" y="716927"/>
                  <a:pt x="525274" y="716927"/>
                </a:cubicBezTo>
                <a:cubicBezTo>
                  <a:pt x="582061" y="761131"/>
                  <a:pt x="582061" y="761131"/>
                  <a:pt x="582061" y="761131"/>
                </a:cubicBezTo>
                <a:cubicBezTo>
                  <a:pt x="769862" y="618379"/>
                  <a:pt x="769862" y="618379"/>
                  <a:pt x="769862" y="618379"/>
                </a:cubicBezTo>
                <a:cubicBezTo>
                  <a:pt x="582872" y="472787"/>
                  <a:pt x="582872" y="472787"/>
                  <a:pt x="582872" y="472787"/>
                </a:cubicBezTo>
                <a:cubicBezTo>
                  <a:pt x="395071" y="615540"/>
                  <a:pt x="395071" y="615540"/>
                  <a:pt x="395071" y="615540"/>
                </a:cubicBezTo>
                <a:cubicBezTo>
                  <a:pt x="524868" y="716521"/>
                  <a:pt x="524868" y="716521"/>
                  <a:pt x="524868" y="716521"/>
                </a:cubicBezTo>
                <a:cubicBezTo>
                  <a:pt x="521218" y="722199"/>
                  <a:pt x="521218" y="722199"/>
                  <a:pt x="521218" y="722199"/>
                </a:cubicBezTo>
                <a:cubicBezTo>
                  <a:pt x="392637" y="622434"/>
                  <a:pt x="392637" y="622434"/>
                  <a:pt x="392637" y="622434"/>
                </a:cubicBezTo>
                <a:cubicBezTo>
                  <a:pt x="392637" y="800875"/>
                  <a:pt x="392637" y="800875"/>
                  <a:pt x="392637" y="800875"/>
                </a:cubicBezTo>
                <a:cubicBezTo>
                  <a:pt x="438472" y="836158"/>
                  <a:pt x="438472" y="836158"/>
                  <a:pt x="438472" y="836158"/>
                </a:cubicBezTo>
                <a:cubicBezTo>
                  <a:pt x="434416" y="841430"/>
                  <a:pt x="434416" y="841430"/>
                  <a:pt x="434416" y="841430"/>
                </a:cubicBezTo>
                <a:cubicBezTo>
                  <a:pt x="391015" y="807769"/>
                  <a:pt x="391015" y="807769"/>
                  <a:pt x="391015" y="807769"/>
                </a:cubicBezTo>
                <a:cubicBezTo>
                  <a:pt x="203214" y="950521"/>
                  <a:pt x="203214" y="950521"/>
                  <a:pt x="203214" y="950521"/>
                </a:cubicBezTo>
                <a:cubicBezTo>
                  <a:pt x="300968" y="1026359"/>
                  <a:pt x="300968" y="1026359"/>
                  <a:pt x="300968" y="1026359"/>
                </a:cubicBezTo>
                <a:cubicBezTo>
                  <a:pt x="296912" y="1031630"/>
                  <a:pt x="296912" y="1031630"/>
                  <a:pt x="296912" y="1031630"/>
                </a:cubicBezTo>
                <a:cubicBezTo>
                  <a:pt x="198752" y="955388"/>
                  <a:pt x="198752" y="955388"/>
                  <a:pt x="198752" y="955388"/>
                </a:cubicBezTo>
                <a:cubicBezTo>
                  <a:pt x="198752" y="1045013"/>
                  <a:pt x="198752" y="1045013"/>
                  <a:pt x="198752" y="1045013"/>
                </a:cubicBezTo>
                <a:cubicBezTo>
                  <a:pt x="191856" y="1044202"/>
                  <a:pt x="191856" y="1044202"/>
                  <a:pt x="191856" y="1044202"/>
                </a:cubicBezTo>
                <a:cubicBezTo>
                  <a:pt x="191856" y="952954"/>
                  <a:pt x="191856" y="952954"/>
                  <a:pt x="191856" y="952954"/>
                </a:cubicBezTo>
                <a:cubicBezTo>
                  <a:pt x="183744" y="946465"/>
                  <a:pt x="183744" y="946465"/>
                  <a:pt x="183744" y="946465"/>
                </a:cubicBezTo>
                <a:cubicBezTo>
                  <a:pt x="183744" y="937949"/>
                  <a:pt x="183744" y="937949"/>
                  <a:pt x="183744" y="937949"/>
                </a:cubicBezTo>
                <a:cubicBezTo>
                  <a:pt x="192668" y="944843"/>
                  <a:pt x="192668" y="944843"/>
                  <a:pt x="192668" y="944843"/>
                </a:cubicBezTo>
                <a:cubicBezTo>
                  <a:pt x="192668" y="766808"/>
                  <a:pt x="192668" y="766808"/>
                  <a:pt x="192668" y="766808"/>
                </a:cubicBezTo>
                <a:cubicBezTo>
                  <a:pt x="183744" y="759914"/>
                  <a:pt x="183744" y="759914"/>
                  <a:pt x="183744" y="759914"/>
                </a:cubicBezTo>
                <a:cubicBezTo>
                  <a:pt x="183744" y="751398"/>
                  <a:pt x="183744" y="751398"/>
                  <a:pt x="183744" y="751398"/>
                </a:cubicBezTo>
                <a:cubicBezTo>
                  <a:pt x="196318" y="761131"/>
                  <a:pt x="196318" y="761131"/>
                  <a:pt x="196318" y="761131"/>
                </a:cubicBezTo>
                <a:cubicBezTo>
                  <a:pt x="384119" y="618379"/>
                  <a:pt x="384119" y="618379"/>
                  <a:pt x="384119" y="618379"/>
                </a:cubicBezTo>
                <a:cubicBezTo>
                  <a:pt x="196724" y="472787"/>
                  <a:pt x="196724" y="472787"/>
                  <a:pt x="196724" y="472787"/>
                </a:cubicBezTo>
                <a:cubicBezTo>
                  <a:pt x="8924" y="615540"/>
                  <a:pt x="8924" y="615540"/>
                  <a:pt x="8924" y="615540"/>
                </a:cubicBezTo>
                <a:cubicBezTo>
                  <a:pt x="183339" y="750992"/>
                  <a:pt x="183339" y="750992"/>
                  <a:pt x="183339" y="750992"/>
                </a:cubicBezTo>
                <a:cubicBezTo>
                  <a:pt x="183339" y="759508"/>
                  <a:pt x="183339" y="759508"/>
                  <a:pt x="183339" y="759508"/>
                </a:cubicBezTo>
                <a:cubicBezTo>
                  <a:pt x="6490" y="622434"/>
                  <a:pt x="6490" y="622434"/>
                  <a:pt x="6490" y="622434"/>
                </a:cubicBezTo>
                <a:cubicBezTo>
                  <a:pt x="6490" y="800875"/>
                  <a:pt x="6490" y="800875"/>
                  <a:pt x="6490" y="800875"/>
                </a:cubicBezTo>
                <a:lnTo>
                  <a:pt x="183339" y="937544"/>
                </a:lnTo>
                <a:cubicBezTo>
                  <a:pt x="183339" y="946060"/>
                  <a:pt x="183339" y="946060"/>
                  <a:pt x="183339" y="946060"/>
                </a:cubicBezTo>
                <a:cubicBezTo>
                  <a:pt x="0" y="804119"/>
                  <a:pt x="0" y="804119"/>
                  <a:pt x="0" y="804119"/>
                </a:cubicBezTo>
                <a:cubicBezTo>
                  <a:pt x="0" y="613917"/>
                  <a:pt x="0" y="613917"/>
                  <a:pt x="0" y="613917"/>
                </a:cubicBezTo>
                <a:cubicBezTo>
                  <a:pt x="191856" y="468327"/>
                  <a:pt x="191856" y="468327"/>
                  <a:pt x="191856" y="468327"/>
                </a:cubicBezTo>
                <a:cubicBezTo>
                  <a:pt x="191856" y="289076"/>
                  <a:pt x="191856" y="289076"/>
                  <a:pt x="191856" y="289076"/>
                </a:cubicBezTo>
                <a:cubicBezTo>
                  <a:pt x="198752" y="294348"/>
                  <a:pt x="198752" y="294348"/>
                  <a:pt x="198752" y="294348"/>
                </a:cubicBezTo>
                <a:cubicBezTo>
                  <a:pt x="198752" y="465488"/>
                  <a:pt x="198752" y="465488"/>
                  <a:pt x="198752" y="465488"/>
                </a:cubicBezTo>
                <a:cubicBezTo>
                  <a:pt x="384524" y="609862"/>
                  <a:pt x="384524" y="609862"/>
                  <a:pt x="384524" y="609862"/>
                </a:cubicBezTo>
                <a:cubicBezTo>
                  <a:pt x="384524" y="431828"/>
                  <a:pt x="384524" y="431828"/>
                  <a:pt x="384524" y="431828"/>
                </a:cubicBezTo>
                <a:cubicBezTo>
                  <a:pt x="198752" y="287453"/>
                  <a:pt x="198752" y="287453"/>
                  <a:pt x="198752" y="287453"/>
                </a:cubicBezTo>
                <a:cubicBezTo>
                  <a:pt x="198752" y="293942"/>
                  <a:pt x="198752" y="293942"/>
                  <a:pt x="198752" y="293942"/>
                </a:cubicBezTo>
                <a:cubicBezTo>
                  <a:pt x="191856" y="288670"/>
                  <a:pt x="191856" y="288670"/>
                  <a:pt x="191856" y="288670"/>
                </a:cubicBezTo>
                <a:cubicBezTo>
                  <a:pt x="191856" y="278937"/>
                  <a:pt x="191856" y="278937"/>
                  <a:pt x="191856" y="278937"/>
                </a:cubicBezTo>
                <a:cubicBezTo>
                  <a:pt x="377629" y="137401"/>
                  <a:pt x="377629" y="137401"/>
                  <a:pt x="377629" y="137401"/>
                </a:cubicBezTo>
                <a:cubicBezTo>
                  <a:pt x="383308" y="141862"/>
                  <a:pt x="383308" y="141862"/>
                  <a:pt x="383308" y="141862"/>
                </a:cubicBezTo>
                <a:cubicBezTo>
                  <a:pt x="200780" y="280559"/>
                  <a:pt x="200780" y="280559"/>
                  <a:pt x="200780" y="280559"/>
                </a:cubicBezTo>
                <a:cubicBezTo>
                  <a:pt x="388175" y="425745"/>
                  <a:pt x="388175" y="425745"/>
                  <a:pt x="388175" y="425745"/>
                </a:cubicBezTo>
                <a:cubicBezTo>
                  <a:pt x="575977" y="282993"/>
                  <a:pt x="575977" y="282993"/>
                  <a:pt x="575977" y="282993"/>
                </a:cubicBezTo>
                <a:cubicBezTo>
                  <a:pt x="388580" y="137807"/>
                  <a:pt x="388580" y="137807"/>
                  <a:pt x="388580" y="137807"/>
                </a:cubicBezTo>
                <a:cubicBezTo>
                  <a:pt x="383308" y="141862"/>
                  <a:pt x="383308" y="141862"/>
                  <a:pt x="383308" y="141862"/>
                </a:cubicBezTo>
                <a:cubicBezTo>
                  <a:pt x="378035" y="137401"/>
                  <a:pt x="378035" y="137401"/>
                  <a:pt x="378035" y="137401"/>
                </a:cubicBezTo>
                <a:cubicBezTo>
                  <a:pt x="386147" y="131318"/>
                  <a:pt x="386147" y="131318"/>
                  <a:pt x="386147" y="131318"/>
                </a:cubicBezTo>
                <a:cubicBezTo>
                  <a:pt x="386147" y="59650"/>
                  <a:pt x="386147" y="21577"/>
                  <a:pt x="386147" y="1350"/>
                </a:cubicBezTo>
                <a:close/>
              </a:path>
            </a:pathLst>
          </a:custGeom>
          <a:gradFill>
            <a:gsLst>
              <a:gs pos="7000">
                <a:schemeClr val="bg1"/>
              </a:gs>
              <a:gs pos="26000">
                <a:schemeClr val="bg1">
                  <a:alpha val="80000"/>
                </a:schemeClr>
              </a:gs>
            </a:gsLst>
            <a:lin ang="0" scaled="1"/>
          </a:gradFill>
        </p:spPr>
        <p:txBody>
          <a:bodyPr wrap="square" lIns="2160000" rIns="756000" anchor="ctr">
            <a:noAutofit/>
          </a:bodyPr>
          <a:lstStyle>
            <a:lvl1pPr>
              <a:defRPr/>
            </a:lvl1pPr>
          </a:lstStyle>
          <a:p>
            <a:pPr lvl="0">
              <a:defRPr/>
            </a:pPr>
            <a:r>
              <a:rPr lang="fr-FR"/>
              <a:t>Cliquez pour modifier les styles du texte du masque  </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4" name="Titre 13"/>
          <p:cNvSpPr>
            <a:spLocks noGrp="1"/>
          </p:cNvSpPr>
          <p:nvPr>
            <p:ph type="title"/>
          </p:nvPr>
        </p:nvSpPr>
        <p:spPr bwMode="auto"/>
        <p:txBody>
          <a:bodyPr/>
          <a:lstStyle>
            <a:lvl1pPr>
              <a:defRPr>
                <a:solidFill>
                  <a:schemeClr val="bg1"/>
                </a:solidFill>
              </a:defRPr>
            </a:lvl1pPr>
          </a:lstStyle>
          <a:p>
            <a:pPr>
              <a:defRPr/>
            </a:pPr>
            <a:r>
              <a:rPr lang="fr-FR"/>
              <a:t>Modifiez le style du titre</a:t>
            </a:r>
          </a:p>
        </p:txBody>
      </p:sp>
    </p:spTree>
    <p:extLst>
      <p:ext uri="{BB962C8B-B14F-4D97-AF65-F5344CB8AC3E}">
        <p14:creationId xmlns:p14="http://schemas.microsoft.com/office/powerpoint/2010/main" val="2808195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preserve="1">
  <p:cSld name="Process">
    <p:spTree>
      <p:nvGrpSpPr>
        <p:cNvPr id="1" name=""/>
        <p:cNvGrpSpPr/>
        <p:nvPr/>
      </p:nvGrpSpPr>
      <p:grpSpPr bwMode="auto">
        <a:xfrm>
          <a:off x="0" y="0"/>
          <a:ext cx="0" cy="0"/>
          <a:chOff x="0" y="0"/>
          <a:chExt cx="0" cy="0"/>
        </a:xfrm>
      </p:grpSpPr>
      <p:sp>
        <p:nvSpPr>
          <p:cNvPr id="3" name="Espace réservé de la date 2"/>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4" name="Espace réservé du pied de page 3"/>
          <p:cNvSpPr>
            <a:spLocks noGrp="1"/>
          </p:cNvSpPr>
          <p:nvPr>
            <p:ph type="ftr" sz="quarter" idx="11"/>
          </p:nvPr>
        </p:nvSpPr>
        <p:spPr bwMode="auto"/>
        <p:txBody>
          <a:bodyPr/>
          <a:lstStyle/>
          <a:p>
            <a:endParaRPr lang="fr-FR"/>
          </a:p>
        </p:txBody>
      </p:sp>
      <p:sp>
        <p:nvSpPr>
          <p:cNvPr id="5" name="Espace réservé du numéro de diapositive 4"/>
          <p:cNvSpPr>
            <a:spLocks noGrp="1"/>
          </p:cNvSpPr>
          <p:nvPr>
            <p:ph type="sldNum" sz="quarter" idx="12"/>
          </p:nvPr>
        </p:nvSpPr>
        <p:spPr bwMode="auto"/>
        <p:txBody>
          <a:bodyPr/>
          <a:lstStyle/>
          <a:p>
            <a:fld id="{3189A19D-257F-46DB-B489-B636DE585FAA}" type="slidenum">
              <a:rPr lang="fr-FR" smtClean="0"/>
              <a:t>‹N°›</a:t>
            </a:fld>
            <a:endParaRPr lang="fr-FR"/>
          </a:p>
        </p:txBody>
      </p:sp>
      <p:sp>
        <p:nvSpPr>
          <p:cNvPr id="6" name="ZoneTexte 5"/>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Process</a:t>
            </a:r>
            <a:endParaRPr/>
          </a:p>
        </p:txBody>
      </p:sp>
      <p:sp>
        <p:nvSpPr>
          <p:cNvPr id="12" name="Espace réservé du texte 11"/>
          <p:cNvSpPr>
            <a:spLocks noGrp="1" noChangeAspect="1"/>
          </p:cNvSpPr>
          <p:nvPr>
            <p:ph type="body" sz="quarter" idx="13" hasCustomPrompt="1"/>
          </p:nvPr>
        </p:nvSpPr>
        <p:spPr bwMode="auto">
          <a:xfrm>
            <a:off x="909039" y="1866901"/>
            <a:ext cx="1409699" cy="1409700"/>
          </a:xfrm>
          <a:prstGeom prst="rect">
            <a:avLst/>
          </a:prstGeom>
          <a:solidFill>
            <a:srgbClr val="000000"/>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15" name="Espace réservé du texte 14"/>
          <p:cNvSpPr>
            <a:spLocks noGrp="1"/>
          </p:cNvSpPr>
          <p:nvPr>
            <p:ph type="body" sz="quarter" idx="14"/>
          </p:nvPr>
        </p:nvSpPr>
        <p:spPr bwMode="auto">
          <a:xfrm>
            <a:off x="623888" y="3527424"/>
            <a:ext cx="1980000" cy="2386013"/>
          </a:xfrm>
        </p:spPr>
        <p:txBody>
          <a:bodyPr/>
          <a:lstStyle>
            <a:lvl1pPr algn="ctr">
              <a:defRPr/>
            </a:lvl1pPr>
            <a:lvl2pPr algn="l">
              <a:defRPr/>
            </a:lvl2pPr>
            <a:lvl3pPr algn="l">
              <a:defRPr/>
            </a:lvl3pPr>
            <a:lvl4pPr algn="l">
              <a:defRPr/>
            </a:lvl4pPr>
            <a:lvl5pPr algn="l">
              <a:defRPr/>
            </a:lvl5pPr>
          </a:lstStyle>
          <a:p>
            <a:pPr lvl="0">
              <a:defRPr/>
            </a:pPr>
            <a:r>
              <a:rPr lang="fr-FR"/>
              <a:t>Modifier les styles du texte du masque</a:t>
            </a:r>
          </a:p>
        </p:txBody>
      </p:sp>
      <p:sp>
        <p:nvSpPr>
          <p:cNvPr id="22" name="Espace réservé du texte 11"/>
          <p:cNvSpPr>
            <a:spLocks noGrp="1" noChangeAspect="1"/>
          </p:cNvSpPr>
          <p:nvPr>
            <p:ph type="body" sz="quarter" idx="15" hasCustomPrompt="1"/>
          </p:nvPr>
        </p:nvSpPr>
        <p:spPr bwMode="auto">
          <a:xfrm>
            <a:off x="3123108" y="1866901"/>
            <a:ext cx="1409699" cy="1409700"/>
          </a:xfrm>
          <a:prstGeom prst="rect">
            <a:avLst/>
          </a:prstGeo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23" name="Espace réservé du texte 14"/>
          <p:cNvSpPr>
            <a:spLocks noGrp="1"/>
          </p:cNvSpPr>
          <p:nvPr>
            <p:ph type="body" sz="quarter" idx="16"/>
          </p:nvPr>
        </p:nvSpPr>
        <p:spPr bwMode="auto">
          <a:xfrm>
            <a:off x="2837957" y="3527424"/>
            <a:ext cx="1980000" cy="2386013"/>
          </a:xfrm>
        </p:spPr>
        <p:txBody>
          <a:bodyPr/>
          <a:lstStyle>
            <a:lvl1pPr algn="ctr">
              <a:defRPr/>
            </a:lvl1pPr>
            <a:lvl2pPr algn="l">
              <a:defRPr/>
            </a:lvl2pPr>
            <a:lvl3pPr algn="l">
              <a:defRPr/>
            </a:lvl3pPr>
            <a:lvl4pPr algn="l">
              <a:defRPr/>
            </a:lvl4pPr>
            <a:lvl5pPr algn="l">
              <a:defRPr/>
            </a:lvl5pPr>
          </a:lstStyle>
          <a:p>
            <a:pPr lvl="0">
              <a:defRPr/>
            </a:pPr>
            <a:r>
              <a:rPr lang="fr-FR"/>
              <a:t>Modifier les styles du texte du masque</a:t>
            </a:r>
          </a:p>
        </p:txBody>
      </p:sp>
      <p:sp>
        <p:nvSpPr>
          <p:cNvPr id="24" name="Espace réservé du texte 11"/>
          <p:cNvSpPr>
            <a:spLocks noGrp="1" noChangeAspect="1"/>
          </p:cNvSpPr>
          <p:nvPr>
            <p:ph type="body" sz="quarter" idx="17" hasCustomPrompt="1"/>
          </p:nvPr>
        </p:nvSpPr>
        <p:spPr bwMode="auto">
          <a:xfrm>
            <a:off x="5337177" y="1866901"/>
            <a:ext cx="1409699" cy="1409700"/>
          </a:xfrm>
          <a:prstGeom prst="rect">
            <a:avLst/>
          </a:prstGeo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25" name="Espace réservé du texte 14"/>
          <p:cNvSpPr>
            <a:spLocks noGrp="1"/>
          </p:cNvSpPr>
          <p:nvPr>
            <p:ph type="body" sz="quarter" idx="18"/>
          </p:nvPr>
        </p:nvSpPr>
        <p:spPr bwMode="auto">
          <a:xfrm>
            <a:off x="5052026" y="3527424"/>
            <a:ext cx="1980000" cy="2386013"/>
          </a:xfrm>
        </p:spPr>
        <p:txBody>
          <a:bodyPr/>
          <a:lstStyle>
            <a:lvl1pPr algn="ctr">
              <a:defRPr/>
            </a:lvl1pPr>
            <a:lvl2pPr algn="l">
              <a:defRPr/>
            </a:lvl2pPr>
            <a:lvl3pPr algn="l">
              <a:defRPr/>
            </a:lvl3pPr>
            <a:lvl4pPr algn="l">
              <a:defRPr/>
            </a:lvl4pPr>
            <a:lvl5pPr algn="l">
              <a:defRPr/>
            </a:lvl5pPr>
          </a:lstStyle>
          <a:p>
            <a:pPr lvl="0">
              <a:defRPr/>
            </a:pPr>
            <a:r>
              <a:rPr lang="fr-FR"/>
              <a:t>Modifier les styles du texte du masque</a:t>
            </a:r>
          </a:p>
        </p:txBody>
      </p:sp>
      <p:sp>
        <p:nvSpPr>
          <p:cNvPr id="26" name="Espace réservé du texte 11"/>
          <p:cNvSpPr>
            <a:spLocks noGrp="1" noChangeAspect="1"/>
          </p:cNvSpPr>
          <p:nvPr>
            <p:ph type="body" sz="quarter" idx="19" hasCustomPrompt="1"/>
          </p:nvPr>
        </p:nvSpPr>
        <p:spPr bwMode="auto">
          <a:xfrm>
            <a:off x="7551246" y="1866901"/>
            <a:ext cx="1409699" cy="1409700"/>
          </a:xfrm>
          <a:prstGeom prst="rect">
            <a:avLst/>
          </a:prstGeo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27" name="Espace réservé du texte 14"/>
          <p:cNvSpPr>
            <a:spLocks noGrp="1"/>
          </p:cNvSpPr>
          <p:nvPr>
            <p:ph type="body" sz="quarter" idx="20"/>
          </p:nvPr>
        </p:nvSpPr>
        <p:spPr bwMode="auto">
          <a:xfrm>
            <a:off x="7266095" y="3527424"/>
            <a:ext cx="1980000" cy="2386013"/>
          </a:xfrm>
        </p:spPr>
        <p:txBody>
          <a:bodyPr/>
          <a:lstStyle>
            <a:lvl1pPr algn="ctr">
              <a:defRPr/>
            </a:lvl1pPr>
            <a:lvl2pPr algn="l">
              <a:defRPr/>
            </a:lvl2pPr>
            <a:lvl3pPr algn="l">
              <a:defRPr/>
            </a:lvl3pPr>
            <a:lvl4pPr algn="l">
              <a:defRPr/>
            </a:lvl4pPr>
            <a:lvl5pPr algn="l">
              <a:defRPr/>
            </a:lvl5pPr>
          </a:lstStyle>
          <a:p>
            <a:pPr lvl="0">
              <a:defRPr/>
            </a:pPr>
            <a:r>
              <a:rPr lang="fr-FR"/>
              <a:t>Modifier les styles du texte du masque</a:t>
            </a:r>
          </a:p>
        </p:txBody>
      </p:sp>
      <p:sp>
        <p:nvSpPr>
          <p:cNvPr id="28" name="Espace réservé du texte 11"/>
          <p:cNvSpPr>
            <a:spLocks noGrp="1" noChangeAspect="1"/>
          </p:cNvSpPr>
          <p:nvPr>
            <p:ph type="body" sz="quarter" idx="21" hasCustomPrompt="1"/>
          </p:nvPr>
        </p:nvSpPr>
        <p:spPr bwMode="auto">
          <a:xfrm>
            <a:off x="9765314" y="1866901"/>
            <a:ext cx="1409699" cy="1409700"/>
          </a:xfrm>
          <a:prstGeom prst="rect">
            <a:avLst/>
          </a:prstGeo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29" name="Espace réservé du texte 14"/>
          <p:cNvSpPr>
            <a:spLocks noGrp="1"/>
          </p:cNvSpPr>
          <p:nvPr>
            <p:ph type="body" sz="quarter" idx="22"/>
          </p:nvPr>
        </p:nvSpPr>
        <p:spPr bwMode="auto">
          <a:xfrm>
            <a:off x="9480163" y="3527424"/>
            <a:ext cx="1980000" cy="2386013"/>
          </a:xfrm>
        </p:spPr>
        <p:txBody>
          <a:bodyPr/>
          <a:lstStyle>
            <a:lvl1pPr algn="ctr">
              <a:defRPr/>
            </a:lvl1pPr>
            <a:lvl2pPr algn="l">
              <a:defRPr/>
            </a:lvl2pPr>
            <a:lvl3pPr algn="l">
              <a:defRPr/>
            </a:lvl3pPr>
            <a:lvl4pPr algn="l">
              <a:defRPr/>
            </a:lvl4pPr>
            <a:lvl5pPr algn="l">
              <a:defRPr/>
            </a:lvl5pPr>
          </a:lstStyle>
          <a:p>
            <a:pPr lvl="0">
              <a:defRPr/>
            </a:pPr>
            <a:r>
              <a:rPr lang="fr-FR"/>
              <a:t>Modifier les styles du texte du masque</a:t>
            </a:r>
          </a:p>
        </p:txBody>
      </p:sp>
      <p:sp>
        <p:nvSpPr>
          <p:cNvPr id="30" name="ZoneTexte 29"/>
          <p:cNvSpPr txBox="1"/>
          <p:nvPr/>
        </p:nvSpPr>
        <p:spPr bwMode="auto">
          <a:xfrm>
            <a:off x="-101600" y="6858000"/>
            <a:ext cx="12192000" cy="646331"/>
          </a:xfrm>
          <a:prstGeom prst="rect">
            <a:avLst/>
          </a:prstGeom>
          <a:noFill/>
        </p:spPr>
        <p:txBody>
          <a:bodyPr wrap="square" rtlCol="0">
            <a:spAutoFit/>
          </a:bodyPr>
          <a:lstStyle/>
          <a:p>
            <a:pPr>
              <a:defRPr/>
            </a:pPr>
            <a:r>
              <a:rPr lang="fr-FR" sz="1200">
                <a:solidFill>
                  <a:schemeClr val="bg1">
                    <a:lumMod val="50000"/>
                  </a:schemeClr>
                </a:solidFill>
              </a:rPr>
              <a:t>Astuce : 2 niveaux de textes sont utilisés dans le carré de couleur, le 2</a:t>
            </a:r>
            <a:r>
              <a:rPr lang="fr-FR" sz="1200" baseline="30000">
                <a:solidFill>
                  <a:schemeClr val="bg1">
                    <a:lumMod val="50000"/>
                  </a:schemeClr>
                </a:solidFill>
              </a:rPr>
              <a:t>ème</a:t>
            </a:r>
            <a:r>
              <a:rPr lang="fr-FR" sz="1200">
                <a:solidFill>
                  <a:schemeClr val="bg1">
                    <a:lumMod val="50000"/>
                  </a:schemeClr>
                </a:solidFill>
              </a:rPr>
              <a:t> niveau est réservé au chiffre</a:t>
            </a:r>
            <a:endParaRPr/>
          </a:p>
          <a:p>
            <a:pPr>
              <a:defRPr/>
            </a:pPr>
            <a:r>
              <a:rPr lang="fr-FR" sz="1200">
                <a:solidFill>
                  <a:schemeClr val="bg1">
                    <a:lumMod val="50000"/>
                  </a:schemeClr>
                </a:solidFill>
              </a:rPr>
              <a:t>Astuce : A tout moment vous pouvez changer la couleur de 1 ou plusieurs carré(s) : « Format de la forme » / « Remplissage »</a:t>
            </a:r>
            <a:endParaRPr/>
          </a:p>
          <a:p>
            <a:pPr marL="0" marR="0" lvl="0" indent="0" algn="l" defTabSz="914400">
              <a:lnSpc>
                <a:spcPct val="100000"/>
              </a:lnSpc>
              <a:spcBef>
                <a:spcPts val="0"/>
              </a:spcBef>
              <a:spcAft>
                <a:spcPts val="0"/>
              </a:spcAft>
              <a:buClrTx/>
              <a:buSzTx/>
              <a:buFontTx/>
              <a:buNone/>
              <a:defRPr/>
            </a:pPr>
            <a:r>
              <a:rPr lang="fr-FR" sz="1200">
                <a:solidFill>
                  <a:schemeClr val="bg1">
                    <a:lumMod val="50000"/>
                  </a:schemeClr>
                </a:solidFill>
              </a:rPr>
              <a:t>Astuce : A tout moment vous pouvez supprimer ou dupliquer une des étapes</a:t>
            </a:r>
            <a:endParaRPr/>
          </a:p>
        </p:txBody>
      </p:sp>
      <p:sp>
        <p:nvSpPr>
          <p:cNvPr id="18" name="Titre 10"/>
          <p:cNvSpPr>
            <a:spLocks noGrp="1"/>
          </p:cNvSpPr>
          <p:nvPr>
            <p:ph type="title"/>
          </p:nvPr>
        </p:nvSpPr>
        <p:spPr bwMode="auto">
          <a:xfrm>
            <a:off x="623888" y="314036"/>
            <a:ext cx="10836275" cy="871826"/>
          </a:xfrm>
        </p:spPr>
        <p:txBody>
          <a:bodyPr/>
          <a:lstStyle>
            <a:lvl1pPr>
              <a:defRPr>
                <a:solidFill>
                  <a:srgbClr val="000000"/>
                </a:solidFill>
              </a:defRPr>
            </a:lvl1pPr>
          </a:lstStyle>
          <a:p>
            <a:pPr>
              <a:defRPr/>
            </a:pPr>
            <a:r>
              <a:rPr lang="fr-FR"/>
              <a:t>Modifiez le style du titre</a:t>
            </a:r>
          </a:p>
        </p:txBody>
      </p:sp>
      <p:pic>
        <p:nvPicPr>
          <p:cNvPr id="19" name="PATTERN CARRE DECAL"/>
          <p:cNvPicPr>
            <a:picLocks noChangeAspect="1"/>
          </p:cNvPicPr>
          <p:nvPr/>
        </p:nvPicPr>
        <p:blipFill>
          <a:blip r:embed="rId2" cstate="email">
            <a:extLst>
              <a:ext uri="{28A0092B-C50C-407E-A947-70E740481C1C}">
                <a14:useLocalDpi xmlns:a14="http://schemas.microsoft.com/office/drawing/2010/main"/>
              </a:ext>
            </a:extLst>
          </a:blip>
          <a:srcRect l="17494" t="76060" r="18769" b="-33262"/>
          <a:stretch/>
        </p:blipFill>
        <p:spPr bwMode="auto">
          <a:xfrm>
            <a:off x="9626600" y="-1"/>
            <a:ext cx="2565400" cy="1515209"/>
          </a:xfrm>
          <a:prstGeom prst="rect">
            <a:avLst/>
          </a:prstGeom>
        </p:spPr>
      </p:pic>
    </p:spTree>
    <p:extLst>
      <p:ext uri="{BB962C8B-B14F-4D97-AF65-F5344CB8AC3E}">
        <p14:creationId xmlns:p14="http://schemas.microsoft.com/office/powerpoint/2010/main" val="410878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preserve="1">
  <p:cSld name="Process 2">
    <p:spTree>
      <p:nvGrpSpPr>
        <p:cNvPr id="1" name=""/>
        <p:cNvGrpSpPr/>
        <p:nvPr/>
      </p:nvGrpSpPr>
      <p:grpSpPr bwMode="auto">
        <a:xfrm>
          <a:off x="0" y="0"/>
          <a:ext cx="0" cy="0"/>
          <a:chOff x="0" y="0"/>
          <a:chExt cx="0" cy="0"/>
        </a:xfrm>
      </p:grpSpPr>
      <p:sp>
        <p:nvSpPr>
          <p:cNvPr id="3" name="Espace réservé de la date 2"/>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4" name="Espace réservé du pied de page 3"/>
          <p:cNvSpPr>
            <a:spLocks noGrp="1"/>
          </p:cNvSpPr>
          <p:nvPr>
            <p:ph type="ftr" sz="quarter" idx="11"/>
          </p:nvPr>
        </p:nvSpPr>
        <p:spPr bwMode="auto"/>
        <p:txBody>
          <a:bodyPr/>
          <a:lstStyle/>
          <a:p>
            <a:endParaRPr lang="fr-FR"/>
          </a:p>
        </p:txBody>
      </p:sp>
      <p:sp>
        <p:nvSpPr>
          <p:cNvPr id="5" name="Espace réservé du numéro de diapositive 4"/>
          <p:cNvSpPr>
            <a:spLocks noGrp="1"/>
          </p:cNvSpPr>
          <p:nvPr>
            <p:ph type="sldNum" sz="quarter" idx="12"/>
          </p:nvPr>
        </p:nvSpPr>
        <p:spPr bwMode="auto"/>
        <p:txBody>
          <a:bodyPr/>
          <a:lstStyle/>
          <a:p>
            <a:fld id="{3189A19D-257F-46DB-B489-B636DE585FAA}" type="slidenum">
              <a:rPr lang="fr-FR" smtClean="0"/>
              <a:t>‹N°›</a:t>
            </a:fld>
            <a:endParaRPr lang="fr-FR"/>
          </a:p>
        </p:txBody>
      </p:sp>
      <p:sp>
        <p:nvSpPr>
          <p:cNvPr id="6" name="ZoneTexte 5"/>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Process 2</a:t>
            </a:r>
            <a:endParaRPr/>
          </a:p>
          <a:p>
            <a:pPr>
              <a:defRPr/>
            </a:pPr>
            <a:endParaRPr lang="fr-FR" sz="1200">
              <a:solidFill>
                <a:schemeClr val="bg1">
                  <a:lumMod val="50000"/>
                </a:schemeClr>
              </a:solidFill>
            </a:endParaRPr>
          </a:p>
        </p:txBody>
      </p:sp>
      <p:sp>
        <p:nvSpPr>
          <p:cNvPr id="9" name="Espace réservé du texte 8"/>
          <p:cNvSpPr>
            <a:spLocks noGrp="1" noChangeAspect="1"/>
          </p:cNvSpPr>
          <p:nvPr>
            <p:ph type="body" sz="quarter" idx="13" hasCustomPrompt="1"/>
          </p:nvPr>
        </p:nvSpPr>
        <p:spPr bwMode="auto">
          <a:xfrm>
            <a:off x="7318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extrusionOk="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rgbClr val="000000"/>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30" name="ZoneTexte 29"/>
          <p:cNvSpPr txBox="1"/>
          <p:nvPr/>
        </p:nvSpPr>
        <p:spPr bwMode="auto">
          <a:xfrm>
            <a:off x="-101600" y="6858000"/>
            <a:ext cx="12192000" cy="646331"/>
          </a:xfrm>
          <a:prstGeom prst="rect">
            <a:avLst/>
          </a:prstGeom>
          <a:noFill/>
        </p:spPr>
        <p:txBody>
          <a:bodyPr wrap="square" rtlCol="0">
            <a:spAutoFit/>
          </a:bodyPr>
          <a:lstStyle/>
          <a:p>
            <a:pPr>
              <a:defRPr/>
            </a:pPr>
            <a:r>
              <a:rPr lang="fr-FR" sz="1200">
                <a:solidFill>
                  <a:schemeClr val="bg1">
                    <a:lumMod val="50000"/>
                  </a:schemeClr>
                </a:solidFill>
              </a:rPr>
              <a:t>Astuce : 2 niveaux de textes sont utilisés dans le carré de couleur, le 2</a:t>
            </a:r>
            <a:r>
              <a:rPr lang="fr-FR" sz="1200" baseline="30000">
                <a:solidFill>
                  <a:schemeClr val="bg1">
                    <a:lumMod val="50000"/>
                  </a:schemeClr>
                </a:solidFill>
              </a:rPr>
              <a:t>ème</a:t>
            </a:r>
            <a:r>
              <a:rPr lang="fr-FR" sz="1200">
                <a:solidFill>
                  <a:schemeClr val="bg1">
                    <a:lumMod val="50000"/>
                  </a:schemeClr>
                </a:solidFill>
              </a:rPr>
              <a:t> niveau est réservé au chiffre</a:t>
            </a:r>
            <a:endParaRPr/>
          </a:p>
          <a:p>
            <a:pPr>
              <a:defRPr/>
            </a:pPr>
            <a:r>
              <a:rPr lang="fr-FR" sz="1200">
                <a:solidFill>
                  <a:schemeClr val="bg1">
                    <a:lumMod val="50000"/>
                  </a:schemeClr>
                </a:solidFill>
              </a:rPr>
              <a:t>Astuce : A tout moment vous pouvez changer la couleur de 1 ou plusieurs carré(s) : « Format de la forme » / « Remplissage »</a:t>
            </a:r>
            <a:endParaRPr/>
          </a:p>
          <a:p>
            <a:pPr marL="0" marR="0" lvl="0" indent="0" algn="l" defTabSz="914400">
              <a:lnSpc>
                <a:spcPct val="100000"/>
              </a:lnSpc>
              <a:spcBef>
                <a:spcPts val="0"/>
              </a:spcBef>
              <a:spcAft>
                <a:spcPts val="0"/>
              </a:spcAft>
              <a:buClrTx/>
              <a:buSzTx/>
              <a:buFontTx/>
              <a:buNone/>
              <a:defRPr/>
            </a:pPr>
            <a:r>
              <a:rPr lang="fr-FR" sz="1200">
                <a:solidFill>
                  <a:schemeClr val="bg1">
                    <a:lumMod val="50000"/>
                  </a:schemeClr>
                </a:solidFill>
              </a:rPr>
              <a:t>Astuce : A tout moment vous pouvez supprimer ou dupliquer une des étapes</a:t>
            </a:r>
            <a:endParaRPr/>
          </a:p>
        </p:txBody>
      </p:sp>
      <p:sp>
        <p:nvSpPr>
          <p:cNvPr id="20" name="Espace réservé du texte 14"/>
          <p:cNvSpPr>
            <a:spLocks noGrp="1"/>
          </p:cNvSpPr>
          <p:nvPr>
            <p:ph type="body" sz="quarter" idx="14"/>
          </p:nvPr>
        </p:nvSpPr>
        <p:spPr bwMode="auto">
          <a:xfrm>
            <a:off x="673555" y="3527424"/>
            <a:ext cx="1980000" cy="2386013"/>
          </a:xfrm>
        </p:spPr>
        <p:txBody>
          <a:bodyPr/>
          <a:lstStyle>
            <a:lvl1pPr algn="l">
              <a:defRPr/>
            </a:lvl1pPr>
            <a:lvl2pPr algn="l">
              <a:defRPr/>
            </a:lvl2pPr>
            <a:lvl3pPr algn="l">
              <a:defRPr/>
            </a:lvl3pPr>
            <a:lvl4pPr algn="l">
              <a:defRPr/>
            </a:lvl4pPr>
            <a:lvl5pPr algn="l">
              <a:defRPr/>
            </a:lvl5pPr>
          </a:lstStyle>
          <a:p>
            <a:pPr lvl="0">
              <a:defRPr/>
            </a:pPr>
            <a:r>
              <a:rPr lang="fr-FR"/>
              <a:t>Modifier les styles du texte du masque</a:t>
            </a:r>
          </a:p>
        </p:txBody>
      </p:sp>
      <p:sp>
        <p:nvSpPr>
          <p:cNvPr id="21" name="Espace réservé du texte 14"/>
          <p:cNvSpPr>
            <a:spLocks noGrp="1"/>
          </p:cNvSpPr>
          <p:nvPr>
            <p:ph type="body" sz="quarter" idx="16"/>
          </p:nvPr>
        </p:nvSpPr>
        <p:spPr bwMode="auto">
          <a:xfrm>
            <a:off x="2850698" y="3527424"/>
            <a:ext cx="1980000" cy="2386013"/>
          </a:xfrm>
        </p:spPr>
        <p:txBody>
          <a:bodyPr/>
          <a:lstStyle>
            <a:lvl1pPr algn="l">
              <a:defRPr/>
            </a:lvl1pPr>
            <a:lvl2pPr algn="l">
              <a:defRPr/>
            </a:lvl2pPr>
            <a:lvl3pPr algn="l">
              <a:defRPr/>
            </a:lvl3pPr>
            <a:lvl4pPr algn="l">
              <a:defRPr/>
            </a:lvl4pPr>
            <a:lvl5pPr algn="l">
              <a:defRPr/>
            </a:lvl5pPr>
          </a:lstStyle>
          <a:p>
            <a:pPr lvl="0">
              <a:defRPr/>
            </a:pPr>
            <a:r>
              <a:rPr lang="fr-FR"/>
              <a:t>Modifier les styles du texte du masque</a:t>
            </a:r>
          </a:p>
        </p:txBody>
      </p:sp>
      <p:sp>
        <p:nvSpPr>
          <p:cNvPr id="31" name="Espace réservé du texte 14"/>
          <p:cNvSpPr>
            <a:spLocks noGrp="1"/>
          </p:cNvSpPr>
          <p:nvPr>
            <p:ph type="body" sz="quarter" idx="18"/>
          </p:nvPr>
        </p:nvSpPr>
        <p:spPr bwMode="auto">
          <a:xfrm>
            <a:off x="5042355" y="3527424"/>
            <a:ext cx="1980000" cy="2386013"/>
          </a:xfrm>
        </p:spPr>
        <p:txBody>
          <a:bodyPr/>
          <a:lstStyle>
            <a:lvl1pPr algn="l">
              <a:defRPr/>
            </a:lvl1pPr>
            <a:lvl2pPr algn="l">
              <a:defRPr/>
            </a:lvl2pPr>
            <a:lvl3pPr algn="l">
              <a:defRPr/>
            </a:lvl3pPr>
            <a:lvl4pPr algn="l">
              <a:defRPr/>
            </a:lvl4pPr>
            <a:lvl5pPr algn="l">
              <a:defRPr/>
            </a:lvl5pPr>
          </a:lstStyle>
          <a:p>
            <a:pPr lvl="0">
              <a:defRPr/>
            </a:pPr>
            <a:r>
              <a:rPr lang="fr-FR"/>
              <a:t>Modifier les styles du texte du masque</a:t>
            </a:r>
          </a:p>
        </p:txBody>
      </p:sp>
      <p:sp>
        <p:nvSpPr>
          <p:cNvPr id="32" name="Espace réservé du texte 14"/>
          <p:cNvSpPr>
            <a:spLocks noGrp="1"/>
          </p:cNvSpPr>
          <p:nvPr>
            <p:ph type="body" sz="quarter" idx="20"/>
          </p:nvPr>
        </p:nvSpPr>
        <p:spPr bwMode="auto">
          <a:xfrm>
            <a:off x="7161440" y="3527424"/>
            <a:ext cx="1980000" cy="2386013"/>
          </a:xfrm>
        </p:spPr>
        <p:txBody>
          <a:bodyPr/>
          <a:lstStyle>
            <a:lvl1pPr algn="l">
              <a:defRPr/>
            </a:lvl1pPr>
            <a:lvl2pPr algn="l">
              <a:defRPr/>
            </a:lvl2pPr>
            <a:lvl3pPr algn="l">
              <a:defRPr/>
            </a:lvl3pPr>
            <a:lvl4pPr algn="l">
              <a:defRPr/>
            </a:lvl4pPr>
            <a:lvl5pPr algn="l">
              <a:defRPr/>
            </a:lvl5pPr>
          </a:lstStyle>
          <a:p>
            <a:pPr lvl="0">
              <a:defRPr/>
            </a:pPr>
            <a:r>
              <a:rPr lang="fr-FR"/>
              <a:t>Modifier les styles du texte du masque</a:t>
            </a:r>
          </a:p>
        </p:txBody>
      </p:sp>
      <p:sp>
        <p:nvSpPr>
          <p:cNvPr id="33" name="Espace réservé du texte 14"/>
          <p:cNvSpPr>
            <a:spLocks noGrp="1"/>
          </p:cNvSpPr>
          <p:nvPr>
            <p:ph type="body" sz="quarter" idx="22"/>
          </p:nvPr>
        </p:nvSpPr>
        <p:spPr bwMode="auto">
          <a:xfrm>
            <a:off x="9386855" y="3527424"/>
            <a:ext cx="1980000" cy="2386013"/>
          </a:xfrm>
        </p:spPr>
        <p:txBody>
          <a:bodyPr/>
          <a:lstStyle>
            <a:lvl1pPr algn="l">
              <a:defRPr/>
            </a:lvl1pPr>
            <a:lvl2pPr algn="l">
              <a:defRPr/>
            </a:lvl2pPr>
            <a:lvl3pPr algn="l">
              <a:defRPr/>
            </a:lvl3pPr>
            <a:lvl4pPr algn="l">
              <a:defRPr/>
            </a:lvl4pPr>
            <a:lvl5pPr algn="l">
              <a:defRPr/>
            </a:lvl5pPr>
          </a:lstStyle>
          <a:p>
            <a:pPr lvl="0">
              <a:defRPr/>
            </a:pPr>
            <a:r>
              <a:rPr lang="fr-FR"/>
              <a:t>Modifier les styles du texte du masque</a:t>
            </a:r>
          </a:p>
        </p:txBody>
      </p:sp>
      <p:sp>
        <p:nvSpPr>
          <p:cNvPr id="34" name="Espace réservé du texte 33"/>
          <p:cNvSpPr>
            <a:spLocks noGrp="1" noChangeAspect="1"/>
          </p:cNvSpPr>
          <p:nvPr>
            <p:ph type="body" sz="quarter" idx="23" hasCustomPrompt="1"/>
          </p:nvPr>
        </p:nvSpPr>
        <p:spPr bwMode="auto">
          <a:xfrm>
            <a:off x="2908981"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extrusionOk="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35" name="Espace réservé du texte 34"/>
          <p:cNvSpPr>
            <a:spLocks noGrp="1" noChangeAspect="1"/>
          </p:cNvSpPr>
          <p:nvPr>
            <p:ph type="body" sz="quarter" idx="24" hasCustomPrompt="1"/>
          </p:nvPr>
        </p:nvSpPr>
        <p:spPr bwMode="auto">
          <a:xfrm>
            <a:off x="51006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extrusionOk="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36" name="Espace réservé du texte 35"/>
          <p:cNvSpPr>
            <a:spLocks noGrp="1" noChangeAspect="1"/>
          </p:cNvSpPr>
          <p:nvPr>
            <p:ph type="body" sz="quarter" idx="25" hasCustomPrompt="1"/>
          </p:nvPr>
        </p:nvSpPr>
        <p:spPr bwMode="auto">
          <a:xfrm>
            <a:off x="7219723"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extrusionOk="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38" name="Espace réservé du texte 11"/>
          <p:cNvSpPr>
            <a:spLocks noGrp="1" noChangeAspect="1"/>
          </p:cNvSpPr>
          <p:nvPr>
            <p:ph type="body" sz="quarter" idx="21" hasCustomPrompt="1"/>
          </p:nvPr>
        </p:nvSpPr>
        <p:spPr bwMode="auto">
          <a:xfrm>
            <a:off x="9386855" y="1583490"/>
            <a:ext cx="1652399" cy="1652400"/>
          </a:xfrm>
          <a:prstGeom prst="rect">
            <a:avLst/>
          </a:prstGeo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defRPr/>
            </a:pPr>
            <a:r>
              <a:rPr lang="fr-FR"/>
              <a:t>Item</a:t>
            </a:r>
            <a:endParaRPr/>
          </a:p>
          <a:p>
            <a:pPr lvl="1">
              <a:defRPr/>
            </a:pPr>
            <a:r>
              <a:rPr lang="fr-FR"/>
              <a:t>0</a:t>
            </a:r>
            <a:endParaRPr/>
          </a:p>
        </p:txBody>
      </p:sp>
      <p:sp>
        <p:nvSpPr>
          <p:cNvPr id="18" name="Titre 10"/>
          <p:cNvSpPr>
            <a:spLocks noGrp="1"/>
          </p:cNvSpPr>
          <p:nvPr>
            <p:ph type="title"/>
          </p:nvPr>
        </p:nvSpPr>
        <p:spPr bwMode="auto">
          <a:xfrm>
            <a:off x="623888" y="314036"/>
            <a:ext cx="10836275" cy="871826"/>
          </a:xfrm>
        </p:spPr>
        <p:txBody>
          <a:bodyPr/>
          <a:lstStyle>
            <a:lvl1pPr>
              <a:defRPr>
                <a:solidFill>
                  <a:srgbClr val="000000"/>
                </a:solidFill>
              </a:defRPr>
            </a:lvl1pPr>
          </a:lstStyle>
          <a:p>
            <a:pPr>
              <a:defRPr/>
            </a:pPr>
            <a:r>
              <a:rPr lang="fr-FR"/>
              <a:t>Modifiez le style du titre</a:t>
            </a:r>
          </a:p>
        </p:txBody>
      </p:sp>
      <p:pic>
        <p:nvPicPr>
          <p:cNvPr id="19" name="PATTERN CARRE DECAL"/>
          <p:cNvPicPr>
            <a:picLocks noChangeAspect="1"/>
          </p:cNvPicPr>
          <p:nvPr/>
        </p:nvPicPr>
        <p:blipFill>
          <a:blip r:embed="rId2" cstate="email">
            <a:extLst>
              <a:ext uri="{28A0092B-C50C-407E-A947-70E740481C1C}">
                <a14:useLocalDpi xmlns:a14="http://schemas.microsoft.com/office/drawing/2010/main"/>
              </a:ext>
            </a:extLst>
          </a:blip>
          <a:srcRect l="17494" t="76060" r="18769" b="-33262"/>
          <a:stretch/>
        </p:blipFill>
        <p:spPr bwMode="auto">
          <a:xfrm>
            <a:off x="9626600" y="-1"/>
            <a:ext cx="2565400" cy="1515209"/>
          </a:xfrm>
          <a:prstGeom prst="rect">
            <a:avLst/>
          </a:prstGeom>
        </p:spPr>
      </p:pic>
    </p:spTree>
    <p:extLst>
      <p:ext uri="{BB962C8B-B14F-4D97-AF65-F5344CB8AC3E}">
        <p14:creationId xmlns:p14="http://schemas.microsoft.com/office/powerpoint/2010/main" val="482210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preserve="1">
  <p:cSld name="FIN">
    <p:spTree>
      <p:nvGrpSpPr>
        <p:cNvPr id="1" name=""/>
        <p:cNvGrpSpPr/>
        <p:nvPr/>
      </p:nvGrpSpPr>
      <p:grpSpPr bwMode="auto">
        <a:xfrm>
          <a:off x="0" y="0"/>
          <a:ext cx="0" cy="0"/>
          <a:chOff x="0" y="0"/>
          <a:chExt cx="0" cy="0"/>
        </a:xfrm>
      </p:grpSpPr>
      <p:sp>
        <p:nvSpPr>
          <p:cNvPr id="7" name="Rectangle 6"/>
          <p:cNvSpPr/>
          <p:nvPr/>
        </p:nvSpPr>
        <p:spPr bwMode="auto">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ZoneTexte 28"/>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FIN</a:t>
            </a:r>
            <a:endParaRPr/>
          </a:p>
        </p:txBody>
      </p:sp>
      <p:sp>
        <p:nvSpPr>
          <p:cNvPr id="2" name="Titre 1"/>
          <p:cNvSpPr>
            <a:spLocks noGrp="1"/>
          </p:cNvSpPr>
          <p:nvPr>
            <p:ph type="title" hasCustomPrompt="1"/>
          </p:nvPr>
        </p:nvSpPr>
        <p:spPr bwMode="auto">
          <a:xfrm>
            <a:off x="623888" y="3449638"/>
            <a:ext cx="2425700" cy="703262"/>
          </a:xfrm>
        </p:spPr>
        <p:txBody>
          <a:bodyPr anchor="t">
            <a:normAutofit/>
          </a:bodyPr>
          <a:lstStyle>
            <a:lvl1pPr algn="l">
              <a:defRPr sz="4000">
                <a:solidFill>
                  <a:schemeClr val="tx1"/>
                </a:solidFill>
              </a:defRPr>
            </a:lvl1pPr>
          </a:lstStyle>
          <a:p>
            <a:pPr>
              <a:defRPr/>
            </a:pPr>
            <a:r>
              <a:rPr lang="fr-FR"/>
              <a:t>Merci</a:t>
            </a:r>
            <a:endParaRPr/>
          </a:p>
        </p:txBody>
      </p:sp>
      <p:pic>
        <p:nvPicPr>
          <p:cNvPr id="16" name="Logo CEA"/>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731838" y="728663"/>
            <a:ext cx="1803600" cy="1803600"/>
          </a:xfrm>
          <a:prstGeom prst="rect">
            <a:avLst/>
          </a:prstGeom>
        </p:spPr>
      </p:pic>
      <p:sp>
        <p:nvSpPr>
          <p:cNvPr id="8" name="Espace réservé du texte 4"/>
          <p:cNvSpPr>
            <a:spLocks noGrp="1"/>
          </p:cNvSpPr>
          <p:nvPr>
            <p:ph type="body" sz="quarter" idx="14" hasCustomPrompt="1"/>
          </p:nvPr>
        </p:nvSpPr>
        <p:spPr bwMode="auto">
          <a:xfrm>
            <a:off x="623889" y="4568370"/>
            <a:ext cx="6564312" cy="480060"/>
          </a:xfrm>
        </p:spPr>
        <p:txBody>
          <a:bodyPr>
            <a:normAutofit/>
          </a:bodyPr>
          <a:lstStyle>
            <a:lvl1pPr marL="0" marR="0" indent="0" algn="l" defTabSz="914400">
              <a:lnSpc>
                <a:spcPct val="100000"/>
              </a:lnSpc>
              <a:spcBef>
                <a:spcPts val="1200"/>
              </a:spcBef>
              <a:spcAft>
                <a:spcPts val="0"/>
              </a:spcAft>
              <a:buClr>
                <a:schemeClr val="tx2"/>
              </a:buClr>
              <a:buSzPct val="90000"/>
              <a:buFont typeface="Arial"/>
              <a:buNone/>
              <a:defRPr sz="1400" b="1"/>
            </a:lvl1pPr>
          </a:lstStyle>
          <a:p>
            <a:pPr marL="0" marR="0" lvl="0" indent="0" algn="l" defTabSz="914400">
              <a:lnSpc>
                <a:spcPct val="100000"/>
              </a:lnSpc>
              <a:spcBef>
                <a:spcPts val="1200"/>
              </a:spcBef>
              <a:spcAft>
                <a:spcPts val="0"/>
              </a:spcAft>
              <a:buClr>
                <a:schemeClr val="tx2"/>
              </a:buClr>
              <a:buSzPct val="90000"/>
              <a:buFont typeface="Arial"/>
              <a:buNone/>
              <a:defRPr/>
            </a:pPr>
            <a:r>
              <a:rPr lang="fr-FR" b="1"/>
              <a:t>CRÉDITS PHOTO</a:t>
            </a:r>
            <a:endParaRPr/>
          </a:p>
        </p:txBody>
      </p:sp>
      <p:pic>
        <p:nvPicPr>
          <p:cNvPr id="9" name="PATTERN CARRE DECAL"/>
          <p:cNvPicPr>
            <a:picLocks noChangeAspect="1"/>
          </p:cNvPicPr>
          <p:nvPr/>
        </p:nvPicPr>
        <p:blipFill>
          <a:blip r:embed="rId3" cstate="email">
            <a:extLst>
              <a:ext uri="{28A0092B-C50C-407E-A947-70E740481C1C}">
                <a14:useLocalDpi xmlns:a14="http://schemas.microsoft.com/office/drawing/2010/main"/>
              </a:ext>
            </a:extLst>
          </a:blip>
          <a:srcRect t="19705" r="39861" b="-1"/>
          <a:stretch/>
        </p:blipFill>
        <p:spPr bwMode="auto">
          <a:xfrm>
            <a:off x="9406296" y="-1"/>
            <a:ext cx="2785704" cy="2447637"/>
          </a:xfrm>
          <a:prstGeom prst="rect">
            <a:avLst/>
          </a:prstGeom>
        </p:spPr>
      </p:pic>
      <p:sp>
        <p:nvSpPr>
          <p:cNvPr id="5" name="Espace réservé du texte 4"/>
          <p:cNvSpPr>
            <a:spLocks noGrp="1"/>
          </p:cNvSpPr>
          <p:nvPr>
            <p:ph type="body" sz="quarter" idx="16" hasCustomPrompt="1"/>
          </p:nvPr>
        </p:nvSpPr>
        <p:spPr bwMode="auto">
          <a:xfrm>
            <a:off x="8458200" y="4508500"/>
            <a:ext cx="3213100" cy="1930400"/>
          </a:xfrm>
        </p:spPr>
        <p:txBody>
          <a:bodyPr>
            <a:normAutofit/>
          </a:bodyPr>
          <a:lstStyle>
            <a:lvl1pPr>
              <a:spcBef>
                <a:spcPts val="600"/>
              </a:spcBef>
              <a:defRPr sz="1400"/>
            </a:lvl1pPr>
          </a:lstStyle>
          <a:p>
            <a:pPr lvl="0">
              <a:defRPr/>
            </a:pPr>
            <a:r>
              <a:rPr lang="fr-FR"/>
              <a:t>Contact + coordonnées</a:t>
            </a:r>
            <a:endParaRPr/>
          </a:p>
        </p:txBody>
      </p:sp>
      <p:sp>
        <p:nvSpPr>
          <p:cNvPr id="6" name="Espace réservé du texte 4"/>
          <p:cNvSpPr>
            <a:spLocks noGrp="1"/>
          </p:cNvSpPr>
          <p:nvPr>
            <p:ph type="body" sz="quarter" idx="17" hasCustomPrompt="1"/>
          </p:nvPr>
        </p:nvSpPr>
        <p:spPr bwMode="auto">
          <a:xfrm>
            <a:off x="635000" y="5892800"/>
            <a:ext cx="6578600" cy="558800"/>
          </a:xfrm>
        </p:spPr>
        <p:txBody>
          <a:bodyPr>
            <a:normAutofit/>
          </a:bodyPr>
          <a:lstStyle>
            <a:lvl1pPr>
              <a:defRPr sz="1200" i="1"/>
            </a:lvl1pPr>
          </a:lstStyle>
          <a:p>
            <a:pPr lvl="0">
              <a:defRPr/>
            </a:pPr>
            <a:r>
              <a:rPr lang="fr-FR"/>
              <a:t>Emplacement logotypes financeurs/partenaires</a:t>
            </a:r>
            <a:endParaRPr/>
          </a:p>
        </p:txBody>
      </p:sp>
    </p:spTree>
    <p:extLst>
      <p:ext uri="{BB962C8B-B14F-4D97-AF65-F5344CB8AC3E}">
        <p14:creationId xmlns:p14="http://schemas.microsoft.com/office/powerpoint/2010/main" val="1992072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preserve="1">
  <p:cSld name="FIN Gris">
    <p:spTree>
      <p:nvGrpSpPr>
        <p:cNvPr id="1" name=""/>
        <p:cNvGrpSpPr/>
        <p:nvPr/>
      </p:nvGrpSpPr>
      <p:grpSpPr bwMode="auto">
        <a:xfrm>
          <a:off x="0" y="0"/>
          <a:ext cx="0" cy="0"/>
          <a:chOff x="0" y="0"/>
          <a:chExt cx="0" cy="0"/>
        </a:xfrm>
      </p:grpSpPr>
      <p:sp>
        <p:nvSpPr>
          <p:cNvPr id="7" name="Rectangle 6"/>
          <p:cNvSpPr/>
          <p:nvPr/>
        </p:nvSpPr>
        <p:spPr bwMode="auto">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ZoneTexte 28"/>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FIN Gris</a:t>
            </a:r>
            <a:endParaRPr/>
          </a:p>
        </p:txBody>
      </p:sp>
      <p:sp>
        <p:nvSpPr>
          <p:cNvPr id="2" name="Titre 1"/>
          <p:cNvSpPr>
            <a:spLocks noGrp="1"/>
          </p:cNvSpPr>
          <p:nvPr>
            <p:ph type="title" hasCustomPrompt="1"/>
          </p:nvPr>
        </p:nvSpPr>
        <p:spPr bwMode="auto">
          <a:xfrm>
            <a:off x="623888" y="3449638"/>
            <a:ext cx="2425700" cy="703262"/>
          </a:xfrm>
        </p:spPr>
        <p:txBody>
          <a:bodyPr anchor="t">
            <a:normAutofit/>
          </a:bodyPr>
          <a:lstStyle>
            <a:lvl1pPr algn="l">
              <a:defRPr sz="4000">
                <a:solidFill>
                  <a:schemeClr val="bg1"/>
                </a:solidFill>
              </a:defRPr>
            </a:lvl1pPr>
          </a:lstStyle>
          <a:p>
            <a:pPr>
              <a:defRPr/>
            </a:pPr>
            <a:r>
              <a:rPr lang="fr-FR"/>
              <a:t>Merci</a:t>
            </a:r>
            <a:endParaRPr/>
          </a:p>
        </p:txBody>
      </p:sp>
      <p:pic>
        <p:nvPicPr>
          <p:cNvPr id="15" name="Logo CEA"/>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731838" y="728663"/>
            <a:ext cx="1803600" cy="1803600"/>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rcRect t="19791" r="39816"/>
          <a:stretch/>
        </p:blipFill>
        <p:spPr bwMode="auto">
          <a:xfrm>
            <a:off x="9369599" y="0"/>
            <a:ext cx="2822401" cy="2475345"/>
          </a:xfrm>
          <a:prstGeom prst="rect">
            <a:avLst/>
          </a:prstGeom>
        </p:spPr>
      </p:pic>
      <p:sp>
        <p:nvSpPr>
          <p:cNvPr id="3" name="Espace réservé du texte 4"/>
          <p:cNvSpPr>
            <a:spLocks noGrp="1"/>
          </p:cNvSpPr>
          <p:nvPr>
            <p:ph type="body" sz="quarter" idx="14" hasCustomPrompt="1"/>
          </p:nvPr>
        </p:nvSpPr>
        <p:spPr bwMode="auto">
          <a:xfrm>
            <a:off x="623889" y="4568370"/>
            <a:ext cx="6564312" cy="480060"/>
          </a:xfrm>
        </p:spPr>
        <p:txBody>
          <a:bodyPr>
            <a:normAutofit/>
          </a:bodyPr>
          <a:lstStyle>
            <a:lvl1pPr marL="0" marR="0" indent="0" algn="l" defTabSz="914400">
              <a:lnSpc>
                <a:spcPct val="100000"/>
              </a:lnSpc>
              <a:spcBef>
                <a:spcPts val="1200"/>
              </a:spcBef>
              <a:spcAft>
                <a:spcPts val="0"/>
              </a:spcAft>
              <a:buClr>
                <a:schemeClr val="tx2"/>
              </a:buClr>
              <a:buSzPct val="90000"/>
              <a:buFont typeface="Arial"/>
              <a:buNone/>
              <a:defRPr sz="1400" b="1">
                <a:solidFill>
                  <a:schemeClr val="bg1"/>
                </a:solidFill>
              </a:defRPr>
            </a:lvl1pPr>
          </a:lstStyle>
          <a:p>
            <a:pPr marL="0" marR="0" lvl="0" indent="0" algn="l" defTabSz="914400">
              <a:lnSpc>
                <a:spcPct val="100000"/>
              </a:lnSpc>
              <a:spcBef>
                <a:spcPts val="1200"/>
              </a:spcBef>
              <a:spcAft>
                <a:spcPts val="0"/>
              </a:spcAft>
              <a:buClr>
                <a:schemeClr val="tx2"/>
              </a:buClr>
              <a:buSzPct val="90000"/>
              <a:buFont typeface="Arial"/>
              <a:buNone/>
              <a:defRPr/>
            </a:pPr>
            <a:r>
              <a:rPr lang="fr-FR" b="1"/>
              <a:t>CRÉDITS PHOTO</a:t>
            </a:r>
            <a:endParaRPr/>
          </a:p>
        </p:txBody>
      </p:sp>
      <p:sp>
        <p:nvSpPr>
          <p:cNvPr id="8" name="Espace réservé du texte 4"/>
          <p:cNvSpPr>
            <a:spLocks noGrp="1"/>
          </p:cNvSpPr>
          <p:nvPr>
            <p:ph type="body" sz="quarter" idx="16" hasCustomPrompt="1"/>
          </p:nvPr>
        </p:nvSpPr>
        <p:spPr bwMode="auto">
          <a:xfrm>
            <a:off x="8458200" y="4508500"/>
            <a:ext cx="3213100" cy="1930400"/>
          </a:xfrm>
        </p:spPr>
        <p:txBody>
          <a:bodyPr>
            <a:normAutofit/>
          </a:bodyPr>
          <a:lstStyle>
            <a:lvl1pPr>
              <a:spcBef>
                <a:spcPts val="600"/>
              </a:spcBef>
              <a:defRPr sz="1400">
                <a:solidFill>
                  <a:schemeClr val="bg1"/>
                </a:solidFill>
              </a:defRPr>
            </a:lvl1pPr>
          </a:lstStyle>
          <a:p>
            <a:pPr lvl="0">
              <a:defRPr/>
            </a:pPr>
            <a:r>
              <a:rPr lang="fr-FR"/>
              <a:t>Contact + coordonnées</a:t>
            </a:r>
            <a:endParaRPr/>
          </a:p>
        </p:txBody>
      </p:sp>
      <p:sp>
        <p:nvSpPr>
          <p:cNvPr id="10" name="Espace réservé du texte 4"/>
          <p:cNvSpPr>
            <a:spLocks noGrp="1"/>
          </p:cNvSpPr>
          <p:nvPr>
            <p:ph type="body" sz="quarter" idx="17" hasCustomPrompt="1"/>
          </p:nvPr>
        </p:nvSpPr>
        <p:spPr bwMode="auto">
          <a:xfrm>
            <a:off x="635000" y="5892800"/>
            <a:ext cx="6578600" cy="558800"/>
          </a:xfrm>
        </p:spPr>
        <p:txBody>
          <a:bodyPr>
            <a:normAutofit/>
          </a:bodyPr>
          <a:lstStyle>
            <a:lvl1pPr>
              <a:defRPr sz="1200" i="1">
                <a:solidFill>
                  <a:schemeClr val="bg1"/>
                </a:solidFill>
              </a:defRPr>
            </a:lvl1pPr>
          </a:lstStyle>
          <a:p>
            <a:pPr lvl="0">
              <a:defRPr/>
            </a:pPr>
            <a:r>
              <a:rPr lang="fr-FR"/>
              <a:t>Emplacement logotypes financeurs/partenaires</a:t>
            </a:r>
            <a:endParaRPr/>
          </a:p>
        </p:txBody>
      </p:sp>
    </p:spTree>
    <p:extLst>
      <p:ext uri="{BB962C8B-B14F-4D97-AF65-F5344CB8AC3E}">
        <p14:creationId xmlns:p14="http://schemas.microsoft.com/office/powerpoint/2010/main" val="278791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preserve="1">
  <p:cSld name="Contact">
    <p:spTree>
      <p:nvGrpSpPr>
        <p:cNvPr id="1" name=""/>
        <p:cNvGrpSpPr/>
        <p:nvPr/>
      </p:nvGrpSpPr>
      <p:grpSpPr bwMode="auto">
        <a:xfrm>
          <a:off x="0" y="0"/>
          <a:ext cx="0" cy="0"/>
          <a:chOff x="0" y="0"/>
          <a:chExt cx="0" cy="0"/>
        </a:xfrm>
      </p:grpSpPr>
      <p:sp>
        <p:nvSpPr>
          <p:cNvPr id="7" name="Rectangle 6"/>
          <p:cNvSpPr/>
          <p:nvPr/>
        </p:nvSpPr>
        <p:spPr bwMode="auto">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ZoneTexte 28"/>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Contact</a:t>
            </a:r>
            <a:endParaRPr/>
          </a:p>
        </p:txBody>
      </p:sp>
      <p:sp>
        <p:nvSpPr>
          <p:cNvPr id="9" name="Espace réservé du texte 8"/>
          <p:cNvSpPr>
            <a:spLocks noGrp="1"/>
          </p:cNvSpPr>
          <p:nvPr>
            <p:ph type="body" sz="quarter" idx="10" hasCustomPrompt="1"/>
          </p:nvPr>
        </p:nvSpPr>
        <p:spPr bwMode="auto">
          <a:xfrm>
            <a:off x="623888" y="5105625"/>
            <a:ext cx="4651374" cy="1510845"/>
          </a:xfrm>
        </p:spPr>
        <p:txBody>
          <a:bodyPr anchor="t">
            <a:noAutofit/>
          </a:bodyPr>
          <a:lstStyle>
            <a:lvl1pPr marL="0" indent="0">
              <a:lnSpc>
                <a:spcPct val="120000"/>
              </a:lnSpc>
              <a:spcBef>
                <a:spcPts val="0"/>
              </a:spcBef>
              <a:spcAft>
                <a:spcPts val="600"/>
              </a:spcAft>
              <a:buNone/>
              <a:defRPr sz="1600" b="1">
                <a:solidFill>
                  <a:schemeClr val="bg1"/>
                </a:solidFill>
              </a:defRPr>
            </a:lvl1pPr>
            <a:lvl2pPr marL="0" indent="0">
              <a:lnSpc>
                <a:spcPct val="100000"/>
              </a:lnSpc>
              <a:spcBef>
                <a:spcPts val="0"/>
              </a:spcBef>
              <a:spcAft>
                <a:spcPts val="600"/>
              </a:spcAft>
              <a:buNone/>
              <a:defRPr sz="1600">
                <a:solidFill>
                  <a:schemeClr val="bg1"/>
                </a:solidFill>
              </a:defRPr>
            </a:lvl2pPr>
            <a:lvl3pPr marL="180975" indent="-180975">
              <a:lnSpc>
                <a:spcPct val="100000"/>
              </a:lnSpc>
              <a:spcBef>
                <a:spcPts val="0"/>
              </a:spcBef>
              <a:spcAft>
                <a:spcPts val="600"/>
              </a:spcAft>
              <a:defRPr sz="1600">
                <a:solidFill>
                  <a:schemeClr val="bg1"/>
                </a:solidFill>
              </a:defRPr>
            </a:lvl3pPr>
            <a:lvl4pPr marL="357188" indent="-176213">
              <a:lnSpc>
                <a:spcPct val="100000"/>
              </a:lnSpc>
              <a:spcBef>
                <a:spcPts val="0"/>
              </a:spcBef>
              <a:spcAft>
                <a:spcPts val="0"/>
              </a:spcAft>
              <a:defRPr sz="1600">
                <a:solidFill>
                  <a:schemeClr val="bg1"/>
                </a:solidFill>
              </a:defRPr>
            </a:lvl4pPr>
            <a:lvl5pPr marL="538163" indent="-180975">
              <a:lnSpc>
                <a:spcPct val="120000"/>
              </a:lnSpc>
              <a:spcBef>
                <a:spcPts val="0"/>
              </a:spcBef>
              <a:spcAft>
                <a:spcPts val="600"/>
              </a:spcAft>
              <a:defRPr sz="1600">
                <a:solidFill>
                  <a:schemeClr val="bg1"/>
                </a:solidFill>
              </a:defRPr>
            </a:lvl5pPr>
          </a:lstStyle>
          <a:p>
            <a:pPr lvl="0">
              <a:defRPr/>
            </a:pPr>
            <a:r>
              <a:rPr lang="fr-FR"/>
              <a:t>Prénom NOM</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4" name="ZoneTexte 13"/>
          <p:cNvSpPr txBox="1"/>
          <p:nvPr/>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 Prénom NOM = 1</a:t>
            </a:r>
            <a:r>
              <a:rPr lang="fr-FR" sz="1200" baseline="30000">
                <a:solidFill>
                  <a:schemeClr val="bg1">
                    <a:lumMod val="50000"/>
                  </a:schemeClr>
                </a:solidFill>
              </a:rPr>
              <a:t>er</a:t>
            </a:r>
            <a:r>
              <a:rPr lang="fr-FR" sz="1200">
                <a:solidFill>
                  <a:schemeClr val="bg1">
                    <a:lumMod val="50000"/>
                  </a:schemeClr>
                </a:solidFill>
              </a:rPr>
              <a:t> niveau  -  Email / Tél, = 2</a:t>
            </a:r>
            <a:r>
              <a:rPr lang="fr-FR" sz="1200" baseline="30000">
                <a:solidFill>
                  <a:schemeClr val="bg1">
                    <a:lumMod val="50000"/>
                  </a:schemeClr>
                </a:solidFill>
              </a:rPr>
              <a:t>ème</a:t>
            </a:r>
            <a:r>
              <a:rPr lang="fr-FR" sz="1200">
                <a:solidFill>
                  <a:schemeClr val="bg1">
                    <a:lumMod val="50000"/>
                  </a:schemeClr>
                </a:solidFill>
              </a:rPr>
              <a:t> niveau</a:t>
            </a:r>
            <a:endParaRPr/>
          </a:p>
          <a:p>
            <a:pPr>
              <a:defRPr/>
            </a:pPr>
            <a:endParaRPr lang="fr-FR" sz="1200">
              <a:solidFill>
                <a:schemeClr val="bg1">
                  <a:lumMod val="50000"/>
                </a:schemeClr>
              </a:solidFill>
            </a:endParaRPr>
          </a:p>
        </p:txBody>
      </p:sp>
      <p:grpSp>
        <p:nvGrpSpPr>
          <p:cNvPr id="17" name="Group 12"/>
          <p:cNvGrpSpPr>
            <a:grpSpLocks noChangeAspect="1"/>
          </p:cNvGrpSpPr>
          <p:nvPr/>
        </p:nvGrpSpPr>
        <p:grpSpPr bwMode="auto">
          <a:xfrm>
            <a:off x="731838" y="726066"/>
            <a:ext cx="1806198" cy="1806198"/>
            <a:chOff x="461" y="3861"/>
            <a:chExt cx="304" cy="304"/>
          </a:xfrm>
        </p:grpSpPr>
        <p:sp>
          <p:nvSpPr>
            <p:cNvPr id="18" name="AutoShape 11"/>
            <p:cNvSpPr>
              <a:spLocks noChangeAspect="1" noChangeArrowheads="1" noTextEdit="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9" name="Rectangle 13"/>
            <p:cNvSpPr>
              <a:spLocks noChangeArrowheads="1"/>
            </p:cNvSpPr>
            <p:nvPr userDrawn="1"/>
          </p:nvSpPr>
          <p:spPr bwMode="auto">
            <a:xfrm>
              <a:off x="461" y="3861"/>
              <a:ext cx="304" cy="30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0" name="Rectangle 14"/>
            <p:cNvSpPr>
              <a:spLocks noChangeArrowheads="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1" name="Freeform 15"/>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extrusionOk="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2" name="Rectangle 16"/>
            <p:cNvSpPr>
              <a:spLocks noChangeArrowheads="1"/>
            </p:cNvSpPr>
            <p:nvPr userDrawn="1"/>
          </p:nvSpPr>
          <p:spPr bwMode="auto">
            <a:xfrm>
              <a:off x="526" y="4057"/>
              <a:ext cx="174" cy="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3" name="Rectangle 17"/>
            <p:cNvSpPr>
              <a:spLocks noChangeArrowheads="1"/>
            </p:cNvSpPr>
            <p:nvPr userDrawn="1"/>
          </p:nvSpPr>
          <p:spPr bwMode="auto">
            <a:xfrm>
              <a:off x="526" y="4057"/>
              <a:ext cx="174" cy="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grpSp>
      <p:pic>
        <p:nvPicPr>
          <p:cNvPr id="16" name="Image 15"/>
          <p:cNvPicPr>
            <a:picLocks noChangeAspect="1"/>
          </p:cNvPicPr>
          <p:nvPr/>
        </p:nvPicPr>
        <p:blipFill>
          <a:blip r:embed="rId2" cstate="email">
            <a:extLst>
              <a:ext uri="{28A0092B-C50C-407E-A947-70E740481C1C}">
                <a14:useLocalDpi xmlns:a14="http://schemas.microsoft.com/office/drawing/2010/main"/>
              </a:ext>
            </a:extLst>
          </a:blip>
          <a:srcRect t="19791" r="39816"/>
          <a:stretch/>
        </p:blipFill>
        <p:spPr bwMode="auto">
          <a:xfrm>
            <a:off x="9369599" y="0"/>
            <a:ext cx="2822401" cy="2475345"/>
          </a:xfrm>
          <a:prstGeom prst="rect">
            <a:avLst/>
          </a:prstGeom>
        </p:spPr>
      </p:pic>
      <p:sp>
        <p:nvSpPr>
          <p:cNvPr id="2" name="Espace réservé du texte 4"/>
          <p:cNvSpPr>
            <a:spLocks noGrp="1"/>
          </p:cNvSpPr>
          <p:nvPr>
            <p:ph type="body" sz="quarter" idx="17" hasCustomPrompt="1"/>
          </p:nvPr>
        </p:nvSpPr>
        <p:spPr bwMode="auto">
          <a:xfrm>
            <a:off x="8102600" y="5892800"/>
            <a:ext cx="3556000" cy="558800"/>
          </a:xfrm>
        </p:spPr>
        <p:txBody>
          <a:bodyPr>
            <a:normAutofit/>
          </a:bodyPr>
          <a:lstStyle>
            <a:lvl1pPr algn="r">
              <a:defRPr sz="1200" i="1">
                <a:solidFill>
                  <a:schemeClr val="bg1"/>
                </a:solidFill>
              </a:defRPr>
            </a:lvl1pPr>
          </a:lstStyle>
          <a:p>
            <a:pPr lvl="0">
              <a:defRPr/>
            </a:pPr>
            <a:r>
              <a:rPr lang="fr-FR"/>
              <a:t>Emplacement logotypes financeurs/partenaires</a:t>
            </a:r>
            <a:endParaRPr/>
          </a:p>
        </p:txBody>
      </p:sp>
    </p:spTree>
    <p:extLst>
      <p:ext uri="{BB962C8B-B14F-4D97-AF65-F5344CB8AC3E}">
        <p14:creationId xmlns:p14="http://schemas.microsoft.com/office/powerpoint/2010/main" val="28702163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tx2"/>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4"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79362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re de section Gri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68E783-092E-825C-82CD-9A8DF76E8E90}"/>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pour une image  60">
            <a:extLst>
              <a:ext uri="{FF2B5EF4-FFF2-40B4-BE49-F238E27FC236}">
                <a16:creationId xmlns:a16="http://schemas.microsoft.com/office/drawing/2014/main" id="{A9E5E6CF-EE81-CA0E-ABB8-93123FC4C8C0}"/>
              </a:ext>
            </a:extLst>
          </p:cNvPr>
          <p:cNvSpPr txBox="1">
            <a:spLocks/>
          </p:cNvSpPr>
          <p:nvPr userDrawn="1"/>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tx1">
              <a:lumMod val="90000"/>
              <a:lumOff val="10000"/>
            </a:schemeClr>
          </a:solidFill>
        </p:spPr>
        <p:txBody>
          <a:bodyPr wrap="square" tIns="684000" rIns="756000">
            <a:noAutofit/>
          </a:bodyPr>
          <a:lstStyle>
            <a:lvl1pPr marL="0" indent="0" algn="r" defTabSz="914400" rtl="0" eaLnBrk="1" latinLnBrk="0" hangingPunct="1">
              <a:lnSpc>
                <a:spcPct val="100000"/>
              </a:lnSpc>
              <a:spcBef>
                <a:spcPts val="1200"/>
              </a:spcBef>
              <a:buClr>
                <a:schemeClr val="tx2"/>
              </a:buClr>
              <a:buSzPct val="90000"/>
              <a:buFont typeface="Arial" panose="020B0604020202020204" pitchFamily="34" charset="0"/>
              <a:buNone/>
              <a:defRPr sz="1800" i="1" kern="1200">
                <a:solidFill>
                  <a:schemeClr val="accent2">
                    <a:lumMod val="40000"/>
                    <a:lumOff val="60000"/>
                  </a:schemeClr>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389300" y="2293010"/>
            <a:ext cx="1361988" cy="2668289"/>
          </a:xfrm>
        </p:spPr>
        <p:txBody>
          <a:bodyPr bIns="0"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sp>
        <p:nvSpPr>
          <p:cNvPr id="6" name="Rectangle 5">
            <a:extLst>
              <a:ext uri="{FF2B5EF4-FFF2-40B4-BE49-F238E27FC236}">
                <a16:creationId xmlns:a16="http://schemas.microsoft.com/office/drawing/2014/main" id="{7B939702-FA7C-CD93-FFCA-0B17B6CB1159}"/>
              </a:ext>
            </a:extLst>
          </p:cNvPr>
          <p:cNvSpPr/>
          <p:nvPr userDrawn="1"/>
        </p:nvSpPr>
        <p:spPr>
          <a:xfrm>
            <a:off x="1750599" y="4203078"/>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
            <a:extLst>
              <a:ext uri="{FF2B5EF4-FFF2-40B4-BE49-F238E27FC236}">
                <a16:creationId xmlns:a16="http://schemas.microsoft.com/office/drawing/2014/main" id="{4197A03C-0885-1C13-A8DE-CC32CE346766}"/>
              </a:ext>
            </a:extLst>
          </p:cNvPr>
          <p:cNvSpPr>
            <a:spLocks noGrp="1"/>
          </p:cNvSpPr>
          <p:nvPr>
            <p:ph type="body" idx="1" hasCustomPrompt="1"/>
          </p:nvPr>
        </p:nvSpPr>
        <p:spPr>
          <a:xfrm>
            <a:off x="2469663" y="4820324"/>
            <a:ext cx="7750175" cy="1387021"/>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pic>
        <p:nvPicPr>
          <p:cNvPr id="8"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1516" y="6261937"/>
            <a:ext cx="365991" cy="365991"/>
          </a:xfrm>
          <a:prstGeom prst="rect">
            <a:avLst/>
          </a:prstGeom>
        </p:spPr>
      </p:pic>
      <p:sp>
        <p:nvSpPr>
          <p:cNvPr id="4" name="Titre 1">
            <a:extLst>
              <a:ext uri="{FF2B5EF4-FFF2-40B4-BE49-F238E27FC236}">
                <a16:creationId xmlns:a16="http://schemas.microsoft.com/office/drawing/2014/main" id="{E3E0B21F-1632-B4B0-7BEF-E0E29F4EE4A1}"/>
              </a:ext>
            </a:extLst>
          </p:cNvPr>
          <p:cNvSpPr>
            <a:spLocks noGrp="1"/>
          </p:cNvSpPr>
          <p:nvPr>
            <p:ph type="title" hasCustomPrompt="1"/>
          </p:nvPr>
        </p:nvSpPr>
        <p:spPr>
          <a:xfrm>
            <a:off x="2437779" y="3674923"/>
            <a:ext cx="9754221" cy="1200329"/>
          </a:xfrm>
        </p:spPr>
        <p:txBody>
          <a:bodyPr wrap="square" anchor="b">
            <a:spAutoFit/>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fr-FR" dirty="0"/>
              <a:t>Titre de la partie</a:t>
            </a:r>
          </a:p>
        </p:txBody>
      </p:sp>
    </p:spTree>
    <p:extLst>
      <p:ext uri="{BB962C8B-B14F-4D97-AF65-F5344CB8AC3E}">
        <p14:creationId xmlns:p14="http://schemas.microsoft.com/office/powerpoint/2010/main" val="21567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itle" preserve="1">
  <p:cSld name="Titre CEA isas">
    <p:spTree>
      <p:nvGrpSpPr>
        <p:cNvPr id="1" name=""/>
        <p:cNvGrpSpPr/>
        <p:nvPr/>
      </p:nvGrpSpPr>
      <p:grpSpPr bwMode="auto">
        <a:xfrm>
          <a:off x="0" y="0"/>
          <a:ext cx="0" cy="0"/>
          <a:chOff x="0" y="0"/>
          <a:chExt cx="0" cy="0"/>
        </a:xfrm>
      </p:grpSpPr>
      <p:sp>
        <p:nvSpPr>
          <p:cNvPr id="9" name="Rectangle 8"/>
          <p:cNvSpPr/>
          <p:nvPr/>
        </p:nvSpPr>
        <p:spPr bwMode="auto">
          <a:xfrm>
            <a:off x="0" y="5994400"/>
            <a:ext cx="12192000" cy="863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ctrTitle"/>
          </p:nvPr>
        </p:nvSpPr>
        <p:spPr bwMode="auto">
          <a:xfrm>
            <a:off x="623888" y="2654299"/>
            <a:ext cx="5294312" cy="1587501"/>
          </a:xfrm>
        </p:spPr>
        <p:txBody>
          <a:bodyPr anchor="b">
            <a:normAutofit/>
          </a:bodyPr>
          <a:lstStyle>
            <a:lvl1pPr algn="l">
              <a:defRPr sz="2800">
                <a:solidFill>
                  <a:schemeClr val="tx1"/>
                </a:solidFill>
              </a:defRPr>
            </a:lvl1pPr>
          </a:lstStyle>
          <a:p>
            <a:pPr>
              <a:defRPr/>
            </a:pPr>
            <a:r>
              <a:rPr lang="fr-FR"/>
              <a:t>Modifiez le style du titre</a:t>
            </a:r>
          </a:p>
        </p:txBody>
      </p:sp>
      <p:sp>
        <p:nvSpPr>
          <p:cNvPr id="3" name="Sous-titre 2"/>
          <p:cNvSpPr>
            <a:spLocks noGrp="1"/>
          </p:cNvSpPr>
          <p:nvPr>
            <p:ph type="subTitle" idx="1"/>
          </p:nvPr>
        </p:nvSpPr>
        <p:spPr bwMode="auto">
          <a:xfrm>
            <a:off x="62388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p>
        </p:txBody>
      </p:sp>
      <p:pic>
        <p:nvPicPr>
          <p:cNvPr id="5" name="Logo CEA liten"/>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731838" y="728663"/>
            <a:ext cx="4053599" cy="1804999"/>
          </a:xfrm>
          <a:prstGeom prst="rect">
            <a:avLst/>
          </a:prstGeom>
        </p:spPr>
      </p:pic>
      <p:sp>
        <p:nvSpPr>
          <p:cNvPr id="6" name="ZoneTexte 5"/>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CEA isas</a:t>
            </a:r>
          </a:p>
        </p:txBody>
      </p:sp>
      <p:sp>
        <p:nvSpPr>
          <p:cNvPr id="4" name="Rectangle 3"/>
          <p:cNvSpPr/>
          <p:nvPr/>
        </p:nvSpPr>
        <p:spPr bwMode="auto">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defRPr/>
            </a:pPr>
            <a:endParaRPr lang="fr-FR"/>
          </a:p>
        </p:txBody>
      </p:sp>
      <p:pic>
        <p:nvPicPr>
          <p:cNvPr id="11" name="PATTERN CARRE DECAL"/>
          <p:cNvPicPr>
            <a:picLocks noChangeAspect="1"/>
          </p:cNvPicPr>
          <p:nvPr/>
        </p:nvPicPr>
        <p:blipFill>
          <a:blip r:embed="rId3" cstate="email">
            <a:extLst>
              <a:ext uri="{28A0092B-C50C-407E-A947-70E740481C1C}">
                <a14:useLocalDpi xmlns:a14="http://schemas.microsoft.com/office/drawing/2010/main"/>
              </a:ext>
            </a:extLst>
          </a:blip>
          <a:srcRect t="19705" r="39861" b="-1"/>
          <a:stretch/>
        </p:blipFill>
        <p:spPr bwMode="auto">
          <a:xfrm>
            <a:off x="9406296" y="-1"/>
            <a:ext cx="2785704" cy="2447637"/>
          </a:xfrm>
          <a:prstGeom prst="rect">
            <a:avLst/>
          </a:prstGeom>
        </p:spPr>
      </p:pic>
    </p:spTree>
    <p:extLst>
      <p:ext uri="{BB962C8B-B14F-4D97-AF65-F5344CB8AC3E}">
        <p14:creationId xmlns:p14="http://schemas.microsoft.com/office/powerpoint/2010/main" val="11062454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re de section Gri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68E783-092E-825C-82CD-9A8DF76E8E9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pour une image  60">
            <a:extLst>
              <a:ext uri="{FF2B5EF4-FFF2-40B4-BE49-F238E27FC236}">
                <a16:creationId xmlns:a16="http://schemas.microsoft.com/office/drawing/2014/main" id="{A9E5E6CF-EE81-CA0E-ABB8-93123FC4C8C0}"/>
              </a:ext>
            </a:extLst>
          </p:cNvPr>
          <p:cNvSpPr txBox="1">
            <a:spLocks/>
          </p:cNvSpPr>
          <p:nvPr userDrawn="1"/>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accent2">
              <a:lumMod val="75000"/>
            </a:schemeClr>
          </a:solidFill>
        </p:spPr>
        <p:txBody>
          <a:bodyPr wrap="square" tIns="684000" rIns="756000">
            <a:noAutofit/>
          </a:bodyPr>
          <a:lstStyle>
            <a:lvl1pPr marL="0" indent="0" algn="r" defTabSz="914400" rtl="0" eaLnBrk="1" latinLnBrk="0" hangingPunct="1">
              <a:lnSpc>
                <a:spcPct val="100000"/>
              </a:lnSpc>
              <a:spcBef>
                <a:spcPts val="1200"/>
              </a:spcBef>
              <a:buClr>
                <a:schemeClr val="tx2"/>
              </a:buClr>
              <a:buSzPct val="90000"/>
              <a:buFont typeface="Arial" panose="020B0604020202020204" pitchFamily="34" charset="0"/>
              <a:buNone/>
              <a:defRPr sz="1800" i="1" kern="1200">
                <a:solidFill>
                  <a:schemeClr val="accent2">
                    <a:lumMod val="40000"/>
                    <a:lumOff val="60000"/>
                  </a:schemeClr>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389300" y="2293010"/>
            <a:ext cx="1361988" cy="2668289"/>
          </a:xfrm>
        </p:spPr>
        <p:txBody>
          <a:bodyPr bIns="0"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sp>
        <p:nvSpPr>
          <p:cNvPr id="6" name="Rectangle 5">
            <a:extLst>
              <a:ext uri="{FF2B5EF4-FFF2-40B4-BE49-F238E27FC236}">
                <a16:creationId xmlns:a16="http://schemas.microsoft.com/office/drawing/2014/main" id="{7B939702-FA7C-CD93-FFCA-0B17B6CB1159}"/>
              </a:ext>
            </a:extLst>
          </p:cNvPr>
          <p:cNvSpPr/>
          <p:nvPr userDrawn="1"/>
        </p:nvSpPr>
        <p:spPr>
          <a:xfrm>
            <a:off x="1750599" y="4203078"/>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
            <a:extLst>
              <a:ext uri="{FF2B5EF4-FFF2-40B4-BE49-F238E27FC236}">
                <a16:creationId xmlns:a16="http://schemas.microsoft.com/office/drawing/2014/main" id="{4197A03C-0885-1C13-A8DE-CC32CE346766}"/>
              </a:ext>
            </a:extLst>
          </p:cNvPr>
          <p:cNvSpPr>
            <a:spLocks noGrp="1"/>
          </p:cNvSpPr>
          <p:nvPr>
            <p:ph type="body" idx="1" hasCustomPrompt="1"/>
          </p:nvPr>
        </p:nvSpPr>
        <p:spPr>
          <a:xfrm>
            <a:off x="2469663" y="4820324"/>
            <a:ext cx="7750175" cy="1387021"/>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Titre 1">
            <a:extLst>
              <a:ext uri="{FF2B5EF4-FFF2-40B4-BE49-F238E27FC236}">
                <a16:creationId xmlns:a16="http://schemas.microsoft.com/office/drawing/2014/main" id="{F89AA25A-32CB-2C20-DB26-88A2DAD1C43D}"/>
              </a:ext>
            </a:extLst>
          </p:cNvPr>
          <p:cNvSpPr>
            <a:spLocks noGrp="1"/>
          </p:cNvSpPr>
          <p:nvPr>
            <p:ph type="title" hasCustomPrompt="1"/>
          </p:nvPr>
        </p:nvSpPr>
        <p:spPr>
          <a:xfrm>
            <a:off x="2437779" y="3674923"/>
            <a:ext cx="9754221" cy="1200329"/>
          </a:xfrm>
        </p:spPr>
        <p:txBody>
          <a:bodyPr wrap="square" anchor="b">
            <a:spAutoFit/>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fr-FR" dirty="0"/>
              <a:t>Titre de la partie</a:t>
            </a:r>
          </a:p>
        </p:txBody>
      </p:sp>
      <p:pic>
        <p:nvPicPr>
          <p:cNvPr id="10"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363591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re de section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pour une image  60">
            <a:extLst>
              <a:ext uri="{FF2B5EF4-FFF2-40B4-BE49-F238E27FC236}">
                <a16:creationId xmlns:a16="http://schemas.microsoft.com/office/drawing/2014/main" id="{BF923687-B670-0A80-9766-6A13014B7D09}"/>
              </a:ext>
            </a:extLst>
          </p:cNvPr>
          <p:cNvSpPr txBox="1">
            <a:spLocks/>
          </p:cNvSpPr>
          <p:nvPr userDrawn="1"/>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2">
              <a:lumMod val="75000"/>
            </a:schemeClr>
          </a:solidFill>
        </p:spPr>
        <p:txBody>
          <a:bodyPr wrap="square" tIns="684000" rIns="756000">
            <a:noAutofit/>
          </a:bodyPr>
          <a:lstStyle>
            <a:lvl1pPr marL="0" indent="0" algn="r" defTabSz="914400" rtl="0" eaLnBrk="1" latinLnBrk="0" hangingPunct="1">
              <a:lnSpc>
                <a:spcPct val="100000"/>
              </a:lnSpc>
              <a:spcBef>
                <a:spcPts val="1200"/>
              </a:spcBef>
              <a:buClr>
                <a:schemeClr val="tx2"/>
              </a:buClr>
              <a:buSzPct val="90000"/>
              <a:buFont typeface="Arial" panose="020B0604020202020204" pitchFamily="34" charset="0"/>
              <a:buNone/>
              <a:defRPr sz="1800" i="1" kern="1200">
                <a:solidFill>
                  <a:schemeClr val="accent2">
                    <a:lumMod val="40000"/>
                    <a:lumOff val="60000"/>
                  </a:schemeClr>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389300" y="2293010"/>
            <a:ext cx="1361988" cy="2668289"/>
          </a:xfrm>
        </p:spPr>
        <p:txBody>
          <a:bodyPr bIns="0"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sp>
        <p:nvSpPr>
          <p:cNvPr id="6" name="Rectangle 5">
            <a:extLst>
              <a:ext uri="{FF2B5EF4-FFF2-40B4-BE49-F238E27FC236}">
                <a16:creationId xmlns:a16="http://schemas.microsoft.com/office/drawing/2014/main" id="{7B939702-FA7C-CD93-FFCA-0B17B6CB1159}"/>
              </a:ext>
            </a:extLst>
          </p:cNvPr>
          <p:cNvSpPr/>
          <p:nvPr userDrawn="1"/>
        </p:nvSpPr>
        <p:spPr>
          <a:xfrm>
            <a:off x="1750599" y="4203078"/>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
            <a:extLst>
              <a:ext uri="{FF2B5EF4-FFF2-40B4-BE49-F238E27FC236}">
                <a16:creationId xmlns:a16="http://schemas.microsoft.com/office/drawing/2014/main" id="{4197A03C-0885-1C13-A8DE-CC32CE346766}"/>
              </a:ext>
            </a:extLst>
          </p:cNvPr>
          <p:cNvSpPr>
            <a:spLocks noGrp="1"/>
          </p:cNvSpPr>
          <p:nvPr>
            <p:ph type="body" idx="1" hasCustomPrompt="1"/>
          </p:nvPr>
        </p:nvSpPr>
        <p:spPr>
          <a:xfrm>
            <a:off x="2469663" y="4820324"/>
            <a:ext cx="7750175" cy="1387021"/>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3" name="Titre 1">
            <a:extLst>
              <a:ext uri="{FF2B5EF4-FFF2-40B4-BE49-F238E27FC236}">
                <a16:creationId xmlns:a16="http://schemas.microsoft.com/office/drawing/2014/main" id="{5F1C31E5-2742-25F9-C6E3-49B496EEAE78}"/>
              </a:ext>
            </a:extLst>
          </p:cNvPr>
          <p:cNvSpPr>
            <a:spLocks noGrp="1"/>
          </p:cNvSpPr>
          <p:nvPr>
            <p:ph type="title" hasCustomPrompt="1"/>
          </p:nvPr>
        </p:nvSpPr>
        <p:spPr>
          <a:xfrm>
            <a:off x="2437779" y="3674923"/>
            <a:ext cx="9754221" cy="1200329"/>
          </a:xfrm>
        </p:spPr>
        <p:txBody>
          <a:bodyPr wrap="square" anchor="b">
            <a:spAutoFit/>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fr-FR" dirty="0"/>
              <a:t>Titre de la partie</a:t>
            </a:r>
          </a:p>
        </p:txBody>
      </p:sp>
      <p:pic>
        <p:nvPicPr>
          <p:cNvPr id="10"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239589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re de section Bleu clai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5B022A-51C4-A916-F4E7-CF093EC900A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pour une image  60">
            <a:extLst>
              <a:ext uri="{FF2B5EF4-FFF2-40B4-BE49-F238E27FC236}">
                <a16:creationId xmlns:a16="http://schemas.microsoft.com/office/drawing/2014/main" id="{81E05651-9D15-42DB-8486-AD4C6E5A5C11}"/>
              </a:ext>
            </a:extLst>
          </p:cNvPr>
          <p:cNvSpPr txBox="1">
            <a:spLocks/>
          </p:cNvSpPr>
          <p:nvPr userDrawn="1"/>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accent1">
              <a:lumMod val="75000"/>
            </a:schemeClr>
          </a:solidFill>
        </p:spPr>
        <p:txBody>
          <a:bodyPr wrap="square" tIns="684000" rIns="756000">
            <a:noAutofit/>
          </a:bodyPr>
          <a:lstStyle>
            <a:lvl1pPr marL="0" indent="0" algn="r" defTabSz="914400" rtl="0" eaLnBrk="1" latinLnBrk="0" hangingPunct="1">
              <a:lnSpc>
                <a:spcPct val="100000"/>
              </a:lnSpc>
              <a:spcBef>
                <a:spcPts val="1200"/>
              </a:spcBef>
              <a:buClr>
                <a:schemeClr val="tx2"/>
              </a:buClr>
              <a:buSzPct val="90000"/>
              <a:buFont typeface="Arial" panose="020B0604020202020204" pitchFamily="34" charset="0"/>
              <a:buNone/>
              <a:defRPr sz="1800" i="1" kern="1200">
                <a:solidFill>
                  <a:schemeClr val="accent2">
                    <a:lumMod val="40000"/>
                    <a:lumOff val="60000"/>
                  </a:schemeClr>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389300" y="2293010"/>
            <a:ext cx="1361988" cy="2668289"/>
          </a:xfrm>
        </p:spPr>
        <p:txBody>
          <a:bodyPr bIns="0"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sp>
        <p:nvSpPr>
          <p:cNvPr id="6" name="Rectangle 5">
            <a:extLst>
              <a:ext uri="{FF2B5EF4-FFF2-40B4-BE49-F238E27FC236}">
                <a16:creationId xmlns:a16="http://schemas.microsoft.com/office/drawing/2014/main" id="{7B939702-FA7C-CD93-FFCA-0B17B6CB1159}"/>
              </a:ext>
            </a:extLst>
          </p:cNvPr>
          <p:cNvSpPr/>
          <p:nvPr userDrawn="1"/>
        </p:nvSpPr>
        <p:spPr>
          <a:xfrm>
            <a:off x="1750599" y="4203078"/>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
            <a:extLst>
              <a:ext uri="{FF2B5EF4-FFF2-40B4-BE49-F238E27FC236}">
                <a16:creationId xmlns:a16="http://schemas.microsoft.com/office/drawing/2014/main" id="{4197A03C-0885-1C13-A8DE-CC32CE346766}"/>
              </a:ext>
            </a:extLst>
          </p:cNvPr>
          <p:cNvSpPr>
            <a:spLocks noGrp="1"/>
          </p:cNvSpPr>
          <p:nvPr>
            <p:ph type="body" idx="1" hasCustomPrompt="1"/>
          </p:nvPr>
        </p:nvSpPr>
        <p:spPr>
          <a:xfrm>
            <a:off x="2469663" y="4820324"/>
            <a:ext cx="7750175" cy="1387021"/>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Titre 1">
            <a:extLst>
              <a:ext uri="{FF2B5EF4-FFF2-40B4-BE49-F238E27FC236}">
                <a16:creationId xmlns:a16="http://schemas.microsoft.com/office/drawing/2014/main" id="{218796FD-1A8B-A888-631F-DB446D2F6BFC}"/>
              </a:ext>
            </a:extLst>
          </p:cNvPr>
          <p:cNvSpPr>
            <a:spLocks noGrp="1"/>
          </p:cNvSpPr>
          <p:nvPr>
            <p:ph type="title" hasCustomPrompt="1"/>
          </p:nvPr>
        </p:nvSpPr>
        <p:spPr>
          <a:xfrm>
            <a:off x="2437779" y="3674923"/>
            <a:ext cx="9754221" cy="1200329"/>
          </a:xfrm>
        </p:spPr>
        <p:txBody>
          <a:bodyPr wrap="square" anchor="b">
            <a:spAutoFit/>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fr-FR" dirty="0"/>
              <a:t>Titre de la partie</a:t>
            </a:r>
          </a:p>
        </p:txBody>
      </p:sp>
      <p:pic>
        <p:nvPicPr>
          <p:cNvPr id="10"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330202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re de section Rou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B9FA1-95D2-4B9F-EBE6-7E6C1E4680E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pour une image  60">
            <a:extLst>
              <a:ext uri="{FF2B5EF4-FFF2-40B4-BE49-F238E27FC236}">
                <a16:creationId xmlns:a16="http://schemas.microsoft.com/office/drawing/2014/main" id="{41AF7216-72C9-B3CB-2794-03348047C9F6}"/>
              </a:ext>
            </a:extLst>
          </p:cNvPr>
          <p:cNvSpPr txBox="1">
            <a:spLocks/>
          </p:cNvSpPr>
          <p:nvPr userDrawn="1"/>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tx2">
              <a:lumMod val="75000"/>
            </a:schemeClr>
          </a:solidFill>
        </p:spPr>
        <p:txBody>
          <a:bodyPr wrap="square" tIns="684000" rIns="756000">
            <a:noAutofit/>
          </a:bodyPr>
          <a:lstStyle>
            <a:lvl1pPr marL="0" indent="0" algn="r" defTabSz="914400" rtl="0" eaLnBrk="1" latinLnBrk="0" hangingPunct="1">
              <a:lnSpc>
                <a:spcPct val="100000"/>
              </a:lnSpc>
              <a:spcBef>
                <a:spcPts val="1200"/>
              </a:spcBef>
              <a:buClr>
                <a:schemeClr val="tx2"/>
              </a:buClr>
              <a:buSzPct val="90000"/>
              <a:buFont typeface="Arial" panose="020B0604020202020204" pitchFamily="34" charset="0"/>
              <a:buNone/>
              <a:defRPr sz="1800" i="1" kern="1200">
                <a:solidFill>
                  <a:schemeClr val="accent2">
                    <a:lumMod val="40000"/>
                    <a:lumOff val="60000"/>
                  </a:schemeClr>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389300" y="2293010"/>
            <a:ext cx="1361988" cy="2668289"/>
          </a:xfrm>
        </p:spPr>
        <p:txBody>
          <a:bodyPr bIns="0"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sp>
        <p:nvSpPr>
          <p:cNvPr id="6" name="Rectangle 5">
            <a:extLst>
              <a:ext uri="{FF2B5EF4-FFF2-40B4-BE49-F238E27FC236}">
                <a16:creationId xmlns:a16="http://schemas.microsoft.com/office/drawing/2014/main" id="{7B939702-FA7C-CD93-FFCA-0B17B6CB1159}"/>
              </a:ext>
            </a:extLst>
          </p:cNvPr>
          <p:cNvSpPr/>
          <p:nvPr userDrawn="1"/>
        </p:nvSpPr>
        <p:spPr>
          <a:xfrm>
            <a:off x="1750599" y="4203078"/>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
            <a:extLst>
              <a:ext uri="{FF2B5EF4-FFF2-40B4-BE49-F238E27FC236}">
                <a16:creationId xmlns:a16="http://schemas.microsoft.com/office/drawing/2014/main" id="{4197A03C-0885-1C13-A8DE-CC32CE346766}"/>
              </a:ext>
            </a:extLst>
          </p:cNvPr>
          <p:cNvSpPr>
            <a:spLocks noGrp="1"/>
          </p:cNvSpPr>
          <p:nvPr>
            <p:ph type="body" idx="1" hasCustomPrompt="1"/>
          </p:nvPr>
        </p:nvSpPr>
        <p:spPr>
          <a:xfrm>
            <a:off x="2469663" y="4820324"/>
            <a:ext cx="7750175" cy="1387021"/>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Titre 1">
            <a:extLst>
              <a:ext uri="{FF2B5EF4-FFF2-40B4-BE49-F238E27FC236}">
                <a16:creationId xmlns:a16="http://schemas.microsoft.com/office/drawing/2014/main" id="{15FCB192-A0F3-7818-D0A0-B1ACC0503531}"/>
              </a:ext>
            </a:extLst>
          </p:cNvPr>
          <p:cNvSpPr>
            <a:spLocks noGrp="1"/>
          </p:cNvSpPr>
          <p:nvPr>
            <p:ph type="title" hasCustomPrompt="1"/>
          </p:nvPr>
        </p:nvSpPr>
        <p:spPr>
          <a:xfrm>
            <a:off x="2437779" y="3674923"/>
            <a:ext cx="9754221" cy="1200329"/>
          </a:xfrm>
        </p:spPr>
        <p:txBody>
          <a:bodyPr wrap="square" anchor="b">
            <a:spAutoFit/>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fr-FR" dirty="0"/>
              <a:t>Titre de la partie</a:t>
            </a:r>
          </a:p>
        </p:txBody>
      </p:sp>
      <p:pic>
        <p:nvPicPr>
          <p:cNvPr id="10"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369373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re de section Rou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B9FA1-95D2-4B9F-EBE6-7E6C1E4680ED}"/>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pour une image  60">
            <a:extLst>
              <a:ext uri="{FF2B5EF4-FFF2-40B4-BE49-F238E27FC236}">
                <a16:creationId xmlns:a16="http://schemas.microsoft.com/office/drawing/2014/main" id="{41AF7216-72C9-B3CB-2794-03348047C9F6}"/>
              </a:ext>
            </a:extLst>
          </p:cNvPr>
          <p:cNvSpPr txBox="1">
            <a:spLocks/>
          </p:cNvSpPr>
          <p:nvPr userDrawn="1"/>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accent4">
              <a:lumMod val="75000"/>
            </a:schemeClr>
          </a:solidFill>
        </p:spPr>
        <p:txBody>
          <a:bodyPr wrap="square" tIns="684000" rIns="756000">
            <a:noAutofit/>
          </a:bodyPr>
          <a:lstStyle>
            <a:lvl1pPr marL="0" indent="0" algn="r" defTabSz="914400" rtl="0" eaLnBrk="1" latinLnBrk="0" hangingPunct="1">
              <a:lnSpc>
                <a:spcPct val="100000"/>
              </a:lnSpc>
              <a:spcBef>
                <a:spcPts val="1200"/>
              </a:spcBef>
              <a:buClr>
                <a:schemeClr val="tx2"/>
              </a:buClr>
              <a:buSzPct val="90000"/>
              <a:buFont typeface="Arial" panose="020B0604020202020204" pitchFamily="34" charset="0"/>
              <a:buNone/>
              <a:defRPr sz="1800" i="1" kern="1200">
                <a:solidFill>
                  <a:schemeClr val="accent2">
                    <a:lumMod val="40000"/>
                    <a:lumOff val="60000"/>
                  </a:schemeClr>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389300" y="2293010"/>
            <a:ext cx="1361988" cy="2668289"/>
          </a:xfrm>
        </p:spPr>
        <p:txBody>
          <a:bodyPr bIns="0"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sp>
        <p:nvSpPr>
          <p:cNvPr id="6" name="Rectangle 5">
            <a:extLst>
              <a:ext uri="{FF2B5EF4-FFF2-40B4-BE49-F238E27FC236}">
                <a16:creationId xmlns:a16="http://schemas.microsoft.com/office/drawing/2014/main" id="{7B939702-FA7C-CD93-FFCA-0B17B6CB1159}"/>
              </a:ext>
            </a:extLst>
          </p:cNvPr>
          <p:cNvSpPr/>
          <p:nvPr userDrawn="1"/>
        </p:nvSpPr>
        <p:spPr>
          <a:xfrm>
            <a:off x="1750599" y="4203078"/>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
            <a:extLst>
              <a:ext uri="{FF2B5EF4-FFF2-40B4-BE49-F238E27FC236}">
                <a16:creationId xmlns:a16="http://schemas.microsoft.com/office/drawing/2014/main" id="{4197A03C-0885-1C13-A8DE-CC32CE346766}"/>
              </a:ext>
            </a:extLst>
          </p:cNvPr>
          <p:cNvSpPr>
            <a:spLocks noGrp="1"/>
          </p:cNvSpPr>
          <p:nvPr>
            <p:ph type="body" idx="1" hasCustomPrompt="1"/>
          </p:nvPr>
        </p:nvSpPr>
        <p:spPr>
          <a:xfrm>
            <a:off x="2469663" y="4820324"/>
            <a:ext cx="7750175" cy="1387021"/>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Titre 1">
            <a:extLst>
              <a:ext uri="{FF2B5EF4-FFF2-40B4-BE49-F238E27FC236}">
                <a16:creationId xmlns:a16="http://schemas.microsoft.com/office/drawing/2014/main" id="{F3BA5771-FA88-EA87-7AAF-1E44CEC74EAF}"/>
              </a:ext>
            </a:extLst>
          </p:cNvPr>
          <p:cNvSpPr>
            <a:spLocks noGrp="1"/>
          </p:cNvSpPr>
          <p:nvPr>
            <p:ph type="title" hasCustomPrompt="1"/>
          </p:nvPr>
        </p:nvSpPr>
        <p:spPr>
          <a:xfrm>
            <a:off x="2437779" y="3674923"/>
            <a:ext cx="9754221" cy="1200329"/>
          </a:xfrm>
        </p:spPr>
        <p:txBody>
          <a:bodyPr wrap="square" anchor="b">
            <a:spAutoFit/>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fr-FR" dirty="0"/>
              <a:t>Titre de la partie</a:t>
            </a:r>
          </a:p>
        </p:txBody>
      </p:sp>
      <p:pic>
        <p:nvPicPr>
          <p:cNvPr id="10"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70875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itre de section Rou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B9FA1-95D2-4B9F-EBE6-7E6C1E4680ED}"/>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pour une image  60">
            <a:extLst>
              <a:ext uri="{FF2B5EF4-FFF2-40B4-BE49-F238E27FC236}">
                <a16:creationId xmlns:a16="http://schemas.microsoft.com/office/drawing/2014/main" id="{41AF7216-72C9-B3CB-2794-03348047C9F6}"/>
              </a:ext>
            </a:extLst>
          </p:cNvPr>
          <p:cNvSpPr txBox="1">
            <a:spLocks/>
          </p:cNvSpPr>
          <p:nvPr userDrawn="1"/>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accent6">
              <a:lumMod val="75000"/>
            </a:schemeClr>
          </a:solidFill>
        </p:spPr>
        <p:txBody>
          <a:bodyPr wrap="square" tIns="684000" rIns="756000">
            <a:noAutofit/>
          </a:bodyPr>
          <a:lstStyle>
            <a:lvl1pPr marL="0" indent="0" algn="r" defTabSz="914400" rtl="0" eaLnBrk="1" latinLnBrk="0" hangingPunct="1">
              <a:lnSpc>
                <a:spcPct val="100000"/>
              </a:lnSpc>
              <a:spcBef>
                <a:spcPts val="1200"/>
              </a:spcBef>
              <a:buClr>
                <a:schemeClr val="tx2"/>
              </a:buClr>
              <a:buSzPct val="90000"/>
              <a:buFont typeface="Arial" panose="020B0604020202020204" pitchFamily="34" charset="0"/>
              <a:buNone/>
              <a:defRPr sz="1800" i="1" kern="1200">
                <a:solidFill>
                  <a:schemeClr val="accent2">
                    <a:lumMod val="40000"/>
                    <a:lumOff val="60000"/>
                  </a:schemeClr>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389300" y="2293010"/>
            <a:ext cx="1361988" cy="2668289"/>
          </a:xfrm>
        </p:spPr>
        <p:txBody>
          <a:bodyPr bIns="0"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sp>
        <p:nvSpPr>
          <p:cNvPr id="6" name="Rectangle 5">
            <a:extLst>
              <a:ext uri="{FF2B5EF4-FFF2-40B4-BE49-F238E27FC236}">
                <a16:creationId xmlns:a16="http://schemas.microsoft.com/office/drawing/2014/main" id="{7B939702-FA7C-CD93-FFCA-0B17B6CB1159}"/>
              </a:ext>
            </a:extLst>
          </p:cNvPr>
          <p:cNvSpPr/>
          <p:nvPr userDrawn="1"/>
        </p:nvSpPr>
        <p:spPr>
          <a:xfrm>
            <a:off x="1750599" y="4203078"/>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
            <a:extLst>
              <a:ext uri="{FF2B5EF4-FFF2-40B4-BE49-F238E27FC236}">
                <a16:creationId xmlns:a16="http://schemas.microsoft.com/office/drawing/2014/main" id="{4197A03C-0885-1C13-A8DE-CC32CE346766}"/>
              </a:ext>
            </a:extLst>
          </p:cNvPr>
          <p:cNvSpPr>
            <a:spLocks noGrp="1"/>
          </p:cNvSpPr>
          <p:nvPr>
            <p:ph type="body" idx="1" hasCustomPrompt="1"/>
          </p:nvPr>
        </p:nvSpPr>
        <p:spPr>
          <a:xfrm>
            <a:off x="2469663" y="4820324"/>
            <a:ext cx="7750175" cy="1387021"/>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8" name="Titre 1">
            <a:extLst>
              <a:ext uri="{FF2B5EF4-FFF2-40B4-BE49-F238E27FC236}">
                <a16:creationId xmlns:a16="http://schemas.microsoft.com/office/drawing/2014/main" id="{9FCF4439-91D9-9D2D-BEE4-3356D51BC038}"/>
              </a:ext>
            </a:extLst>
          </p:cNvPr>
          <p:cNvSpPr>
            <a:spLocks noGrp="1"/>
          </p:cNvSpPr>
          <p:nvPr>
            <p:ph type="title" hasCustomPrompt="1"/>
          </p:nvPr>
        </p:nvSpPr>
        <p:spPr>
          <a:xfrm>
            <a:off x="2437779" y="3674923"/>
            <a:ext cx="9754221" cy="1200329"/>
          </a:xfrm>
        </p:spPr>
        <p:txBody>
          <a:bodyPr wrap="square" anchor="b">
            <a:spAutoFit/>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fr-FR" dirty="0"/>
              <a:t>Titre de la partie</a:t>
            </a:r>
          </a:p>
        </p:txBody>
      </p:sp>
      <p:pic>
        <p:nvPicPr>
          <p:cNvPr id="10"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209126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itre de section Rou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B9FA1-95D2-4B9F-EBE6-7E6C1E4680ED}"/>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pour une image  60">
            <a:extLst>
              <a:ext uri="{FF2B5EF4-FFF2-40B4-BE49-F238E27FC236}">
                <a16:creationId xmlns:a16="http://schemas.microsoft.com/office/drawing/2014/main" id="{41AF7216-72C9-B3CB-2794-03348047C9F6}"/>
              </a:ext>
            </a:extLst>
          </p:cNvPr>
          <p:cNvSpPr txBox="1">
            <a:spLocks/>
          </p:cNvSpPr>
          <p:nvPr userDrawn="1"/>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accent3">
              <a:lumMod val="75000"/>
            </a:schemeClr>
          </a:solidFill>
        </p:spPr>
        <p:txBody>
          <a:bodyPr wrap="square" tIns="684000" rIns="756000">
            <a:noAutofit/>
          </a:bodyPr>
          <a:lstStyle>
            <a:lvl1pPr marL="0" indent="0" algn="r" defTabSz="914400" rtl="0" eaLnBrk="1" latinLnBrk="0" hangingPunct="1">
              <a:lnSpc>
                <a:spcPct val="100000"/>
              </a:lnSpc>
              <a:spcBef>
                <a:spcPts val="1200"/>
              </a:spcBef>
              <a:buClr>
                <a:schemeClr val="tx2"/>
              </a:buClr>
              <a:buSzPct val="90000"/>
              <a:buFont typeface="Arial" panose="020B0604020202020204" pitchFamily="34" charset="0"/>
              <a:buNone/>
              <a:defRPr sz="1800" i="1" kern="1200">
                <a:solidFill>
                  <a:schemeClr val="accent2">
                    <a:lumMod val="40000"/>
                    <a:lumOff val="60000"/>
                  </a:schemeClr>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389300" y="2293010"/>
            <a:ext cx="1361988" cy="2668289"/>
          </a:xfrm>
        </p:spPr>
        <p:txBody>
          <a:bodyPr bIns="0"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sp>
        <p:nvSpPr>
          <p:cNvPr id="6" name="Rectangle 5">
            <a:extLst>
              <a:ext uri="{FF2B5EF4-FFF2-40B4-BE49-F238E27FC236}">
                <a16:creationId xmlns:a16="http://schemas.microsoft.com/office/drawing/2014/main" id="{7B939702-FA7C-CD93-FFCA-0B17B6CB1159}"/>
              </a:ext>
            </a:extLst>
          </p:cNvPr>
          <p:cNvSpPr/>
          <p:nvPr userDrawn="1"/>
        </p:nvSpPr>
        <p:spPr>
          <a:xfrm>
            <a:off x="1750599" y="4203078"/>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
            <a:extLst>
              <a:ext uri="{FF2B5EF4-FFF2-40B4-BE49-F238E27FC236}">
                <a16:creationId xmlns:a16="http://schemas.microsoft.com/office/drawing/2014/main" id="{4197A03C-0885-1C13-A8DE-CC32CE346766}"/>
              </a:ext>
            </a:extLst>
          </p:cNvPr>
          <p:cNvSpPr>
            <a:spLocks noGrp="1"/>
          </p:cNvSpPr>
          <p:nvPr>
            <p:ph type="body" idx="1" hasCustomPrompt="1"/>
          </p:nvPr>
        </p:nvSpPr>
        <p:spPr>
          <a:xfrm>
            <a:off x="2469663" y="4820324"/>
            <a:ext cx="7750175" cy="1387021"/>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Titre 1">
            <a:extLst>
              <a:ext uri="{FF2B5EF4-FFF2-40B4-BE49-F238E27FC236}">
                <a16:creationId xmlns:a16="http://schemas.microsoft.com/office/drawing/2014/main" id="{A54E18B8-2FB9-3544-2793-1B497FCC2FCE}"/>
              </a:ext>
            </a:extLst>
          </p:cNvPr>
          <p:cNvSpPr>
            <a:spLocks noGrp="1"/>
          </p:cNvSpPr>
          <p:nvPr>
            <p:ph type="title" hasCustomPrompt="1"/>
          </p:nvPr>
        </p:nvSpPr>
        <p:spPr>
          <a:xfrm>
            <a:off x="2437779" y="3674923"/>
            <a:ext cx="9754221" cy="1200329"/>
          </a:xfrm>
        </p:spPr>
        <p:txBody>
          <a:bodyPr wrap="square" anchor="b">
            <a:spAutoFit/>
          </a:bodyPr>
          <a:lstStyle>
            <a:lvl1pPr>
              <a:defRPr sz="8000" b="1" i="0">
                <a:solidFill>
                  <a:schemeClr val="bg1"/>
                </a:solidFill>
                <a:latin typeface="Arial Black" panose="020B0604020202020204" pitchFamily="34" charset="0"/>
                <a:cs typeface="Arial Black" panose="020B0604020202020204" pitchFamily="34" charset="0"/>
              </a:defRPr>
            </a:lvl1pPr>
          </a:lstStyle>
          <a:p>
            <a:r>
              <a:rPr lang="fr-FR" dirty="0"/>
              <a:t>Titre de la partie</a:t>
            </a:r>
          </a:p>
        </p:txBody>
      </p:sp>
      <p:pic>
        <p:nvPicPr>
          <p:cNvPr id="10"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304042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Rectangle 3">
            <a:extLst>
              <a:ext uri="{FF2B5EF4-FFF2-40B4-BE49-F238E27FC236}">
                <a16:creationId xmlns:a16="http://schemas.microsoft.com/office/drawing/2014/main" id="{8A166383-C1D9-BEB0-3436-DABAB77F9C97}"/>
              </a:ext>
            </a:extLst>
          </p:cNvPr>
          <p:cNvSpPr/>
          <p:nvPr userDrawn="1"/>
        </p:nvSpPr>
        <p:spPr>
          <a:xfrm rot="1025782">
            <a:off x="7920973" y="-1413681"/>
            <a:ext cx="8326156" cy="117073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2" y="-54622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0"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68803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1" name="Rectangle 10">
            <a:extLst>
              <a:ext uri="{FF2B5EF4-FFF2-40B4-BE49-F238E27FC236}">
                <a16:creationId xmlns:a16="http://schemas.microsoft.com/office/drawing/2014/main" id="{F0A61B34-C9CC-316F-C190-9AF769CD5EEB}"/>
              </a:ext>
            </a:extLst>
          </p:cNvPr>
          <p:cNvSpPr/>
          <p:nvPr userDrawn="1"/>
        </p:nvSpPr>
        <p:spPr>
          <a:xfrm rot="5400000">
            <a:off x="5968411" y="-54756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4" name="Rectangle 3">
            <a:extLst>
              <a:ext uri="{FF2B5EF4-FFF2-40B4-BE49-F238E27FC236}">
                <a16:creationId xmlns:a16="http://schemas.microsoft.com/office/drawing/2014/main" id="{8A166383-C1D9-BEB0-3436-DABAB77F9C97}"/>
              </a:ext>
            </a:extLst>
          </p:cNvPr>
          <p:cNvSpPr/>
          <p:nvPr userDrawn="1"/>
        </p:nvSpPr>
        <p:spPr>
          <a:xfrm rot="1025782">
            <a:off x="-3753625" y="-1676824"/>
            <a:ext cx="8326156" cy="117073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15913397" y="-27379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2"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32270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756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10" name="Rectangle 9">
            <a:extLst>
              <a:ext uri="{FF2B5EF4-FFF2-40B4-BE49-F238E27FC236}">
                <a16:creationId xmlns:a16="http://schemas.microsoft.com/office/drawing/2014/main" id="{3A626E8C-A768-E9F0-5B16-ED6A8E4683AD}"/>
              </a:ext>
            </a:extLst>
          </p:cNvPr>
          <p:cNvSpPr/>
          <p:nvPr userDrawn="1"/>
        </p:nvSpPr>
        <p:spPr>
          <a:xfrm>
            <a:off x="0" y="2596896"/>
            <a:ext cx="12192000" cy="2645664"/>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1"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386706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p:cSld name="Sommaire">
    <p:spTree>
      <p:nvGrpSpPr>
        <p:cNvPr id="1" name=""/>
        <p:cNvGrpSpPr/>
        <p:nvPr/>
      </p:nvGrpSpPr>
      <p:grpSpPr bwMode="auto">
        <a:xfrm>
          <a:off x="0" y="0"/>
          <a:ext cx="0" cy="0"/>
          <a:chOff x="0" y="0"/>
          <a:chExt cx="0" cy="0"/>
        </a:xfrm>
      </p:grpSpPr>
      <p:sp>
        <p:nvSpPr>
          <p:cNvPr id="8" name="Rectangle 7"/>
          <p:cNvSpPr/>
          <p:nvPr/>
        </p:nvSpPr>
        <p:spPr bwMode="auto">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fr-FR"/>
          </a:p>
        </p:txBody>
      </p:sp>
      <p:sp>
        <p:nvSpPr>
          <p:cNvPr id="3" name="Espace réservé du contenu 2"/>
          <p:cNvSpPr>
            <a:spLocks noGrp="1"/>
          </p:cNvSpPr>
          <p:nvPr>
            <p:ph idx="1"/>
          </p:nvPr>
        </p:nvSpPr>
        <p:spPr bwMode="auto">
          <a:xfrm>
            <a:off x="623888" y="1381125"/>
            <a:ext cx="8329612" cy="4795838"/>
          </a:xfrm>
        </p:spPr>
        <p:txBody>
          <a:bodyPr/>
          <a:lstStyle>
            <a:lvl1pPr marL="358775" indent="-358775">
              <a:spcBef>
                <a:spcPts val="1800"/>
              </a:spcBef>
              <a:buClr>
                <a:schemeClr val="bg1"/>
              </a:buClr>
              <a:buSzPct val="100000"/>
              <a:buFont typeface="+mj-lt"/>
              <a:buAutoNum type="arabicPeriod"/>
              <a:defRPr>
                <a:solidFill>
                  <a:schemeClr val="bg1"/>
                </a:solidFill>
                <a:latin typeface="+mj-lt"/>
              </a:defRPr>
            </a:lvl1pPr>
            <a:lvl2pPr marL="358775" indent="0">
              <a:buFontTx/>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p>
          <a:p>
            <a:pPr lvl="1">
              <a:defRPr/>
            </a:pPr>
            <a:r>
              <a:rPr lang="fr-FR"/>
              <a:t>Deuxième niveau</a:t>
            </a:r>
          </a:p>
        </p:txBody>
      </p:sp>
      <p:sp>
        <p:nvSpPr>
          <p:cNvPr id="7" name="ZoneTexte 6"/>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Sommaire</a:t>
            </a:r>
            <a:endParaRPr/>
          </a:p>
        </p:txBody>
      </p:sp>
      <p:grpSp>
        <p:nvGrpSpPr>
          <p:cNvPr id="17" name="Group 12"/>
          <p:cNvGrpSpPr>
            <a:grpSpLocks noChangeAspect="1"/>
          </p:cNvGrpSpPr>
          <p:nvPr/>
        </p:nvGrpSpPr>
        <p:grpSpPr bwMode="auto">
          <a:xfrm>
            <a:off x="266859" y="6343650"/>
            <a:ext cx="316707" cy="316707"/>
            <a:chOff x="461" y="3861"/>
            <a:chExt cx="304" cy="304"/>
          </a:xfrm>
        </p:grpSpPr>
        <p:sp>
          <p:nvSpPr>
            <p:cNvPr id="18" name="AutoShape 11"/>
            <p:cNvSpPr>
              <a:spLocks noChangeAspect="1" noChangeArrowheads="1" noTextEdit="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19" name="Rectangle 13"/>
            <p:cNvSpPr>
              <a:spLocks noChangeArrowheads="1"/>
            </p:cNvSpPr>
            <p:nvPr userDrawn="1"/>
          </p:nvSpPr>
          <p:spPr bwMode="auto">
            <a:xfrm>
              <a:off x="461" y="3861"/>
              <a:ext cx="304" cy="30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0" name="Rectangle 14"/>
            <p:cNvSpPr>
              <a:spLocks noChangeArrowheads="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1" name="Freeform 15"/>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extrusionOk="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2" name="Rectangle 16"/>
            <p:cNvSpPr>
              <a:spLocks noChangeArrowheads="1"/>
            </p:cNvSpPr>
            <p:nvPr userDrawn="1"/>
          </p:nvSpPr>
          <p:spPr bwMode="auto">
            <a:xfrm>
              <a:off x="526" y="4057"/>
              <a:ext cx="174" cy="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23" name="Rectangle 17"/>
            <p:cNvSpPr>
              <a:spLocks noChangeArrowheads="1"/>
            </p:cNvSpPr>
            <p:nvPr userDrawn="1"/>
          </p:nvSpPr>
          <p:spPr bwMode="auto">
            <a:xfrm>
              <a:off x="526" y="4057"/>
              <a:ext cx="174" cy="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grpSp>
      <p:sp>
        <p:nvSpPr>
          <p:cNvPr id="24"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lvl1pPr>
              <a:defRPr>
                <a:solidFill>
                  <a:schemeClr val="bg1"/>
                </a:solidFill>
              </a:defRPr>
            </a:lvl1pPr>
          </a:lstStyle>
          <a:p>
            <a:pPr>
              <a:defRPr/>
            </a:pPr>
            <a:r>
              <a:rPr lang="fr-FR"/>
              <a:t>Modifiez le style du titre</a:t>
            </a:r>
          </a:p>
        </p:txBody>
      </p:sp>
      <p:pic>
        <p:nvPicPr>
          <p:cNvPr id="12" name="Image 11"/>
          <p:cNvPicPr>
            <a:picLocks noChangeAspect="1"/>
          </p:cNvPicPr>
          <p:nvPr/>
        </p:nvPicPr>
        <p:blipFill>
          <a:blip r:embed="rId2" cstate="email">
            <a:extLst>
              <a:ext uri="{28A0092B-C50C-407E-A947-70E740481C1C}">
                <a14:useLocalDpi xmlns:a14="http://schemas.microsoft.com/office/drawing/2010/main"/>
              </a:ext>
            </a:extLst>
          </a:blip>
          <a:srcRect t="3666" r="82853" b="2802"/>
          <a:stretch/>
        </p:blipFill>
        <p:spPr bwMode="auto">
          <a:xfrm>
            <a:off x="11647943" y="-1"/>
            <a:ext cx="544056" cy="6858001"/>
          </a:xfrm>
          <a:prstGeom prst="rect">
            <a:avLst/>
          </a:prstGeom>
        </p:spPr>
      </p:pic>
      <p:sp>
        <p:nvSpPr>
          <p:cNvPr id="14" name="Espace réservé de la date 13"/>
          <p:cNvSpPr>
            <a:spLocks noGrp="1"/>
          </p:cNvSpPr>
          <p:nvPr>
            <p:ph type="dt" sz="half" idx="10"/>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15" name="Espace réservé du pied de page 14"/>
          <p:cNvSpPr>
            <a:spLocks noGrp="1"/>
          </p:cNvSpPr>
          <p:nvPr>
            <p:ph type="ftr" sz="quarter" idx="11"/>
          </p:nvPr>
        </p:nvSpPr>
        <p:spPr bwMode="auto"/>
        <p:txBody>
          <a:bodyPr/>
          <a:lstStyle>
            <a:lvl1pPr>
              <a:defRPr>
                <a:solidFill>
                  <a:schemeClr val="bg1"/>
                </a:solidFill>
              </a:defRPr>
            </a:lvl1pPr>
          </a:lstStyle>
          <a:p>
            <a:endParaRPr lang="fr-FR"/>
          </a:p>
        </p:txBody>
      </p:sp>
      <p:sp>
        <p:nvSpPr>
          <p:cNvPr id="25" name="Espace réservé du numéro de diapositive 24"/>
          <p:cNvSpPr>
            <a:spLocks noGrp="1"/>
          </p:cNvSpPr>
          <p:nvPr>
            <p:ph type="sldNum" sz="quarter" idx="12"/>
          </p:nvPr>
        </p:nvSpPr>
        <p:spPr bwMode="auto"/>
        <p:txBody>
          <a:bodyPr/>
          <a:lstStyle>
            <a:lvl1pPr>
              <a:defRPr>
                <a:solidFill>
                  <a:schemeClr val="bg1"/>
                </a:solidFill>
              </a:defRPr>
            </a:lvl1pPr>
          </a:lstStyle>
          <a:p>
            <a:fld id="{3189A19D-257F-46DB-B489-B636DE585FAA}" type="slidenum">
              <a:rPr lang="fr-FR" smtClean="0"/>
              <a:t>‹N°›</a:t>
            </a:fld>
            <a:endParaRPr lang="fr-FR"/>
          </a:p>
        </p:txBody>
      </p:sp>
    </p:spTree>
    <p:extLst>
      <p:ext uri="{BB962C8B-B14F-4D97-AF65-F5344CB8AC3E}">
        <p14:creationId xmlns:p14="http://schemas.microsoft.com/office/powerpoint/2010/main" val="21009354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756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0"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16607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bg2"/>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4"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7003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bg2"/>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629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3" name="Rectangle 2">
            <a:extLst>
              <a:ext uri="{FF2B5EF4-FFF2-40B4-BE49-F238E27FC236}">
                <a16:creationId xmlns:a16="http://schemas.microsoft.com/office/drawing/2014/main" id="{FDF8023C-BE68-C1BD-A684-A9D7BCC5B6C2}"/>
              </a:ext>
            </a:extLst>
          </p:cNvPr>
          <p:cNvSpPr/>
          <p:nvPr userDrawn="1"/>
        </p:nvSpPr>
        <p:spPr>
          <a:xfrm rot="5400000">
            <a:off x="5102528" y="-1834264"/>
            <a:ext cx="1986943" cy="12192000"/>
          </a:xfrm>
          <a:prstGeom prst="rect">
            <a:avLst/>
          </a:prstGeom>
          <a:solidFill>
            <a:schemeClr val="bg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bg2">
                  <a:lumMod val="20000"/>
                  <a:lumOff val="80000"/>
                </a:schemeClr>
              </a:solidFill>
            </a:endParaRP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87756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7_Disposition personnalisé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778353-3F23-9DF6-EE6D-B5C5F22EB8EA}"/>
              </a:ext>
            </a:extLst>
          </p:cNvPr>
          <p:cNvSpPr/>
          <p:nvPr userDrawn="1"/>
        </p:nvSpPr>
        <p:spPr>
          <a:xfrm rot="1025782">
            <a:off x="-5039434" y="-2855867"/>
            <a:ext cx="9926469" cy="11707348"/>
          </a:xfrm>
          <a:prstGeom prst="rect">
            <a:avLst/>
          </a:prstGeom>
          <a:solidFill>
            <a:schemeClr val="bg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bg2">
                  <a:lumMod val="20000"/>
                  <a:lumOff val="80000"/>
                </a:schemeClr>
              </a:solidFill>
            </a:endParaRPr>
          </a:p>
        </p:txBody>
      </p:sp>
      <p:sp>
        <p:nvSpPr>
          <p:cNvPr id="11" name="Rectangle 10">
            <a:extLst>
              <a:ext uri="{FF2B5EF4-FFF2-40B4-BE49-F238E27FC236}">
                <a16:creationId xmlns:a16="http://schemas.microsoft.com/office/drawing/2014/main" id="{F0A61B34-C9CC-316F-C190-9AF769CD5EEB}"/>
              </a:ext>
            </a:extLst>
          </p:cNvPr>
          <p:cNvSpPr/>
          <p:nvPr userDrawn="1"/>
        </p:nvSpPr>
        <p:spPr>
          <a:xfrm rot="5400000">
            <a:off x="5968411" y="-54756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15913397" y="-27379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10" name="Titre 1">
            <a:extLst>
              <a:ext uri="{FF2B5EF4-FFF2-40B4-BE49-F238E27FC236}">
                <a16:creationId xmlns:a16="http://schemas.microsoft.com/office/drawing/2014/main" id="{547B5110-5E62-2891-26D0-4F4117C43F64}"/>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bg2"/>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2"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224168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6_Disposition personnalisé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99B48C-F341-96CD-FBB3-6E4C842A8F28}"/>
              </a:ext>
            </a:extLst>
          </p:cNvPr>
          <p:cNvSpPr/>
          <p:nvPr userDrawn="1"/>
        </p:nvSpPr>
        <p:spPr>
          <a:xfrm rot="1025782">
            <a:off x="7860216" y="-1014367"/>
            <a:ext cx="9926469" cy="11707348"/>
          </a:xfrm>
          <a:prstGeom prst="rect">
            <a:avLst/>
          </a:prstGeom>
          <a:solidFill>
            <a:schemeClr val="bg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bg2">
                  <a:lumMod val="20000"/>
                  <a:lumOff val="80000"/>
                </a:schemeClr>
              </a:solidFill>
            </a:endParaRP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2" y="-54622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10" name="Titre 1">
            <a:extLst>
              <a:ext uri="{FF2B5EF4-FFF2-40B4-BE49-F238E27FC236}">
                <a16:creationId xmlns:a16="http://schemas.microsoft.com/office/drawing/2014/main" id="{3ECECAC7-2CCC-EEF4-4932-0CE21B9C216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bg2"/>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1"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365992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4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66383-C1D9-BEB0-3436-DABAB77F9C97}"/>
              </a:ext>
            </a:extLst>
          </p:cNvPr>
          <p:cNvSpPr/>
          <p:nvPr userDrawn="1"/>
        </p:nvSpPr>
        <p:spPr>
          <a:xfrm rot="1025782">
            <a:off x="5745920" y="-1077867"/>
            <a:ext cx="9926469" cy="11707348"/>
          </a:xfrm>
          <a:prstGeom prst="rect">
            <a:avLst/>
          </a:prstGeom>
          <a:solidFill>
            <a:schemeClr val="bg2">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bg2">
                  <a:lumMod val="20000"/>
                  <a:lumOff val="80000"/>
                </a:schemeClr>
              </a:solidFill>
            </a:endParaRP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2" y="-54622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3" name="Titre 1">
            <a:extLst>
              <a:ext uri="{FF2B5EF4-FFF2-40B4-BE49-F238E27FC236}">
                <a16:creationId xmlns:a16="http://schemas.microsoft.com/office/drawing/2014/main" id="{7AFA8ED1-38BB-A60B-E725-E5A6E22A5471}"/>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bg2"/>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408433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accent2"/>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4"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211826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66383-C1D9-BEB0-3436-DABAB77F9C97}"/>
              </a:ext>
            </a:extLst>
          </p:cNvPr>
          <p:cNvSpPr/>
          <p:nvPr userDrawn="1"/>
        </p:nvSpPr>
        <p:spPr>
          <a:xfrm rot="1025782">
            <a:off x="5745920" y="-1077867"/>
            <a:ext cx="9926469" cy="11707348"/>
          </a:xfrm>
          <a:prstGeom prst="rect">
            <a:avLst/>
          </a:pr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bg2">
                  <a:lumMod val="20000"/>
                  <a:lumOff val="80000"/>
                </a:schemeClr>
              </a:solidFill>
            </a:endParaRPr>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accent2"/>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2" y="-54622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779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accent2"/>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2" y="-54622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3" name="Rectangle 2">
            <a:extLst>
              <a:ext uri="{FF2B5EF4-FFF2-40B4-BE49-F238E27FC236}">
                <a16:creationId xmlns:a16="http://schemas.microsoft.com/office/drawing/2014/main" id="{0EE70E54-6FB3-AC89-C38F-6F5AA401780A}"/>
              </a:ext>
            </a:extLst>
          </p:cNvPr>
          <p:cNvSpPr/>
          <p:nvPr userDrawn="1"/>
        </p:nvSpPr>
        <p:spPr>
          <a:xfrm>
            <a:off x="0" y="2596896"/>
            <a:ext cx="12192000" cy="2645664"/>
          </a:xfrm>
          <a:prstGeom prst="rect">
            <a:avLst/>
          </a:pr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32864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tx2"/>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4"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16751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p:cSld name="Sommaire light">
    <p:spTree>
      <p:nvGrpSpPr>
        <p:cNvPr id="1" name=""/>
        <p:cNvGrpSpPr/>
        <p:nvPr/>
      </p:nvGrpSpPr>
      <p:grpSpPr bwMode="auto">
        <a:xfrm>
          <a:off x="0" y="0"/>
          <a:ext cx="0" cy="0"/>
          <a:chOff x="0" y="0"/>
          <a:chExt cx="0" cy="0"/>
        </a:xfrm>
      </p:grpSpPr>
      <p:sp>
        <p:nvSpPr>
          <p:cNvPr id="3" name="Espace réservé du contenu 2"/>
          <p:cNvSpPr>
            <a:spLocks noGrp="1"/>
          </p:cNvSpPr>
          <p:nvPr>
            <p:ph idx="1"/>
          </p:nvPr>
        </p:nvSpPr>
        <p:spPr bwMode="auto">
          <a:xfrm>
            <a:off x="623888" y="1765299"/>
            <a:ext cx="8659812" cy="4148139"/>
          </a:xfrm>
        </p:spPr>
        <p:txBody>
          <a:bodyPr numCol="2" spcCol="360000"/>
          <a:lstStyle>
            <a:lvl1pPr marL="358775" indent="-358775">
              <a:spcBef>
                <a:spcPts val="1800"/>
              </a:spcBef>
              <a:buClr>
                <a:schemeClr val="tx2"/>
              </a:buClr>
              <a:buSzPct val="100000"/>
              <a:buFont typeface="+mj-lt"/>
              <a:buAutoNum type="arabicPeriod"/>
              <a:defRPr>
                <a:solidFill>
                  <a:schemeClr val="tx1"/>
                </a:solidFill>
                <a:latin typeface="+mj-lt"/>
              </a:defRPr>
            </a:lvl1pPr>
            <a:lvl2pPr marL="358775" indent="0">
              <a:buFontTx/>
              <a:buNone/>
              <a:defRPr sz="14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defRPr/>
            </a:pPr>
            <a:r>
              <a:rPr lang="fr-FR"/>
              <a:t>Modifier les styles du texte du masque</a:t>
            </a:r>
          </a:p>
          <a:p>
            <a:pPr lvl="1">
              <a:defRPr/>
            </a:pPr>
            <a:r>
              <a:rPr lang="fr-FR"/>
              <a:t>Deuxième niveau</a:t>
            </a:r>
          </a:p>
        </p:txBody>
      </p:sp>
      <p:sp>
        <p:nvSpPr>
          <p:cNvPr id="7" name="ZoneTexte 6"/>
          <p:cNvSpPr txBox="1"/>
          <p:nvPr/>
        </p:nvSpPr>
        <p:spPr bwMode="auto">
          <a:xfrm>
            <a:off x="-101600" y="-276999"/>
            <a:ext cx="12192000" cy="461665"/>
          </a:xfrm>
          <a:prstGeom prst="rect">
            <a:avLst/>
          </a:prstGeom>
          <a:noFill/>
        </p:spPr>
        <p:txBody>
          <a:bodyPr wrap="square" rtlCol="0">
            <a:spAutoFit/>
          </a:bodyPr>
          <a:lstStyle/>
          <a:p>
            <a:pPr>
              <a:defRPr/>
            </a:pPr>
            <a:r>
              <a:rPr lang="fr-FR" sz="1200">
                <a:solidFill>
                  <a:schemeClr val="bg1">
                    <a:lumMod val="50000"/>
                  </a:schemeClr>
                </a:solidFill>
              </a:rPr>
              <a:t>Disposition : Sommaire light</a:t>
            </a:r>
            <a:endParaRPr/>
          </a:p>
          <a:p>
            <a:pPr>
              <a:defRPr/>
            </a:pPr>
            <a:endParaRPr lang="fr-FR" sz="1200">
              <a:solidFill>
                <a:schemeClr val="bg1">
                  <a:lumMod val="50000"/>
                </a:schemeClr>
              </a:solidFill>
            </a:endParaRPr>
          </a:p>
        </p:txBody>
      </p:sp>
      <p:sp>
        <p:nvSpPr>
          <p:cNvPr id="2" name="ZoneTexte 1"/>
          <p:cNvSpPr txBox="1"/>
          <p:nvPr/>
        </p:nvSpPr>
        <p:spPr bwMode="auto">
          <a:xfrm>
            <a:off x="-101600" y="6858000"/>
            <a:ext cx="12192000" cy="461665"/>
          </a:xfrm>
          <a:prstGeom prst="rect">
            <a:avLst/>
          </a:prstGeom>
          <a:noFill/>
        </p:spPr>
        <p:txBody>
          <a:bodyPr wrap="square" rtlCol="0">
            <a:spAutoFit/>
          </a:bodyPr>
          <a:lstStyle/>
          <a:p>
            <a:pPr>
              <a:defRPr/>
            </a:pPr>
            <a:r>
              <a:rPr lang="fr-FR" sz="1200">
                <a:solidFill>
                  <a:schemeClr val="bg1">
                    <a:lumMod val="50000"/>
                  </a:schemeClr>
                </a:solidFill>
              </a:rPr>
              <a:t>Astuce :Ce sommaire est sur deux colonnes, pour passer sur une colonne : Clic droit sur la zone de texte + « Format de la forme » / « Options de texte » / « Colonnes » = 1 </a:t>
            </a:r>
            <a:endParaRPr/>
          </a:p>
          <a:p>
            <a:pPr>
              <a:defRPr/>
            </a:pPr>
            <a:endParaRPr lang="fr-FR" sz="1200">
              <a:solidFill>
                <a:schemeClr val="bg1">
                  <a:lumMod val="50000"/>
                </a:schemeClr>
              </a:solidFill>
            </a:endParaRPr>
          </a:p>
        </p:txBody>
      </p:sp>
      <p:sp>
        <p:nvSpPr>
          <p:cNvPr id="14"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p>
            <a:pPr>
              <a:defRPr/>
            </a:pPr>
            <a:r>
              <a:rPr lang="fr-FR"/>
              <a:t>Modifiez le style du titre</a:t>
            </a:r>
          </a:p>
        </p:txBody>
      </p:sp>
      <p:pic>
        <p:nvPicPr>
          <p:cNvPr id="11" name="Image 10"/>
          <p:cNvPicPr>
            <a:picLocks noChangeAspect="1"/>
          </p:cNvPicPr>
          <p:nvPr/>
        </p:nvPicPr>
        <p:blipFill>
          <a:blip r:embed="rId2" cstate="email">
            <a:extLst>
              <a:ext uri="{28A0092B-C50C-407E-A947-70E740481C1C}">
                <a14:useLocalDpi xmlns:a14="http://schemas.microsoft.com/office/drawing/2010/main"/>
              </a:ext>
            </a:extLst>
          </a:blip>
          <a:srcRect t="3666" r="82842" b="2802"/>
          <a:stretch/>
        </p:blipFill>
        <p:spPr bwMode="auto">
          <a:xfrm>
            <a:off x="11647943" y="0"/>
            <a:ext cx="544056" cy="6858000"/>
          </a:xfrm>
          <a:prstGeom prst="rect">
            <a:avLst/>
          </a:prstGeom>
        </p:spPr>
      </p:pic>
      <p:sp>
        <p:nvSpPr>
          <p:cNvPr id="12" name="Espace réservé de la date 11"/>
          <p:cNvSpPr>
            <a:spLocks noGrp="1"/>
          </p:cNvSpPr>
          <p:nvPr>
            <p:ph type="dt" sz="half" idx="10"/>
          </p:nvPr>
        </p:nvSpPr>
        <p:spPr bwMode="auto"/>
        <p:txBody>
          <a:bodyPr/>
          <a:lstStyle/>
          <a:p>
            <a:fld id="{23290373-3B42-4611-8F33-55A104FF2C1C}" type="datetimeFigureOut">
              <a:rPr lang="fr-FR" smtClean="0"/>
              <a:t>31/03/2025</a:t>
            </a:fld>
            <a:endParaRPr lang="fr-FR"/>
          </a:p>
        </p:txBody>
      </p:sp>
      <p:sp>
        <p:nvSpPr>
          <p:cNvPr id="15" name="Espace réservé du pied de page 14"/>
          <p:cNvSpPr>
            <a:spLocks noGrp="1"/>
          </p:cNvSpPr>
          <p:nvPr>
            <p:ph type="ftr" sz="quarter" idx="11"/>
          </p:nvPr>
        </p:nvSpPr>
        <p:spPr bwMode="auto"/>
        <p:txBody>
          <a:bodyPr/>
          <a:lstStyle/>
          <a:p>
            <a:endParaRPr lang="fr-FR"/>
          </a:p>
        </p:txBody>
      </p:sp>
      <p:sp>
        <p:nvSpPr>
          <p:cNvPr id="16" name="Espace réservé du numéro de diapositive 15"/>
          <p:cNvSpPr>
            <a:spLocks noGrp="1"/>
          </p:cNvSpPr>
          <p:nvPr>
            <p:ph type="sldNum" sz="quarter" idx="12"/>
          </p:nvPr>
        </p:nvSpPr>
        <p:spPr bwMode="auto"/>
        <p:txBody>
          <a:bodyPr/>
          <a:lstStyle/>
          <a:p>
            <a:fld id="{3189A19D-257F-46DB-B489-B636DE585FAA}" type="slidenum">
              <a:rPr lang="fr-FR" smtClean="0"/>
              <a:t>‹N°›</a:t>
            </a:fld>
            <a:endParaRPr lang="fr-FR"/>
          </a:p>
        </p:txBody>
      </p:sp>
    </p:spTree>
    <p:extLst>
      <p:ext uri="{BB962C8B-B14F-4D97-AF65-F5344CB8AC3E}">
        <p14:creationId xmlns:p14="http://schemas.microsoft.com/office/powerpoint/2010/main" val="42220980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66383-C1D9-BEB0-3436-DABAB77F9C97}"/>
              </a:ext>
            </a:extLst>
          </p:cNvPr>
          <p:cNvSpPr/>
          <p:nvPr userDrawn="1"/>
        </p:nvSpPr>
        <p:spPr>
          <a:xfrm rot="1025782">
            <a:off x="5745920" y="-1077867"/>
            <a:ext cx="9926469" cy="11707348"/>
          </a:xfrm>
          <a:prstGeom prst="rect">
            <a:avLst/>
          </a:prstGeom>
          <a:solidFill>
            <a:schemeClr val="tx2">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2" y="-54622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9" name="Titre 1">
            <a:extLst>
              <a:ext uri="{FF2B5EF4-FFF2-40B4-BE49-F238E27FC236}">
                <a16:creationId xmlns:a16="http://schemas.microsoft.com/office/drawing/2014/main" id="{783D0C95-0535-1A23-AC9E-A3CAC89A4622}"/>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tx2"/>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233091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756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10" name="Rectangle 9">
            <a:extLst>
              <a:ext uri="{FF2B5EF4-FFF2-40B4-BE49-F238E27FC236}">
                <a16:creationId xmlns:a16="http://schemas.microsoft.com/office/drawing/2014/main" id="{3A626E8C-A768-E9F0-5B16-ED6A8E4683AD}"/>
              </a:ext>
            </a:extLst>
          </p:cNvPr>
          <p:cNvSpPr/>
          <p:nvPr userDrawn="1"/>
        </p:nvSpPr>
        <p:spPr>
          <a:xfrm>
            <a:off x="0" y="3007424"/>
            <a:ext cx="12192000" cy="2645664"/>
          </a:xfrm>
          <a:prstGeom prst="rect">
            <a:avLst/>
          </a:prstGeom>
          <a:solidFill>
            <a:schemeClr val="tx2">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sp>
        <p:nvSpPr>
          <p:cNvPr id="3" name="Titre 1">
            <a:extLst>
              <a:ext uri="{FF2B5EF4-FFF2-40B4-BE49-F238E27FC236}">
                <a16:creationId xmlns:a16="http://schemas.microsoft.com/office/drawing/2014/main" id="{8E508434-18F1-5139-0968-A0F64FB6E446}"/>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tx2"/>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6438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accent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4"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274517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756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10" name="Rectangle 9">
            <a:extLst>
              <a:ext uri="{FF2B5EF4-FFF2-40B4-BE49-F238E27FC236}">
                <a16:creationId xmlns:a16="http://schemas.microsoft.com/office/drawing/2014/main" id="{3A626E8C-A768-E9F0-5B16-ED6A8E4683AD}"/>
              </a:ext>
            </a:extLst>
          </p:cNvPr>
          <p:cNvSpPr/>
          <p:nvPr userDrawn="1"/>
        </p:nvSpPr>
        <p:spPr>
          <a:xfrm>
            <a:off x="0" y="2596896"/>
            <a:ext cx="12192000" cy="2645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1"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18247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2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9" name="Rectangle 8">
            <a:extLst>
              <a:ext uri="{FF2B5EF4-FFF2-40B4-BE49-F238E27FC236}">
                <a16:creationId xmlns:a16="http://schemas.microsoft.com/office/drawing/2014/main" id="{7735C2CA-41D9-1A5F-65DA-8D8571DA76FC}"/>
              </a:ext>
            </a:extLst>
          </p:cNvPr>
          <p:cNvSpPr/>
          <p:nvPr userDrawn="1"/>
        </p:nvSpPr>
        <p:spPr>
          <a:xfrm rot="1025782">
            <a:off x="-2341921" y="-2270381"/>
            <a:ext cx="8326156" cy="1170734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11" name="Rectangle 10">
            <a:extLst>
              <a:ext uri="{FF2B5EF4-FFF2-40B4-BE49-F238E27FC236}">
                <a16:creationId xmlns:a16="http://schemas.microsoft.com/office/drawing/2014/main" id="{F0A61B34-C9CC-316F-C190-9AF769CD5EEB}"/>
              </a:ext>
            </a:extLst>
          </p:cNvPr>
          <p:cNvSpPr/>
          <p:nvPr userDrawn="1"/>
        </p:nvSpPr>
        <p:spPr>
          <a:xfrm rot="5400000">
            <a:off x="5968411" y="-5511233"/>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15913397" y="-27379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2"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229317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3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9" name="Rectangle 8">
            <a:extLst>
              <a:ext uri="{FF2B5EF4-FFF2-40B4-BE49-F238E27FC236}">
                <a16:creationId xmlns:a16="http://schemas.microsoft.com/office/drawing/2014/main" id="{7735C2CA-41D9-1A5F-65DA-8D8571DA76FC}"/>
              </a:ext>
            </a:extLst>
          </p:cNvPr>
          <p:cNvSpPr/>
          <p:nvPr userDrawn="1"/>
        </p:nvSpPr>
        <p:spPr>
          <a:xfrm rot="1025782">
            <a:off x="-2301514" y="-2270379"/>
            <a:ext cx="8326156" cy="11707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11" name="Rectangle 10">
            <a:extLst>
              <a:ext uri="{FF2B5EF4-FFF2-40B4-BE49-F238E27FC236}">
                <a16:creationId xmlns:a16="http://schemas.microsoft.com/office/drawing/2014/main" id="{F0A61B34-C9CC-316F-C190-9AF769CD5EEB}"/>
              </a:ext>
            </a:extLst>
          </p:cNvPr>
          <p:cNvSpPr/>
          <p:nvPr userDrawn="1"/>
        </p:nvSpPr>
        <p:spPr>
          <a:xfrm rot="5400000">
            <a:off x="5968411" y="-5511233"/>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15913397" y="-27379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2"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20741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4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Rectangle 3">
            <a:extLst>
              <a:ext uri="{FF2B5EF4-FFF2-40B4-BE49-F238E27FC236}">
                <a16:creationId xmlns:a16="http://schemas.microsoft.com/office/drawing/2014/main" id="{8A166383-C1D9-BEB0-3436-DABAB77F9C97}"/>
              </a:ext>
            </a:extLst>
          </p:cNvPr>
          <p:cNvSpPr/>
          <p:nvPr userDrawn="1"/>
        </p:nvSpPr>
        <p:spPr>
          <a:xfrm rot="1025782">
            <a:off x="7920973" y="-1413681"/>
            <a:ext cx="8326156" cy="11707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accent2">
                    <a:lumMod val="50000"/>
                  </a:schemeClr>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2" y="-54622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0"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60450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66383-C1D9-BEB0-3436-DABAB77F9C97}"/>
              </a:ext>
            </a:extLst>
          </p:cNvPr>
          <p:cNvSpPr/>
          <p:nvPr userDrawn="1"/>
        </p:nvSpPr>
        <p:spPr>
          <a:xfrm rot="1025782">
            <a:off x="5745920" y="-1077867"/>
            <a:ext cx="9926469" cy="11707348"/>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accent1">
                  <a:lumMod val="20000"/>
                  <a:lumOff val="80000"/>
                </a:schemeClr>
              </a:solidFill>
            </a:endParaRP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2" y="-54622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3" name="Titre 1">
            <a:extLst>
              <a:ext uri="{FF2B5EF4-FFF2-40B4-BE49-F238E27FC236}">
                <a16:creationId xmlns:a16="http://schemas.microsoft.com/office/drawing/2014/main" id="{79A0DB0D-78AD-29AF-1375-CAEE6A80E3F1}"/>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accent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9892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accent4"/>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4"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217095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8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B0EC2-D06A-19DE-E112-5174096D5FEB}"/>
              </a:ext>
            </a:extLst>
          </p:cNvPr>
          <p:cNvSpPr/>
          <p:nvPr userDrawn="1"/>
        </p:nvSpPr>
        <p:spPr>
          <a:xfrm rot="1025782">
            <a:off x="5758619" y="-1065166"/>
            <a:ext cx="9926469" cy="11707348"/>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accent1">
                  <a:lumMod val="20000"/>
                  <a:lumOff val="80000"/>
                </a:schemeClr>
              </a:solidFill>
            </a:endParaRPr>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accent4"/>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4" name="Rectangle 3">
            <a:extLst>
              <a:ext uri="{FF2B5EF4-FFF2-40B4-BE49-F238E27FC236}">
                <a16:creationId xmlns:a16="http://schemas.microsoft.com/office/drawing/2014/main" id="{6D69F48C-45B3-4A0A-D329-0199966E5CBE}"/>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63396F8F-164F-E393-0839-8DC140AF2E86}"/>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E6C5D65F-532E-885A-9775-CDA8E595FCC7}"/>
              </a:ext>
            </a:extLst>
          </p:cNvPr>
          <p:cNvSpPr/>
          <p:nvPr userDrawn="1"/>
        </p:nvSpPr>
        <p:spPr>
          <a:xfrm rot="5400000">
            <a:off x="5968411" y="-54495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24659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p:cSld name="Titre de section">
    <p:spTree>
      <p:nvGrpSpPr>
        <p:cNvPr id="1" name=""/>
        <p:cNvGrpSpPr/>
        <p:nvPr/>
      </p:nvGrpSpPr>
      <p:grpSpPr bwMode="auto">
        <a:xfrm>
          <a:off x="0" y="0"/>
          <a:ext cx="0" cy="0"/>
          <a:chOff x="0" y="0"/>
          <a:chExt cx="0" cy="0"/>
        </a:xfrm>
      </p:grpSpPr>
      <p:sp>
        <p:nvSpPr>
          <p:cNvPr id="7" name="Rectangle 6"/>
          <p:cNvSpPr/>
          <p:nvPr/>
        </p:nvSpPr>
        <p:spPr bwMode="auto">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hasCustomPrompt="1"/>
          </p:nvPr>
        </p:nvSpPr>
        <p:spPr bwMode="auto">
          <a:xfrm>
            <a:off x="3709988" y="2171700"/>
            <a:ext cx="7750175" cy="2390775"/>
          </a:xfrm>
        </p:spPr>
        <p:txBody>
          <a:bodyPr anchor="b">
            <a:normAutofit/>
          </a:bodyPr>
          <a:lstStyle>
            <a:lvl1pPr>
              <a:defRPr sz="5400">
                <a:solidFill>
                  <a:schemeClr val="bg1"/>
                </a:solidFill>
              </a:defRPr>
            </a:lvl1pPr>
          </a:lstStyle>
          <a:p>
            <a:pPr>
              <a:defRPr/>
            </a:pPr>
            <a:r>
              <a:rPr lang="fr-FR"/>
              <a:t>Titre de la partie</a:t>
            </a:r>
            <a:endParaRPr/>
          </a:p>
        </p:txBody>
      </p:sp>
      <p:sp>
        <p:nvSpPr>
          <p:cNvPr id="3" name="Espace réservé du texte 2"/>
          <p:cNvSpPr>
            <a:spLocks noGrp="1"/>
          </p:cNvSpPr>
          <p:nvPr>
            <p:ph type="body" idx="1"/>
          </p:nvPr>
        </p:nvSpPr>
        <p:spPr bwMode="auto">
          <a:xfrm>
            <a:off x="3709988" y="4702628"/>
            <a:ext cx="7750175"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p>
        </p:txBody>
      </p:sp>
      <p:sp>
        <p:nvSpPr>
          <p:cNvPr id="4" name="Espace réservé de la date 3"/>
          <p:cNvSpPr>
            <a:spLocks noGrp="1"/>
          </p:cNvSpPr>
          <p:nvPr>
            <p:ph type="dt" sz="half" idx="10"/>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bwMode="auto"/>
        <p:txBody>
          <a:bodyPr/>
          <a:lstStyle>
            <a:lvl1pPr>
              <a:defRPr>
                <a:solidFill>
                  <a:schemeClr val="bg1"/>
                </a:solidFill>
              </a:defRPr>
            </a:lvl1pPr>
          </a:lstStyle>
          <a:p>
            <a:fld id="{3189A19D-257F-46DB-B489-B636DE585FAA}" type="slidenum">
              <a:rPr lang="fr-FR" smtClean="0"/>
              <a:t>‹N°›</a:t>
            </a:fld>
            <a:endParaRPr lang="fr-FR"/>
          </a:p>
        </p:txBody>
      </p:sp>
      <p:sp>
        <p:nvSpPr>
          <p:cNvPr id="24" name="Espace réservé du texte 2"/>
          <p:cNvSpPr>
            <a:spLocks noGrp="1"/>
          </p:cNvSpPr>
          <p:nvPr>
            <p:ph type="body" idx="13" hasCustomPrompt="1"/>
          </p:nvPr>
        </p:nvSpPr>
        <p:spPr bwMode="auto">
          <a:xfrm>
            <a:off x="5857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0</a:t>
            </a:r>
            <a:endParaRPr/>
          </a:p>
        </p:txBody>
      </p:sp>
      <p:sp>
        <p:nvSpPr>
          <p:cNvPr id="25" name="Rectangle 24"/>
          <p:cNvSpPr/>
          <p:nvPr/>
        </p:nvSpPr>
        <p:spPr bwMode="auto">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ZoneTexte 28"/>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de section</a:t>
            </a:r>
            <a:endParaRPr/>
          </a:p>
        </p:txBody>
      </p:sp>
      <p:pic>
        <p:nvPicPr>
          <p:cNvPr id="26" name="PATTERN 14"/>
          <p:cNvPicPr>
            <a:picLocks noChangeAspect="1"/>
          </p:cNvPicPr>
          <p:nvPr/>
        </p:nvPicPr>
        <p:blipFill>
          <a:blip r:embed="rId2" cstate="email">
            <a:extLst>
              <a:ext uri="{28A0092B-C50C-407E-A947-70E740481C1C}">
                <a14:useLocalDpi xmlns:a14="http://schemas.microsoft.com/office/drawing/2010/main"/>
              </a:ext>
            </a:extLst>
          </a:blip>
          <a:srcRect l="1642" t="81597" r="4284" b="-1066"/>
          <a:stretch/>
        </p:blipFill>
        <p:spPr bwMode="auto">
          <a:xfrm>
            <a:off x="0" y="0"/>
            <a:ext cx="12192001" cy="591852"/>
          </a:xfrm>
          <a:prstGeom prst="rect">
            <a:avLst/>
          </a:prstGeom>
        </p:spPr>
      </p:pic>
      <p:grpSp>
        <p:nvGrpSpPr>
          <p:cNvPr id="27" name="Group 12"/>
          <p:cNvGrpSpPr>
            <a:grpSpLocks noChangeAspect="1"/>
          </p:cNvGrpSpPr>
          <p:nvPr/>
        </p:nvGrpSpPr>
        <p:grpSpPr bwMode="auto">
          <a:xfrm>
            <a:off x="266859" y="6343650"/>
            <a:ext cx="316707" cy="316707"/>
            <a:chOff x="461" y="3861"/>
            <a:chExt cx="304" cy="304"/>
          </a:xfrm>
        </p:grpSpPr>
        <p:sp>
          <p:nvSpPr>
            <p:cNvPr id="28" name="AutoShape 11"/>
            <p:cNvSpPr>
              <a:spLocks noChangeAspect="1" noChangeArrowheads="1" noTextEdit="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30" name="Rectangle 13"/>
            <p:cNvSpPr>
              <a:spLocks noChangeArrowheads="1"/>
            </p:cNvSpPr>
            <p:nvPr userDrawn="1"/>
          </p:nvSpPr>
          <p:spPr bwMode="auto">
            <a:xfrm>
              <a:off x="461" y="3861"/>
              <a:ext cx="304" cy="304"/>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31" name="Rectangle 14"/>
            <p:cNvSpPr>
              <a:spLocks noChangeArrowheads="1"/>
            </p:cNvSpPr>
            <p:nvPr userDrawn="1"/>
          </p:nvSpPr>
          <p:spPr bwMode="auto">
            <a:xfrm>
              <a:off x="461" y="3861"/>
              <a:ext cx="304" cy="304"/>
            </a:xfrm>
            <a:prstGeom prst="rect">
              <a:avLst/>
            </a:prstGeom>
            <a:no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33" name="Freeform 15"/>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extrusionOk="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34" name="Rectangle 16"/>
            <p:cNvSpPr>
              <a:spLocks noChangeArrowheads="1"/>
            </p:cNvSpPr>
            <p:nvPr userDrawn="1"/>
          </p:nvSpPr>
          <p:spPr bwMode="auto">
            <a:xfrm>
              <a:off x="526" y="4057"/>
              <a:ext cx="174" cy="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lang="fr-FR"/>
            </a:p>
          </p:txBody>
        </p:sp>
        <p:sp>
          <p:nvSpPr>
            <p:cNvPr id="35" name="Rectangle 17"/>
            <p:cNvSpPr>
              <a:spLocks noChangeArrowheads="1"/>
            </p:cNvSpPr>
            <p:nvPr userDrawn="1"/>
          </p:nvSpPr>
          <p:spPr bwMode="auto">
            <a:xfrm>
              <a:off x="526" y="4057"/>
              <a:ext cx="174" cy="8"/>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fr-FR"/>
            </a:p>
          </p:txBody>
        </p:sp>
      </p:grpSp>
    </p:spTree>
    <p:extLst>
      <p:ext uri="{BB962C8B-B14F-4D97-AF65-F5344CB8AC3E}">
        <p14:creationId xmlns:p14="http://schemas.microsoft.com/office/powerpoint/2010/main" val="26678556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1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B0EC2-D06A-19DE-E112-5174096D5FEB}"/>
              </a:ext>
            </a:extLst>
          </p:cNvPr>
          <p:cNvSpPr/>
          <p:nvPr userDrawn="1"/>
        </p:nvSpPr>
        <p:spPr>
          <a:xfrm rot="1025782">
            <a:off x="7228765" y="-944142"/>
            <a:ext cx="9926469" cy="11707348"/>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accent1">
                  <a:lumMod val="20000"/>
                  <a:lumOff val="80000"/>
                </a:schemeClr>
              </a:solidFill>
            </a:endParaRPr>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accent4"/>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4" name="Rectangle 3">
            <a:extLst>
              <a:ext uri="{FF2B5EF4-FFF2-40B4-BE49-F238E27FC236}">
                <a16:creationId xmlns:a16="http://schemas.microsoft.com/office/drawing/2014/main" id="{6D69F48C-45B3-4A0A-D329-0199966E5CBE}"/>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63396F8F-164F-E393-0839-8DC140AF2E86}"/>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E6C5D65F-532E-885A-9775-CDA8E595FCC7}"/>
              </a:ext>
            </a:extLst>
          </p:cNvPr>
          <p:cNvSpPr/>
          <p:nvPr userDrawn="1"/>
        </p:nvSpPr>
        <p:spPr>
          <a:xfrm rot="5400000">
            <a:off x="5968411" y="-54495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256013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9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accent4"/>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10" name="Rectangle 9">
            <a:extLst>
              <a:ext uri="{FF2B5EF4-FFF2-40B4-BE49-F238E27FC236}">
                <a16:creationId xmlns:a16="http://schemas.microsoft.com/office/drawing/2014/main" id="{FBAAEB86-DABF-9724-B841-6E202FF64C88}"/>
              </a:ext>
            </a:extLst>
          </p:cNvPr>
          <p:cNvSpPr/>
          <p:nvPr userDrawn="1"/>
        </p:nvSpPr>
        <p:spPr>
          <a:xfrm rot="5400000">
            <a:off x="4924707" y="-2127714"/>
            <a:ext cx="2342587" cy="12192000"/>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bg2">
                  <a:lumMod val="20000"/>
                  <a:lumOff val="80000"/>
                </a:schemeClr>
              </a:solidFill>
            </a:endParaRPr>
          </a:p>
        </p:txBody>
      </p:sp>
      <p:pic>
        <p:nvPicPr>
          <p:cNvPr id="5"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27362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0_Disposition personnalisé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57CE8-1E72-3784-22C4-1962B3F1F26B}"/>
              </a:ext>
            </a:extLst>
          </p:cNvPr>
          <p:cNvSpPr/>
          <p:nvPr userDrawn="1"/>
        </p:nvSpPr>
        <p:spPr>
          <a:xfrm rot="1025782">
            <a:off x="-5254522" y="-3746682"/>
            <a:ext cx="9926469" cy="11707348"/>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accent1">
                  <a:lumMod val="20000"/>
                  <a:lumOff val="80000"/>
                </a:schemeClr>
              </a:solidFill>
            </a:endParaRPr>
          </a:p>
        </p:txBody>
      </p:sp>
      <p:sp>
        <p:nvSpPr>
          <p:cNvPr id="11" name="Rectangle 10">
            <a:extLst>
              <a:ext uri="{FF2B5EF4-FFF2-40B4-BE49-F238E27FC236}">
                <a16:creationId xmlns:a16="http://schemas.microsoft.com/office/drawing/2014/main" id="{F0A61B34-C9CC-316F-C190-9AF769CD5EEB}"/>
              </a:ext>
            </a:extLst>
          </p:cNvPr>
          <p:cNvSpPr/>
          <p:nvPr userDrawn="1"/>
        </p:nvSpPr>
        <p:spPr>
          <a:xfrm rot="5400000">
            <a:off x="5968411" y="-54756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15913397" y="-27379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9" name="Titre 1">
            <a:extLst>
              <a:ext uri="{FF2B5EF4-FFF2-40B4-BE49-F238E27FC236}">
                <a16:creationId xmlns:a16="http://schemas.microsoft.com/office/drawing/2014/main" id="{C25F9F04-68C7-6C44-344C-610C2CA1C565}"/>
              </a:ext>
            </a:extLst>
          </p:cNvPr>
          <p:cNvSpPr>
            <a:spLocks noGrp="1"/>
          </p:cNvSpPr>
          <p:nvPr>
            <p:ph type="title"/>
          </p:nvPr>
        </p:nvSpPr>
        <p:spPr>
          <a:xfrm>
            <a:off x="623888" y="618836"/>
            <a:ext cx="10836275" cy="871827"/>
          </a:xfrm>
        </p:spPr>
        <p:txBody>
          <a:bodyPr lIns="0" tIns="0" rIns="0" bIns="0">
            <a:noAutofit/>
          </a:bodyPr>
          <a:lstStyle>
            <a:lvl1pPr>
              <a:defRPr b="1" i="0">
                <a:solidFill>
                  <a:schemeClr val="accent4"/>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425826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756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0"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261917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Rectangle 3">
            <a:extLst>
              <a:ext uri="{FF2B5EF4-FFF2-40B4-BE49-F238E27FC236}">
                <a16:creationId xmlns:a16="http://schemas.microsoft.com/office/drawing/2014/main" id="{8A166383-C1D9-BEB0-3436-DABAB77F9C97}"/>
              </a:ext>
            </a:extLst>
          </p:cNvPr>
          <p:cNvSpPr/>
          <p:nvPr userDrawn="1"/>
        </p:nvSpPr>
        <p:spPr>
          <a:xfrm rot="1025782">
            <a:off x="9296811" y="-1413681"/>
            <a:ext cx="8326156" cy="117073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50179"/>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9" name="Titre 1">
            <a:extLst>
              <a:ext uri="{FF2B5EF4-FFF2-40B4-BE49-F238E27FC236}">
                <a16:creationId xmlns:a16="http://schemas.microsoft.com/office/drawing/2014/main" id="{13302632-215B-D496-0DE8-AB9DE1C03540}"/>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1"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14255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Rectangle 3">
            <a:extLst>
              <a:ext uri="{FF2B5EF4-FFF2-40B4-BE49-F238E27FC236}">
                <a16:creationId xmlns:a16="http://schemas.microsoft.com/office/drawing/2014/main" id="{8A166383-C1D9-BEB0-3436-DABAB77F9C97}"/>
              </a:ext>
            </a:extLst>
          </p:cNvPr>
          <p:cNvSpPr/>
          <p:nvPr userDrawn="1"/>
        </p:nvSpPr>
        <p:spPr>
          <a:xfrm rot="1025782">
            <a:off x="7297085" y="-1413680"/>
            <a:ext cx="8326156" cy="117073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50179"/>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9" name="Titre 1">
            <a:extLst>
              <a:ext uri="{FF2B5EF4-FFF2-40B4-BE49-F238E27FC236}">
                <a16:creationId xmlns:a16="http://schemas.microsoft.com/office/drawing/2014/main" id="{F74EB4D7-E1A3-817F-AB28-4C9AB1EB7148}"/>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1"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165767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1" name="Rectangle 10">
            <a:extLst>
              <a:ext uri="{FF2B5EF4-FFF2-40B4-BE49-F238E27FC236}">
                <a16:creationId xmlns:a16="http://schemas.microsoft.com/office/drawing/2014/main" id="{F0A61B34-C9CC-316F-C190-9AF769CD5EEB}"/>
              </a:ext>
            </a:extLst>
          </p:cNvPr>
          <p:cNvSpPr/>
          <p:nvPr userDrawn="1"/>
        </p:nvSpPr>
        <p:spPr>
          <a:xfrm rot="5400000">
            <a:off x="5968411" y="-54756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4" name="Rectangle 3">
            <a:extLst>
              <a:ext uri="{FF2B5EF4-FFF2-40B4-BE49-F238E27FC236}">
                <a16:creationId xmlns:a16="http://schemas.microsoft.com/office/drawing/2014/main" id="{8A166383-C1D9-BEB0-3436-DABAB77F9C97}"/>
              </a:ext>
            </a:extLst>
          </p:cNvPr>
          <p:cNvSpPr/>
          <p:nvPr userDrawn="1"/>
        </p:nvSpPr>
        <p:spPr>
          <a:xfrm rot="1025782">
            <a:off x="-3753625" y="-1676824"/>
            <a:ext cx="8326156" cy="117073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15913397" y="-27379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9" name="Titre 1">
            <a:extLst>
              <a:ext uri="{FF2B5EF4-FFF2-40B4-BE49-F238E27FC236}">
                <a16:creationId xmlns:a16="http://schemas.microsoft.com/office/drawing/2014/main" id="{C25F9F04-68C7-6C44-344C-610C2CA1C565}"/>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2"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244945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7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1" name="Rectangle 10">
            <a:extLst>
              <a:ext uri="{FF2B5EF4-FFF2-40B4-BE49-F238E27FC236}">
                <a16:creationId xmlns:a16="http://schemas.microsoft.com/office/drawing/2014/main" id="{F0A61B34-C9CC-316F-C190-9AF769CD5EEB}"/>
              </a:ext>
            </a:extLst>
          </p:cNvPr>
          <p:cNvSpPr/>
          <p:nvPr userDrawn="1"/>
        </p:nvSpPr>
        <p:spPr>
          <a:xfrm rot="5400000">
            <a:off x="5968411" y="-54756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4" name="Rectangle 3">
            <a:extLst>
              <a:ext uri="{FF2B5EF4-FFF2-40B4-BE49-F238E27FC236}">
                <a16:creationId xmlns:a16="http://schemas.microsoft.com/office/drawing/2014/main" id="{8A166383-C1D9-BEB0-3436-DABAB77F9C97}"/>
              </a:ext>
            </a:extLst>
          </p:cNvPr>
          <p:cNvSpPr/>
          <p:nvPr userDrawn="1"/>
        </p:nvSpPr>
        <p:spPr>
          <a:xfrm rot="1025782">
            <a:off x="-4148984" y="-2025166"/>
            <a:ext cx="8326156" cy="1170734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15913397" y="-27379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9" name="Titre 1">
            <a:extLst>
              <a:ext uri="{FF2B5EF4-FFF2-40B4-BE49-F238E27FC236}">
                <a16:creationId xmlns:a16="http://schemas.microsoft.com/office/drawing/2014/main" id="{C25F9F04-68C7-6C44-344C-610C2CA1C565}"/>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2"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79567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6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10" name="Rectangle 9">
            <a:extLst>
              <a:ext uri="{FF2B5EF4-FFF2-40B4-BE49-F238E27FC236}">
                <a16:creationId xmlns:a16="http://schemas.microsoft.com/office/drawing/2014/main" id="{3A626E8C-A768-E9F0-5B16-ED6A8E4683AD}"/>
              </a:ext>
            </a:extLst>
          </p:cNvPr>
          <p:cNvSpPr/>
          <p:nvPr userDrawn="1"/>
        </p:nvSpPr>
        <p:spPr>
          <a:xfrm>
            <a:off x="0" y="2596896"/>
            <a:ext cx="12192000" cy="264566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pic>
        <p:nvPicPr>
          <p:cNvPr id="7"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9"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48706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accent6"/>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4"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418972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p:cSld name="Titre de section light">
    <p:spTree>
      <p:nvGrpSpPr>
        <p:cNvPr id="1" name=""/>
        <p:cNvGrpSpPr/>
        <p:nvPr/>
      </p:nvGrpSpPr>
      <p:grpSpPr bwMode="auto">
        <a:xfrm>
          <a:off x="0" y="0"/>
          <a:ext cx="0" cy="0"/>
          <a:chOff x="0" y="0"/>
          <a:chExt cx="0" cy="0"/>
        </a:xfrm>
      </p:grpSpPr>
      <p:sp>
        <p:nvSpPr>
          <p:cNvPr id="7" name="Rectangle 6"/>
          <p:cNvSpPr/>
          <p:nvPr/>
        </p:nvSpPr>
        <p:spPr bwMode="auto">
          <a:xfrm>
            <a:off x="5675086" y="0"/>
            <a:ext cx="6516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hasCustomPrompt="1"/>
          </p:nvPr>
        </p:nvSpPr>
        <p:spPr bwMode="auto">
          <a:xfrm>
            <a:off x="3709988" y="2171700"/>
            <a:ext cx="7750175" cy="2390775"/>
          </a:xfrm>
        </p:spPr>
        <p:txBody>
          <a:bodyPr anchor="b">
            <a:normAutofit/>
          </a:bodyPr>
          <a:lstStyle>
            <a:lvl1pPr>
              <a:defRPr sz="5400">
                <a:solidFill>
                  <a:schemeClr val="tx1"/>
                </a:solidFill>
              </a:defRPr>
            </a:lvl1pPr>
          </a:lstStyle>
          <a:p>
            <a:pPr>
              <a:defRPr/>
            </a:pPr>
            <a:r>
              <a:rPr lang="fr-FR"/>
              <a:t>Titre de la partie</a:t>
            </a:r>
            <a:endParaRPr/>
          </a:p>
        </p:txBody>
      </p:sp>
      <p:sp>
        <p:nvSpPr>
          <p:cNvPr id="3" name="Espace réservé du texte 2"/>
          <p:cNvSpPr>
            <a:spLocks noGrp="1"/>
          </p:cNvSpPr>
          <p:nvPr>
            <p:ph type="body" idx="1"/>
          </p:nvPr>
        </p:nvSpPr>
        <p:spPr bwMode="auto">
          <a:xfrm>
            <a:off x="3709988" y="4702628"/>
            <a:ext cx="7750175" cy="13870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p>
        </p:txBody>
      </p:sp>
      <p:sp>
        <p:nvSpPr>
          <p:cNvPr id="24" name="Espace réservé du texte 2"/>
          <p:cNvSpPr>
            <a:spLocks noGrp="1"/>
          </p:cNvSpPr>
          <p:nvPr>
            <p:ph type="body" idx="13" hasCustomPrompt="1"/>
          </p:nvPr>
        </p:nvSpPr>
        <p:spPr bwMode="auto">
          <a:xfrm>
            <a:off x="5857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0</a:t>
            </a:r>
            <a:endParaRPr/>
          </a:p>
        </p:txBody>
      </p:sp>
      <p:sp>
        <p:nvSpPr>
          <p:cNvPr id="25" name="Rectangle 24"/>
          <p:cNvSpPr/>
          <p:nvPr/>
        </p:nvSpPr>
        <p:spPr bwMode="auto">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tx2"/>
              </a:solidFill>
            </a:endParaRPr>
          </a:p>
        </p:txBody>
      </p:sp>
      <p:sp>
        <p:nvSpPr>
          <p:cNvPr id="29" name="ZoneTexte 28"/>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de section light</a:t>
            </a:r>
            <a:endParaRPr/>
          </a:p>
        </p:txBody>
      </p:sp>
      <p:pic>
        <p:nvPicPr>
          <p:cNvPr id="8" name="PATTERN 14"/>
          <p:cNvPicPr>
            <a:picLocks noChangeAspect="1"/>
          </p:cNvPicPr>
          <p:nvPr/>
        </p:nvPicPr>
        <p:blipFill>
          <a:blip r:embed="rId2" cstate="email">
            <a:extLst>
              <a:ext uri="{28A0092B-C50C-407E-A947-70E740481C1C}">
                <a14:useLocalDpi xmlns:a14="http://schemas.microsoft.com/office/drawing/2010/main"/>
              </a:ext>
            </a:extLst>
          </a:blip>
          <a:srcRect l="3065" t="80145" r="2859" b="-12213"/>
          <a:stretch/>
        </p:blipFill>
        <p:spPr bwMode="auto">
          <a:xfrm>
            <a:off x="0" y="0"/>
            <a:ext cx="12192001" cy="974400"/>
          </a:xfrm>
          <a:prstGeom prst="rect">
            <a:avLst/>
          </a:prstGeom>
        </p:spPr>
      </p:pic>
      <p:sp>
        <p:nvSpPr>
          <p:cNvPr id="9" name="Espace réservé de la date 8"/>
          <p:cNvSpPr>
            <a:spLocks noGrp="1"/>
          </p:cNvSpPr>
          <p:nvPr>
            <p:ph type="dt" sz="half" idx="14"/>
          </p:nvPr>
        </p:nvSpPr>
        <p:spPr bwMode="auto"/>
        <p:txBody>
          <a:bodyPr/>
          <a:lstStyle/>
          <a:p>
            <a:fld id="{23290373-3B42-4611-8F33-55A104FF2C1C}" type="datetimeFigureOut">
              <a:rPr lang="fr-FR" smtClean="0"/>
              <a:t>31/03/2025</a:t>
            </a:fld>
            <a:endParaRPr lang="fr-FR"/>
          </a:p>
        </p:txBody>
      </p:sp>
      <p:sp>
        <p:nvSpPr>
          <p:cNvPr id="10" name="Espace réservé du pied de page 9"/>
          <p:cNvSpPr>
            <a:spLocks noGrp="1"/>
          </p:cNvSpPr>
          <p:nvPr>
            <p:ph type="ftr" sz="quarter" idx="15"/>
          </p:nvPr>
        </p:nvSpPr>
        <p:spPr bwMode="auto"/>
        <p:txBody>
          <a:bodyPr/>
          <a:lstStyle/>
          <a:p>
            <a:endParaRPr lang="fr-FR"/>
          </a:p>
        </p:txBody>
      </p:sp>
      <p:sp>
        <p:nvSpPr>
          <p:cNvPr id="11" name="Espace réservé du numéro de diapositive 10"/>
          <p:cNvSpPr>
            <a:spLocks noGrp="1"/>
          </p:cNvSpPr>
          <p:nvPr>
            <p:ph type="sldNum" sz="quarter" idx="16"/>
          </p:nvPr>
        </p:nvSpPr>
        <p:spPr bwMode="auto"/>
        <p:txBody>
          <a:bodyPr/>
          <a:lstStyle/>
          <a:p>
            <a:fld id="{3189A19D-257F-46DB-B489-B636DE585FAA}" type="slidenum">
              <a:rPr lang="fr-FR" smtClean="0"/>
              <a:t>‹N°›</a:t>
            </a:fld>
            <a:endParaRPr lang="fr-FR"/>
          </a:p>
        </p:txBody>
      </p:sp>
    </p:spTree>
    <p:extLst>
      <p:ext uri="{BB962C8B-B14F-4D97-AF65-F5344CB8AC3E}">
        <p14:creationId xmlns:p14="http://schemas.microsoft.com/office/powerpoint/2010/main" val="17013570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7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66383-C1D9-BEB0-3436-DABAB77F9C97}"/>
              </a:ext>
            </a:extLst>
          </p:cNvPr>
          <p:cNvSpPr/>
          <p:nvPr userDrawn="1"/>
        </p:nvSpPr>
        <p:spPr>
          <a:xfrm rot="1025782">
            <a:off x="5758619" y="-1065166"/>
            <a:ext cx="9926469" cy="11707348"/>
          </a:xfrm>
          <a:prstGeom prst="rect">
            <a:avLst/>
          </a:prstGeom>
          <a:solidFill>
            <a:schemeClr val="accent6">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accent1">
                  <a:lumMod val="20000"/>
                  <a:lumOff val="80000"/>
                </a:schemeClr>
              </a:solidFill>
            </a:endParaRP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495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9" name="Titre 1">
            <a:extLst>
              <a:ext uri="{FF2B5EF4-FFF2-40B4-BE49-F238E27FC236}">
                <a16:creationId xmlns:a16="http://schemas.microsoft.com/office/drawing/2014/main" id="{C74AF7D2-95A0-03D6-82B9-DD89639197D0}"/>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accent6"/>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166727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8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Titre 1">
            <a:extLst>
              <a:ext uri="{FF2B5EF4-FFF2-40B4-BE49-F238E27FC236}">
                <a16:creationId xmlns:a16="http://schemas.microsoft.com/office/drawing/2014/main" id="{1EBE84D4-9E3E-5447-F307-037C57834A49}"/>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5"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6"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259381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8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Rectangle 3">
            <a:extLst>
              <a:ext uri="{FF2B5EF4-FFF2-40B4-BE49-F238E27FC236}">
                <a16:creationId xmlns:a16="http://schemas.microsoft.com/office/drawing/2014/main" id="{8A166383-C1D9-BEB0-3436-DABAB77F9C97}"/>
              </a:ext>
            </a:extLst>
          </p:cNvPr>
          <p:cNvSpPr/>
          <p:nvPr userDrawn="1"/>
        </p:nvSpPr>
        <p:spPr>
          <a:xfrm rot="1025782">
            <a:off x="-2341921" y="-2270381"/>
            <a:ext cx="8326156" cy="11707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15913397" y="-27379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9" name="Titre 1">
            <a:extLst>
              <a:ext uri="{FF2B5EF4-FFF2-40B4-BE49-F238E27FC236}">
                <a16:creationId xmlns:a16="http://schemas.microsoft.com/office/drawing/2014/main" id="{C25F9F04-68C7-6C44-344C-610C2CA1C565}"/>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1"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1310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9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75658"/>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10" name="Rectangle 9">
            <a:extLst>
              <a:ext uri="{FF2B5EF4-FFF2-40B4-BE49-F238E27FC236}">
                <a16:creationId xmlns:a16="http://schemas.microsoft.com/office/drawing/2014/main" id="{3A626E8C-A768-E9F0-5B16-ED6A8E4683AD}"/>
              </a:ext>
            </a:extLst>
          </p:cNvPr>
          <p:cNvSpPr/>
          <p:nvPr userDrawn="1"/>
        </p:nvSpPr>
        <p:spPr>
          <a:xfrm>
            <a:off x="0" y="2596896"/>
            <a:ext cx="12192000" cy="264566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sp>
        <p:nvSpPr>
          <p:cNvPr id="4" name="Titre 1">
            <a:extLst>
              <a:ext uri="{FF2B5EF4-FFF2-40B4-BE49-F238E27FC236}">
                <a16:creationId xmlns:a16="http://schemas.microsoft.com/office/drawing/2014/main" id="{CD187881-4476-6458-C112-42C8BEFB6DD6}"/>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1"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14880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07819C-B744-111B-D1FF-C6F332D639EE}"/>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accent3">
                    <a:lumMod val="75000"/>
                  </a:schemeClr>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4"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82670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66383-C1D9-BEB0-3436-DABAB77F9C97}"/>
              </a:ext>
            </a:extLst>
          </p:cNvPr>
          <p:cNvSpPr/>
          <p:nvPr userDrawn="1"/>
        </p:nvSpPr>
        <p:spPr>
          <a:xfrm rot="1025782">
            <a:off x="5745920" y="-1077867"/>
            <a:ext cx="9926469" cy="11707348"/>
          </a:xfrm>
          <a:prstGeom prst="rect">
            <a:avLst/>
          </a:pr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accent1">
                  <a:lumMod val="20000"/>
                  <a:lumOff val="80000"/>
                </a:schemeClr>
              </a:solidFill>
            </a:endParaRP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51059"/>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27519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2_Disposition personnalisé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166383-C1D9-BEB0-3436-DABAB77F9C97}"/>
              </a:ext>
            </a:extLst>
          </p:cNvPr>
          <p:cNvSpPr/>
          <p:nvPr userDrawn="1"/>
        </p:nvSpPr>
        <p:spPr>
          <a:xfrm rot="1025782">
            <a:off x="-5385988" y="-2114929"/>
            <a:ext cx="9926469" cy="11707348"/>
          </a:xfrm>
          <a:prstGeom prst="rect">
            <a:avLst/>
          </a:pr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solidFill>
                <a:schemeClr val="accent1">
                  <a:lumMod val="20000"/>
                  <a:lumOff val="80000"/>
                </a:schemeClr>
              </a:solidFill>
            </a:endParaRPr>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622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3" name="Titre 1">
            <a:extLst>
              <a:ext uri="{FF2B5EF4-FFF2-40B4-BE49-F238E27FC236}">
                <a16:creationId xmlns:a16="http://schemas.microsoft.com/office/drawing/2014/main" id="{C0DFA2D9-6DE4-44EE-53D2-7102393EC57C}"/>
              </a:ext>
            </a:extLst>
          </p:cNvPr>
          <p:cNvSpPr>
            <a:spLocks noGrp="1"/>
          </p:cNvSpPr>
          <p:nvPr>
            <p:ph type="title"/>
          </p:nvPr>
        </p:nvSpPr>
        <p:spPr>
          <a:xfrm>
            <a:off x="623888" y="618836"/>
            <a:ext cx="10836275" cy="871827"/>
          </a:xfrm>
        </p:spPr>
        <p:txBody>
          <a:bodyPr lIns="0" tIns="0" rIns="0" bIns="0">
            <a:noAutofit/>
          </a:bodyPr>
          <a:lstStyle>
            <a:lvl1pPr marL="0" indent="0">
              <a:tabLst>
                <a:tab pos="2397125" algn="l"/>
              </a:tabLst>
              <a:defRPr b="1" i="0">
                <a:solidFill>
                  <a:schemeClr val="accent3">
                    <a:lumMod val="75000"/>
                  </a:schemeClr>
                </a:solidFill>
                <a:latin typeface="Arial Black" panose="020B0604020202020204" pitchFamily="34" charset="0"/>
                <a:cs typeface="Arial Black" panose="020B0604020202020204" pitchFamily="34" charset="0"/>
              </a:defRPr>
            </a:lvl1pPr>
          </a:lstStyle>
          <a:p>
            <a:r>
              <a:rPr lang="fr-FR" dirty="0"/>
              <a:t>Modifiez le style du titre</a:t>
            </a:r>
          </a:p>
        </p:txBody>
      </p:sp>
      <p:sp>
        <p:nvSpPr>
          <p:cNvPr id="10" name="Rectangle 9">
            <a:extLst>
              <a:ext uri="{FF2B5EF4-FFF2-40B4-BE49-F238E27FC236}">
                <a16:creationId xmlns:a16="http://schemas.microsoft.com/office/drawing/2014/main" id="{B4FB766B-5103-659E-01C3-4F32CE132D14}"/>
              </a:ext>
            </a:extLst>
          </p:cNvPr>
          <p:cNvSpPr/>
          <p:nvPr userDrawn="1"/>
        </p:nvSpPr>
        <p:spPr>
          <a:xfrm rot="5400000">
            <a:off x="-15913397" y="-21767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26535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9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Rectangle 3">
            <a:extLst>
              <a:ext uri="{FF2B5EF4-FFF2-40B4-BE49-F238E27FC236}">
                <a16:creationId xmlns:a16="http://schemas.microsoft.com/office/drawing/2014/main" id="{8A166383-C1D9-BEB0-3436-DABAB77F9C97}"/>
              </a:ext>
            </a:extLst>
          </p:cNvPr>
          <p:cNvSpPr/>
          <p:nvPr userDrawn="1"/>
        </p:nvSpPr>
        <p:spPr>
          <a:xfrm rot="1025782">
            <a:off x="-3736954" y="-2230854"/>
            <a:ext cx="8326156" cy="117073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15913397" y="-2737911"/>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9" name="Titre 1">
            <a:extLst>
              <a:ext uri="{FF2B5EF4-FFF2-40B4-BE49-F238E27FC236}">
                <a16:creationId xmlns:a16="http://schemas.microsoft.com/office/drawing/2014/main" id="{C25F9F04-68C7-6C44-344C-610C2CA1C565}"/>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1"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179715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1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Rectangle 3">
            <a:extLst>
              <a:ext uri="{FF2B5EF4-FFF2-40B4-BE49-F238E27FC236}">
                <a16:creationId xmlns:a16="http://schemas.microsoft.com/office/drawing/2014/main" id="{8A166383-C1D9-BEB0-3436-DABAB77F9C97}"/>
              </a:ext>
            </a:extLst>
          </p:cNvPr>
          <p:cNvSpPr/>
          <p:nvPr userDrawn="1"/>
        </p:nvSpPr>
        <p:spPr>
          <a:xfrm rot="1025782">
            <a:off x="7297085" y="-1413680"/>
            <a:ext cx="8326156" cy="117073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5" name="Rectangle 4">
            <a:extLst>
              <a:ext uri="{FF2B5EF4-FFF2-40B4-BE49-F238E27FC236}">
                <a16:creationId xmlns:a16="http://schemas.microsoft.com/office/drawing/2014/main" id="{F46F5370-9CE4-ECE3-85C3-079523341EC2}"/>
              </a:ext>
            </a:extLst>
          </p:cNvPr>
          <p:cNvSpPr/>
          <p:nvPr userDrawn="1"/>
        </p:nvSpPr>
        <p:spPr>
          <a:xfrm>
            <a:off x="-2977116" y="-4784651"/>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6" name="Rectangle 5">
            <a:extLst>
              <a:ext uri="{FF2B5EF4-FFF2-40B4-BE49-F238E27FC236}">
                <a16:creationId xmlns:a16="http://schemas.microsoft.com/office/drawing/2014/main" id="{9034FC09-78FE-ADC9-4311-DF97DCC494FE}"/>
              </a:ext>
            </a:extLst>
          </p:cNvPr>
          <p:cNvSpPr/>
          <p:nvPr userDrawn="1"/>
        </p:nvSpPr>
        <p:spPr>
          <a:xfrm>
            <a:off x="-2977116" y="6858000"/>
            <a:ext cx="22136986" cy="478465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3B27A102-7F91-BDC2-CF2B-3C2905F929DB}"/>
              </a:ext>
            </a:extLst>
          </p:cNvPr>
          <p:cNvSpPr/>
          <p:nvPr userDrawn="1"/>
        </p:nvSpPr>
        <p:spPr>
          <a:xfrm rot="5400000">
            <a:off x="5968411" y="-5450179"/>
            <a:ext cx="22136986" cy="968980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noAutofit/>
          </a:bodyPr>
          <a:lstStyle/>
          <a:p>
            <a:pPr algn="ctr"/>
            <a:endParaRPr lang="fr-FR" dirty="0"/>
          </a:p>
        </p:txBody>
      </p:sp>
      <p:sp>
        <p:nvSpPr>
          <p:cNvPr id="9" name="Titre 1">
            <a:extLst>
              <a:ext uri="{FF2B5EF4-FFF2-40B4-BE49-F238E27FC236}">
                <a16:creationId xmlns:a16="http://schemas.microsoft.com/office/drawing/2014/main" id="{F74EB4D7-E1A3-817F-AB28-4C9AB1EB7148}"/>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10"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11"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227661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0_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368823-26FC-257C-779B-ABB3FD235C6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0" name="Rectangle 9">
            <a:extLst>
              <a:ext uri="{FF2B5EF4-FFF2-40B4-BE49-F238E27FC236}">
                <a16:creationId xmlns:a16="http://schemas.microsoft.com/office/drawing/2014/main" id="{3A626E8C-A768-E9F0-5B16-ED6A8E4683AD}"/>
              </a:ext>
            </a:extLst>
          </p:cNvPr>
          <p:cNvSpPr/>
          <p:nvPr userDrawn="1"/>
        </p:nvSpPr>
        <p:spPr>
          <a:xfrm>
            <a:off x="0" y="4496696"/>
            <a:ext cx="12192000" cy="16985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sp>
        <p:nvSpPr>
          <p:cNvPr id="4" name="Titre 1">
            <a:extLst>
              <a:ext uri="{FF2B5EF4-FFF2-40B4-BE49-F238E27FC236}">
                <a16:creationId xmlns:a16="http://schemas.microsoft.com/office/drawing/2014/main" id="{CD187881-4476-6458-C112-42C8BEFB6DD6}"/>
              </a:ext>
            </a:extLst>
          </p:cNvPr>
          <p:cNvSpPr>
            <a:spLocks noGrp="1"/>
          </p:cNvSpPr>
          <p:nvPr>
            <p:ph type="title"/>
          </p:nvPr>
        </p:nvSpPr>
        <p:spPr>
          <a:xfrm>
            <a:off x="623888" y="618836"/>
            <a:ext cx="10836275" cy="871827"/>
          </a:xfrm>
        </p:spPr>
        <p:txBody>
          <a:bodyPr lIns="0" tIns="0" rIns="0" bIns="0">
            <a:noAutofit/>
          </a:bodyPr>
          <a:lstStyle>
            <a:lvl1pPr>
              <a:defRPr b="1" i="0">
                <a:solidFill>
                  <a:schemeClr val="bg1"/>
                </a:solidFill>
                <a:latin typeface="Arial Black" panose="020B0604020202020204" pitchFamily="34" charset="0"/>
                <a:cs typeface="Arial Black" panose="020B0604020202020204" pitchFamily="34" charset="0"/>
              </a:defRPr>
            </a:lvl1pPr>
          </a:lstStyle>
          <a:p>
            <a:r>
              <a:rPr lang="fr-FR" dirty="0"/>
              <a:t>Modifiez le style du titre</a:t>
            </a:r>
          </a:p>
        </p:txBody>
      </p:sp>
      <p:pic>
        <p:nvPicPr>
          <p:cNvPr id="6"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pic>
        <p:nvPicPr>
          <p:cNvPr id="7" name="Logo CEA">
            <a:extLst>
              <a:ext uri="{FF2B5EF4-FFF2-40B4-BE49-F238E27FC236}">
                <a16:creationId xmlns:a16="http://schemas.microsoft.com/office/drawing/2014/main" id="{2A179C1C-1AE0-766C-E4AF-5E69F8381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1516" y="6234641"/>
            <a:ext cx="365991" cy="365991"/>
          </a:xfrm>
          <a:prstGeom prst="rect">
            <a:avLst/>
          </a:prstGeom>
        </p:spPr>
      </p:pic>
    </p:spTree>
    <p:extLst>
      <p:ext uri="{BB962C8B-B14F-4D97-AF65-F5344CB8AC3E}">
        <p14:creationId xmlns:p14="http://schemas.microsoft.com/office/powerpoint/2010/main" val="321912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p:cSld name="Titre de section Gris">
    <p:spTree>
      <p:nvGrpSpPr>
        <p:cNvPr id="1" name=""/>
        <p:cNvGrpSpPr/>
        <p:nvPr/>
      </p:nvGrpSpPr>
      <p:grpSpPr bwMode="auto">
        <a:xfrm>
          <a:off x="0" y="0"/>
          <a:ext cx="0" cy="0"/>
          <a:chOff x="0" y="0"/>
          <a:chExt cx="0" cy="0"/>
        </a:xfrm>
      </p:grpSpPr>
      <p:sp>
        <p:nvSpPr>
          <p:cNvPr id="7" name="Rectangle 6"/>
          <p:cNvSpPr/>
          <p:nvPr/>
        </p:nvSpPr>
        <p:spPr bwMode="auto">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 name="Titre 1"/>
          <p:cNvSpPr>
            <a:spLocks noGrp="1"/>
          </p:cNvSpPr>
          <p:nvPr>
            <p:ph type="title" hasCustomPrompt="1"/>
          </p:nvPr>
        </p:nvSpPr>
        <p:spPr bwMode="auto">
          <a:xfrm>
            <a:off x="3709988" y="2171700"/>
            <a:ext cx="7750175" cy="2390775"/>
          </a:xfrm>
        </p:spPr>
        <p:txBody>
          <a:bodyPr anchor="b">
            <a:normAutofit/>
          </a:bodyPr>
          <a:lstStyle>
            <a:lvl1pPr>
              <a:defRPr sz="5400">
                <a:solidFill>
                  <a:schemeClr val="bg1"/>
                </a:solidFill>
              </a:defRPr>
            </a:lvl1pPr>
          </a:lstStyle>
          <a:p>
            <a:pPr>
              <a:defRPr/>
            </a:pPr>
            <a:r>
              <a:rPr lang="fr-FR"/>
              <a:t>Titre de la partie</a:t>
            </a:r>
            <a:endParaRPr/>
          </a:p>
        </p:txBody>
      </p:sp>
      <p:sp>
        <p:nvSpPr>
          <p:cNvPr id="3" name="Espace réservé du texte 2"/>
          <p:cNvSpPr>
            <a:spLocks noGrp="1"/>
          </p:cNvSpPr>
          <p:nvPr>
            <p:ph type="body" idx="1"/>
          </p:nvPr>
        </p:nvSpPr>
        <p:spPr bwMode="auto">
          <a:xfrm>
            <a:off x="3709988" y="4702628"/>
            <a:ext cx="7750175"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p>
        </p:txBody>
      </p:sp>
      <p:sp>
        <p:nvSpPr>
          <p:cNvPr id="4" name="Espace réservé de la date 3"/>
          <p:cNvSpPr>
            <a:spLocks noGrp="1"/>
          </p:cNvSpPr>
          <p:nvPr>
            <p:ph type="dt" sz="half" idx="10"/>
          </p:nvPr>
        </p:nvSpPr>
        <p:spPr bwMode="auto"/>
        <p:txBody>
          <a:bodyPr/>
          <a:lstStyle>
            <a:lvl1pPr>
              <a:defRPr>
                <a:solidFill>
                  <a:schemeClr val="bg1"/>
                </a:solidFill>
              </a:defRPr>
            </a:lvl1p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11"/>
          </p:nvPr>
        </p:nvSpPr>
        <p:spPr bwMode="auto"/>
        <p:txBody>
          <a:bodyPr/>
          <a:lstStyle>
            <a:lvl1pPr>
              <a:defRPr>
                <a:solidFill>
                  <a:schemeClr val="bg1"/>
                </a:solidFill>
              </a:defRPr>
            </a:lvl1pPr>
          </a:lstStyle>
          <a:p>
            <a:endParaRPr lang="fr-FR"/>
          </a:p>
        </p:txBody>
      </p:sp>
      <p:sp>
        <p:nvSpPr>
          <p:cNvPr id="6" name="Espace réservé du numéro de diapositive 5"/>
          <p:cNvSpPr>
            <a:spLocks noGrp="1"/>
          </p:cNvSpPr>
          <p:nvPr>
            <p:ph type="sldNum" sz="quarter" idx="12"/>
          </p:nvPr>
        </p:nvSpPr>
        <p:spPr bwMode="auto"/>
        <p:txBody>
          <a:bodyPr/>
          <a:lstStyle>
            <a:lvl1pPr>
              <a:defRPr>
                <a:solidFill>
                  <a:schemeClr val="bg1"/>
                </a:solidFill>
              </a:defRPr>
            </a:lvl1pPr>
          </a:lstStyle>
          <a:p>
            <a:fld id="{3189A19D-257F-46DB-B489-B636DE585FAA}" type="slidenum">
              <a:rPr lang="fr-FR" smtClean="0"/>
              <a:t>‹N°›</a:t>
            </a:fld>
            <a:endParaRPr lang="fr-FR"/>
          </a:p>
        </p:txBody>
      </p:sp>
      <p:sp>
        <p:nvSpPr>
          <p:cNvPr id="24" name="Espace réservé du texte 2"/>
          <p:cNvSpPr>
            <a:spLocks noGrp="1"/>
          </p:cNvSpPr>
          <p:nvPr>
            <p:ph type="body" idx="13" hasCustomPrompt="1"/>
          </p:nvPr>
        </p:nvSpPr>
        <p:spPr bwMode="auto">
          <a:xfrm>
            <a:off x="5857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0</a:t>
            </a:r>
            <a:endParaRPr/>
          </a:p>
        </p:txBody>
      </p:sp>
      <p:sp>
        <p:nvSpPr>
          <p:cNvPr id="25" name="Rectangle 24"/>
          <p:cNvSpPr/>
          <p:nvPr/>
        </p:nvSpPr>
        <p:spPr bwMode="auto">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9" name="ZoneTexte 28"/>
          <p:cNvSpPr txBox="1"/>
          <p:nvPr/>
        </p:nvSpPr>
        <p:spPr bwMode="auto">
          <a:xfrm>
            <a:off x="-101600" y="-276999"/>
            <a:ext cx="12192000" cy="276999"/>
          </a:xfrm>
          <a:prstGeom prst="rect">
            <a:avLst/>
          </a:prstGeom>
          <a:noFill/>
        </p:spPr>
        <p:txBody>
          <a:bodyPr wrap="square" rtlCol="0">
            <a:spAutoFit/>
          </a:bodyPr>
          <a:lstStyle/>
          <a:p>
            <a:pPr>
              <a:defRPr/>
            </a:pPr>
            <a:r>
              <a:rPr lang="fr-FR" sz="1200">
                <a:solidFill>
                  <a:schemeClr val="bg1">
                    <a:lumMod val="50000"/>
                  </a:schemeClr>
                </a:solidFill>
              </a:rPr>
              <a:t>Disposition : Titre de section Gris</a:t>
            </a:r>
            <a:endParaRPr/>
          </a:p>
        </p:txBody>
      </p:sp>
      <p:pic>
        <p:nvPicPr>
          <p:cNvPr id="14" name="Logo CEA"/>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257897" y="6343650"/>
            <a:ext cx="365991" cy="365991"/>
          </a:xfrm>
          <a:prstGeom prst="rect">
            <a:avLst/>
          </a:prstGeom>
        </p:spPr>
      </p:pic>
      <p:pic>
        <p:nvPicPr>
          <p:cNvPr id="15" name="PATTERN 14"/>
          <p:cNvPicPr>
            <a:picLocks noChangeAspect="1"/>
          </p:cNvPicPr>
          <p:nvPr/>
        </p:nvPicPr>
        <p:blipFill>
          <a:blip r:embed="rId3" cstate="email">
            <a:extLst>
              <a:ext uri="{28A0092B-C50C-407E-A947-70E740481C1C}">
                <a14:useLocalDpi xmlns:a14="http://schemas.microsoft.com/office/drawing/2010/main"/>
              </a:ext>
            </a:extLst>
          </a:blip>
          <a:srcRect l="1642" t="81597" r="4284" b="-1066"/>
          <a:stretch/>
        </p:blipFill>
        <p:spPr bwMode="auto">
          <a:xfrm>
            <a:off x="0" y="0"/>
            <a:ext cx="12192001" cy="591852"/>
          </a:xfrm>
          <a:prstGeom prst="rect">
            <a:avLst/>
          </a:prstGeom>
        </p:spPr>
      </p:pic>
    </p:spTree>
    <p:extLst>
      <p:ext uri="{BB962C8B-B14F-4D97-AF65-F5344CB8AC3E}">
        <p14:creationId xmlns:p14="http://schemas.microsoft.com/office/powerpoint/2010/main" val="24225664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isuel plein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1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sp>
        <p:nvSpPr>
          <p:cNvPr id="10"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623888" y="314036"/>
            <a:ext cx="10836275" cy="871827"/>
          </a:xfrm>
          <a:prstGeom prst="rect">
            <a:avLst/>
          </a:prstGeom>
        </p:spPr>
        <p:txBody>
          <a:bodyPr vert="horz" lIns="91440" tIns="45720" rIns="91440" bIns="45720" rtlCol="0" anchor="t">
            <a:normAutofit/>
          </a:bodyPr>
          <a:lstStyle>
            <a:lvl1pPr>
              <a:defRPr lang="fr-FR" sz="2900" kern="1200" dirty="0">
                <a:solidFill>
                  <a:schemeClr val="tx2"/>
                </a:solidFill>
                <a:latin typeface="Arial Black" panose="020B0A04020102020204" pitchFamily="34" charset="0"/>
                <a:ea typeface="+mj-ea"/>
                <a:cs typeface="+mj-cs"/>
              </a:defRPr>
            </a:lvl1pPr>
          </a:lstStyle>
          <a:p>
            <a:r>
              <a:rPr lang="fr-FR" dirty="0"/>
              <a:t>Modifiez le style du titre</a:t>
            </a:r>
          </a:p>
        </p:txBody>
      </p:sp>
    </p:spTree>
    <p:extLst>
      <p:ext uri="{BB962C8B-B14F-4D97-AF65-F5344CB8AC3E}">
        <p14:creationId xmlns:p14="http://schemas.microsoft.com/office/powerpoint/2010/main" val="128597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623888" y="1381125"/>
            <a:ext cx="5220000" cy="4532313"/>
          </a:xfrm>
        </p:spPr>
        <p:txBody>
          <a:bodyPr numCol="1"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p>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p>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p>
            <a:fld id="{0CBC77A0-1F4E-42FF-9FFC-F45C3A64AF90}" type="slidenum">
              <a:rPr lang="fr-FR" smtClean="0"/>
              <a:pPr/>
              <a:t>‹N°›</a:t>
            </a:fld>
            <a:endParaRPr lang="fr-FR" dirty="0"/>
          </a:p>
        </p:txBody>
      </p:sp>
      <p:pic>
        <p:nvPicPr>
          <p:cNvPr id="13"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12"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623888" y="314036"/>
            <a:ext cx="10836275" cy="871827"/>
          </a:xfrm>
          <a:prstGeom prst="rect">
            <a:avLst/>
          </a:prstGeom>
        </p:spPr>
        <p:txBody>
          <a:bodyPr vert="horz" lIns="91440" tIns="45720" rIns="91440" bIns="45720" rtlCol="0" anchor="t">
            <a:normAutofit/>
          </a:bodyPr>
          <a:lstStyle/>
          <a:p>
            <a:r>
              <a:rPr lang="fr-FR"/>
              <a:t>Modifiez le style du titre</a:t>
            </a:r>
            <a:endParaRPr lang="fr-FR" dirty="0"/>
          </a:p>
        </p:txBody>
      </p:sp>
    </p:spTree>
    <p:extLst>
      <p:ext uri="{BB962C8B-B14F-4D97-AF65-F5344CB8AC3E}">
        <p14:creationId xmlns:p14="http://schemas.microsoft.com/office/powerpoint/2010/main" val="20596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Titre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0C171-F8BC-ADF7-34F0-2F7803EEB074}"/>
              </a:ext>
            </a:extLst>
          </p:cNvPr>
          <p:cNvSpPr/>
          <p:nvPr/>
        </p:nvSpPr>
        <p:spPr>
          <a:xfrm>
            <a:off x="0" y="5994400"/>
            <a:ext cx="12192000"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623888" y="2654299"/>
            <a:ext cx="5294312" cy="1587501"/>
          </a:xfrm>
        </p:spPr>
        <p:txBody>
          <a:bodyPr anchor="b">
            <a:normAutofit/>
          </a:bodyPr>
          <a:lstStyle>
            <a:lvl1pPr algn="l">
              <a:defRPr sz="2800">
                <a:solidFill>
                  <a:schemeClr val="tx1"/>
                </a:solidFill>
              </a:defRPr>
            </a:lvl1pPr>
          </a:lstStyle>
          <a:p>
            <a:r>
              <a:rPr lang="fr-FR" smtClean="0"/>
              <a:t>Modifiez le style du titre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62388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dirty="0"/>
          </a:p>
        </p:txBody>
      </p:sp>
      <p:pic>
        <p:nvPicPr>
          <p:cNvPr id="8" name="Logo CEA">
            <a:extLst>
              <a:ext uri="{FF2B5EF4-FFF2-40B4-BE49-F238E27FC236}">
                <a16:creationId xmlns:a16="http://schemas.microsoft.com/office/drawing/2014/main" id="{1051C7ED-2FE9-229E-F0BD-000C6D22DE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image</a:t>
            </a:r>
          </a:p>
        </p:txBody>
      </p:sp>
      <p:sp>
        <p:nvSpPr>
          <p:cNvPr id="38" name="Rectangle 21">
            <a:extLst>
              <a:ext uri="{FF2B5EF4-FFF2-40B4-BE49-F238E27FC236}">
                <a16:creationId xmlns:a16="http://schemas.microsoft.com/office/drawing/2014/main" id="{A735B0D2-65F8-67B3-4CB3-F526012A0592}"/>
              </a:ext>
            </a:extLst>
          </p:cNvPr>
          <p:cNvSpPr>
            <a:spLocks noChangeArrowheads="1"/>
          </p:cNvSpPr>
          <p:nvPr/>
        </p:nvSpPr>
        <p:spPr bwMode="auto">
          <a:xfrm>
            <a:off x="7110585" y="-1588"/>
            <a:ext cx="206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Espace réservé pour une image  60">
            <a:extLst>
              <a:ext uri="{FF2B5EF4-FFF2-40B4-BE49-F238E27FC236}">
                <a16:creationId xmlns:a16="http://schemas.microsoft.com/office/drawing/2014/main" id="{570E7ABE-1C46-BCBC-E4AA-CED1991C314D}"/>
              </a:ext>
            </a:extLst>
          </p:cNvPr>
          <p:cNvSpPr>
            <a:spLocks noGrp="1"/>
          </p:cNvSpPr>
          <p:nvPr>
            <p:ph type="pic" sz="quarter" idx="10" hasCustomPrompt="1"/>
          </p:nvPr>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r>
              <a:rPr lang="fr-FR" dirty="0"/>
              <a:t>Insérez ou glissez votre image ici</a:t>
            </a:r>
          </a:p>
        </p:txBody>
      </p:sp>
    </p:spTree>
    <p:extLst>
      <p:ext uri="{BB962C8B-B14F-4D97-AF65-F5344CB8AC3E}">
        <p14:creationId xmlns:p14="http://schemas.microsoft.com/office/powerpoint/2010/main" val="42491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slideLayout" Target="../slideLayouts/slideLayout77.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slideLayout" Target="../slideLayouts/slideLayout80.xml"/><Relationship Id="rId47" Type="http://schemas.openxmlformats.org/officeDocument/2006/relationships/slideLayout" Target="../slideLayouts/slideLayout85.xml"/><Relationship Id="rId50" Type="http://schemas.openxmlformats.org/officeDocument/2006/relationships/slideLayout" Target="../slideLayouts/slideLayout88.xml"/><Relationship Id="rId55" Type="http://schemas.openxmlformats.org/officeDocument/2006/relationships/slideLayout" Target="../slideLayouts/slideLayout93.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46" Type="http://schemas.openxmlformats.org/officeDocument/2006/relationships/slideLayout" Target="../slideLayouts/slideLayout8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41" Type="http://schemas.openxmlformats.org/officeDocument/2006/relationships/slideLayout" Target="../slideLayouts/slideLayout79.xml"/><Relationship Id="rId54" Type="http://schemas.openxmlformats.org/officeDocument/2006/relationships/slideLayout" Target="../slideLayouts/slideLayout92.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45" Type="http://schemas.openxmlformats.org/officeDocument/2006/relationships/slideLayout" Target="../slideLayouts/slideLayout83.xml"/><Relationship Id="rId53" Type="http://schemas.openxmlformats.org/officeDocument/2006/relationships/slideLayout" Target="../slideLayouts/slideLayout91.xml"/><Relationship Id="rId58" Type="http://schemas.openxmlformats.org/officeDocument/2006/relationships/image" Target="../media/image1.emf"/><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49" Type="http://schemas.openxmlformats.org/officeDocument/2006/relationships/slideLayout" Target="../slideLayouts/slideLayout87.xml"/><Relationship Id="rId57" Type="http://schemas.openxmlformats.org/officeDocument/2006/relationships/image" Target="../media/image2.emf"/><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4" Type="http://schemas.openxmlformats.org/officeDocument/2006/relationships/slideLayout" Target="../slideLayouts/slideLayout82.xml"/><Relationship Id="rId52" Type="http://schemas.openxmlformats.org/officeDocument/2006/relationships/slideLayout" Target="../slideLayouts/slideLayout90.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slideLayout" Target="../slideLayouts/slideLayout81.xml"/><Relationship Id="rId48" Type="http://schemas.openxmlformats.org/officeDocument/2006/relationships/slideLayout" Target="../slideLayouts/slideLayout86.xml"/><Relationship Id="rId56" Type="http://schemas.openxmlformats.org/officeDocument/2006/relationships/theme" Target="../theme/theme2.xml"/><Relationship Id="rId8" Type="http://schemas.openxmlformats.org/officeDocument/2006/relationships/slideLayout" Target="../slideLayouts/slideLayout46.xml"/><Relationship Id="rId51" Type="http://schemas.openxmlformats.org/officeDocument/2006/relationships/slideLayout" Target="../slideLayouts/slideLayout89.xml"/><Relationship Id="rId3"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623888" y="314036"/>
            <a:ext cx="10836275" cy="871826"/>
          </a:xfrm>
          <a:prstGeom prst="rect">
            <a:avLst/>
          </a:prstGeom>
        </p:spPr>
        <p:txBody>
          <a:bodyPr vert="horz" lIns="91440" tIns="45720" rIns="91440" bIns="45720" rtlCol="0" anchor="t">
            <a:normAutofit/>
          </a:bodyPr>
          <a:lstStyle/>
          <a:p>
            <a:pPr>
              <a:defRPr/>
            </a:pPr>
            <a:r>
              <a:rPr lang="fr-FR"/>
              <a:t>Modifiez le style du titre</a:t>
            </a:r>
            <a:endParaRPr/>
          </a:p>
        </p:txBody>
      </p:sp>
      <p:sp>
        <p:nvSpPr>
          <p:cNvPr id="3" name="Espace réservé du texte 2"/>
          <p:cNvSpPr>
            <a:spLocks noGrp="1"/>
          </p:cNvSpPr>
          <p:nvPr>
            <p:ph type="body" idx="1"/>
          </p:nvPr>
        </p:nvSpPr>
        <p:spPr bwMode="auto">
          <a:xfrm>
            <a:off x="623888" y="1381125"/>
            <a:ext cx="10836275" cy="4532313"/>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Espace réservé de la date 3"/>
          <p:cNvSpPr>
            <a:spLocks noGrp="1"/>
          </p:cNvSpPr>
          <p:nvPr>
            <p:ph type="dt" sz="half" idx="2"/>
          </p:nvPr>
        </p:nvSpPr>
        <p:spPr bwMode="auto">
          <a:xfrm>
            <a:off x="9626600" y="6343650"/>
            <a:ext cx="1016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90373-3B42-4611-8F33-55A104FF2C1C}" type="datetimeFigureOut">
              <a:rPr lang="fr-FR" smtClean="0"/>
              <a:t>31/03/2025</a:t>
            </a:fld>
            <a:endParaRPr lang="fr-FR"/>
          </a:p>
        </p:txBody>
      </p:sp>
      <p:sp>
        <p:nvSpPr>
          <p:cNvPr id="5" name="Espace réservé du pied de page 4"/>
          <p:cNvSpPr>
            <a:spLocks noGrp="1"/>
          </p:cNvSpPr>
          <p:nvPr>
            <p:ph type="ftr" sz="quarter" idx="3"/>
          </p:nvPr>
        </p:nvSpPr>
        <p:spPr bwMode="auto">
          <a:xfrm>
            <a:off x="736600" y="6343650"/>
            <a:ext cx="883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bwMode="auto">
          <a:xfrm>
            <a:off x="10999334" y="6343650"/>
            <a:ext cx="693738" cy="365125"/>
          </a:xfrm>
          <a:prstGeom prst="rect">
            <a:avLst/>
          </a:prstGeom>
        </p:spPr>
        <p:txBody>
          <a:bodyPr vert="horz" lIns="91440" tIns="45720" rIns="91440" bIns="45720" rtlCol="0" anchor="ctr"/>
          <a:lstStyle>
            <a:lvl1pPr algn="r">
              <a:defRPr sz="1200" b="1">
                <a:solidFill>
                  <a:schemeClr val="tx2"/>
                </a:solidFill>
                <a:latin typeface="+mn-lt"/>
              </a:defRPr>
            </a:lvl1pPr>
          </a:lstStyle>
          <a:p>
            <a:fld id="{3189A19D-257F-46DB-B489-B636DE585FAA}" type="slidenum">
              <a:rPr lang="fr-FR" smtClean="0"/>
              <a:t>‹N°›</a:t>
            </a:fld>
            <a:endParaRPr lang="fr-FR"/>
          </a:p>
        </p:txBody>
      </p:sp>
      <p:pic>
        <p:nvPicPr>
          <p:cNvPr id="7" name="Logo CEA"/>
          <p:cNvPicPr>
            <a:picLocks noChangeAspect="1"/>
          </p:cNvPicPr>
          <p:nvPr/>
        </p:nvPicPr>
        <p:blipFill>
          <a:blip r:embed="rId40" cstate="email">
            <a:extLst>
              <a:ext uri="{28A0092B-C50C-407E-A947-70E740481C1C}">
                <a14:useLocalDpi xmlns:a14="http://schemas.microsoft.com/office/drawing/2010/main"/>
              </a:ext>
            </a:extLst>
          </a:blip>
          <a:stretch/>
        </p:blipFill>
        <p:spPr bwMode="auto">
          <a:xfrm>
            <a:off x="257897" y="6343650"/>
            <a:ext cx="365991" cy="365991"/>
          </a:xfrm>
          <a:prstGeom prst="rect">
            <a:avLst/>
          </a:prstGeom>
        </p:spPr>
      </p:pic>
    </p:spTree>
    <p:extLst>
      <p:ext uri="{BB962C8B-B14F-4D97-AF65-F5344CB8AC3E}">
        <p14:creationId xmlns:p14="http://schemas.microsoft.com/office/powerpoint/2010/main" val="2294326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l" defTabSz="914400" eaLnBrk="1" hangingPunct="1">
        <a:lnSpc>
          <a:spcPct val="90000"/>
        </a:lnSpc>
        <a:spcBef>
          <a:spcPts val="0"/>
        </a:spcBef>
        <a:buNone/>
        <a:defRPr sz="3200">
          <a:solidFill>
            <a:schemeClr val="tx2"/>
          </a:solidFill>
          <a:latin typeface="+mj-lt"/>
          <a:ea typeface="+mj-ea"/>
          <a:cs typeface="+mj-cs"/>
        </a:defRPr>
      </a:lvl1pPr>
    </p:titleStyle>
    <p:bodyStyle>
      <a:lvl1pPr marL="0" indent="0" algn="l" defTabSz="914400" eaLnBrk="1" hangingPunct="1">
        <a:lnSpc>
          <a:spcPct val="100000"/>
        </a:lnSpc>
        <a:spcBef>
          <a:spcPts val="1200"/>
        </a:spcBef>
        <a:buClr>
          <a:schemeClr val="tx2"/>
        </a:buClr>
        <a:buSzPct val="90000"/>
        <a:buFont typeface="Arial"/>
        <a:buNone/>
        <a:defRPr sz="1800">
          <a:solidFill>
            <a:schemeClr val="tx1"/>
          </a:solidFill>
          <a:latin typeface="+mn-lt"/>
          <a:ea typeface="+mn-ea"/>
          <a:cs typeface="+mn-cs"/>
        </a:defRPr>
      </a:lvl1pPr>
      <a:lvl2pPr marL="266700" indent="-266700" algn="l" defTabSz="914400" eaLnBrk="1" hangingPunct="1">
        <a:lnSpc>
          <a:spcPct val="100000"/>
        </a:lnSpc>
        <a:spcBef>
          <a:spcPts val="500"/>
        </a:spcBef>
        <a:buClr>
          <a:schemeClr val="tx2"/>
        </a:buClr>
        <a:buSzPct val="90000"/>
        <a:buFont typeface="Arial"/>
        <a:buChar char="■"/>
        <a:defRPr sz="1800">
          <a:solidFill>
            <a:schemeClr val="tx1"/>
          </a:solidFill>
          <a:latin typeface="+mn-lt"/>
          <a:ea typeface="+mn-ea"/>
          <a:cs typeface="+mn-cs"/>
        </a:defRPr>
      </a:lvl2pPr>
      <a:lvl3pPr marL="541338" indent="-274638" algn="l" defTabSz="914400" eaLnBrk="1" hangingPunct="1">
        <a:lnSpc>
          <a:spcPct val="100000"/>
        </a:lnSpc>
        <a:spcBef>
          <a:spcPts val="500"/>
        </a:spcBef>
        <a:buSzPct val="90000"/>
        <a:buFont typeface="Arial"/>
        <a:buChar char="■"/>
        <a:defRPr sz="1800">
          <a:solidFill>
            <a:schemeClr val="tx1"/>
          </a:solidFill>
          <a:latin typeface="+mn-lt"/>
          <a:ea typeface="+mn-ea"/>
          <a:cs typeface="+mn-cs"/>
        </a:defRPr>
      </a:lvl3pPr>
      <a:lvl4pPr marL="808038" indent="-266700" algn="l" defTabSz="914400" eaLnBrk="1" hangingPunct="1">
        <a:lnSpc>
          <a:spcPct val="100000"/>
        </a:lnSpc>
        <a:spcBef>
          <a:spcPts val="500"/>
        </a:spcBef>
        <a:buSzPct val="90000"/>
        <a:buFont typeface="Arial"/>
        <a:buChar char="■"/>
        <a:defRPr sz="1800">
          <a:solidFill>
            <a:schemeClr val="tx1"/>
          </a:solidFill>
          <a:latin typeface="+mn-lt"/>
          <a:ea typeface="+mn-ea"/>
          <a:cs typeface="+mn-cs"/>
        </a:defRPr>
      </a:lvl4pPr>
      <a:lvl5pPr marL="1074738" indent="-266700" algn="l" defTabSz="914400" eaLnBrk="1" hangingPunct="1">
        <a:lnSpc>
          <a:spcPct val="100000"/>
        </a:lnSpc>
        <a:spcBef>
          <a:spcPts val="500"/>
        </a:spcBef>
        <a:buSzPct val="90000"/>
        <a:buFont typeface="Arial"/>
        <a:buChar char="■"/>
        <a:defRPr sz="1800">
          <a:solidFill>
            <a:schemeClr val="tx1"/>
          </a:solidFill>
          <a:latin typeface="+mn-lt"/>
          <a:ea typeface="+mn-ea"/>
          <a:cs typeface="+mn-cs"/>
        </a:defRPr>
      </a:lvl5pPr>
      <a:lvl6pPr marL="2514600" indent="-228600" algn="l" defTabSz="914400" eaLnBrk="1" hangingPunct="1">
        <a:lnSpc>
          <a:spcPct val="90000"/>
        </a:lnSpc>
        <a:spcBef>
          <a:spcPts val="500"/>
        </a:spcBef>
        <a:buFont typeface="Arial"/>
        <a:buChar char="•"/>
        <a:defRPr sz="1800">
          <a:solidFill>
            <a:schemeClr val="tx1"/>
          </a:solidFill>
          <a:latin typeface="+mn-lt"/>
          <a:ea typeface="+mn-ea"/>
          <a:cs typeface="+mn-cs"/>
        </a:defRPr>
      </a:lvl6pPr>
      <a:lvl7pPr marL="2971800" indent="-228600" algn="l" defTabSz="914400" eaLnBrk="1" hangingPunct="1">
        <a:lnSpc>
          <a:spcPct val="90000"/>
        </a:lnSpc>
        <a:spcBef>
          <a:spcPts val="500"/>
        </a:spcBef>
        <a:buFont typeface="Arial"/>
        <a:buChar char="•"/>
        <a:defRPr sz="1800">
          <a:solidFill>
            <a:schemeClr val="tx1"/>
          </a:solidFill>
          <a:latin typeface="+mn-lt"/>
          <a:ea typeface="+mn-ea"/>
          <a:cs typeface="+mn-cs"/>
        </a:defRPr>
      </a:lvl7pPr>
      <a:lvl8pPr marL="3429000" indent="-228600" algn="l" defTabSz="914400" eaLnBrk="1" hangingPunct="1">
        <a:lnSpc>
          <a:spcPct val="90000"/>
        </a:lnSpc>
        <a:spcBef>
          <a:spcPts val="500"/>
        </a:spcBef>
        <a:buFont typeface="Arial"/>
        <a:buChar char="•"/>
        <a:defRPr sz="1800">
          <a:solidFill>
            <a:schemeClr val="tx1"/>
          </a:solidFill>
          <a:latin typeface="+mn-lt"/>
          <a:ea typeface="+mn-ea"/>
          <a:cs typeface="+mn-cs"/>
        </a:defRPr>
      </a:lvl8pPr>
      <a:lvl9pPr marL="3886200" indent="-228600" algn="l" defTabSz="914400" eaLnBrk="1" hangingPunct="1">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eaLnBrk="1" hangingPunct="1">
        <a:defRPr sz="1800">
          <a:solidFill>
            <a:schemeClr val="tx1"/>
          </a:solidFill>
          <a:latin typeface="+mn-lt"/>
          <a:ea typeface="+mn-ea"/>
          <a:cs typeface="+mn-cs"/>
        </a:defRPr>
      </a:lvl1pPr>
      <a:lvl2pPr marL="457200" algn="l" defTabSz="914400" eaLnBrk="1" hangingPunct="1">
        <a:defRPr sz="1800">
          <a:solidFill>
            <a:schemeClr val="tx1"/>
          </a:solidFill>
          <a:latin typeface="+mn-lt"/>
          <a:ea typeface="+mn-ea"/>
          <a:cs typeface="+mn-cs"/>
        </a:defRPr>
      </a:lvl2pPr>
      <a:lvl3pPr marL="914400" algn="l" defTabSz="914400" eaLnBrk="1" hangingPunct="1">
        <a:defRPr sz="1800">
          <a:solidFill>
            <a:schemeClr val="tx1"/>
          </a:solidFill>
          <a:latin typeface="+mn-lt"/>
          <a:ea typeface="+mn-ea"/>
          <a:cs typeface="+mn-cs"/>
        </a:defRPr>
      </a:lvl3pPr>
      <a:lvl4pPr marL="1371600" algn="l" defTabSz="914400" eaLnBrk="1" hangingPunct="1">
        <a:defRPr sz="1800">
          <a:solidFill>
            <a:schemeClr val="tx1"/>
          </a:solidFill>
          <a:latin typeface="+mn-lt"/>
          <a:ea typeface="+mn-ea"/>
          <a:cs typeface="+mn-cs"/>
        </a:defRPr>
      </a:lvl4pPr>
      <a:lvl5pPr marL="1828800" algn="l" defTabSz="914400" eaLnBrk="1" hangingPunct="1">
        <a:defRPr sz="1800">
          <a:solidFill>
            <a:schemeClr val="tx1"/>
          </a:solidFill>
          <a:latin typeface="+mn-lt"/>
          <a:ea typeface="+mn-ea"/>
          <a:cs typeface="+mn-cs"/>
        </a:defRPr>
      </a:lvl5pPr>
      <a:lvl6pPr marL="2286000" algn="l" defTabSz="914400" eaLnBrk="1" hangingPunct="1">
        <a:defRPr sz="1800">
          <a:solidFill>
            <a:schemeClr val="tx1"/>
          </a:solidFill>
          <a:latin typeface="+mn-lt"/>
          <a:ea typeface="+mn-ea"/>
          <a:cs typeface="+mn-cs"/>
        </a:defRPr>
      </a:lvl6pPr>
      <a:lvl7pPr marL="2743200" algn="l" defTabSz="914400" eaLnBrk="1" hangingPunct="1">
        <a:defRPr sz="1800">
          <a:solidFill>
            <a:schemeClr val="tx1"/>
          </a:solidFill>
          <a:latin typeface="+mn-lt"/>
          <a:ea typeface="+mn-ea"/>
          <a:cs typeface="+mn-cs"/>
        </a:defRPr>
      </a:lvl7pPr>
      <a:lvl8pPr marL="3200400" algn="l" defTabSz="914400" eaLnBrk="1" hangingPunct="1">
        <a:defRPr sz="1800">
          <a:solidFill>
            <a:schemeClr val="tx1"/>
          </a:solidFill>
          <a:latin typeface="+mn-lt"/>
          <a:ea typeface="+mn-ea"/>
          <a:cs typeface="+mn-cs"/>
        </a:defRPr>
      </a:lvl8pPr>
      <a:lvl9pPr marL="3657600" algn="l" defTabSz="914400" eaLnBrk="1" hangingPunct="1">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623888" y="314036"/>
            <a:ext cx="10836275" cy="871827"/>
          </a:xfrm>
          <a:prstGeom prst="rect">
            <a:avLst/>
          </a:prstGeom>
        </p:spPr>
        <p:txBody>
          <a:bodyPr vert="horz" lIns="91440" tIns="45720" rIns="9144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E62F5FE-77B2-23B0-C532-AEB2E287C5B6}"/>
              </a:ext>
            </a:extLst>
          </p:cNvPr>
          <p:cNvSpPr>
            <a:spLocks noGrp="1"/>
          </p:cNvSpPr>
          <p:nvPr>
            <p:ph type="body" idx="1"/>
          </p:nvPr>
        </p:nvSpPr>
        <p:spPr>
          <a:xfrm>
            <a:off x="623888" y="1381125"/>
            <a:ext cx="10836275" cy="453231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PATTERN CARRE DECAL" hidden="1">
            <a:extLst>
              <a:ext uri="{FF2B5EF4-FFF2-40B4-BE49-F238E27FC236}">
                <a16:creationId xmlns:a16="http://schemas.microsoft.com/office/drawing/2014/main" id="{57B8022F-6BAC-B272-714C-3051A2DF826F}"/>
              </a:ext>
            </a:extLst>
          </p:cNvPr>
          <p:cNvPicPr>
            <a:picLocks noChangeAspect="1"/>
          </p:cNvPicPr>
          <p:nvPr userDrawn="1"/>
        </p:nvPicPr>
        <p:blipFill rotWithShape="1">
          <a:blip r:embed="rId57" cstate="email">
            <a:duotone>
              <a:prstClr val="black"/>
              <a:srgbClr val="D9C3A5">
                <a:tint val="50000"/>
                <a:satMod val="180000"/>
              </a:srgbClr>
            </a:duotone>
            <a:extLst>
              <a:ext uri="{28A0092B-C50C-407E-A947-70E740481C1C}">
                <a14:useLocalDpi xmlns:a14="http://schemas.microsoft.com/office/drawing/2010/main"/>
              </a:ext>
            </a:extLst>
          </a:blip>
          <a:srcRect t="19705" r="39861" b="-1"/>
          <a:stretch/>
        </p:blipFill>
        <p:spPr>
          <a:xfrm>
            <a:off x="7446433" y="-1"/>
            <a:ext cx="4745567" cy="4169655"/>
          </a:xfrm>
          <a:prstGeom prst="rect">
            <a:avLst/>
          </a:prstGeom>
        </p:spPr>
      </p:pic>
      <p:pic>
        <p:nvPicPr>
          <p:cNvPr id="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58" cstate="email">
            <a:extLst>
              <a:ext uri="{28A0092B-C50C-407E-A947-70E740481C1C}">
                <a14:useLocalDpi xmlns:a14="http://schemas.microsoft.com/office/drawing/2010/main"/>
              </a:ext>
            </a:extLst>
          </a:blip>
          <a:stretch>
            <a:fillRect/>
          </a:stretch>
        </p:blipFill>
        <p:spPr>
          <a:xfrm>
            <a:off x="257897" y="6275411"/>
            <a:ext cx="365991" cy="365991"/>
          </a:xfrm>
          <a:prstGeom prst="rect">
            <a:avLst/>
          </a:prstGeom>
        </p:spPr>
      </p:pic>
    </p:spTree>
    <p:extLst>
      <p:ext uri="{BB962C8B-B14F-4D97-AF65-F5344CB8AC3E}">
        <p14:creationId xmlns:p14="http://schemas.microsoft.com/office/powerpoint/2010/main" val="33951569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59">
          <p15:clr>
            <a:srgbClr val="F26B43"/>
          </p15:clr>
        </p15:guide>
        <p15:guide id="2" orient="horz" pos="3861">
          <p15:clr>
            <a:srgbClr val="F26B43"/>
          </p15:clr>
        </p15:guide>
        <p15:guide id="3" pos="461">
          <p15:clr>
            <a:srgbClr val="F26B43"/>
          </p15:clr>
        </p15:guide>
        <p15:guide id="4" pos="7219">
          <p15:clr>
            <a:srgbClr val="F26B43"/>
          </p15:clr>
        </p15:guide>
        <p15:guide id="5" pos="393">
          <p15:clr>
            <a:srgbClr val="F26B43"/>
          </p15:clr>
        </p15:guide>
        <p15:guide id="6" pos="7333">
          <p15:clr>
            <a:srgbClr val="F26B43"/>
          </p15:clr>
        </p15:guide>
        <p15:guide id="7" orient="horz" pos="37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image" Target="../media/image63.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image" Target="../media/image62.png"/><Relationship Id="rId16" Type="http://schemas.openxmlformats.org/officeDocument/2006/relationships/diagramLayout" Target="../diagrams/layout5.xml"/><Relationship Id="rId1" Type="http://schemas.openxmlformats.org/officeDocument/2006/relationships/slideLayout" Target="../slideLayouts/slideLayout11.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image" Target="../media/image64.jpeg"/><Relationship Id="rId9" Type="http://schemas.microsoft.com/office/2007/relationships/diagramDrawing" Target="../diagrams/drawing3.xml"/><Relationship Id="rId14"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1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81.jpeg"/><Relationship Id="rId18" Type="http://schemas.openxmlformats.org/officeDocument/2006/relationships/image" Target="../media/image86.png"/><Relationship Id="rId3" Type="http://schemas.openxmlformats.org/officeDocument/2006/relationships/image" Target="../media/image71.png"/><Relationship Id="rId21" Type="http://schemas.openxmlformats.org/officeDocument/2006/relationships/image" Target="../media/image89.jpeg"/><Relationship Id="rId7" Type="http://schemas.openxmlformats.org/officeDocument/2006/relationships/image" Target="../media/image75.png"/><Relationship Id="rId12" Type="http://schemas.openxmlformats.org/officeDocument/2006/relationships/image" Target="../media/image80.jpeg"/><Relationship Id="rId17" Type="http://schemas.openxmlformats.org/officeDocument/2006/relationships/image" Target="../media/image85.jpeg"/><Relationship Id="rId2" Type="http://schemas.openxmlformats.org/officeDocument/2006/relationships/image" Target="../media/image70.jpeg"/><Relationship Id="rId16" Type="http://schemas.openxmlformats.org/officeDocument/2006/relationships/image" Target="../media/image84.jpeg"/><Relationship Id="rId20" Type="http://schemas.openxmlformats.org/officeDocument/2006/relationships/image" Target="../media/image88.png"/><Relationship Id="rId1" Type="http://schemas.openxmlformats.org/officeDocument/2006/relationships/slideLayout" Target="../slideLayouts/slideLayout11.xml"/><Relationship Id="rId6" Type="http://schemas.openxmlformats.org/officeDocument/2006/relationships/image" Target="../media/image74.jpeg"/><Relationship Id="rId11" Type="http://schemas.openxmlformats.org/officeDocument/2006/relationships/image" Target="../media/image79.jpeg"/><Relationship Id="rId24" Type="http://schemas.openxmlformats.org/officeDocument/2006/relationships/image" Target="../media/image92.jpeg"/><Relationship Id="rId5" Type="http://schemas.openxmlformats.org/officeDocument/2006/relationships/image" Target="../media/image73.jpeg"/><Relationship Id="rId15" Type="http://schemas.openxmlformats.org/officeDocument/2006/relationships/image" Target="../media/image83.jpeg"/><Relationship Id="rId23" Type="http://schemas.openxmlformats.org/officeDocument/2006/relationships/image" Target="../media/image91.emf"/><Relationship Id="rId10" Type="http://schemas.openxmlformats.org/officeDocument/2006/relationships/image" Target="../media/image78.jpeg"/><Relationship Id="rId19" Type="http://schemas.openxmlformats.org/officeDocument/2006/relationships/image" Target="../media/image87.jpeg"/><Relationship Id="rId4" Type="http://schemas.openxmlformats.org/officeDocument/2006/relationships/image" Target="../media/image72.jpeg"/><Relationship Id="rId9" Type="http://schemas.openxmlformats.org/officeDocument/2006/relationships/image" Target="../media/image77.jpeg"/><Relationship Id="rId14" Type="http://schemas.openxmlformats.org/officeDocument/2006/relationships/image" Target="../media/image82.png"/><Relationship Id="rId22" Type="http://schemas.openxmlformats.org/officeDocument/2006/relationships/image" Target="../media/image90.png"/></Relationships>
</file>

<file path=ppt/slides/_rels/slide15.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jpe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11.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16.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1.xml"/><Relationship Id="rId6" Type="http://schemas.openxmlformats.org/officeDocument/2006/relationships/image" Target="../media/image105.jpeg"/><Relationship Id="rId5" Type="http://schemas.openxmlformats.org/officeDocument/2006/relationships/image" Target="../media/image104.png"/><Relationship Id="rId4" Type="http://schemas.openxmlformats.org/officeDocument/2006/relationships/image" Target="../media/image103.png"/></Relationships>
</file>

<file path=ppt/slides/_rels/slide18.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6.jpeg"/><Relationship Id="rId7" Type="http://schemas.openxmlformats.org/officeDocument/2006/relationships/image" Target="../media/image110.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png"/><Relationship Id="rId9" Type="http://schemas.openxmlformats.org/officeDocument/2006/relationships/image" Target="../media/image112.emf"/></Relationships>
</file>

<file path=ppt/slides/_rels/slide1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121.emf"/><Relationship Id="rId3" Type="http://schemas.openxmlformats.org/officeDocument/2006/relationships/image" Target="../media/image116.jpeg"/><Relationship Id="rId7" Type="http://schemas.openxmlformats.org/officeDocument/2006/relationships/image" Target="../media/image120.jpeg"/><Relationship Id="rId2" Type="http://schemas.openxmlformats.org/officeDocument/2006/relationships/image" Target="../media/image115.jpeg"/><Relationship Id="rId1" Type="http://schemas.openxmlformats.org/officeDocument/2006/relationships/slideLayout" Target="../slideLayouts/slideLayout11.xml"/><Relationship Id="rId6" Type="http://schemas.openxmlformats.org/officeDocument/2006/relationships/image" Target="../media/image119.jpeg"/><Relationship Id="rId5" Type="http://schemas.openxmlformats.org/officeDocument/2006/relationships/image" Target="../media/image118.jpeg"/><Relationship Id="rId10" Type="http://schemas.openxmlformats.org/officeDocument/2006/relationships/image" Target="../media/image123.jpeg"/><Relationship Id="rId4" Type="http://schemas.openxmlformats.org/officeDocument/2006/relationships/image" Target="../media/image117.png"/><Relationship Id="rId9" Type="http://schemas.openxmlformats.org/officeDocument/2006/relationships/image" Target="../media/image122.png"/></Relationships>
</file>

<file path=ppt/slides/_rels/slide21.xml.rels><?xml version="1.0" encoding="UTF-8" standalone="yes"?>
<Relationships xmlns="http://schemas.openxmlformats.org/package/2006/relationships"><Relationship Id="rId8" Type="http://schemas.openxmlformats.org/officeDocument/2006/relationships/image" Target="../media/image130.jpeg"/><Relationship Id="rId13" Type="http://schemas.openxmlformats.org/officeDocument/2006/relationships/image" Target="../media/image135.png"/><Relationship Id="rId3" Type="http://schemas.openxmlformats.org/officeDocument/2006/relationships/image" Target="../media/image125.jpeg"/><Relationship Id="rId7" Type="http://schemas.openxmlformats.org/officeDocument/2006/relationships/image" Target="../media/image129.png"/><Relationship Id="rId12" Type="http://schemas.openxmlformats.org/officeDocument/2006/relationships/image" Target="../media/image134.png"/><Relationship Id="rId17" Type="http://schemas.openxmlformats.org/officeDocument/2006/relationships/image" Target="../media/image139.png"/><Relationship Id="rId2" Type="http://schemas.openxmlformats.org/officeDocument/2006/relationships/image" Target="../media/image124.jpeg"/><Relationship Id="rId16" Type="http://schemas.openxmlformats.org/officeDocument/2006/relationships/image" Target="../media/image138.jpeg"/><Relationship Id="rId1" Type="http://schemas.openxmlformats.org/officeDocument/2006/relationships/slideLayout" Target="../slideLayouts/slideLayout12.xml"/><Relationship Id="rId6" Type="http://schemas.openxmlformats.org/officeDocument/2006/relationships/image" Target="../media/image128.png"/><Relationship Id="rId11" Type="http://schemas.openxmlformats.org/officeDocument/2006/relationships/image" Target="../media/image133.jpeg"/><Relationship Id="rId5" Type="http://schemas.openxmlformats.org/officeDocument/2006/relationships/image" Target="../media/image127.png"/><Relationship Id="rId15" Type="http://schemas.openxmlformats.org/officeDocument/2006/relationships/image" Target="../media/image137.png"/><Relationship Id="rId10" Type="http://schemas.openxmlformats.org/officeDocument/2006/relationships/image" Target="../media/image132.jpeg"/><Relationship Id="rId4" Type="http://schemas.openxmlformats.org/officeDocument/2006/relationships/image" Target="../media/image126.png"/><Relationship Id="rId9" Type="http://schemas.openxmlformats.org/officeDocument/2006/relationships/image" Target="../media/image131.jpeg"/><Relationship Id="rId14" Type="http://schemas.openxmlformats.org/officeDocument/2006/relationships/image" Target="../media/image136.jpeg"/></Relationships>
</file>

<file path=ppt/slides/_rels/slide22.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18" Type="http://schemas.openxmlformats.org/officeDocument/2006/relationships/image" Target="../media/image152.jpeg"/><Relationship Id="rId3" Type="http://schemas.openxmlformats.org/officeDocument/2006/relationships/image" Target="../media/image127.png"/><Relationship Id="rId7" Type="http://schemas.openxmlformats.org/officeDocument/2006/relationships/image" Target="../media/image141.png"/><Relationship Id="rId12" Type="http://schemas.openxmlformats.org/officeDocument/2006/relationships/image" Target="../media/image146.jpeg"/><Relationship Id="rId17" Type="http://schemas.openxmlformats.org/officeDocument/2006/relationships/image" Target="../media/image151.jpeg"/><Relationship Id="rId2" Type="http://schemas.openxmlformats.org/officeDocument/2006/relationships/image" Target="../media/image126.png"/><Relationship Id="rId16" Type="http://schemas.openxmlformats.org/officeDocument/2006/relationships/image" Target="../media/image150.jpeg"/><Relationship Id="rId20" Type="http://schemas.openxmlformats.org/officeDocument/2006/relationships/image" Target="../media/image154.png"/><Relationship Id="rId1" Type="http://schemas.openxmlformats.org/officeDocument/2006/relationships/slideLayout" Target="../slideLayouts/slideLayout12.xml"/><Relationship Id="rId6" Type="http://schemas.openxmlformats.org/officeDocument/2006/relationships/image" Target="../media/image140.png"/><Relationship Id="rId11" Type="http://schemas.openxmlformats.org/officeDocument/2006/relationships/image" Target="../media/image145.jpeg"/><Relationship Id="rId5" Type="http://schemas.openxmlformats.org/officeDocument/2006/relationships/image" Target="../media/image134.png"/><Relationship Id="rId15" Type="http://schemas.openxmlformats.org/officeDocument/2006/relationships/image" Target="../media/image149.png"/><Relationship Id="rId10" Type="http://schemas.openxmlformats.org/officeDocument/2006/relationships/image" Target="../media/image144.png"/><Relationship Id="rId19" Type="http://schemas.openxmlformats.org/officeDocument/2006/relationships/image" Target="../media/image153.png"/><Relationship Id="rId4" Type="http://schemas.openxmlformats.org/officeDocument/2006/relationships/image" Target="../media/image128.png"/><Relationship Id="rId9" Type="http://schemas.openxmlformats.org/officeDocument/2006/relationships/image" Target="../media/image143.png"/><Relationship Id="rId14" Type="http://schemas.openxmlformats.org/officeDocument/2006/relationships/image" Target="../media/image148.jpe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12.xml"/><Relationship Id="rId6" Type="http://schemas.openxmlformats.org/officeDocument/2006/relationships/image" Target="../media/image159.png"/><Relationship Id="rId5" Type="http://schemas.openxmlformats.org/officeDocument/2006/relationships/image" Target="../media/image158.png"/><Relationship Id="rId10" Type="http://schemas.openxmlformats.org/officeDocument/2006/relationships/image" Target="../media/image162.png"/><Relationship Id="rId4" Type="http://schemas.openxmlformats.org/officeDocument/2006/relationships/image" Target="../media/image157.png"/><Relationship Id="rId9" Type="http://schemas.openxmlformats.org/officeDocument/2006/relationships/image" Target="../media/image1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 Id="rId5" Type="http://schemas.openxmlformats.org/officeDocument/2006/relationships/image" Target="../media/image26.jpe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3" Type="http://schemas.openxmlformats.org/officeDocument/2006/relationships/image" Target="../media/image34.jpeg"/><Relationship Id="rId3" Type="http://schemas.openxmlformats.org/officeDocument/2006/relationships/image" Target="../media/image30.png"/><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86.xml"/><Relationship Id="rId11"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162.sv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emf"/><Relationship Id="rId1" Type="http://schemas.openxmlformats.org/officeDocument/2006/relationships/slideLayout" Target="../slideLayouts/slideLayout8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15665" y="2880360"/>
            <a:ext cx="5294312" cy="885427"/>
          </a:xfrm>
        </p:spPr>
        <p:txBody>
          <a:bodyPr/>
          <a:lstStyle/>
          <a:p>
            <a:r>
              <a:rPr lang="en-US" dirty="0"/>
              <a:t>W</a:t>
            </a:r>
            <a:r>
              <a:rPr lang="en-US" dirty="0" smtClean="0"/>
              <a:t>elcome to IRFU !!!</a:t>
            </a:r>
            <a:endParaRPr lang="en-US" dirty="0"/>
          </a:p>
        </p:txBody>
      </p:sp>
      <p:sp>
        <p:nvSpPr>
          <p:cNvPr id="2" name="Sous-titre 1"/>
          <p:cNvSpPr>
            <a:spLocks noGrp="1"/>
          </p:cNvSpPr>
          <p:nvPr>
            <p:ph type="subTitle" idx="1"/>
          </p:nvPr>
        </p:nvSpPr>
        <p:spPr>
          <a:xfrm>
            <a:off x="315665" y="3821007"/>
            <a:ext cx="5294312" cy="1655762"/>
          </a:xfrm>
        </p:spPr>
        <p:txBody>
          <a:bodyPr>
            <a:normAutofit/>
          </a:bodyPr>
          <a:lstStyle/>
          <a:p>
            <a:r>
              <a:rPr lang="en-US" dirty="0"/>
              <a:t>Institute for Research into the Fundamental</a:t>
            </a:r>
          </a:p>
          <a:p>
            <a:r>
              <a:rPr lang="en-US" dirty="0"/>
              <a:t>laws of the </a:t>
            </a:r>
            <a:r>
              <a:rPr lang="en-US" dirty="0" smtClean="0"/>
              <a:t>Universe</a:t>
            </a:r>
          </a:p>
          <a:p>
            <a:endParaRPr lang="en-US" dirty="0"/>
          </a:p>
        </p:txBody>
      </p:sp>
      <p:pic>
        <p:nvPicPr>
          <p:cNvPr id="3" name="Image 2">
            <a:extLst>
              <a:ext uri="{FF2B5EF4-FFF2-40B4-BE49-F238E27FC236}">
                <a16:creationId xmlns:a16="http://schemas.microsoft.com/office/drawing/2014/main" id="{8E46F923-79A4-6645-7776-E77FCE0CB3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04092" y="2439776"/>
            <a:ext cx="4687908" cy="4418224"/>
          </a:xfrm>
          <a:prstGeom prst="rect">
            <a:avLst/>
          </a:prstGeom>
        </p:spPr>
      </p:pic>
      <p:sp>
        <p:nvSpPr>
          <p:cNvPr id="5" name="Sous-titre 1"/>
          <p:cNvSpPr txBox="1">
            <a:spLocks/>
          </p:cNvSpPr>
          <p:nvPr/>
        </p:nvSpPr>
        <p:spPr bwMode="auto">
          <a:xfrm>
            <a:off x="422345" y="5070687"/>
            <a:ext cx="5625164" cy="1655762"/>
          </a:xfrm>
          <a:prstGeom prst="rect">
            <a:avLst/>
          </a:prstGeom>
        </p:spPr>
        <p:txBody>
          <a:bodyPr vert="horz" lIns="91440" tIns="45720" rIns="91440" bIns="45720" rtlCol="0">
            <a:normAutofit/>
          </a:bodyPr>
          <a:lstStyle>
            <a:lvl1pPr marL="0" indent="0" algn="l" defTabSz="914400" eaLnBrk="1" hangingPunct="1">
              <a:lnSpc>
                <a:spcPct val="100000"/>
              </a:lnSpc>
              <a:spcBef>
                <a:spcPts val="1200"/>
              </a:spcBef>
              <a:buClr>
                <a:schemeClr val="tx2"/>
              </a:buClr>
              <a:buSzPct val="90000"/>
              <a:buFont typeface="Arial"/>
              <a:buNone/>
              <a:defRPr sz="2000">
                <a:solidFill>
                  <a:schemeClr val="tx1"/>
                </a:solidFill>
                <a:latin typeface="+mn-lt"/>
                <a:ea typeface="+mn-ea"/>
                <a:cs typeface="+mn-cs"/>
              </a:defRPr>
            </a:lvl1pPr>
            <a:lvl2pPr marL="457200" indent="0" algn="ctr" defTabSz="914400" eaLnBrk="1" hangingPunct="1">
              <a:lnSpc>
                <a:spcPct val="100000"/>
              </a:lnSpc>
              <a:spcBef>
                <a:spcPts val="500"/>
              </a:spcBef>
              <a:buClr>
                <a:schemeClr val="tx2"/>
              </a:buClr>
              <a:buSzPct val="90000"/>
              <a:buFont typeface="Arial"/>
              <a:buNone/>
              <a:defRPr sz="2000">
                <a:solidFill>
                  <a:schemeClr val="tx1"/>
                </a:solidFill>
                <a:latin typeface="+mn-lt"/>
                <a:ea typeface="+mn-ea"/>
                <a:cs typeface="+mn-cs"/>
              </a:defRPr>
            </a:lvl2pPr>
            <a:lvl3pPr marL="914400" indent="0" algn="ctr" defTabSz="914400" eaLnBrk="1" hangingPunct="1">
              <a:lnSpc>
                <a:spcPct val="100000"/>
              </a:lnSpc>
              <a:spcBef>
                <a:spcPts val="500"/>
              </a:spcBef>
              <a:buSzPct val="90000"/>
              <a:buFont typeface="Arial"/>
              <a:buNone/>
              <a:defRPr sz="1800">
                <a:solidFill>
                  <a:schemeClr val="tx1"/>
                </a:solidFill>
                <a:latin typeface="+mn-lt"/>
                <a:ea typeface="+mn-ea"/>
                <a:cs typeface="+mn-cs"/>
              </a:defRPr>
            </a:lvl3pPr>
            <a:lvl4pPr marL="1371600" indent="0" algn="ctr" defTabSz="914400" eaLnBrk="1" hangingPunct="1">
              <a:lnSpc>
                <a:spcPct val="100000"/>
              </a:lnSpc>
              <a:spcBef>
                <a:spcPts val="500"/>
              </a:spcBef>
              <a:buSzPct val="90000"/>
              <a:buFont typeface="Arial"/>
              <a:buNone/>
              <a:defRPr sz="1600">
                <a:solidFill>
                  <a:schemeClr val="tx1"/>
                </a:solidFill>
                <a:latin typeface="+mn-lt"/>
                <a:ea typeface="+mn-ea"/>
                <a:cs typeface="+mn-cs"/>
              </a:defRPr>
            </a:lvl4pPr>
            <a:lvl5pPr marL="1828800" indent="0" algn="ctr" defTabSz="914400" eaLnBrk="1" hangingPunct="1">
              <a:lnSpc>
                <a:spcPct val="100000"/>
              </a:lnSpc>
              <a:spcBef>
                <a:spcPts val="500"/>
              </a:spcBef>
              <a:buSzPct val="90000"/>
              <a:buFont typeface="Arial"/>
              <a:buNone/>
              <a:defRPr sz="1600">
                <a:solidFill>
                  <a:schemeClr val="tx1"/>
                </a:solidFill>
                <a:latin typeface="+mn-lt"/>
                <a:ea typeface="+mn-ea"/>
                <a:cs typeface="+mn-cs"/>
              </a:defRPr>
            </a:lvl5pPr>
            <a:lvl6pPr marL="2286000" indent="0" algn="ctr" defTabSz="914400" eaLnBrk="1" hangingPunct="1">
              <a:lnSpc>
                <a:spcPct val="90000"/>
              </a:lnSpc>
              <a:spcBef>
                <a:spcPts val="500"/>
              </a:spcBef>
              <a:buFont typeface="Arial"/>
              <a:buNone/>
              <a:defRPr sz="1600">
                <a:solidFill>
                  <a:schemeClr val="tx1"/>
                </a:solidFill>
                <a:latin typeface="+mn-lt"/>
                <a:ea typeface="+mn-ea"/>
                <a:cs typeface="+mn-cs"/>
              </a:defRPr>
            </a:lvl6pPr>
            <a:lvl7pPr marL="2743200" indent="0" algn="ctr" defTabSz="914400" eaLnBrk="1" hangingPunct="1">
              <a:lnSpc>
                <a:spcPct val="90000"/>
              </a:lnSpc>
              <a:spcBef>
                <a:spcPts val="500"/>
              </a:spcBef>
              <a:buFont typeface="Arial"/>
              <a:buNone/>
              <a:defRPr sz="1600">
                <a:solidFill>
                  <a:schemeClr val="tx1"/>
                </a:solidFill>
                <a:latin typeface="+mn-lt"/>
                <a:ea typeface="+mn-ea"/>
                <a:cs typeface="+mn-cs"/>
              </a:defRPr>
            </a:lvl7pPr>
            <a:lvl8pPr marL="3200400" indent="0" algn="ctr" defTabSz="914400" eaLnBrk="1" hangingPunct="1">
              <a:lnSpc>
                <a:spcPct val="90000"/>
              </a:lnSpc>
              <a:spcBef>
                <a:spcPts val="500"/>
              </a:spcBef>
              <a:buFont typeface="Arial"/>
              <a:buNone/>
              <a:defRPr sz="1600">
                <a:solidFill>
                  <a:schemeClr val="tx1"/>
                </a:solidFill>
                <a:latin typeface="+mn-lt"/>
                <a:ea typeface="+mn-ea"/>
                <a:cs typeface="+mn-cs"/>
              </a:defRPr>
            </a:lvl8pPr>
            <a:lvl9pPr marL="3657600" indent="0" algn="ctr" defTabSz="914400" eaLnBrk="1" hangingPunct="1">
              <a:lnSpc>
                <a:spcPct val="90000"/>
              </a:lnSpc>
              <a:spcBef>
                <a:spcPts val="500"/>
              </a:spcBef>
              <a:buFont typeface="Arial"/>
              <a:buNone/>
              <a:defRPr sz="1600">
                <a:solidFill>
                  <a:schemeClr val="tx1"/>
                </a:solidFill>
                <a:latin typeface="+mn-lt"/>
                <a:ea typeface="+mn-ea"/>
                <a:cs typeface="+mn-cs"/>
              </a:defRPr>
            </a:lvl9pPr>
          </a:lstStyle>
          <a:p>
            <a:r>
              <a:rPr lang="en-US" b="1" dirty="0" smtClean="0"/>
              <a:t>Eric Delagnes</a:t>
            </a:r>
            <a:r>
              <a:rPr lang="en-US" dirty="0" smtClean="0"/>
              <a:t>: Former head of the Department For Electronics, Detectors and computing for Physics</a:t>
            </a:r>
          </a:p>
          <a:p>
            <a:endParaRPr lang="en-US" dirty="0"/>
          </a:p>
        </p:txBody>
      </p:sp>
    </p:spTree>
    <p:extLst>
      <p:ext uri="{BB962C8B-B14F-4D97-AF65-F5344CB8AC3E}">
        <p14:creationId xmlns:p14="http://schemas.microsoft.com/office/powerpoint/2010/main" val="1469047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6960AFB5-16A7-B42A-4087-EF09D8912039}"/>
              </a:ext>
            </a:extLst>
          </p:cNvPr>
          <p:cNvGrpSpPr/>
          <p:nvPr/>
        </p:nvGrpSpPr>
        <p:grpSpPr>
          <a:xfrm>
            <a:off x="8899512" y="959476"/>
            <a:ext cx="3054373" cy="566135"/>
            <a:chOff x="4995684" y="6347259"/>
            <a:chExt cx="2900529" cy="531053"/>
          </a:xfrm>
        </p:grpSpPr>
        <p:pic>
          <p:nvPicPr>
            <p:cNvPr id="12" name="Image 11">
              <a:extLst>
                <a:ext uri="{FF2B5EF4-FFF2-40B4-BE49-F238E27FC236}">
                  <a16:creationId xmlns:a16="http://schemas.microsoft.com/office/drawing/2014/main" id="{81639B6B-E2AE-05A0-8A45-3C579DC98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95684" y="6347259"/>
              <a:ext cx="2900529" cy="531053"/>
            </a:xfrm>
            <a:prstGeom prst="rect">
              <a:avLst/>
            </a:prstGeom>
          </p:spPr>
        </p:pic>
        <p:sp>
          <p:nvSpPr>
            <p:cNvPr id="13" name="ZoneTexte 12">
              <a:extLst>
                <a:ext uri="{FF2B5EF4-FFF2-40B4-BE49-F238E27FC236}">
                  <a16:creationId xmlns:a16="http://schemas.microsoft.com/office/drawing/2014/main" id="{F955F176-76C6-57FC-BE0A-BEBF97F9148B}"/>
                </a:ext>
              </a:extLst>
            </p:cNvPr>
            <p:cNvSpPr txBox="1"/>
            <p:nvPr/>
          </p:nvSpPr>
          <p:spPr>
            <a:xfrm>
              <a:off x="6266517" y="6355093"/>
              <a:ext cx="1629695" cy="490797"/>
            </a:xfrm>
            <a:prstGeom prst="rect">
              <a:avLst/>
            </a:prstGeom>
            <a:noFill/>
          </p:spPr>
          <p:txBody>
            <a:bodyPr wrap="square" rtlCol="0">
              <a:spAutoFit/>
            </a:bodyPr>
            <a:lstStyle/>
            <a:p>
              <a:pPr algn="ctr"/>
              <a:r>
                <a:rPr lang="en-US" sz="1400">
                  <a:solidFill>
                    <a:schemeClr val="bg1"/>
                  </a:solidFill>
                  <a:latin typeface="Avenir Next" panose="020B0503020202020204" pitchFamily="34" charset="0"/>
                </a:rPr>
                <a:t>Management</a:t>
              </a:r>
            </a:p>
            <a:p>
              <a:pPr algn="ctr"/>
              <a:r>
                <a:rPr lang="en-US" sz="1400">
                  <a:solidFill>
                    <a:schemeClr val="bg1"/>
                  </a:solidFill>
                  <a:latin typeface="Avenir Next" panose="020B0503020202020204" pitchFamily="34" charset="0"/>
                </a:rPr>
                <a:t>Office</a:t>
              </a:r>
            </a:p>
          </p:txBody>
        </p:sp>
      </p:grpSp>
      <p:grpSp>
        <p:nvGrpSpPr>
          <p:cNvPr id="14" name="Groupe 13">
            <a:extLst>
              <a:ext uri="{FF2B5EF4-FFF2-40B4-BE49-F238E27FC236}">
                <a16:creationId xmlns:a16="http://schemas.microsoft.com/office/drawing/2014/main" id="{46053047-549E-C47E-E4B8-B5FB8BE82EF0}"/>
              </a:ext>
            </a:extLst>
          </p:cNvPr>
          <p:cNvGrpSpPr/>
          <p:nvPr/>
        </p:nvGrpSpPr>
        <p:grpSpPr>
          <a:xfrm>
            <a:off x="3757598" y="930461"/>
            <a:ext cx="4801495" cy="647300"/>
            <a:chOff x="1764250" y="6023629"/>
            <a:chExt cx="4452204" cy="598137"/>
          </a:xfrm>
        </p:grpSpPr>
        <p:pic>
          <p:nvPicPr>
            <p:cNvPr id="38" name="Image 37">
              <a:extLst>
                <a:ext uri="{FF2B5EF4-FFF2-40B4-BE49-F238E27FC236}">
                  <a16:creationId xmlns:a16="http://schemas.microsoft.com/office/drawing/2014/main" id="{8716DFAC-4F97-A6C9-A1A6-37AFB82BDC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250" y="6058678"/>
              <a:ext cx="1077203" cy="528041"/>
            </a:xfrm>
            <a:prstGeom prst="rect">
              <a:avLst/>
            </a:prstGeom>
          </p:spPr>
        </p:pic>
        <p:sp>
          <p:nvSpPr>
            <p:cNvPr id="39" name="Text Box 3">
              <a:hlinkClick r:id="" action="ppaction://noaction"/>
              <a:extLst>
                <a:ext uri="{FF2B5EF4-FFF2-40B4-BE49-F238E27FC236}">
                  <a16:creationId xmlns:a16="http://schemas.microsoft.com/office/drawing/2014/main" id="{415FEAB2-5E3A-09FD-9669-46514CD6A815}"/>
                </a:ext>
              </a:extLst>
            </p:cNvPr>
            <p:cNvSpPr txBox="1">
              <a:spLocks noChangeArrowheads="1"/>
            </p:cNvSpPr>
            <p:nvPr/>
          </p:nvSpPr>
          <p:spPr bwMode="auto">
            <a:xfrm>
              <a:off x="2806145" y="6023629"/>
              <a:ext cx="3410309" cy="598137"/>
            </a:xfrm>
            <a:prstGeom prst="rect">
              <a:avLst/>
            </a:prstGeom>
            <a:solidFill>
              <a:sysClr val="window" lastClr="FFFFFF">
                <a:alpha val="70000"/>
              </a:sysClr>
            </a:solidFill>
            <a:ln w="9525">
              <a:noFill/>
              <a:miter lim="800000"/>
              <a:headEnd/>
              <a:tailEnd/>
            </a:ln>
            <a:effectLst/>
          </p:spPr>
          <p:txBody>
            <a:bodyPr wrap="square" lIns="71756" tIns="35878" rIns="71756" bIns="35878" anchor="ctr">
              <a:noAutofit/>
            </a:bodyPr>
            <a:lstStyle/>
            <a:p>
              <a:pPr marL="0" marR="0" lvl="0" indent="0" algn="ctr" defTabSz="717947" eaLnBrk="1" fontAlgn="auto" latinLnBrk="0" hangingPunct="1">
                <a:lnSpc>
                  <a:spcPct val="100000"/>
                </a:lnSpc>
                <a:spcBef>
                  <a:spcPts val="0"/>
                </a:spcBef>
                <a:spcAft>
                  <a:spcPts val="0"/>
                </a:spcAft>
                <a:buClrTx/>
                <a:buSzTx/>
                <a:buFontTx/>
                <a:buNone/>
                <a:tabLst/>
                <a:defRPr/>
              </a:pPr>
              <a:r>
                <a:rPr kumimoji="0" lang="en-US" sz="1500" i="0" u="none" strike="noStrike" kern="0" cap="none" spc="0" normalizeH="0" baseline="0">
                  <a:ln>
                    <a:noFill/>
                  </a:ln>
                  <a:solidFill>
                    <a:srgbClr val="E50019"/>
                  </a:solidFill>
                  <a:effectLst/>
                  <a:uLnTx/>
                  <a:uFillTx/>
                  <a:latin typeface="Avenir Next" panose="020B0503020202020204" pitchFamily="34" charset="0"/>
                  <a:ea typeface="Avenir Black" charset="0"/>
                  <a:cs typeface="Avenir Black" charset="0"/>
                </a:rPr>
                <a:t>Institute for Research into the Fundamental laws of the Universe</a:t>
              </a:r>
            </a:p>
          </p:txBody>
        </p:sp>
        <p:sp>
          <p:nvSpPr>
            <p:cNvPr id="40" name="Rectangle 39">
              <a:extLst>
                <a:ext uri="{FF2B5EF4-FFF2-40B4-BE49-F238E27FC236}">
                  <a16:creationId xmlns:a16="http://schemas.microsoft.com/office/drawing/2014/main" id="{34512CCB-B2A0-FFE3-9C18-23DDB988DF8A}"/>
                </a:ext>
              </a:extLst>
            </p:cNvPr>
            <p:cNvSpPr/>
            <p:nvPr/>
          </p:nvSpPr>
          <p:spPr bwMode="auto">
            <a:xfrm>
              <a:off x="1770038" y="6058160"/>
              <a:ext cx="4374835" cy="504293"/>
            </a:xfrm>
            <a:prstGeom prst="rect">
              <a:avLst/>
            </a:prstGeom>
            <a:noFill/>
            <a:ln w="19050" cap="flat" cmpd="sng" algn="ctr">
              <a:solidFill>
                <a:srgbClr val="E5001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prstClr val="white"/>
                </a:solidFill>
                <a:effectLst/>
                <a:uLnTx/>
                <a:uFillTx/>
                <a:latin typeface="Arial"/>
                <a:cs typeface="Arial"/>
              </a:endParaRPr>
            </a:p>
          </p:txBody>
        </p:sp>
        <p:sp>
          <p:nvSpPr>
            <p:cNvPr id="41" name="Rectangle 40">
              <a:extLst>
                <a:ext uri="{FF2B5EF4-FFF2-40B4-BE49-F238E27FC236}">
                  <a16:creationId xmlns:a16="http://schemas.microsoft.com/office/drawing/2014/main" id="{3408BAF3-72B3-9531-088F-FE232DFC1F9E}"/>
                </a:ext>
              </a:extLst>
            </p:cNvPr>
            <p:cNvSpPr/>
            <p:nvPr/>
          </p:nvSpPr>
          <p:spPr bwMode="auto">
            <a:xfrm>
              <a:off x="1764250" y="6058678"/>
              <a:ext cx="1059842" cy="503774"/>
            </a:xfrm>
            <a:prstGeom prst="rect">
              <a:avLst/>
            </a:prstGeom>
            <a:noFill/>
            <a:ln w="19050" cap="flat" cmpd="sng" algn="ctr">
              <a:solidFill>
                <a:srgbClr val="E5001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a:ln>
                  <a:noFill/>
                </a:ln>
                <a:solidFill>
                  <a:prstClr val="white"/>
                </a:solidFill>
                <a:effectLst/>
                <a:uLnTx/>
                <a:uFillTx/>
                <a:latin typeface="Arial"/>
                <a:cs typeface="Arial"/>
              </a:endParaRPr>
            </a:p>
          </p:txBody>
        </p:sp>
      </p:grpSp>
      <p:pic>
        <p:nvPicPr>
          <p:cNvPr id="42" name="Image 41">
            <a:extLst>
              <a:ext uri="{FF2B5EF4-FFF2-40B4-BE49-F238E27FC236}">
                <a16:creationId xmlns:a16="http://schemas.microsoft.com/office/drawing/2014/main" id="{CF135A85-3079-610A-4B9F-9F087D547E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99512" y="2043269"/>
            <a:ext cx="1323785" cy="2973600"/>
          </a:xfrm>
          <a:prstGeom prst="rect">
            <a:avLst/>
          </a:prstGeom>
        </p:spPr>
      </p:pic>
      <p:pic>
        <p:nvPicPr>
          <p:cNvPr id="43" name="Image 42">
            <a:extLst>
              <a:ext uri="{FF2B5EF4-FFF2-40B4-BE49-F238E27FC236}">
                <a16:creationId xmlns:a16="http://schemas.microsoft.com/office/drawing/2014/main" id="{F1143F8C-5C36-1939-5456-F5E9469131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3732" y="2043269"/>
            <a:ext cx="1313979" cy="2971800"/>
          </a:xfrm>
          <a:prstGeom prst="rect">
            <a:avLst/>
          </a:prstGeom>
        </p:spPr>
      </p:pic>
      <p:pic>
        <p:nvPicPr>
          <p:cNvPr id="44" name="Image 43">
            <a:extLst>
              <a:ext uri="{FF2B5EF4-FFF2-40B4-BE49-F238E27FC236}">
                <a16:creationId xmlns:a16="http://schemas.microsoft.com/office/drawing/2014/main" id="{CDB7326B-5CF8-93B5-520C-D834EA747D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023556" y="2043269"/>
            <a:ext cx="1327807" cy="2971800"/>
          </a:xfrm>
          <a:prstGeom prst="rect">
            <a:avLst/>
          </a:prstGeom>
        </p:spPr>
      </p:pic>
      <p:pic>
        <p:nvPicPr>
          <p:cNvPr id="45" name="Image 44">
            <a:extLst>
              <a:ext uri="{FF2B5EF4-FFF2-40B4-BE49-F238E27FC236}">
                <a16:creationId xmlns:a16="http://schemas.microsoft.com/office/drawing/2014/main" id="{58BF7FC2-2D9D-05F1-199E-AE0C28A64E0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189688" y="2043269"/>
            <a:ext cx="1313979" cy="2971800"/>
          </a:xfrm>
          <a:prstGeom prst="rect">
            <a:avLst/>
          </a:prstGeom>
        </p:spPr>
      </p:pic>
      <p:pic>
        <p:nvPicPr>
          <p:cNvPr id="46" name="Image 45">
            <a:extLst>
              <a:ext uri="{FF2B5EF4-FFF2-40B4-BE49-F238E27FC236}">
                <a16:creationId xmlns:a16="http://schemas.microsoft.com/office/drawing/2014/main" id="{85B334B9-F665-5E3A-1D5B-A252D1995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747208" y="2043269"/>
            <a:ext cx="1327806" cy="2971801"/>
          </a:xfrm>
          <a:prstGeom prst="rect">
            <a:avLst/>
          </a:prstGeom>
        </p:spPr>
      </p:pic>
      <p:pic>
        <p:nvPicPr>
          <p:cNvPr id="47" name="Image 46">
            <a:extLst>
              <a:ext uri="{FF2B5EF4-FFF2-40B4-BE49-F238E27FC236}">
                <a16:creationId xmlns:a16="http://schemas.microsoft.com/office/drawing/2014/main" id="{4B25F2A1-5309-30B0-3B09-6404491CE5F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619141" y="2043269"/>
            <a:ext cx="1313980" cy="2971800"/>
          </a:xfrm>
          <a:prstGeom prst="rect">
            <a:avLst/>
          </a:prstGeom>
        </p:spPr>
      </p:pic>
      <p:pic>
        <p:nvPicPr>
          <p:cNvPr id="48" name="Image 47">
            <a:extLst>
              <a:ext uri="{FF2B5EF4-FFF2-40B4-BE49-F238E27FC236}">
                <a16:creationId xmlns:a16="http://schemas.microsoft.com/office/drawing/2014/main" id="{5D2EC75F-8518-79F6-95C2-1EE8A633A8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470859" y="2043269"/>
            <a:ext cx="1322984" cy="2971800"/>
          </a:xfrm>
          <a:prstGeom prst="rect">
            <a:avLst/>
          </a:prstGeom>
        </p:spPr>
      </p:pic>
      <p:sp>
        <p:nvSpPr>
          <p:cNvPr id="49" name="ZoneTexte 48">
            <a:extLst>
              <a:ext uri="{FF2B5EF4-FFF2-40B4-BE49-F238E27FC236}">
                <a16:creationId xmlns:a16="http://schemas.microsoft.com/office/drawing/2014/main" id="{75E4853F-8EC6-D101-7EAB-92694C2563D6}"/>
              </a:ext>
            </a:extLst>
          </p:cNvPr>
          <p:cNvSpPr txBox="1"/>
          <p:nvPr/>
        </p:nvSpPr>
        <p:spPr>
          <a:xfrm>
            <a:off x="5695013" y="4138665"/>
            <a:ext cx="878767" cy="369332"/>
          </a:xfrm>
          <a:prstGeom prst="rect">
            <a:avLst/>
          </a:prstGeom>
          <a:noFill/>
        </p:spPr>
        <p:txBody>
          <a:bodyPr wrap="none" rtlCol="0">
            <a:spAutoFit/>
          </a:bodyPr>
          <a:lstStyle/>
          <a:p>
            <a:r>
              <a:rPr lang="en-US">
                <a:solidFill>
                  <a:schemeClr val="bg1"/>
                </a:solidFill>
                <a:latin typeface="Avenir Next" panose="020B0503020202020204" pitchFamily="34" charset="0"/>
              </a:rPr>
              <a:t>GANIL</a:t>
            </a:r>
          </a:p>
        </p:txBody>
      </p:sp>
      <p:sp>
        <p:nvSpPr>
          <p:cNvPr id="50" name="ZoneTexte 49">
            <a:extLst>
              <a:ext uri="{FF2B5EF4-FFF2-40B4-BE49-F238E27FC236}">
                <a16:creationId xmlns:a16="http://schemas.microsoft.com/office/drawing/2014/main" id="{878C50E8-B213-41F7-C126-37CC16F468F1}"/>
              </a:ext>
            </a:extLst>
          </p:cNvPr>
          <p:cNvSpPr txBox="1"/>
          <p:nvPr/>
        </p:nvSpPr>
        <p:spPr>
          <a:xfrm>
            <a:off x="2290556" y="4138665"/>
            <a:ext cx="793807" cy="369332"/>
          </a:xfrm>
          <a:prstGeom prst="rect">
            <a:avLst/>
          </a:prstGeom>
          <a:noFill/>
        </p:spPr>
        <p:txBody>
          <a:bodyPr wrap="none" rtlCol="0">
            <a:spAutoFit/>
          </a:bodyPr>
          <a:lstStyle/>
          <a:p>
            <a:r>
              <a:rPr lang="en-US">
                <a:solidFill>
                  <a:schemeClr val="bg1"/>
                </a:solidFill>
                <a:latin typeface="Avenir Next" panose="020B0503020202020204" pitchFamily="34" charset="0"/>
              </a:rPr>
              <a:t>DPHP</a:t>
            </a:r>
          </a:p>
        </p:txBody>
      </p:sp>
      <p:sp>
        <p:nvSpPr>
          <p:cNvPr id="51" name="ZoneTexte 50">
            <a:extLst>
              <a:ext uri="{FF2B5EF4-FFF2-40B4-BE49-F238E27FC236}">
                <a16:creationId xmlns:a16="http://schemas.microsoft.com/office/drawing/2014/main" id="{52A38CC3-5AEE-5FDE-6A4D-0EDA206E964F}"/>
              </a:ext>
            </a:extLst>
          </p:cNvPr>
          <p:cNvSpPr txBox="1"/>
          <p:nvPr/>
        </p:nvSpPr>
        <p:spPr>
          <a:xfrm>
            <a:off x="3993368" y="4138665"/>
            <a:ext cx="835485" cy="369332"/>
          </a:xfrm>
          <a:prstGeom prst="rect">
            <a:avLst/>
          </a:prstGeom>
          <a:noFill/>
        </p:spPr>
        <p:txBody>
          <a:bodyPr wrap="none" rtlCol="0">
            <a:spAutoFit/>
          </a:bodyPr>
          <a:lstStyle/>
          <a:p>
            <a:r>
              <a:rPr lang="en-US">
                <a:solidFill>
                  <a:schemeClr val="bg1"/>
                </a:solidFill>
                <a:latin typeface="Avenir Next" panose="020B0503020202020204" pitchFamily="34" charset="0"/>
              </a:rPr>
              <a:t>DPHN</a:t>
            </a:r>
          </a:p>
        </p:txBody>
      </p:sp>
      <p:sp>
        <p:nvSpPr>
          <p:cNvPr id="52" name="ZoneTexte 51">
            <a:extLst>
              <a:ext uri="{FF2B5EF4-FFF2-40B4-BE49-F238E27FC236}">
                <a16:creationId xmlns:a16="http://schemas.microsoft.com/office/drawing/2014/main" id="{588FD21E-68A9-AB72-5324-679CEEB7A706}"/>
              </a:ext>
            </a:extLst>
          </p:cNvPr>
          <p:cNvSpPr txBox="1"/>
          <p:nvPr/>
        </p:nvSpPr>
        <p:spPr>
          <a:xfrm>
            <a:off x="645504" y="4138665"/>
            <a:ext cx="650434" cy="369332"/>
          </a:xfrm>
          <a:prstGeom prst="rect">
            <a:avLst/>
          </a:prstGeom>
          <a:noFill/>
        </p:spPr>
        <p:txBody>
          <a:bodyPr wrap="square" rtlCol="0">
            <a:spAutoFit/>
          </a:bodyPr>
          <a:lstStyle/>
          <a:p>
            <a:r>
              <a:rPr lang="en-US">
                <a:solidFill>
                  <a:schemeClr val="bg1"/>
                </a:solidFill>
                <a:latin typeface="Avenir Next" panose="020B0503020202020204" pitchFamily="34" charset="0"/>
              </a:rPr>
              <a:t>DAP</a:t>
            </a:r>
          </a:p>
        </p:txBody>
      </p:sp>
      <p:sp>
        <p:nvSpPr>
          <p:cNvPr id="53" name="ZoneTexte 52">
            <a:extLst>
              <a:ext uri="{FF2B5EF4-FFF2-40B4-BE49-F238E27FC236}">
                <a16:creationId xmlns:a16="http://schemas.microsoft.com/office/drawing/2014/main" id="{89461A3F-888A-7428-9AB4-B5B44770A5D1}"/>
              </a:ext>
            </a:extLst>
          </p:cNvPr>
          <p:cNvSpPr txBox="1"/>
          <p:nvPr/>
        </p:nvSpPr>
        <p:spPr>
          <a:xfrm>
            <a:off x="11001857" y="4138665"/>
            <a:ext cx="548548" cy="369332"/>
          </a:xfrm>
          <a:prstGeom prst="rect">
            <a:avLst/>
          </a:prstGeom>
          <a:noFill/>
        </p:spPr>
        <p:txBody>
          <a:bodyPr wrap="none" rtlCol="0">
            <a:spAutoFit/>
          </a:bodyPr>
          <a:lstStyle/>
          <a:p>
            <a:r>
              <a:rPr lang="en-US">
                <a:solidFill>
                  <a:schemeClr val="bg1"/>
                </a:solidFill>
                <a:latin typeface="Avenir Next" panose="020B0503020202020204" pitchFamily="34" charset="0"/>
              </a:rPr>
              <a:t>DIS</a:t>
            </a:r>
          </a:p>
        </p:txBody>
      </p:sp>
      <p:sp>
        <p:nvSpPr>
          <p:cNvPr id="54" name="ZoneTexte 53">
            <a:extLst>
              <a:ext uri="{FF2B5EF4-FFF2-40B4-BE49-F238E27FC236}">
                <a16:creationId xmlns:a16="http://schemas.microsoft.com/office/drawing/2014/main" id="{4CAAAE2D-2183-375F-7892-1AC47CDBC9BF}"/>
              </a:ext>
            </a:extLst>
          </p:cNvPr>
          <p:cNvSpPr txBox="1"/>
          <p:nvPr/>
        </p:nvSpPr>
        <p:spPr>
          <a:xfrm>
            <a:off x="7412593" y="4138665"/>
            <a:ext cx="864339" cy="369332"/>
          </a:xfrm>
          <a:prstGeom prst="rect">
            <a:avLst/>
          </a:prstGeom>
          <a:noFill/>
        </p:spPr>
        <p:txBody>
          <a:bodyPr wrap="none" rtlCol="0">
            <a:spAutoFit/>
          </a:bodyPr>
          <a:lstStyle/>
          <a:p>
            <a:r>
              <a:rPr lang="en-US">
                <a:solidFill>
                  <a:schemeClr val="bg1"/>
                </a:solidFill>
                <a:latin typeface="Avenir Next" panose="020B0503020202020204" pitchFamily="34" charset="0"/>
              </a:rPr>
              <a:t>DEDIP</a:t>
            </a:r>
          </a:p>
        </p:txBody>
      </p:sp>
      <p:sp>
        <p:nvSpPr>
          <p:cNvPr id="55" name="ZoneTexte 54">
            <a:extLst>
              <a:ext uri="{FF2B5EF4-FFF2-40B4-BE49-F238E27FC236}">
                <a16:creationId xmlns:a16="http://schemas.microsoft.com/office/drawing/2014/main" id="{853CA638-B9DC-613D-DB4B-BA12F376F2B8}"/>
              </a:ext>
            </a:extLst>
          </p:cNvPr>
          <p:cNvSpPr txBox="1"/>
          <p:nvPr/>
        </p:nvSpPr>
        <p:spPr>
          <a:xfrm>
            <a:off x="9119648" y="4138665"/>
            <a:ext cx="893193" cy="369332"/>
          </a:xfrm>
          <a:prstGeom prst="rect">
            <a:avLst/>
          </a:prstGeom>
          <a:noFill/>
        </p:spPr>
        <p:txBody>
          <a:bodyPr wrap="none" rtlCol="0">
            <a:spAutoFit/>
          </a:bodyPr>
          <a:lstStyle/>
          <a:p>
            <a:r>
              <a:rPr lang="en-US">
                <a:solidFill>
                  <a:schemeClr val="bg1"/>
                </a:solidFill>
                <a:latin typeface="Avenir Next" panose="020B0503020202020204" pitchFamily="34" charset="0"/>
              </a:rPr>
              <a:t>DACM</a:t>
            </a:r>
          </a:p>
        </p:txBody>
      </p:sp>
      <p:sp>
        <p:nvSpPr>
          <p:cNvPr id="56" name="ZoneTexte 55">
            <a:extLst>
              <a:ext uri="{FF2B5EF4-FFF2-40B4-BE49-F238E27FC236}">
                <a16:creationId xmlns:a16="http://schemas.microsoft.com/office/drawing/2014/main" id="{9169794A-97DF-967D-B661-2746244959F9}"/>
              </a:ext>
            </a:extLst>
          </p:cNvPr>
          <p:cNvSpPr txBox="1"/>
          <p:nvPr/>
        </p:nvSpPr>
        <p:spPr>
          <a:xfrm>
            <a:off x="8904414" y="4428621"/>
            <a:ext cx="1313979" cy="600164"/>
          </a:xfrm>
          <a:prstGeom prst="rect">
            <a:avLst/>
          </a:prstGeom>
          <a:noFill/>
        </p:spPr>
        <p:txBody>
          <a:bodyPr wrap="square" rtlCol="0">
            <a:spAutoFit/>
          </a:bodyPr>
          <a:lstStyle/>
          <a:p>
            <a:pPr algn="ctr"/>
            <a:r>
              <a:rPr lang="en-US" sz="1100">
                <a:solidFill>
                  <a:schemeClr val="bg1"/>
                </a:solidFill>
                <a:latin typeface="Avenir Next" panose="020B0503020202020204" pitchFamily="34" charset="0"/>
              </a:rPr>
              <a:t>Accelerators</a:t>
            </a:r>
          </a:p>
          <a:p>
            <a:pPr algn="ctr"/>
            <a:r>
              <a:rPr lang="en-US" sz="1100">
                <a:solidFill>
                  <a:schemeClr val="bg1"/>
                </a:solidFill>
                <a:latin typeface="Avenir Next" panose="020B0503020202020204" pitchFamily="34" charset="0"/>
              </a:rPr>
              <a:t>Cryogenic</a:t>
            </a:r>
          </a:p>
          <a:p>
            <a:pPr algn="ctr"/>
            <a:r>
              <a:rPr lang="en-US" sz="1100">
                <a:solidFill>
                  <a:schemeClr val="bg1"/>
                </a:solidFill>
                <a:latin typeface="Avenir Next" panose="020B0503020202020204" pitchFamily="34" charset="0"/>
              </a:rPr>
              <a:t>Magnets</a:t>
            </a:r>
          </a:p>
        </p:txBody>
      </p:sp>
      <p:sp>
        <p:nvSpPr>
          <p:cNvPr id="57" name="ZoneTexte 56">
            <a:extLst>
              <a:ext uri="{FF2B5EF4-FFF2-40B4-BE49-F238E27FC236}">
                <a16:creationId xmlns:a16="http://schemas.microsoft.com/office/drawing/2014/main" id="{D4B4F66A-0BC3-FAF4-8587-65E6A0105243}"/>
              </a:ext>
            </a:extLst>
          </p:cNvPr>
          <p:cNvSpPr txBox="1"/>
          <p:nvPr/>
        </p:nvSpPr>
        <p:spPr>
          <a:xfrm>
            <a:off x="2011244" y="4513260"/>
            <a:ext cx="1322560" cy="430887"/>
          </a:xfrm>
          <a:prstGeom prst="rect">
            <a:avLst/>
          </a:prstGeom>
          <a:noFill/>
        </p:spPr>
        <p:txBody>
          <a:bodyPr wrap="square" rtlCol="0">
            <a:spAutoFit/>
          </a:bodyPr>
          <a:lstStyle/>
          <a:p>
            <a:pPr algn="ctr"/>
            <a:r>
              <a:rPr lang="en-US" sz="1100">
                <a:solidFill>
                  <a:schemeClr val="bg1"/>
                </a:solidFill>
                <a:latin typeface="Avenir Next" panose="020B0503020202020204" pitchFamily="34" charset="0"/>
              </a:rPr>
              <a:t>Particle</a:t>
            </a:r>
          </a:p>
          <a:p>
            <a:pPr algn="ctr"/>
            <a:r>
              <a:rPr lang="en-US" sz="1100">
                <a:solidFill>
                  <a:schemeClr val="bg1"/>
                </a:solidFill>
                <a:latin typeface="Avenir Next" panose="020B0503020202020204" pitchFamily="34" charset="0"/>
              </a:rPr>
              <a:t>Physics</a:t>
            </a:r>
          </a:p>
        </p:txBody>
      </p:sp>
      <p:sp>
        <p:nvSpPr>
          <p:cNvPr id="58" name="ZoneTexte 57">
            <a:extLst>
              <a:ext uri="{FF2B5EF4-FFF2-40B4-BE49-F238E27FC236}">
                <a16:creationId xmlns:a16="http://schemas.microsoft.com/office/drawing/2014/main" id="{611652E4-913F-A640-58AE-1141DD285075}"/>
              </a:ext>
            </a:extLst>
          </p:cNvPr>
          <p:cNvSpPr txBox="1"/>
          <p:nvPr/>
        </p:nvSpPr>
        <p:spPr>
          <a:xfrm>
            <a:off x="3747207" y="4513260"/>
            <a:ext cx="1318150" cy="430887"/>
          </a:xfrm>
          <a:prstGeom prst="rect">
            <a:avLst/>
          </a:prstGeom>
          <a:noFill/>
        </p:spPr>
        <p:txBody>
          <a:bodyPr wrap="square" rtlCol="0">
            <a:spAutoFit/>
          </a:bodyPr>
          <a:lstStyle/>
          <a:p>
            <a:pPr algn="ctr"/>
            <a:r>
              <a:rPr lang="en-US" sz="1100">
                <a:solidFill>
                  <a:schemeClr val="bg1"/>
                </a:solidFill>
                <a:latin typeface="Avenir Next" panose="020B0503020202020204" pitchFamily="34" charset="0"/>
              </a:rPr>
              <a:t>Nuclear</a:t>
            </a:r>
          </a:p>
          <a:p>
            <a:pPr algn="ctr"/>
            <a:r>
              <a:rPr lang="en-US" sz="1100">
                <a:solidFill>
                  <a:schemeClr val="bg1"/>
                </a:solidFill>
                <a:latin typeface="Avenir Next" panose="020B0503020202020204" pitchFamily="34" charset="0"/>
              </a:rPr>
              <a:t>Physics</a:t>
            </a:r>
          </a:p>
        </p:txBody>
      </p:sp>
      <p:sp>
        <p:nvSpPr>
          <p:cNvPr id="59" name="ZoneTexte 58">
            <a:extLst>
              <a:ext uri="{FF2B5EF4-FFF2-40B4-BE49-F238E27FC236}">
                <a16:creationId xmlns:a16="http://schemas.microsoft.com/office/drawing/2014/main" id="{B662FFD7-FADB-8402-EAD8-9792E7EE4E8A}"/>
              </a:ext>
            </a:extLst>
          </p:cNvPr>
          <p:cNvSpPr txBox="1"/>
          <p:nvPr/>
        </p:nvSpPr>
        <p:spPr>
          <a:xfrm>
            <a:off x="323388" y="4597898"/>
            <a:ext cx="1296177" cy="261610"/>
          </a:xfrm>
          <a:prstGeom prst="rect">
            <a:avLst/>
          </a:prstGeom>
          <a:noFill/>
        </p:spPr>
        <p:txBody>
          <a:bodyPr wrap="square" rtlCol="0">
            <a:spAutoFit/>
          </a:bodyPr>
          <a:lstStyle/>
          <a:p>
            <a:pPr algn="ctr"/>
            <a:r>
              <a:rPr lang="en-US" sz="1100">
                <a:solidFill>
                  <a:schemeClr val="bg1"/>
                </a:solidFill>
                <a:latin typeface="Avenir Next" panose="020B0503020202020204" pitchFamily="34" charset="0"/>
              </a:rPr>
              <a:t>Astrophysics</a:t>
            </a:r>
          </a:p>
        </p:txBody>
      </p:sp>
      <p:sp>
        <p:nvSpPr>
          <p:cNvPr id="60" name="ZoneTexte 59">
            <a:extLst>
              <a:ext uri="{FF2B5EF4-FFF2-40B4-BE49-F238E27FC236}">
                <a16:creationId xmlns:a16="http://schemas.microsoft.com/office/drawing/2014/main" id="{2E86A262-4C4A-2C1C-413B-413023A6A138}"/>
              </a:ext>
            </a:extLst>
          </p:cNvPr>
          <p:cNvSpPr txBox="1"/>
          <p:nvPr/>
        </p:nvSpPr>
        <p:spPr>
          <a:xfrm>
            <a:off x="10639907" y="4513260"/>
            <a:ext cx="1313980" cy="430887"/>
          </a:xfrm>
          <a:prstGeom prst="rect">
            <a:avLst/>
          </a:prstGeom>
          <a:noFill/>
        </p:spPr>
        <p:txBody>
          <a:bodyPr wrap="square" rtlCol="0">
            <a:spAutoFit/>
          </a:bodyPr>
          <a:lstStyle/>
          <a:p>
            <a:pPr algn="ctr"/>
            <a:r>
              <a:rPr lang="en-US" sz="1100">
                <a:solidFill>
                  <a:schemeClr val="bg1"/>
                </a:solidFill>
                <a:latin typeface="Avenir Next" panose="020B0503020202020204" pitchFamily="34" charset="0"/>
              </a:rPr>
              <a:t>System</a:t>
            </a:r>
          </a:p>
          <a:p>
            <a:pPr algn="ctr"/>
            <a:r>
              <a:rPr lang="en-US" sz="1100">
                <a:solidFill>
                  <a:schemeClr val="bg1"/>
                </a:solidFill>
                <a:latin typeface="Avenir Next" panose="020B0503020202020204" pitchFamily="34" charset="0"/>
              </a:rPr>
              <a:t>Engineering</a:t>
            </a:r>
          </a:p>
        </p:txBody>
      </p:sp>
      <p:sp>
        <p:nvSpPr>
          <p:cNvPr id="61" name="ZoneTexte 60">
            <a:extLst>
              <a:ext uri="{FF2B5EF4-FFF2-40B4-BE49-F238E27FC236}">
                <a16:creationId xmlns:a16="http://schemas.microsoft.com/office/drawing/2014/main" id="{DC2E3207-B192-6519-1DC6-F794EAE23B57}"/>
              </a:ext>
            </a:extLst>
          </p:cNvPr>
          <p:cNvSpPr txBox="1"/>
          <p:nvPr/>
        </p:nvSpPr>
        <p:spPr>
          <a:xfrm>
            <a:off x="7184853" y="4428621"/>
            <a:ext cx="1313979" cy="600164"/>
          </a:xfrm>
          <a:prstGeom prst="rect">
            <a:avLst/>
          </a:prstGeom>
          <a:noFill/>
        </p:spPr>
        <p:txBody>
          <a:bodyPr wrap="square" rtlCol="0">
            <a:spAutoFit/>
          </a:bodyPr>
          <a:lstStyle/>
          <a:p>
            <a:pPr algn="ctr"/>
            <a:r>
              <a:rPr lang="en-US" sz="1100">
                <a:solidFill>
                  <a:schemeClr val="bg1"/>
                </a:solidFill>
                <a:latin typeface="Avenir Next" panose="020B0503020202020204" pitchFamily="34" charset="0"/>
              </a:rPr>
              <a:t>Detectors</a:t>
            </a:r>
          </a:p>
          <a:p>
            <a:pPr algn="ctr"/>
            <a:r>
              <a:rPr lang="en-US" sz="1100">
                <a:solidFill>
                  <a:schemeClr val="bg1"/>
                </a:solidFill>
                <a:latin typeface="Avenir Next" panose="020B0503020202020204" pitchFamily="34" charset="0"/>
              </a:rPr>
              <a:t>Electronics</a:t>
            </a:r>
          </a:p>
          <a:p>
            <a:pPr algn="ctr"/>
            <a:r>
              <a:rPr lang="en-US" sz="1100">
                <a:solidFill>
                  <a:schemeClr val="bg1"/>
                </a:solidFill>
                <a:latin typeface="Avenir Next" panose="020B0503020202020204" pitchFamily="34" charset="0"/>
              </a:rPr>
              <a:t>Computing</a:t>
            </a:r>
          </a:p>
        </p:txBody>
      </p:sp>
      <p:sp>
        <p:nvSpPr>
          <p:cNvPr id="62" name="ZoneTexte 61">
            <a:extLst>
              <a:ext uri="{FF2B5EF4-FFF2-40B4-BE49-F238E27FC236}">
                <a16:creationId xmlns:a16="http://schemas.microsoft.com/office/drawing/2014/main" id="{5D1E1A56-C8AB-962F-A83C-2B861BB61750}"/>
              </a:ext>
            </a:extLst>
          </p:cNvPr>
          <p:cNvSpPr txBox="1"/>
          <p:nvPr/>
        </p:nvSpPr>
        <p:spPr>
          <a:xfrm>
            <a:off x="5470458" y="4428621"/>
            <a:ext cx="1323785" cy="600164"/>
          </a:xfrm>
          <a:prstGeom prst="rect">
            <a:avLst/>
          </a:prstGeom>
          <a:noFill/>
        </p:spPr>
        <p:txBody>
          <a:bodyPr wrap="square" rtlCol="0">
            <a:spAutoFit/>
          </a:bodyPr>
          <a:lstStyle/>
          <a:p>
            <a:pPr algn="ctr"/>
            <a:r>
              <a:rPr lang="en-US" sz="1100">
                <a:solidFill>
                  <a:schemeClr val="bg1"/>
                </a:solidFill>
                <a:latin typeface="Avenir Next" panose="020B0503020202020204" pitchFamily="34" charset="0"/>
              </a:rPr>
              <a:t>Heavy Ion National Accelerator</a:t>
            </a:r>
          </a:p>
        </p:txBody>
      </p:sp>
      <p:cxnSp>
        <p:nvCxnSpPr>
          <p:cNvPr id="73" name="Connecteur droit 72">
            <a:extLst>
              <a:ext uri="{FF2B5EF4-FFF2-40B4-BE49-F238E27FC236}">
                <a16:creationId xmlns:a16="http://schemas.microsoft.com/office/drawing/2014/main" id="{DBC3F527-C551-6EFE-049D-D343FD20D221}"/>
              </a:ext>
            </a:extLst>
          </p:cNvPr>
          <p:cNvCxnSpPr>
            <a:cxnSpLocks/>
            <a:stCxn id="40" idx="3"/>
            <a:endCxn id="12" idx="1"/>
          </p:cNvCxnSpPr>
          <p:nvPr/>
        </p:nvCxnSpPr>
        <p:spPr>
          <a:xfrm>
            <a:off x="8481896" y="1240702"/>
            <a:ext cx="417616" cy="1841"/>
          </a:xfrm>
          <a:prstGeom prst="line">
            <a:avLst/>
          </a:prstGeom>
          <a:ln w="28575">
            <a:solidFill>
              <a:srgbClr val="E40119">
                <a:alpha val="50076"/>
              </a:srgbClr>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07FB714B-06EE-95EE-3D14-4CB75FD640CA}"/>
              </a:ext>
            </a:extLst>
          </p:cNvPr>
          <p:cNvCxnSpPr>
            <a:cxnSpLocks/>
            <a:endCxn id="48" idx="0"/>
          </p:cNvCxnSpPr>
          <p:nvPr/>
        </p:nvCxnSpPr>
        <p:spPr>
          <a:xfrm>
            <a:off x="6132351" y="1518886"/>
            <a:ext cx="0" cy="524383"/>
          </a:xfrm>
          <a:prstGeom prst="line">
            <a:avLst/>
          </a:prstGeom>
          <a:ln w="28575">
            <a:solidFill>
              <a:srgbClr val="E40119">
                <a:alpha val="50076"/>
              </a:srgb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A252AFF8-4B83-A07E-3886-AB44AE2E1299}"/>
              </a:ext>
            </a:extLst>
          </p:cNvPr>
          <p:cNvCxnSpPr>
            <a:cxnSpLocks/>
          </p:cNvCxnSpPr>
          <p:nvPr/>
        </p:nvCxnSpPr>
        <p:spPr>
          <a:xfrm>
            <a:off x="954744" y="1770687"/>
            <a:ext cx="10321387" cy="0"/>
          </a:xfrm>
          <a:prstGeom prst="line">
            <a:avLst/>
          </a:prstGeom>
          <a:ln w="28575">
            <a:solidFill>
              <a:srgbClr val="E40119">
                <a:alpha val="50076"/>
              </a:srgb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9FFB110E-7BE4-5B03-6C3D-4328D1278866}"/>
              </a:ext>
            </a:extLst>
          </p:cNvPr>
          <p:cNvCxnSpPr>
            <a:cxnSpLocks/>
            <a:endCxn id="46" idx="0"/>
          </p:cNvCxnSpPr>
          <p:nvPr/>
        </p:nvCxnSpPr>
        <p:spPr>
          <a:xfrm>
            <a:off x="4411111" y="1784910"/>
            <a:ext cx="0" cy="258359"/>
          </a:xfrm>
          <a:prstGeom prst="line">
            <a:avLst/>
          </a:prstGeom>
          <a:ln w="28575">
            <a:solidFill>
              <a:srgbClr val="E40119">
                <a:alpha val="50076"/>
              </a:srgb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CD6283EC-513F-1003-80BF-044115F7AD63}"/>
              </a:ext>
            </a:extLst>
          </p:cNvPr>
          <p:cNvCxnSpPr>
            <a:cxnSpLocks/>
            <a:endCxn id="43" idx="0"/>
          </p:cNvCxnSpPr>
          <p:nvPr/>
        </p:nvCxnSpPr>
        <p:spPr>
          <a:xfrm>
            <a:off x="970722" y="1787835"/>
            <a:ext cx="0" cy="255434"/>
          </a:xfrm>
          <a:prstGeom prst="line">
            <a:avLst/>
          </a:prstGeom>
          <a:ln w="28575">
            <a:solidFill>
              <a:srgbClr val="E40119">
                <a:alpha val="50076"/>
              </a:srgb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FFF2CCFC-E4B4-7492-7AAB-A336D0FDE78A}"/>
              </a:ext>
            </a:extLst>
          </p:cNvPr>
          <p:cNvCxnSpPr>
            <a:cxnSpLocks/>
          </p:cNvCxnSpPr>
          <p:nvPr/>
        </p:nvCxnSpPr>
        <p:spPr>
          <a:xfrm>
            <a:off x="11262683" y="1782724"/>
            <a:ext cx="0" cy="260545"/>
          </a:xfrm>
          <a:prstGeom prst="line">
            <a:avLst/>
          </a:prstGeom>
          <a:ln w="28575">
            <a:solidFill>
              <a:srgbClr val="E40119">
                <a:alpha val="50076"/>
              </a:srgbClr>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CBA0E27B-0681-20AF-1B2F-215D8D8067BA}"/>
              </a:ext>
            </a:extLst>
          </p:cNvPr>
          <p:cNvCxnSpPr>
            <a:cxnSpLocks/>
            <a:endCxn id="42" idx="0"/>
          </p:cNvCxnSpPr>
          <p:nvPr/>
        </p:nvCxnSpPr>
        <p:spPr>
          <a:xfrm>
            <a:off x="9561405" y="1784910"/>
            <a:ext cx="0" cy="258359"/>
          </a:xfrm>
          <a:prstGeom prst="line">
            <a:avLst/>
          </a:prstGeom>
          <a:ln w="28575">
            <a:solidFill>
              <a:srgbClr val="E40119">
                <a:alpha val="50076"/>
              </a:srgbClr>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8264B055-9B7F-B60C-8F14-3A151F316D32}"/>
              </a:ext>
            </a:extLst>
          </p:cNvPr>
          <p:cNvCxnSpPr>
            <a:cxnSpLocks/>
            <a:endCxn id="44" idx="0"/>
          </p:cNvCxnSpPr>
          <p:nvPr/>
        </p:nvCxnSpPr>
        <p:spPr>
          <a:xfrm>
            <a:off x="2687460" y="1781111"/>
            <a:ext cx="0" cy="262158"/>
          </a:xfrm>
          <a:prstGeom prst="line">
            <a:avLst/>
          </a:prstGeom>
          <a:ln w="28575">
            <a:solidFill>
              <a:srgbClr val="E40119">
                <a:alpha val="50076"/>
              </a:srgbClr>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95C89A9C-A4F6-802A-1A62-D69F3B73DEBC}"/>
              </a:ext>
            </a:extLst>
          </p:cNvPr>
          <p:cNvCxnSpPr>
            <a:cxnSpLocks/>
            <a:endCxn id="45" idx="0"/>
          </p:cNvCxnSpPr>
          <p:nvPr/>
        </p:nvCxnSpPr>
        <p:spPr>
          <a:xfrm>
            <a:off x="7846678" y="1784910"/>
            <a:ext cx="0" cy="258359"/>
          </a:xfrm>
          <a:prstGeom prst="line">
            <a:avLst/>
          </a:prstGeom>
          <a:ln w="28575">
            <a:solidFill>
              <a:srgbClr val="E40119">
                <a:alpha val="50076"/>
              </a:srgbClr>
            </a:solidFill>
          </a:ln>
        </p:spPr>
        <p:style>
          <a:lnRef idx="1">
            <a:schemeClr val="accent1"/>
          </a:lnRef>
          <a:fillRef idx="0">
            <a:schemeClr val="accent1"/>
          </a:fillRef>
          <a:effectRef idx="0">
            <a:schemeClr val="accent1"/>
          </a:effectRef>
          <a:fontRef idx="minor">
            <a:schemeClr val="tx1"/>
          </a:fontRef>
        </p:style>
      </p:cxnSp>
      <p:sp>
        <p:nvSpPr>
          <p:cNvPr id="82" name="Titre 2">
            <a:extLst>
              <a:ext uri="{FF2B5EF4-FFF2-40B4-BE49-F238E27FC236}">
                <a16:creationId xmlns:a16="http://schemas.microsoft.com/office/drawing/2014/main" id="{2B4E661C-DCFA-05AB-D468-E81A4FDE9EF9}"/>
              </a:ext>
            </a:extLst>
          </p:cNvPr>
          <p:cNvSpPr>
            <a:spLocks noGrp="1"/>
          </p:cNvSpPr>
          <p:nvPr>
            <p:ph type="title"/>
          </p:nvPr>
        </p:nvSpPr>
        <p:spPr>
          <a:xfrm>
            <a:off x="623888" y="314036"/>
            <a:ext cx="10836275" cy="871826"/>
          </a:xfrm>
        </p:spPr>
        <p:txBody>
          <a:bodyPr>
            <a:normAutofit/>
          </a:bodyPr>
          <a:lstStyle/>
          <a:p>
            <a:r>
              <a:rPr lang="en-US"/>
              <a:t>IRFU</a:t>
            </a:r>
          </a:p>
        </p:txBody>
      </p:sp>
      <p:sp>
        <p:nvSpPr>
          <p:cNvPr id="2" name="Espace réservé du numéro de diapositive 3">
            <a:extLst>
              <a:ext uri="{FF2B5EF4-FFF2-40B4-BE49-F238E27FC236}">
                <a16:creationId xmlns:a16="http://schemas.microsoft.com/office/drawing/2014/main" id="{9584109B-A9BD-7D04-E4A3-BBD0C5E3D4BC}"/>
              </a:ext>
            </a:extLst>
          </p:cNvPr>
          <p:cNvSpPr>
            <a:spLocks noGrp="1"/>
          </p:cNvSpPr>
          <p:nvPr>
            <p:ph type="sldNum" sz="quarter" idx="12"/>
          </p:nvPr>
        </p:nvSpPr>
        <p:spPr>
          <a:xfrm>
            <a:off x="10999334" y="6356007"/>
            <a:ext cx="693738" cy="365125"/>
          </a:xfrm>
        </p:spPr>
        <p:txBody>
          <a:bodyPr/>
          <a:lstStyle/>
          <a:p>
            <a:fld id="{3189A19D-257F-46DB-B489-B636DE585FAA}" type="slidenum">
              <a:rPr lang="fr-FR" smtClean="0"/>
              <a:t>10</a:t>
            </a:fld>
            <a:endParaRPr lang="fr-FR"/>
          </a:p>
        </p:txBody>
      </p:sp>
      <p:pic>
        <p:nvPicPr>
          <p:cNvPr id="3" name="Image 2">
            <a:extLst>
              <a:ext uri="{FF2B5EF4-FFF2-40B4-BE49-F238E27FC236}">
                <a16:creationId xmlns:a16="http://schemas.microsoft.com/office/drawing/2014/main" id="{D5A32E4A-BBBE-8088-EE53-98401E684458}"/>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011244" y="5189575"/>
            <a:ext cx="1347382" cy="873250"/>
          </a:xfrm>
          <a:prstGeom prst="rect">
            <a:avLst/>
          </a:prstGeom>
        </p:spPr>
      </p:pic>
      <p:pic>
        <p:nvPicPr>
          <p:cNvPr id="4" name="Image 3">
            <a:extLst>
              <a:ext uri="{FF2B5EF4-FFF2-40B4-BE49-F238E27FC236}">
                <a16:creationId xmlns:a16="http://schemas.microsoft.com/office/drawing/2014/main" id="{0CA48ACF-CD23-412C-907B-E13011B1375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535338" y="5189575"/>
            <a:ext cx="1347382" cy="949132"/>
          </a:xfrm>
          <a:prstGeom prst="rect">
            <a:avLst/>
          </a:prstGeom>
        </p:spPr>
      </p:pic>
      <p:pic>
        <p:nvPicPr>
          <p:cNvPr id="5" name="Image 4">
            <a:extLst>
              <a:ext uri="{FF2B5EF4-FFF2-40B4-BE49-F238E27FC236}">
                <a16:creationId xmlns:a16="http://schemas.microsoft.com/office/drawing/2014/main" id="{AC842A42-F29E-32B0-14C5-BDF7BDA703BA}"/>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011377" y="5318741"/>
            <a:ext cx="882844" cy="728767"/>
          </a:xfrm>
          <a:prstGeom prst="rect">
            <a:avLst/>
          </a:prstGeom>
        </p:spPr>
      </p:pic>
      <p:sp>
        <p:nvSpPr>
          <p:cNvPr id="6" name="ZoneTexte 5">
            <a:extLst>
              <a:ext uri="{FF2B5EF4-FFF2-40B4-BE49-F238E27FC236}">
                <a16:creationId xmlns:a16="http://schemas.microsoft.com/office/drawing/2014/main" id="{4F8ECB69-7CA6-8DD2-A34F-065B176AA3B1}"/>
              </a:ext>
            </a:extLst>
          </p:cNvPr>
          <p:cNvSpPr txBox="1"/>
          <p:nvPr/>
        </p:nvSpPr>
        <p:spPr>
          <a:xfrm>
            <a:off x="3089887" y="6020300"/>
            <a:ext cx="944489" cy="746358"/>
          </a:xfrm>
          <a:prstGeom prst="rect">
            <a:avLst/>
          </a:prstGeom>
          <a:noFill/>
        </p:spPr>
        <p:txBody>
          <a:bodyPr wrap="none" rtlCol="0">
            <a:spAutoFit/>
          </a:bodyPr>
          <a:lstStyle/>
          <a:p>
            <a:pPr>
              <a:lnSpc>
                <a:spcPts val="1700"/>
              </a:lnSpc>
            </a:pPr>
            <a:r>
              <a:rPr lang="fr-FR" sz="1400" kern="0" dirty="0">
                <a:solidFill>
                  <a:srgbClr val="E50019"/>
                </a:solidFill>
                <a:latin typeface="Avenir Next" panose="020B0503020202020204" pitchFamily="34" charset="0"/>
              </a:rPr>
              <a:t>671 CDI</a:t>
            </a:r>
          </a:p>
          <a:p>
            <a:pPr>
              <a:lnSpc>
                <a:spcPts val="1700"/>
              </a:lnSpc>
            </a:pPr>
            <a:r>
              <a:rPr lang="fr-FR" sz="1400" kern="0" dirty="0">
                <a:solidFill>
                  <a:srgbClr val="E50019"/>
                </a:solidFill>
                <a:latin typeface="Avenir Next" panose="020B0503020202020204" pitchFamily="34" charset="0"/>
              </a:rPr>
              <a:t>268 CDD</a:t>
            </a:r>
          </a:p>
          <a:p>
            <a:pPr>
              <a:lnSpc>
                <a:spcPts val="1700"/>
              </a:lnSpc>
            </a:pPr>
            <a:r>
              <a:rPr lang="fr-FR" sz="1400" dirty="0">
                <a:solidFill>
                  <a:srgbClr val="E50019"/>
                </a:solidFill>
                <a:latin typeface="Avenir Next" panose="020B0503020202020204" pitchFamily="34" charset="0"/>
              </a:rPr>
              <a:t>111</a:t>
            </a:r>
            <a:r>
              <a:rPr lang="fr-FR" sz="1400" kern="0" dirty="0">
                <a:solidFill>
                  <a:srgbClr val="E50019"/>
                </a:solidFill>
                <a:latin typeface="Avenir Next" panose="020B0503020202020204" pitchFamily="34" charset="0"/>
              </a:rPr>
              <a:t> PhD</a:t>
            </a:r>
          </a:p>
        </p:txBody>
      </p:sp>
      <p:sp>
        <p:nvSpPr>
          <p:cNvPr id="7" name="ZoneTexte 6">
            <a:extLst>
              <a:ext uri="{FF2B5EF4-FFF2-40B4-BE49-F238E27FC236}">
                <a16:creationId xmlns:a16="http://schemas.microsoft.com/office/drawing/2014/main" id="{46CA1E89-E42E-18B5-FA55-72AA2F235EB3}"/>
              </a:ext>
            </a:extLst>
          </p:cNvPr>
          <p:cNvSpPr txBox="1"/>
          <p:nvPr/>
        </p:nvSpPr>
        <p:spPr>
          <a:xfrm>
            <a:off x="4775671" y="6233488"/>
            <a:ext cx="986167" cy="369332"/>
          </a:xfrm>
          <a:prstGeom prst="rect">
            <a:avLst/>
          </a:prstGeom>
          <a:noFill/>
        </p:spPr>
        <p:txBody>
          <a:bodyPr wrap="none" rtlCol="0">
            <a:spAutoFit/>
          </a:bodyPr>
          <a:lstStyle/>
          <a:p>
            <a:r>
              <a:rPr lang="fr-FR" dirty="0">
                <a:solidFill>
                  <a:srgbClr val="E40119"/>
                </a:solidFill>
                <a:latin typeface="Avenir Next" panose="020B0503020202020204" pitchFamily="34" charset="0"/>
              </a:rPr>
              <a:t>111 M€</a:t>
            </a:r>
          </a:p>
        </p:txBody>
      </p:sp>
      <p:sp>
        <p:nvSpPr>
          <p:cNvPr id="8" name="ZoneTexte 7">
            <a:extLst>
              <a:ext uri="{FF2B5EF4-FFF2-40B4-BE49-F238E27FC236}">
                <a16:creationId xmlns:a16="http://schemas.microsoft.com/office/drawing/2014/main" id="{826EB451-35B1-8E39-C965-626592FC2038}"/>
              </a:ext>
            </a:extLst>
          </p:cNvPr>
          <p:cNvSpPr txBox="1"/>
          <p:nvPr/>
        </p:nvSpPr>
        <p:spPr>
          <a:xfrm>
            <a:off x="6643773" y="6233488"/>
            <a:ext cx="1082393" cy="369332"/>
          </a:xfrm>
          <a:prstGeom prst="rect">
            <a:avLst/>
          </a:prstGeom>
          <a:noFill/>
        </p:spPr>
        <p:txBody>
          <a:bodyPr wrap="square" rtlCol="0">
            <a:spAutoFit/>
          </a:bodyPr>
          <a:lstStyle/>
          <a:p>
            <a:pPr algn="ctr"/>
            <a:r>
              <a:rPr lang="fr-FR" dirty="0">
                <a:solidFill>
                  <a:srgbClr val="E40119"/>
                </a:solidFill>
                <a:latin typeface="Avenir Next" panose="020B0503020202020204" pitchFamily="34" charset="0"/>
              </a:rPr>
              <a:t>1000/an</a:t>
            </a:r>
          </a:p>
        </p:txBody>
      </p:sp>
      <p:sp>
        <p:nvSpPr>
          <p:cNvPr id="9" name="ZoneTexte 8">
            <a:extLst>
              <a:ext uri="{FF2B5EF4-FFF2-40B4-BE49-F238E27FC236}">
                <a16:creationId xmlns:a16="http://schemas.microsoft.com/office/drawing/2014/main" id="{62AFC339-6FDD-312C-3DCF-9E3A08452D38}"/>
              </a:ext>
            </a:extLst>
          </p:cNvPr>
          <p:cNvSpPr txBox="1"/>
          <p:nvPr/>
        </p:nvSpPr>
        <p:spPr>
          <a:xfrm>
            <a:off x="8894690" y="6099463"/>
            <a:ext cx="1015021" cy="646331"/>
          </a:xfrm>
          <a:prstGeom prst="rect">
            <a:avLst/>
          </a:prstGeom>
          <a:noFill/>
        </p:spPr>
        <p:txBody>
          <a:bodyPr wrap="none" rtlCol="0">
            <a:spAutoFit/>
          </a:bodyPr>
          <a:lstStyle/>
          <a:p>
            <a:pPr algn="ctr"/>
            <a:r>
              <a:rPr lang="fr-FR" dirty="0">
                <a:solidFill>
                  <a:srgbClr val="E40119"/>
                </a:solidFill>
                <a:latin typeface="Avenir Next" panose="020B0503020202020204" pitchFamily="34" charset="0"/>
              </a:rPr>
              <a:t>23 ERC</a:t>
            </a:r>
          </a:p>
          <a:p>
            <a:pPr algn="ctr"/>
            <a:r>
              <a:rPr lang="fr-FR" dirty="0">
                <a:solidFill>
                  <a:srgbClr val="E40119"/>
                </a:solidFill>
                <a:latin typeface="Avenir Next" panose="020B0503020202020204" pitchFamily="34" charset="0"/>
              </a:rPr>
              <a:t>(8 </a:t>
            </a:r>
            <a:r>
              <a:rPr lang="fr-FR" dirty="0" err="1" smtClean="0">
                <a:solidFill>
                  <a:srgbClr val="E40119"/>
                </a:solidFill>
                <a:latin typeface="Avenir Next" panose="020B0503020202020204" pitchFamily="34" charset="0"/>
              </a:rPr>
              <a:t>ongoing</a:t>
            </a:r>
            <a:r>
              <a:rPr lang="fr-FR" dirty="0" smtClean="0">
                <a:solidFill>
                  <a:srgbClr val="E40119"/>
                </a:solidFill>
                <a:latin typeface="Avenir Next" panose="020B0503020202020204" pitchFamily="34" charset="0"/>
              </a:rPr>
              <a:t>)</a:t>
            </a:r>
            <a:endParaRPr lang="fr-FR" dirty="0">
              <a:solidFill>
                <a:srgbClr val="E40119"/>
              </a:solidFill>
              <a:latin typeface="Avenir Next" panose="020B0503020202020204" pitchFamily="34" charset="0"/>
            </a:endParaRPr>
          </a:p>
        </p:txBody>
      </p:sp>
      <p:sp>
        <p:nvSpPr>
          <p:cNvPr id="10" name="ZoneTexte 9">
            <a:extLst>
              <a:ext uri="{FF2B5EF4-FFF2-40B4-BE49-F238E27FC236}">
                <a16:creationId xmlns:a16="http://schemas.microsoft.com/office/drawing/2014/main" id="{F9D31D42-A515-E102-0AFF-851BDE547A9C}"/>
              </a:ext>
            </a:extLst>
          </p:cNvPr>
          <p:cNvSpPr txBox="1"/>
          <p:nvPr/>
        </p:nvSpPr>
        <p:spPr>
          <a:xfrm>
            <a:off x="2357244" y="6182998"/>
            <a:ext cx="774207" cy="369332"/>
          </a:xfrm>
          <a:prstGeom prst="rect">
            <a:avLst/>
          </a:prstGeom>
          <a:noFill/>
        </p:spPr>
        <p:txBody>
          <a:bodyPr wrap="square">
            <a:spAutoFit/>
          </a:bodyPr>
          <a:lstStyle/>
          <a:p>
            <a:r>
              <a:rPr lang="fr-FR" dirty="0">
                <a:solidFill>
                  <a:srgbClr val="E40119"/>
                </a:solidFill>
                <a:latin typeface="Avenir Next" panose="020B0503020202020204" pitchFamily="34" charset="0"/>
              </a:rPr>
              <a:t>1050</a:t>
            </a:r>
          </a:p>
        </p:txBody>
      </p:sp>
      <p:sp>
        <p:nvSpPr>
          <p:cNvPr id="15" name="Accolade ouvrante 14">
            <a:extLst>
              <a:ext uri="{FF2B5EF4-FFF2-40B4-BE49-F238E27FC236}">
                <a16:creationId xmlns:a16="http://schemas.microsoft.com/office/drawing/2014/main" id="{C0C762CD-8D45-84EA-E672-1CC65BBB03BB}"/>
              </a:ext>
            </a:extLst>
          </p:cNvPr>
          <p:cNvSpPr/>
          <p:nvPr/>
        </p:nvSpPr>
        <p:spPr>
          <a:xfrm>
            <a:off x="3050247" y="6086063"/>
            <a:ext cx="81204" cy="557138"/>
          </a:xfrm>
          <a:prstGeom prst="leftBrace">
            <a:avLst/>
          </a:prstGeom>
          <a:ln w="12700">
            <a:solidFill>
              <a:srgbClr val="E4011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E40119"/>
              </a:solidFill>
            </a:endParaRPr>
          </a:p>
        </p:txBody>
      </p:sp>
      <p:pic>
        <p:nvPicPr>
          <p:cNvPr id="16" name="Image 15">
            <a:extLst>
              <a:ext uri="{FF2B5EF4-FFF2-40B4-BE49-F238E27FC236}">
                <a16:creationId xmlns:a16="http://schemas.microsoft.com/office/drawing/2014/main" id="{818DC247-82D9-43CA-5404-5E3C01CF2045}"/>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639590" y="5189575"/>
            <a:ext cx="1288475" cy="873250"/>
          </a:xfrm>
          <a:prstGeom prst="rect">
            <a:avLst/>
          </a:prstGeom>
        </p:spPr>
      </p:pic>
      <p:sp>
        <p:nvSpPr>
          <p:cNvPr id="17" name="Rectangle à coins arrondis 16"/>
          <p:cNvSpPr/>
          <p:nvPr/>
        </p:nvSpPr>
        <p:spPr bwMode="auto">
          <a:xfrm>
            <a:off x="7165380" y="1619346"/>
            <a:ext cx="1371600" cy="3570229"/>
          </a:xfrm>
          <a:prstGeom prst="roundRect">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591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1F9B963-6BA2-12CA-0E73-FF4F98543DDD}"/>
              </a:ext>
            </a:extLst>
          </p:cNvPr>
          <p:cNvSpPr>
            <a:spLocks noGrp="1"/>
          </p:cNvSpPr>
          <p:nvPr>
            <p:ph idx="1"/>
          </p:nvPr>
        </p:nvSpPr>
        <p:spPr>
          <a:xfrm>
            <a:off x="228602" y="1226338"/>
            <a:ext cx="11231561" cy="5317626"/>
          </a:xfrm>
        </p:spPr>
        <p:txBody>
          <a:bodyPr>
            <a:normAutofit/>
          </a:bodyPr>
          <a:lstStyle/>
          <a:p>
            <a:pPr marL="285750" indent="-285750">
              <a:buFont typeface="Wingdings" pitchFamily="2" charset="2"/>
              <a:buChar char="q"/>
            </a:pPr>
            <a:r>
              <a:rPr lang="en-US" sz="2000" b="1" dirty="0"/>
              <a:t>Carry out technological and fundamental research </a:t>
            </a:r>
            <a:r>
              <a:rPr lang="en-US" sz="2000" dirty="0"/>
              <a:t>within the framework of CEA's missions, in order to explore the fundamental laws of the universe, from the smallest scales (elementary constituents, nuclear matter) to the largest (energy content and structure of the universe)</a:t>
            </a:r>
          </a:p>
          <a:p>
            <a:pPr marL="285750" indent="-285750">
              <a:buFont typeface="Wingdings" pitchFamily="2" charset="2"/>
              <a:buChar char="q"/>
            </a:pPr>
            <a:r>
              <a:rPr lang="en-US" sz="2000" b="1" dirty="0"/>
              <a:t>Apply our technological innovations </a:t>
            </a:r>
            <a:r>
              <a:rPr lang="en-US" sz="2000" dirty="0"/>
              <a:t>to major national or international projects: MRI or fusion magnets, accelerators and neutron sources, medical imaging, etc.</a:t>
            </a:r>
          </a:p>
          <a:p>
            <a:pPr marL="285750" indent="-285750">
              <a:buFont typeface="Wingdings" pitchFamily="2" charset="2"/>
              <a:buChar char="q"/>
            </a:pPr>
            <a:endParaRPr lang="en-US" sz="2000" dirty="0"/>
          </a:p>
          <a:p>
            <a:r>
              <a:rPr lang="en-US" sz="2000" dirty="0"/>
              <a:t>With two specificities due to IRFU’s size and the strong integration of its departments:</a:t>
            </a:r>
          </a:p>
          <a:p>
            <a:pPr marL="285750" indent="-285750">
              <a:buFont typeface="Wingdings" pitchFamily="2" charset="2"/>
              <a:buChar char="q"/>
            </a:pPr>
            <a:r>
              <a:rPr lang="en-US" sz="2000" b="1" dirty="0"/>
              <a:t>Ability to cover the entire research chain</a:t>
            </a:r>
            <a:endParaRPr lang="en-US" sz="2000" dirty="0"/>
          </a:p>
          <a:p>
            <a:pPr marL="552450" lvl="1" indent="-285750">
              <a:buFont typeface="Wingdings" pitchFamily="2" charset="2"/>
              <a:buChar char="§"/>
            </a:pPr>
            <a:r>
              <a:rPr lang="en-US" sz="2000" dirty="0"/>
              <a:t>Theory, experiment proposal, simulation, design, construction,</a:t>
            </a:r>
          </a:p>
          <a:p>
            <a:pPr lvl="1" indent="0">
              <a:buNone/>
            </a:pPr>
            <a:r>
              <a:rPr lang="en-US" sz="2000" dirty="0"/>
              <a:t>operation, data analysis, phenomenology and communication</a:t>
            </a:r>
          </a:p>
          <a:p>
            <a:pPr marL="285750" indent="-285750">
              <a:buFont typeface="Wingdings" pitchFamily="2" charset="2"/>
              <a:buChar char="q"/>
            </a:pPr>
            <a:r>
              <a:rPr lang="en-US" sz="2000" b="1" dirty="0"/>
              <a:t>Ability to manage large, innovative and complex projects</a:t>
            </a:r>
            <a:endParaRPr lang="en-US" sz="2000" dirty="0"/>
          </a:p>
          <a:p>
            <a:pPr marL="609600" lvl="1" indent="-342900">
              <a:buFont typeface="Wingdings" pitchFamily="2" charset="2"/>
              <a:buChar char="§"/>
            </a:pPr>
            <a:r>
              <a:rPr lang="en-US" sz="2000" dirty="0"/>
              <a:t>Accelerators, magnets, detectors</a:t>
            </a:r>
          </a:p>
          <a:p>
            <a:endParaRPr lang="en-US" sz="2000" dirty="0"/>
          </a:p>
        </p:txBody>
      </p:sp>
      <p:sp>
        <p:nvSpPr>
          <p:cNvPr id="3" name="Titre 2">
            <a:extLst>
              <a:ext uri="{FF2B5EF4-FFF2-40B4-BE49-F238E27FC236}">
                <a16:creationId xmlns:a16="http://schemas.microsoft.com/office/drawing/2014/main" id="{458162E2-FF45-7289-8DBE-53B350C356B5}"/>
              </a:ext>
            </a:extLst>
          </p:cNvPr>
          <p:cNvSpPr>
            <a:spLocks noGrp="1"/>
          </p:cNvSpPr>
          <p:nvPr>
            <p:ph type="title"/>
          </p:nvPr>
        </p:nvSpPr>
        <p:spPr/>
        <p:txBody>
          <a:bodyPr/>
          <a:lstStyle/>
          <a:p>
            <a:r>
              <a:rPr lang="en-US" dirty="0"/>
              <a:t>Missions of IRFU</a:t>
            </a:r>
          </a:p>
        </p:txBody>
      </p:sp>
      <p:graphicFrame>
        <p:nvGraphicFramePr>
          <p:cNvPr id="11" name="Diagramme 10">
            <a:extLst>
              <a:ext uri="{FF2B5EF4-FFF2-40B4-BE49-F238E27FC236}">
                <a16:creationId xmlns:a16="http://schemas.microsoft.com/office/drawing/2014/main" id="{4B520D7E-BBE9-9FAB-601F-AA00D2EA48CC}"/>
              </a:ext>
            </a:extLst>
          </p:cNvPr>
          <p:cNvGraphicFramePr/>
          <p:nvPr>
            <p:extLst>
              <p:ext uri="{D42A27DB-BD31-4B8C-83A1-F6EECF244321}">
                <p14:modId xmlns:p14="http://schemas.microsoft.com/office/powerpoint/2010/main" val="2214547558"/>
              </p:ext>
            </p:extLst>
          </p:nvPr>
        </p:nvGraphicFramePr>
        <p:xfrm>
          <a:off x="8517616" y="4146682"/>
          <a:ext cx="3188929" cy="229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114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9FF55DB-AB73-79A8-72A1-90B063832C9D}"/>
              </a:ext>
            </a:extLst>
          </p:cNvPr>
          <p:cNvSpPr>
            <a:spLocks noGrp="1"/>
          </p:cNvSpPr>
          <p:nvPr>
            <p:ph type="title"/>
          </p:nvPr>
        </p:nvSpPr>
        <p:spPr/>
        <p:txBody>
          <a:bodyPr/>
          <a:lstStyle/>
          <a:p>
            <a:r>
              <a:rPr lang="en-US" dirty="0"/>
              <a:t>Science</a:t>
            </a:r>
          </a:p>
        </p:txBody>
      </p:sp>
      <p:sp>
        <p:nvSpPr>
          <p:cNvPr id="4" name="Triangle 3">
            <a:extLst>
              <a:ext uri="{FF2B5EF4-FFF2-40B4-BE49-F238E27FC236}">
                <a16:creationId xmlns:a16="http://schemas.microsoft.com/office/drawing/2014/main" id="{AC8818EB-AC25-FCAB-127B-BAF8A0EC9BB1}"/>
              </a:ext>
            </a:extLst>
          </p:cNvPr>
          <p:cNvSpPr/>
          <p:nvPr/>
        </p:nvSpPr>
        <p:spPr>
          <a:xfrm>
            <a:off x="4595345" y="2268199"/>
            <a:ext cx="3001310" cy="25873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ZoneTexte 4">
            <a:extLst>
              <a:ext uri="{FF2B5EF4-FFF2-40B4-BE49-F238E27FC236}">
                <a16:creationId xmlns:a16="http://schemas.microsoft.com/office/drawing/2014/main" id="{A3BFEE3F-EE9A-E3A7-85A7-BAA2BF002620}"/>
              </a:ext>
            </a:extLst>
          </p:cNvPr>
          <p:cNvSpPr txBox="1"/>
          <p:nvPr/>
        </p:nvSpPr>
        <p:spPr>
          <a:xfrm>
            <a:off x="4623337" y="1775577"/>
            <a:ext cx="2941831" cy="369332"/>
          </a:xfrm>
          <a:prstGeom prst="rect">
            <a:avLst/>
          </a:prstGeom>
          <a:noFill/>
        </p:spPr>
        <p:txBody>
          <a:bodyPr wrap="none" rtlCol="0">
            <a:spAutoFit/>
          </a:bodyPr>
          <a:lstStyle/>
          <a:p>
            <a:r>
              <a:rPr lang="en-US" b="1" dirty="0">
                <a:solidFill>
                  <a:schemeClr val="accent1"/>
                </a:solidFill>
              </a:rPr>
              <a:t>Structure of the Universe</a:t>
            </a:r>
          </a:p>
        </p:txBody>
      </p:sp>
      <p:sp>
        <p:nvSpPr>
          <p:cNvPr id="7" name="ZoneTexte 6">
            <a:extLst>
              <a:ext uri="{FF2B5EF4-FFF2-40B4-BE49-F238E27FC236}">
                <a16:creationId xmlns:a16="http://schemas.microsoft.com/office/drawing/2014/main" id="{FC670260-3C24-FEF7-2F83-260ADEB6AFA0}"/>
              </a:ext>
            </a:extLst>
          </p:cNvPr>
          <p:cNvSpPr txBox="1"/>
          <p:nvPr/>
        </p:nvSpPr>
        <p:spPr>
          <a:xfrm>
            <a:off x="2770201" y="4255370"/>
            <a:ext cx="1659429" cy="1200329"/>
          </a:xfrm>
          <a:prstGeom prst="rect">
            <a:avLst/>
          </a:prstGeom>
          <a:noFill/>
        </p:spPr>
        <p:txBody>
          <a:bodyPr wrap="none" rtlCol="0">
            <a:spAutoFit/>
          </a:bodyPr>
          <a:lstStyle/>
          <a:p>
            <a:pPr algn="ctr"/>
            <a:r>
              <a:rPr lang="en-US" b="1" dirty="0">
                <a:solidFill>
                  <a:schemeClr val="accent3">
                    <a:lumMod val="50000"/>
                  </a:schemeClr>
                </a:solidFill>
              </a:rPr>
              <a:t>Elementary</a:t>
            </a:r>
          </a:p>
          <a:p>
            <a:pPr algn="ctr"/>
            <a:r>
              <a:rPr lang="en-US" b="1" dirty="0">
                <a:solidFill>
                  <a:schemeClr val="accent3">
                    <a:lumMod val="50000"/>
                  </a:schemeClr>
                </a:solidFill>
              </a:rPr>
              <a:t>constituents,</a:t>
            </a:r>
          </a:p>
          <a:p>
            <a:pPr algn="ctr"/>
            <a:r>
              <a:rPr lang="en-US" b="1" dirty="0">
                <a:solidFill>
                  <a:schemeClr val="accent3">
                    <a:lumMod val="50000"/>
                  </a:schemeClr>
                </a:solidFill>
              </a:rPr>
              <a:t>Fundamental</a:t>
            </a:r>
          </a:p>
          <a:p>
            <a:pPr algn="ctr"/>
            <a:r>
              <a:rPr lang="en-US" b="1" dirty="0">
                <a:solidFill>
                  <a:schemeClr val="accent3">
                    <a:lumMod val="50000"/>
                  </a:schemeClr>
                </a:solidFill>
              </a:rPr>
              <a:t>symmetries</a:t>
            </a:r>
          </a:p>
        </p:txBody>
      </p:sp>
      <p:pic>
        <p:nvPicPr>
          <p:cNvPr id="15" name="Image" descr="Image">
            <a:extLst>
              <a:ext uri="{FF2B5EF4-FFF2-40B4-BE49-F238E27FC236}">
                <a16:creationId xmlns:a16="http://schemas.microsoft.com/office/drawing/2014/main" id="{30406501-7A95-4CA9-ECE2-4309155160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6135" y="3768599"/>
            <a:ext cx="2178351" cy="2173872"/>
          </a:xfrm>
          <a:prstGeom prst="rect">
            <a:avLst/>
          </a:prstGeom>
          <a:ln w="12700">
            <a:miter lim="400000"/>
          </a:ln>
        </p:spPr>
      </p:pic>
      <p:pic>
        <p:nvPicPr>
          <p:cNvPr id="1026" name="Picture 2" descr="NASA Reveals Webb Telescope's First Images of Unseen Universe | NASA">
            <a:extLst>
              <a:ext uri="{FF2B5EF4-FFF2-40B4-BE49-F238E27FC236}">
                <a16:creationId xmlns:a16="http://schemas.microsoft.com/office/drawing/2014/main" id="{D411F1C3-93FD-7EF3-1425-84B832384F7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7416" y="206211"/>
            <a:ext cx="2603611" cy="15077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mières observations de noyaux atomiques éphémères en forme de poire |  CERN">
            <a:extLst>
              <a:ext uri="{FF2B5EF4-FFF2-40B4-BE49-F238E27FC236}">
                <a16:creationId xmlns:a16="http://schemas.microsoft.com/office/drawing/2014/main" id="{CD0CB28E-53C3-E895-8BD1-045822684F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49153" y="3883217"/>
            <a:ext cx="2155300" cy="1944632"/>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07791C05-4DFF-5F89-03C3-7DFE62F3D7C9}"/>
              </a:ext>
            </a:extLst>
          </p:cNvPr>
          <p:cNvSpPr txBox="1"/>
          <p:nvPr/>
        </p:nvSpPr>
        <p:spPr>
          <a:xfrm>
            <a:off x="7724196" y="4532368"/>
            <a:ext cx="1800494" cy="646331"/>
          </a:xfrm>
          <a:prstGeom prst="rect">
            <a:avLst/>
          </a:prstGeom>
          <a:noFill/>
        </p:spPr>
        <p:txBody>
          <a:bodyPr wrap="none" rtlCol="0">
            <a:spAutoFit/>
          </a:bodyPr>
          <a:lstStyle/>
          <a:p>
            <a:pPr algn="ctr"/>
            <a:r>
              <a:rPr lang="en-US" b="1" dirty="0">
                <a:solidFill>
                  <a:schemeClr val="tx2"/>
                </a:solidFill>
              </a:rPr>
              <a:t>Property of</a:t>
            </a:r>
          </a:p>
          <a:p>
            <a:pPr algn="ctr"/>
            <a:r>
              <a:rPr lang="en-US" b="1" dirty="0">
                <a:solidFill>
                  <a:schemeClr val="tx2"/>
                </a:solidFill>
              </a:rPr>
              <a:t>Nuclear matter</a:t>
            </a:r>
          </a:p>
        </p:txBody>
      </p:sp>
      <p:graphicFrame>
        <p:nvGraphicFramePr>
          <p:cNvPr id="2" name="Diagramme 1">
            <a:extLst>
              <a:ext uri="{FF2B5EF4-FFF2-40B4-BE49-F238E27FC236}">
                <a16:creationId xmlns:a16="http://schemas.microsoft.com/office/drawing/2014/main" id="{72A0DAB0-9364-9B22-1BCC-784EB7D82940}"/>
              </a:ext>
            </a:extLst>
          </p:cNvPr>
          <p:cNvGraphicFramePr/>
          <p:nvPr>
            <p:extLst>
              <p:ext uri="{D42A27DB-BD31-4B8C-83A1-F6EECF244321}">
                <p14:modId xmlns:p14="http://schemas.microsoft.com/office/powerpoint/2010/main" val="4263226439"/>
              </p:ext>
            </p:extLst>
          </p:nvPr>
        </p:nvGraphicFramePr>
        <p:xfrm>
          <a:off x="7475705" y="126102"/>
          <a:ext cx="3682030" cy="19620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me 5">
            <a:extLst>
              <a:ext uri="{FF2B5EF4-FFF2-40B4-BE49-F238E27FC236}">
                <a16:creationId xmlns:a16="http://schemas.microsoft.com/office/drawing/2014/main" id="{F9CC6996-1596-3095-2DC1-DF7704E5C5FA}"/>
              </a:ext>
            </a:extLst>
          </p:cNvPr>
          <p:cNvGraphicFramePr/>
          <p:nvPr>
            <p:extLst>
              <p:ext uri="{D42A27DB-BD31-4B8C-83A1-F6EECF244321}">
                <p14:modId xmlns:p14="http://schemas.microsoft.com/office/powerpoint/2010/main" val="945143768"/>
              </p:ext>
            </p:extLst>
          </p:nvPr>
        </p:nvGraphicFramePr>
        <p:xfrm>
          <a:off x="7340800" y="5455699"/>
          <a:ext cx="2574582" cy="85947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me 7">
            <a:extLst>
              <a:ext uri="{FF2B5EF4-FFF2-40B4-BE49-F238E27FC236}">
                <a16:creationId xmlns:a16="http://schemas.microsoft.com/office/drawing/2014/main" id="{91EC5290-A9F2-2EBA-AEEA-3A0231B39769}"/>
              </a:ext>
            </a:extLst>
          </p:cNvPr>
          <p:cNvGraphicFramePr/>
          <p:nvPr>
            <p:extLst>
              <p:ext uri="{D42A27DB-BD31-4B8C-83A1-F6EECF244321}">
                <p14:modId xmlns:p14="http://schemas.microsoft.com/office/powerpoint/2010/main" val="1789886629"/>
              </p:ext>
            </p:extLst>
          </p:nvPr>
        </p:nvGraphicFramePr>
        <p:xfrm>
          <a:off x="2414270" y="5455699"/>
          <a:ext cx="2736221" cy="85947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9" name="Espace réservé du numéro de diapositive 3">
            <a:extLst>
              <a:ext uri="{FF2B5EF4-FFF2-40B4-BE49-F238E27FC236}">
                <a16:creationId xmlns:a16="http://schemas.microsoft.com/office/drawing/2014/main" id="{29855048-4558-229C-9A6D-348C9C152002}"/>
              </a:ext>
            </a:extLst>
          </p:cNvPr>
          <p:cNvSpPr>
            <a:spLocks noGrp="1"/>
          </p:cNvSpPr>
          <p:nvPr>
            <p:ph type="sldNum" sz="quarter" idx="12"/>
          </p:nvPr>
        </p:nvSpPr>
        <p:spPr>
          <a:xfrm>
            <a:off x="10999334" y="6343650"/>
            <a:ext cx="693738" cy="365125"/>
          </a:xfrm>
        </p:spPr>
        <p:txBody>
          <a:bodyPr/>
          <a:lstStyle/>
          <a:p>
            <a:fld id="{3189A19D-257F-46DB-B489-B636DE585FAA}" type="slidenum">
              <a:rPr lang="fr-FR" smtClean="0"/>
              <a:t>12</a:t>
            </a:fld>
            <a:endParaRPr lang="fr-FR"/>
          </a:p>
        </p:txBody>
      </p:sp>
    </p:spTree>
    <p:extLst>
      <p:ext uri="{BB962C8B-B14F-4D97-AF65-F5344CB8AC3E}">
        <p14:creationId xmlns:p14="http://schemas.microsoft.com/office/powerpoint/2010/main" val="1406128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88E0C78-9D13-AAE4-4100-D240D022FEE2}"/>
              </a:ext>
            </a:extLst>
          </p:cNvPr>
          <p:cNvSpPr>
            <a:spLocks noGrp="1"/>
          </p:cNvSpPr>
          <p:nvPr>
            <p:ph type="title"/>
          </p:nvPr>
        </p:nvSpPr>
        <p:spPr/>
        <p:txBody>
          <a:bodyPr/>
          <a:lstStyle/>
          <a:p>
            <a:r>
              <a:rPr lang="en-US" dirty="0"/>
              <a:t>Technologies</a:t>
            </a:r>
          </a:p>
        </p:txBody>
      </p:sp>
      <p:sp>
        <p:nvSpPr>
          <p:cNvPr id="4" name="Triangle 3">
            <a:extLst>
              <a:ext uri="{FF2B5EF4-FFF2-40B4-BE49-F238E27FC236}">
                <a16:creationId xmlns:a16="http://schemas.microsoft.com/office/drawing/2014/main" id="{AC3EC935-33F4-8438-EB6F-4158BE10795D}"/>
              </a:ext>
            </a:extLst>
          </p:cNvPr>
          <p:cNvSpPr/>
          <p:nvPr/>
        </p:nvSpPr>
        <p:spPr>
          <a:xfrm>
            <a:off x="4595345" y="2268199"/>
            <a:ext cx="3001310" cy="258733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99233816-FA2D-DBAD-B174-B819B38EB945}"/>
              </a:ext>
            </a:extLst>
          </p:cNvPr>
          <p:cNvSpPr/>
          <p:nvPr/>
        </p:nvSpPr>
        <p:spPr>
          <a:xfrm flipV="1">
            <a:off x="5373000" y="3571720"/>
            <a:ext cx="1465118" cy="1263033"/>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ZoneTexte 8">
            <a:extLst>
              <a:ext uri="{FF2B5EF4-FFF2-40B4-BE49-F238E27FC236}">
                <a16:creationId xmlns:a16="http://schemas.microsoft.com/office/drawing/2014/main" id="{7E36B6F1-059F-4162-FA94-F844D74E6BC1}"/>
              </a:ext>
            </a:extLst>
          </p:cNvPr>
          <p:cNvSpPr txBox="1"/>
          <p:nvPr/>
        </p:nvSpPr>
        <p:spPr>
          <a:xfrm>
            <a:off x="7309333" y="2820330"/>
            <a:ext cx="2069797" cy="646331"/>
          </a:xfrm>
          <a:prstGeom prst="rect">
            <a:avLst/>
          </a:prstGeom>
          <a:noFill/>
        </p:spPr>
        <p:txBody>
          <a:bodyPr wrap="none" rtlCol="0">
            <a:spAutoFit/>
          </a:bodyPr>
          <a:lstStyle/>
          <a:p>
            <a:pPr algn="ctr"/>
            <a:r>
              <a:rPr lang="en-US" b="1" dirty="0">
                <a:solidFill>
                  <a:schemeClr val="accent1"/>
                </a:solidFill>
              </a:rPr>
              <a:t>Simulation and</a:t>
            </a:r>
          </a:p>
          <a:p>
            <a:pPr algn="ctr"/>
            <a:r>
              <a:rPr lang="en-US" b="1" dirty="0">
                <a:solidFill>
                  <a:schemeClr val="accent1"/>
                </a:solidFill>
              </a:rPr>
              <a:t>Big data analysis</a:t>
            </a:r>
          </a:p>
        </p:txBody>
      </p:sp>
      <p:sp>
        <p:nvSpPr>
          <p:cNvPr id="10" name="ZoneTexte 9">
            <a:extLst>
              <a:ext uri="{FF2B5EF4-FFF2-40B4-BE49-F238E27FC236}">
                <a16:creationId xmlns:a16="http://schemas.microsoft.com/office/drawing/2014/main" id="{E5AFD866-D011-97B0-1FAE-9870AA4FCB3E}"/>
              </a:ext>
            </a:extLst>
          </p:cNvPr>
          <p:cNvSpPr txBox="1"/>
          <p:nvPr/>
        </p:nvSpPr>
        <p:spPr>
          <a:xfrm>
            <a:off x="4649602" y="4833647"/>
            <a:ext cx="2916183" cy="646331"/>
          </a:xfrm>
          <a:prstGeom prst="rect">
            <a:avLst/>
          </a:prstGeom>
          <a:noFill/>
        </p:spPr>
        <p:txBody>
          <a:bodyPr wrap="none" rtlCol="0">
            <a:spAutoFit/>
          </a:bodyPr>
          <a:lstStyle/>
          <a:p>
            <a:pPr algn="ctr"/>
            <a:r>
              <a:rPr lang="en-US" b="1" dirty="0">
                <a:solidFill>
                  <a:schemeClr val="accent1"/>
                </a:solidFill>
              </a:rPr>
              <a:t>Accelerator systems and</a:t>
            </a:r>
          </a:p>
          <a:p>
            <a:pPr algn="ctr"/>
            <a:r>
              <a:rPr lang="en-US" b="1" dirty="0">
                <a:solidFill>
                  <a:schemeClr val="accent1"/>
                </a:solidFill>
              </a:rPr>
              <a:t>cryomagnetism</a:t>
            </a:r>
          </a:p>
        </p:txBody>
      </p:sp>
      <p:sp>
        <p:nvSpPr>
          <p:cNvPr id="11" name="ZoneTexte 10">
            <a:extLst>
              <a:ext uri="{FF2B5EF4-FFF2-40B4-BE49-F238E27FC236}">
                <a16:creationId xmlns:a16="http://schemas.microsoft.com/office/drawing/2014/main" id="{222EE85D-E371-1181-9C7B-FC1558CFDC12}"/>
              </a:ext>
            </a:extLst>
          </p:cNvPr>
          <p:cNvSpPr txBox="1"/>
          <p:nvPr/>
        </p:nvSpPr>
        <p:spPr>
          <a:xfrm>
            <a:off x="3630616" y="2751509"/>
            <a:ext cx="1236236" cy="646331"/>
          </a:xfrm>
          <a:prstGeom prst="rect">
            <a:avLst/>
          </a:prstGeom>
          <a:noFill/>
        </p:spPr>
        <p:txBody>
          <a:bodyPr wrap="none" rtlCol="0">
            <a:spAutoFit/>
          </a:bodyPr>
          <a:lstStyle/>
          <a:p>
            <a:pPr algn="ctr"/>
            <a:r>
              <a:rPr lang="en-US" b="1" dirty="0">
                <a:solidFill>
                  <a:schemeClr val="accent1"/>
                </a:solidFill>
              </a:rPr>
              <a:t>Detection</a:t>
            </a:r>
          </a:p>
          <a:p>
            <a:pPr algn="ctr"/>
            <a:r>
              <a:rPr lang="en-US" b="1" dirty="0">
                <a:solidFill>
                  <a:schemeClr val="accent1"/>
                </a:solidFill>
              </a:rPr>
              <a:t>systems</a:t>
            </a:r>
          </a:p>
        </p:txBody>
      </p:sp>
      <p:sp>
        <p:nvSpPr>
          <p:cNvPr id="12" name="ZoneTexte 11">
            <a:extLst>
              <a:ext uri="{FF2B5EF4-FFF2-40B4-BE49-F238E27FC236}">
                <a16:creationId xmlns:a16="http://schemas.microsoft.com/office/drawing/2014/main" id="{7127E34E-7A7E-C12E-94B0-778DFECF7185}"/>
              </a:ext>
            </a:extLst>
          </p:cNvPr>
          <p:cNvSpPr txBox="1"/>
          <p:nvPr/>
        </p:nvSpPr>
        <p:spPr>
          <a:xfrm>
            <a:off x="5376091" y="3510307"/>
            <a:ext cx="1439817" cy="492443"/>
          </a:xfrm>
          <a:prstGeom prst="rect">
            <a:avLst/>
          </a:prstGeom>
          <a:noFill/>
        </p:spPr>
        <p:txBody>
          <a:bodyPr wrap="none" rtlCol="0">
            <a:spAutoFit/>
          </a:bodyPr>
          <a:lstStyle/>
          <a:p>
            <a:pPr algn="ctr"/>
            <a:r>
              <a:rPr lang="en-US" sz="1300" dirty="0">
                <a:solidFill>
                  <a:schemeClr val="accent1"/>
                </a:solidFill>
              </a:rPr>
              <a:t>Infrastructures &amp;</a:t>
            </a:r>
          </a:p>
          <a:p>
            <a:pPr algn="ctr"/>
            <a:r>
              <a:rPr lang="en-US" sz="1300" dirty="0">
                <a:solidFill>
                  <a:schemeClr val="accent1"/>
                </a:solidFill>
              </a:rPr>
              <a:t>Platforms</a:t>
            </a:r>
          </a:p>
        </p:txBody>
      </p:sp>
      <p:pic>
        <p:nvPicPr>
          <p:cNvPr id="13" name="Image 12">
            <a:extLst>
              <a:ext uri="{FF2B5EF4-FFF2-40B4-BE49-F238E27FC236}">
                <a16:creationId xmlns:a16="http://schemas.microsoft.com/office/drawing/2014/main" id="{69FE95D5-D5E7-F20C-F362-BA63B7B4F6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1047" y="5448405"/>
            <a:ext cx="2411689" cy="1378108"/>
          </a:xfrm>
          <a:prstGeom prst="rect">
            <a:avLst/>
          </a:prstGeom>
        </p:spPr>
      </p:pic>
      <p:pic>
        <p:nvPicPr>
          <p:cNvPr id="15" name="Picture 2" descr="ATLAS,LS2">
            <a:extLst>
              <a:ext uri="{FF2B5EF4-FFF2-40B4-BE49-F238E27FC236}">
                <a16:creationId xmlns:a16="http://schemas.microsoft.com/office/drawing/2014/main" id="{96AF8D55-E345-74FD-133C-6D842A3BBE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849" y="2033544"/>
            <a:ext cx="2911368" cy="20489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a:extLst>
              <a:ext uri="{FF2B5EF4-FFF2-40B4-BE49-F238E27FC236}">
                <a16:creationId xmlns:a16="http://schemas.microsoft.com/office/drawing/2014/main" id="{CCB73EBA-D2E3-A3EC-4270-CD599FCD81B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21368" y="2033544"/>
            <a:ext cx="1351784" cy="1075034"/>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6" descr="image_z1_2">
            <a:extLst>
              <a:ext uri="{FF2B5EF4-FFF2-40B4-BE49-F238E27FC236}">
                <a16:creationId xmlns:a16="http://schemas.microsoft.com/office/drawing/2014/main" id="{B9D1530C-C9FA-5D71-D8EA-3E56A77EA36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53201" y="2461669"/>
            <a:ext cx="1351784" cy="1075034"/>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7" descr="image_z5_2">
            <a:extLst>
              <a:ext uri="{FF2B5EF4-FFF2-40B4-BE49-F238E27FC236}">
                <a16:creationId xmlns:a16="http://schemas.microsoft.com/office/drawing/2014/main" id="{988DE8D2-5EB3-CAEC-1EAF-74DE1DC9CCE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06588" y="3007461"/>
            <a:ext cx="1351786" cy="107503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BCA2FDE3-FF70-F695-1DCA-A11BCEF59F31}"/>
              </a:ext>
            </a:extLst>
          </p:cNvPr>
          <p:cNvSpPr txBox="1"/>
          <p:nvPr/>
        </p:nvSpPr>
        <p:spPr>
          <a:xfrm>
            <a:off x="4726077" y="1775577"/>
            <a:ext cx="2736647" cy="369332"/>
          </a:xfrm>
          <a:prstGeom prst="rect">
            <a:avLst/>
          </a:prstGeom>
          <a:noFill/>
        </p:spPr>
        <p:txBody>
          <a:bodyPr wrap="none" rtlCol="0">
            <a:spAutoFit/>
          </a:bodyPr>
          <a:lstStyle/>
          <a:p>
            <a:r>
              <a:rPr lang="en-US" dirty="0">
                <a:solidFill>
                  <a:schemeClr val="tx1">
                    <a:lumMod val="25000"/>
                    <a:lumOff val="75000"/>
                  </a:schemeClr>
                </a:solidFill>
              </a:rPr>
              <a:t>Structure of the Universe</a:t>
            </a:r>
          </a:p>
        </p:txBody>
      </p:sp>
      <p:sp>
        <p:nvSpPr>
          <p:cNvPr id="5" name="ZoneTexte 4">
            <a:extLst>
              <a:ext uri="{FF2B5EF4-FFF2-40B4-BE49-F238E27FC236}">
                <a16:creationId xmlns:a16="http://schemas.microsoft.com/office/drawing/2014/main" id="{465A540E-2969-EBB5-9103-BD02902570D2}"/>
              </a:ext>
            </a:extLst>
          </p:cNvPr>
          <p:cNvSpPr txBox="1"/>
          <p:nvPr/>
        </p:nvSpPr>
        <p:spPr>
          <a:xfrm>
            <a:off x="2834321" y="4255370"/>
            <a:ext cx="1531188" cy="1200329"/>
          </a:xfrm>
          <a:prstGeom prst="rect">
            <a:avLst/>
          </a:prstGeom>
          <a:noFill/>
        </p:spPr>
        <p:txBody>
          <a:bodyPr wrap="none" rtlCol="0">
            <a:spAutoFit/>
          </a:bodyPr>
          <a:lstStyle/>
          <a:p>
            <a:pPr algn="ctr"/>
            <a:r>
              <a:rPr lang="en-US" dirty="0">
                <a:solidFill>
                  <a:schemeClr val="tx1">
                    <a:lumMod val="25000"/>
                    <a:lumOff val="75000"/>
                  </a:schemeClr>
                </a:solidFill>
              </a:rPr>
              <a:t>Elementary</a:t>
            </a:r>
          </a:p>
          <a:p>
            <a:pPr algn="ctr"/>
            <a:r>
              <a:rPr lang="en-US" dirty="0">
                <a:solidFill>
                  <a:schemeClr val="tx1">
                    <a:lumMod val="25000"/>
                    <a:lumOff val="75000"/>
                  </a:schemeClr>
                </a:solidFill>
              </a:rPr>
              <a:t>constituents,</a:t>
            </a:r>
          </a:p>
          <a:p>
            <a:pPr algn="ctr"/>
            <a:r>
              <a:rPr lang="en-US" dirty="0">
                <a:solidFill>
                  <a:schemeClr val="tx1">
                    <a:lumMod val="25000"/>
                    <a:lumOff val="75000"/>
                  </a:schemeClr>
                </a:solidFill>
              </a:rPr>
              <a:t>Fundamental</a:t>
            </a:r>
          </a:p>
          <a:p>
            <a:pPr algn="ctr"/>
            <a:r>
              <a:rPr lang="en-US" dirty="0">
                <a:solidFill>
                  <a:schemeClr val="tx1">
                    <a:lumMod val="25000"/>
                    <a:lumOff val="75000"/>
                  </a:schemeClr>
                </a:solidFill>
              </a:rPr>
              <a:t>symmetries</a:t>
            </a:r>
          </a:p>
        </p:txBody>
      </p:sp>
      <p:sp>
        <p:nvSpPr>
          <p:cNvPr id="7" name="ZoneTexte 6">
            <a:extLst>
              <a:ext uri="{FF2B5EF4-FFF2-40B4-BE49-F238E27FC236}">
                <a16:creationId xmlns:a16="http://schemas.microsoft.com/office/drawing/2014/main" id="{908BFE5F-98C6-5826-214D-DC9EA75BF187}"/>
              </a:ext>
            </a:extLst>
          </p:cNvPr>
          <p:cNvSpPr txBox="1"/>
          <p:nvPr/>
        </p:nvSpPr>
        <p:spPr>
          <a:xfrm>
            <a:off x="7775492" y="4532368"/>
            <a:ext cx="1697901" cy="646331"/>
          </a:xfrm>
          <a:prstGeom prst="rect">
            <a:avLst/>
          </a:prstGeom>
          <a:noFill/>
        </p:spPr>
        <p:txBody>
          <a:bodyPr wrap="none" rtlCol="0">
            <a:spAutoFit/>
          </a:bodyPr>
          <a:lstStyle/>
          <a:p>
            <a:pPr algn="ctr"/>
            <a:r>
              <a:rPr lang="en-US" dirty="0">
                <a:solidFill>
                  <a:schemeClr val="tx1">
                    <a:lumMod val="25000"/>
                    <a:lumOff val="75000"/>
                  </a:schemeClr>
                </a:solidFill>
              </a:rPr>
              <a:t>Property of</a:t>
            </a:r>
          </a:p>
          <a:p>
            <a:pPr algn="ctr"/>
            <a:r>
              <a:rPr lang="en-US" dirty="0">
                <a:solidFill>
                  <a:schemeClr val="tx1">
                    <a:lumMod val="25000"/>
                    <a:lumOff val="75000"/>
                  </a:schemeClr>
                </a:solidFill>
              </a:rPr>
              <a:t>Nuclear matter</a:t>
            </a:r>
          </a:p>
        </p:txBody>
      </p:sp>
      <p:sp>
        <p:nvSpPr>
          <p:cNvPr id="6" name="Espace réservé du numéro de diapositive 3">
            <a:extLst>
              <a:ext uri="{FF2B5EF4-FFF2-40B4-BE49-F238E27FC236}">
                <a16:creationId xmlns:a16="http://schemas.microsoft.com/office/drawing/2014/main" id="{5D039F69-4A04-03A7-2744-C451D5978BD0}"/>
              </a:ext>
            </a:extLst>
          </p:cNvPr>
          <p:cNvSpPr>
            <a:spLocks noGrp="1"/>
          </p:cNvSpPr>
          <p:nvPr>
            <p:ph type="sldNum" sz="quarter" idx="12"/>
          </p:nvPr>
        </p:nvSpPr>
        <p:spPr>
          <a:xfrm>
            <a:off x="10999334" y="6343650"/>
            <a:ext cx="693738" cy="365125"/>
          </a:xfrm>
        </p:spPr>
        <p:txBody>
          <a:bodyPr/>
          <a:lstStyle/>
          <a:p>
            <a:fld id="{3189A19D-257F-46DB-B489-B636DE585FAA}" type="slidenum">
              <a:rPr lang="fr-FR" smtClean="0"/>
              <a:t>13</a:t>
            </a:fld>
            <a:endParaRPr lang="fr-FR"/>
          </a:p>
        </p:txBody>
      </p:sp>
    </p:spTree>
    <p:extLst>
      <p:ext uri="{BB962C8B-B14F-4D97-AF65-F5344CB8AC3E}">
        <p14:creationId xmlns:p14="http://schemas.microsoft.com/office/powerpoint/2010/main" val="2756179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8" name="Espace réservé du numéro de diapositive 7"/>
          <p:cNvSpPr>
            <a:spLocks noGrp="1"/>
          </p:cNvSpPr>
          <p:nvPr>
            <p:ph type="sldNum" sz="quarter" idx="12"/>
          </p:nvPr>
        </p:nvSpPr>
        <p:spPr bwMode="auto">
          <a:xfrm>
            <a:off x="10999334" y="6483350"/>
            <a:ext cx="693738" cy="365125"/>
          </a:xfrm>
        </p:spPr>
        <p:txBody>
          <a:bodyPr/>
          <a:lstStyle/>
          <a:p>
            <a:pPr>
              <a:defRPr/>
            </a:pPr>
            <a:fld id="{0CBC77A0-1F4E-42FF-9FFC-F45C3A64AF90}" type="slidenum">
              <a:rPr lang="fr-FR"/>
              <a:t>14</a:t>
            </a:fld>
            <a:endParaRPr lang="fr-FR"/>
          </a:p>
        </p:txBody>
      </p:sp>
      <p:sp>
        <p:nvSpPr>
          <p:cNvPr id="4" name="Espace réservé du contenu 3">
            <a:extLst>
              <a:ext uri="{FF2B5EF4-FFF2-40B4-BE49-F238E27FC236}">
                <a16:creationId xmlns:a16="http://schemas.microsoft.com/office/drawing/2014/main" id="{BA1CE8A5-1999-06E4-602D-B9338E2B9D95}"/>
              </a:ext>
            </a:extLst>
          </p:cNvPr>
          <p:cNvSpPr>
            <a:spLocks noGrp="1"/>
          </p:cNvSpPr>
          <p:nvPr>
            <p:ph idx="1"/>
          </p:nvPr>
        </p:nvSpPr>
        <p:spPr>
          <a:xfrm>
            <a:off x="119831" y="849288"/>
            <a:ext cx="11795541" cy="1759843"/>
          </a:xfrm>
        </p:spPr>
        <p:txBody>
          <a:bodyPr>
            <a:normAutofit/>
          </a:bodyPr>
          <a:lstStyle/>
          <a:p>
            <a:pPr marL="285750" indent="-285750">
              <a:buFont typeface="Wingdings" pitchFamily="2" charset="2"/>
              <a:buChar char="q"/>
            </a:pPr>
            <a:r>
              <a:rPr lang="fr-FR" b="1" dirty="0" err="1"/>
              <a:t>Research</a:t>
            </a:r>
            <a:r>
              <a:rPr lang="fr-FR" b="1" dirty="0"/>
              <a:t> Infrastructure </a:t>
            </a:r>
            <a:r>
              <a:rPr lang="fr-FR" dirty="0"/>
              <a:t>on the </a:t>
            </a:r>
            <a:r>
              <a:rPr lang="fr-FR" dirty="0" err="1"/>
              <a:t>strategic</a:t>
            </a:r>
            <a:r>
              <a:rPr lang="fr-FR" dirty="0"/>
              <a:t> national roadmap, ESFRI </a:t>
            </a:r>
            <a:r>
              <a:rPr lang="fr-FR" dirty="0" err="1"/>
              <a:t>landmark</a:t>
            </a:r>
            <a:r>
              <a:rPr lang="fr-FR" dirty="0"/>
              <a:t> </a:t>
            </a:r>
            <a:r>
              <a:rPr lang="fr-FR" dirty="0" err="1"/>
              <a:t>since</a:t>
            </a:r>
            <a:r>
              <a:rPr lang="fr-FR" dirty="0"/>
              <a:t> 2016</a:t>
            </a:r>
          </a:p>
          <a:p>
            <a:pPr marL="285750" indent="-285750">
              <a:spcBef>
                <a:spcPts val="600"/>
              </a:spcBef>
              <a:buFont typeface="Wingdings" pitchFamily="2" charset="2"/>
              <a:buChar char="q"/>
            </a:pPr>
            <a:r>
              <a:rPr lang="fr-FR" b="1" dirty="0"/>
              <a:t>Multi-</a:t>
            </a:r>
            <a:r>
              <a:rPr lang="fr-FR" b="1" dirty="0" err="1"/>
              <a:t>disciplinary</a:t>
            </a:r>
            <a:r>
              <a:rPr lang="fr-FR" b="1" dirty="0"/>
              <a:t> science</a:t>
            </a:r>
            <a:r>
              <a:rPr lang="fr-FR" dirty="0"/>
              <a:t>: </a:t>
            </a:r>
            <a:r>
              <a:rPr lang="fr-FR" dirty="0" err="1"/>
              <a:t>nuclear</a:t>
            </a:r>
            <a:r>
              <a:rPr lang="fr-FR" dirty="0"/>
              <a:t> </a:t>
            </a:r>
            <a:r>
              <a:rPr lang="fr-FR" dirty="0" err="1"/>
              <a:t>physics</a:t>
            </a:r>
            <a:r>
              <a:rPr lang="fr-FR" dirty="0"/>
              <a:t> and </a:t>
            </a:r>
            <a:r>
              <a:rPr lang="fr-FR" dirty="0" err="1"/>
              <a:t>astrophysics</a:t>
            </a:r>
            <a:r>
              <a:rPr lang="fr-FR" dirty="0"/>
              <a:t>, </a:t>
            </a:r>
            <a:r>
              <a:rPr lang="fr-FR" dirty="0" err="1"/>
              <a:t>astro-chemistry</a:t>
            </a:r>
            <a:r>
              <a:rPr lang="fr-FR" dirty="0"/>
              <a:t>, </a:t>
            </a:r>
            <a:r>
              <a:rPr lang="fr-FR" dirty="0" err="1"/>
              <a:t>materials</a:t>
            </a:r>
            <a:r>
              <a:rPr lang="fr-FR" dirty="0"/>
              <a:t> </a:t>
            </a:r>
            <a:r>
              <a:rPr lang="fr-FR" dirty="0" err="1"/>
              <a:t>under</a:t>
            </a:r>
            <a:r>
              <a:rPr lang="fr-FR" dirty="0"/>
              <a:t> irradiation, </a:t>
            </a:r>
            <a:r>
              <a:rPr lang="fr-FR" dirty="0" err="1"/>
              <a:t>nanostructuration</a:t>
            </a:r>
            <a:r>
              <a:rPr lang="fr-FR" dirty="0"/>
              <a:t>, </a:t>
            </a:r>
            <a:r>
              <a:rPr lang="fr-FR" dirty="0" err="1"/>
              <a:t>radiobiology</a:t>
            </a:r>
            <a:r>
              <a:rPr lang="fr-FR" dirty="0"/>
              <a:t>, </a:t>
            </a:r>
            <a:r>
              <a:rPr lang="fr-FR" dirty="0" err="1"/>
              <a:t>industrial</a:t>
            </a:r>
            <a:r>
              <a:rPr lang="fr-FR" dirty="0"/>
              <a:t> applications, detectors and </a:t>
            </a:r>
            <a:r>
              <a:rPr lang="fr-FR" dirty="0" err="1"/>
              <a:t>accelerators</a:t>
            </a:r>
            <a:r>
              <a:rPr lang="fr-FR" dirty="0"/>
              <a:t> R&amp;D</a:t>
            </a:r>
          </a:p>
          <a:p>
            <a:pPr marL="285750" indent="-285750">
              <a:spcBef>
                <a:spcPts val="600"/>
              </a:spcBef>
              <a:buFont typeface="Wingdings" pitchFamily="2" charset="2"/>
              <a:buChar char="q"/>
            </a:pPr>
            <a:r>
              <a:rPr lang="fr-FR" dirty="0"/>
              <a:t>230 permanent staff (</a:t>
            </a:r>
            <a:r>
              <a:rPr lang="fr-FR" dirty="0" err="1"/>
              <a:t>half</a:t>
            </a:r>
            <a:r>
              <a:rPr lang="fr-FR" dirty="0"/>
              <a:t> </a:t>
            </a:r>
            <a:r>
              <a:rPr lang="fr-FR" dirty="0" err="1"/>
              <a:t>from</a:t>
            </a:r>
            <a:r>
              <a:rPr lang="fr-FR" dirty="0"/>
              <a:t> CEA), ~1000 </a:t>
            </a:r>
            <a:r>
              <a:rPr lang="fr-FR" dirty="0" err="1"/>
              <a:t>users</a:t>
            </a:r>
            <a:r>
              <a:rPr lang="fr-FR" dirty="0"/>
              <a:t>, ~100 </a:t>
            </a:r>
            <a:r>
              <a:rPr lang="fr-FR" dirty="0" err="1"/>
              <a:t>PhDs</a:t>
            </a:r>
            <a:r>
              <a:rPr lang="fr-FR" dirty="0"/>
              <a:t> </a:t>
            </a:r>
            <a:r>
              <a:rPr lang="fr-FR" dirty="0" err="1"/>
              <a:t>ongoing</a:t>
            </a:r>
            <a:r>
              <a:rPr lang="fr-FR" dirty="0"/>
              <a:t> </a:t>
            </a:r>
            <a:r>
              <a:rPr lang="fr-FR" dirty="0" err="1"/>
              <a:t>with</a:t>
            </a:r>
            <a:r>
              <a:rPr lang="fr-FR" dirty="0"/>
              <a:t> GANIL data</a:t>
            </a:r>
          </a:p>
        </p:txBody>
      </p:sp>
      <p:grpSp>
        <p:nvGrpSpPr>
          <p:cNvPr id="9" name="Groupe 8">
            <a:extLst>
              <a:ext uri="{FF2B5EF4-FFF2-40B4-BE49-F238E27FC236}">
                <a16:creationId xmlns:a16="http://schemas.microsoft.com/office/drawing/2014/main" id="{51A3A789-CE86-0C3A-6C2C-DE24322B5B68}"/>
              </a:ext>
            </a:extLst>
          </p:cNvPr>
          <p:cNvGrpSpPr/>
          <p:nvPr/>
        </p:nvGrpSpPr>
        <p:grpSpPr>
          <a:xfrm>
            <a:off x="5983883" y="2310532"/>
            <a:ext cx="6208117" cy="4735963"/>
            <a:chOff x="704409" y="281201"/>
            <a:chExt cx="8540715" cy="6777562"/>
          </a:xfrm>
        </p:grpSpPr>
        <p:pic>
          <p:nvPicPr>
            <p:cNvPr id="10" name="Image 9">
              <a:extLst>
                <a:ext uri="{FF2B5EF4-FFF2-40B4-BE49-F238E27FC236}">
                  <a16:creationId xmlns:a16="http://schemas.microsoft.com/office/drawing/2014/main" id="{B476F683-4357-B219-3763-4D1D2F8EB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1049" y="609116"/>
              <a:ext cx="1672546" cy="1254410"/>
            </a:xfrm>
            <a:prstGeom prst="rect">
              <a:avLst/>
            </a:prstGeom>
          </p:spPr>
        </p:pic>
        <p:pic>
          <p:nvPicPr>
            <p:cNvPr id="11" name="Image 10">
              <a:extLst>
                <a:ext uri="{FF2B5EF4-FFF2-40B4-BE49-F238E27FC236}">
                  <a16:creationId xmlns:a16="http://schemas.microsoft.com/office/drawing/2014/main" id="{EEDD4D91-C2B0-9093-238A-18700FBDA7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5083" y="1876313"/>
              <a:ext cx="5276410" cy="5182450"/>
            </a:xfrm>
            <a:prstGeom prst="rect">
              <a:avLst/>
            </a:prstGeom>
          </p:spPr>
        </p:pic>
        <p:cxnSp>
          <p:nvCxnSpPr>
            <p:cNvPr id="12" name="Connecteur droit 11">
              <a:extLst>
                <a:ext uri="{FF2B5EF4-FFF2-40B4-BE49-F238E27FC236}">
                  <a16:creationId xmlns:a16="http://schemas.microsoft.com/office/drawing/2014/main" id="{36CCE947-57BD-098B-AEAC-9E7BCD714651}"/>
                </a:ext>
              </a:extLst>
            </p:cNvPr>
            <p:cNvCxnSpPr>
              <a:cxnSpLocks/>
            </p:cNvCxnSpPr>
            <p:nvPr/>
          </p:nvCxnSpPr>
          <p:spPr bwMode="auto">
            <a:xfrm flipH="1" flipV="1">
              <a:off x="2716093" y="2791699"/>
              <a:ext cx="1717704" cy="946985"/>
            </a:xfrm>
            <a:prstGeom prst="line">
              <a:avLst/>
            </a:prstGeom>
            <a:solidFill>
              <a:schemeClr val="accent1"/>
            </a:solidFill>
            <a:ln w="22225" cap="flat" cmpd="sng" algn="ctr">
              <a:solidFill>
                <a:srgbClr val="FFAA00"/>
              </a:solidFill>
              <a:prstDash val="solid"/>
              <a:round/>
              <a:headEnd type="oval" w="med" len="med"/>
              <a:tailEnd type="none" w="med" len="med"/>
            </a:ln>
            <a:effectLst/>
          </p:spPr>
        </p:cxnSp>
        <p:cxnSp>
          <p:nvCxnSpPr>
            <p:cNvPr id="13" name="Connecteur droit 12">
              <a:extLst>
                <a:ext uri="{FF2B5EF4-FFF2-40B4-BE49-F238E27FC236}">
                  <a16:creationId xmlns:a16="http://schemas.microsoft.com/office/drawing/2014/main" id="{4EC57A9D-8C70-1304-1AE9-6ADE70482230}"/>
                </a:ext>
              </a:extLst>
            </p:cNvPr>
            <p:cNvCxnSpPr>
              <a:cxnSpLocks/>
            </p:cNvCxnSpPr>
            <p:nvPr/>
          </p:nvCxnSpPr>
          <p:spPr bwMode="auto">
            <a:xfrm flipH="1" flipV="1">
              <a:off x="2977147" y="2202376"/>
              <a:ext cx="1603599" cy="1127052"/>
            </a:xfrm>
            <a:prstGeom prst="line">
              <a:avLst/>
            </a:prstGeom>
            <a:solidFill>
              <a:schemeClr val="accent1"/>
            </a:solidFill>
            <a:ln w="22225" cap="flat" cmpd="sng" algn="ctr">
              <a:solidFill>
                <a:srgbClr val="FFAA00"/>
              </a:solidFill>
              <a:prstDash val="solid"/>
              <a:round/>
              <a:headEnd type="oval" w="med" len="med"/>
              <a:tailEnd type="none" w="med" len="med"/>
            </a:ln>
            <a:effectLst/>
          </p:spPr>
        </p:cxnSp>
        <p:cxnSp>
          <p:nvCxnSpPr>
            <p:cNvPr id="14" name="Connecteur droit 13">
              <a:extLst>
                <a:ext uri="{FF2B5EF4-FFF2-40B4-BE49-F238E27FC236}">
                  <a16:creationId xmlns:a16="http://schemas.microsoft.com/office/drawing/2014/main" id="{E180C5B9-DC68-D349-2072-5BCEC4EB76E9}"/>
                </a:ext>
              </a:extLst>
            </p:cNvPr>
            <p:cNvCxnSpPr>
              <a:cxnSpLocks/>
            </p:cNvCxnSpPr>
            <p:nvPr/>
          </p:nvCxnSpPr>
          <p:spPr bwMode="auto">
            <a:xfrm flipH="1" flipV="1">
              <a:off x="3833053" y="2150328"/>
              <a:ext cx="1256674" cy="948364"/>
            </a:xfrm>
            <a:prstGeom prst="line">
              <a:avLst/>
            </a:prstGeom>
            <a:solidFill>
              <a:schemeClr val="accent1"/>
            </a:solidFill>
            <a:ln w="22225" cap="flat" cmpd="sng" algn="ctr">
              <a:solidFill>
                <a:srgbClr val="FFAA00"/>
              </a:solidFill>
              <a:prstDash val="solid"/>
              <a:round/>
              <a:headEnd type="oval" w="med" len="med"/>
              <a:tailEnd type="none" w="med" len="med"/>
            </a:ln>
            <a:effectLst/>
          </p:spPr>
        </p:cxnSp>
        <p:cxnSp>
          <p:nvCxnSpPr>
            <p:cNvPr id="15" name="Connecteur droit 14">
              <a:extLst>
                <a:ext uri="{FF2B5EF4-FFF2-40B4-BE49-F238E27FC236}">
                  <a16:creationId xmlns:a16="http://schemas.microsoft.com/office/drawing/2014/main" id="{6D7B092F-5A62-B437-8FBF-686ABFB8EFCD}"/>
                </a:ext>
              </a:extLst>
            </p:cNvPr>
            <p:cNvCxnSpPr>
              <a:cxnSpLocks/>
            </p:cNvCxnSpPr>
            <p:nvPr/>
          </p:nvCxnSpPr>
          <p:spPr bwMode="auto">
            <a:xfrm>
              <a:off x="6047299" y="3195851"/>
              <a:ext cx="432048" cy="776405"/>
            </a:xfrm>
            <a:prstGeom prst="line">
              <a:avLst/>
            </a:prstGeom>
            <a:solidFill>
              <a:schemeClr val="accent1"/>
            </a:solidFill>
            <a:ln w="22225" cap="flat" cmpd="sng" algn="ctr">
              <a:solidFill>
                <a:srgbClr val="FFAA00"/>
              </a:solidFill>
              <a:prstDash val="solid"/>
              <a:round/>
              <a:headEnd type="oval" w="med" len="med"/>
              <a:tailEnd type="none" w="med" len="med"/>
            </a:ln>
            <a:effectLst/>
          </p:spPr>
        </p:cxnSp>
        <p:cxnSp>
          <p:nvCxnSpPr>
            <p:cNvPr id="16" name="Connecteur droit 15">
              <a:extLst>
                <a:ext uri="{FF2B5EF4-FFF2-40B4-BE49-F238E27FC236}">
                  <a16:creationId xmlns:a16="http://schemas.microsoft.com/office/drawing/2014/main" id="{27714068-4A94-FFC4-5A20-0C4060E44AA0}"/>
                </a:ext>
              </a:extLst>
            </p:cNvPr>
            <p:cNvCxnSpPr>
              <a:cxnSpLocks/>
              <a:endCxn id="10" idx="1"/>
            </p:cNvCxnSpPr>
            <p:nvPr/>
          </p:nvCxnSpPr>
          <p:spPr bwMode="auto">
            <a:xfrm flipV="1">
              <a:off x="6043620" y="1236321"/>
              <a:ext cx="927429" cy="1558722"/>
            </a:xfrm>
            <a:prstGeom prst="line">
              <a:avLst/>
            </a:prstGeom>
            <a:solidFill>
              <a:schemeClr val="accent1"/>
            </a:solidFill>
            <a:ln w="22225" cap="flat" cmpd="sng" algn="ctr">
              <a:solidFill>
                <a:srgbClr val="FFAA00"/>
              </a:solidFill>
              <a:prstDash val="solid"/>
              <a:round/>
              <a:headEnd type="oval" w="med" len="med"/>
              <a:tailEnd type="none" w="med" len="med"/>
            </a:ln>
            <a:effectLst/>
          </p:spPr>
        </p:cxnSp>
        <p:cxnSp>
          <p:nvCxnSpPr>
            <p:cNvPr id="17" name="Connecteur droit 16">
              <a:extLst>
                <a:ext uri="{FF2B5EF4-FFF2-40B4-BE49-F238E27FC236}">
                  <a16:creationId xmlns:a16="http://schemas.microsoft.com/office/drawing/2014/main" id="{1B5D2C2E-5C37-D1CE-DB3F-AD7E86325C11}"/>
                </a:ext>
              </a:extLst>
            </p:cNvPr>
            <p:cNvCxnSpPr>
              <a:cxnSpLocks/>
            </p:cNvCxnSpPr>
            <p:nvPr/>
          </p:nvCxnSpPr>
          <p:spPr bwMode="auto">
            <a:xfrm flipV="1">
              <a:off x="5903283" y="2674670"/>
              <a:ext cx="1180430" cy="323675"/>
            </a:xfrm>
            <a:prstGeom prst="line">
              <a:avLst/>
            </a:prstGeom>
            <a:solidFill>
              <a:schemeClr val="accent1"/>
            </a:solidFill>
            <a:ln w="22225" cap="flat" cmpd="sng" algn="ctr">
              <a:solidFill>
                <a:srgbClr val="FFAA00"/>
              </a:solidFill>
              <a:prstDash val="solid"/>
              <a:round/>
              <a:headEnd type="oval" w="med" len="med"/>
              <a:tailEnd type="none" w="med" len="med"/>
            </a:ln>
            <a:effectLst/>
          </p:spPr>
        </p:cxnSp>
        <p:pic>
          <p:nvPicPr>
            <p:cNvPr id="18" name="Image 17">
              <a:extLst>
                <a:ext uri="{FF2B5EF4-FFF2-40B4-BE49-F238E27FC236}">
                  <a16:creationId xmlns:a16="http://schemas.microsoft.com/office/drawing/2014/main" id="{5ABFD99C-1DD1-3011-DACF-A2DBB519EF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409" y="2362129"/>
              <a:ext cx="946754" cy="1421935"/>
            </a:xfrm>
            <a:prstGeom prst="rect">
              <a:avLst/>
            </a:prstGeom>
          </p:spPr>
        </p:pic>
        <p:pic>
          <p:nvPicPr>
            <p:cNvPr id="19" name="Image 18">
              <a:extLst>
                <a:ext uri="{FF2B5EF4-FFF2-40B4-BE49-F238E27FC236}">
                  <a16:creationId xmlns:a16="http://schemas.microsoft.com/office/drawing/2014/main" id="{6C764BE8-D8C3-D901-526F-AF86CB723F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7206" y="908444"/>
              <a:ext cx="1031490" cy="1331189"/>
            </a:xfrm>
            <a:prstGeom prst="rect">
              <a:avLst/>
            </a:prstGeom>
          </p:spPr>
        </p:pic>
        <p:sp>
          <p:nvSpPr>
            <p:cNvPr id="20" name="ZoneTexte 19">
              <a:extLst>
                <a:ext uri="{FF2B5EF4-FFF2-40B4-BE49-F238E27FC236}">
                  <a16:creationId xmlns:a16="http://schemas.microsoft.com/office/drawing/2014/main" id="{A0CFE177-45D7-8B25-FBC5-74BF3D7055CD}"/>
                </a:ext>
              </a:extLst>
            </p:cNvPr>
            <p:cNvSpPr txBox="1"/>
            <p:nvPr/>
          </p:nvSpPr>
          <p:spPr>
            <a:xfrm>
              <a:off x="759588" y="3793920"/>
              <a:ext cx="889179" cy="352363"/>
            </a:xfrm>
            <a:prstGeom prst="rect">
              <a:avLst/>
            </a:prstGeom>
            <a:noFill/>
          </p:spPr>
          <p:txBody>
            <a:bodyPr wrap="none" rtlCol="0">
              <a:spAutoFit/>
            </a:bodyPr>
            <a:lstStyle/>
            <a:p>
              <a:r>
                <a:rPr lang="en-GB" sz="1000" dirty="0">
                  <a:solidFill>
                    <a:schemeClr val="bg1">
                      <a:lumMod val="50000"/>
                    </a:schemeClr>
                  </a:solidFill>
                </a:rPr>
                <a:t>VAMOS</a:t>
              </a:r>
            </a:p>
          </p:txBody>
        </p:sp>
        <p:sp>
          <p:nvSpPr>
            <p:cNvPr id="21" name="ZoneTexte 20">
              <a:extLst>
                <a:ext uri="{FF2B5EF4-FFF2-40B4-BE49-F238E27FC236}">
                  <a16:creationId xmlns:a16="http://schemas.microsoft.com/office/drawing/2014/main" id="{DF0AABF8-78DA-939E-B4A1-FADF68BEDE30}"/>
                </a:ext>
              </a:extLst>
            </p:cNvPr>
            <p:cNvSpPr txBox="1"/>
            <p:nvPr/>
          </p:nvSpPr>
          <p:spPr>
            <a:xfrm>
              <a:off x="1651163" y="3166587"/>
              <a:ext cx="1277750" cy="352363"/>
            </a:xfrm>
            <a:prstGeom prst="rect">
              <a:avLst/>
            </a:prstGeom>
            <a:noFill/>
          </p:spPr>
          <p:txBody>
            <a:bodyPr wrap="square" rtlCol="0">
              <a:spAutoFit/>
            </a:bodyPr>
            <a:lstStyle/>
            <a:p>
              <a:r>
                <a:rPr lang="en-GB" sz="1000" dirty="0">
                  <a:solidFill>
                    <a:schemeClr val="bg1">
                      <a:lumMod val="50000"/>
                    </a:schemeClr>
                  </a:solidFill>
                </a:rPr>
                <a:t>AGATA</a:t>
              </a:r>
            </a:p>
          </p:txBody>
        </p:sp>
        <p:sp>
          <p:nvSpPr>
            <p:cNvPr id="22" name="ZoneTexte 21">
              <a:extLst>
                <a:ext uri="{FF2B5EF4-FFF2-40B4-BE49-F238E27FC236}">
                  <a16:creationId xmlns:a16="http://schemas.microsoft.com/office/drawing/2014/main" id="{3390C20A-28F6-4F03-727E-E5CD1AB354FE}"/>
                </a:ext>
              </a:extLst>
            </p:cNvPr>
            <p:cNvSpPr txBox="1"/>
            <p:nvPr/>
          </p:nvSpPr>
          <p:spPr>
            <a:xfrm>
              <a:off x="1797233" y="598895"/>
              <a:ext cx="1166900" cy="352363"/>
            </a:xfrm>
            <a:prstGeom prst="rect">
              <a:avLst/>
            </a:prstGeom>
            <a:noFill/>
          </p:spPr>
          <p:txBody>
            <a:bodyPr wrap="square" rtlCol="0">
              <a:spAutoFit/>
            </a:bodyPr>
            <a:lstStyle/>
            <a:p>
              <a:r>
                <a:rPr lang="en-GB" sz="1000" dirty="0">
                  <a:solidFill>
                    <a:schemeClr val="bg1">
                      <a:lumMod val="50000"/>
                    </a:schemeClr>
                  </a:solidFill>
                </a:rPr>
                <a:t>EXOGAM</a:t>
              </a:r>
            </a:p>
          </p:txBody>
        </p:sp>
        <p:sp>
          <p:nvSpPr>
            <p:cNvPr id="23" name="ZoneTexte 22">
              <a:extLst>
                <a:ext uri="{FF2B5EF4-FFF2-40B4-BE49-F238E27FC236}">
                  <a16:creationId xmlns:a16="http://schemas.microsoft.com/office/drawing/2014/main" id="{CF89976B-E2D1-9D8F-C41F-792F9D536048}"/>
                </a:ext>
              </a:extLst>
            </p:cNvPr>
            <p:cNvSpPr txBox="1"/>
            <p:nvPr/>
          </p:nvSpPr>
          <p:spPr>
            <a:xfrm>
              <a:off x="3039529" y="437073"/>
              <a:ext cx="1286358" cy="352363"/>
            </a:xfrm>
            <a:prstGeom prst="rect">
              <a:avLst/>
            </a:prstGeom>
            <a:noFill/>
          </p:spPr>
          <p:txBody>
            <a:bodyPr wrap="square" rtlCol="0">
              <a:spAutoFit/>
            </a:bodyPr>
            <a:lstStyle/>
            <a:p>
              <a:r>
                <a:rPr lang="en-GB" sz="1000" dirty="0">
                  <a:solidFill>
                    <a:schemeClr val="bg1">
                      <a:lumMod val="50000"/>
                    </a:schemeClr>
                  </a:solidFill>
                </a:rPr>
                <a:t>ACTAR TPC</a:t>
              </a:r>
            </a:p>
          </p:txBody>
        </p:sp>
        <p:sp>
          <p:nvSpPr>
            <p:cNvPr id="24" name="ZoneTexte 23">
              <a:extLst>
                <a:ext uri="{FF2B5EF4-FFF2-40B4-BE49-F238E27FC236}">
                  <a16:creationId xmlns:a16="http://schemas.microsoft.com/office/drawing/2014/main" id="{D3564FE1-1E92-E56A-41C7-23E810321CDE}"/>
                </a:ext>
              </a:extLst>
            </p:cNvPr>
            <p:cNvSpPr txBox="1"/>
            <p:nvPr/>
          </p:nvSpPr>
          <p:spPr>
            <a:xfrm>
              <a:off x="7400864" y="1869204"/>
              <a:ext cx="1106980" cy="352363"/>
            </a:xfrm>
            <a:prstGeom prst="rect">
              <a:avLst/>
            </a:prstGeom>
            <a:noFill/>
          </p:spPr>
          <p:txBody>
            <a:bodyPr wrap="square" rtlCol="0">
              <a:spAutoFit/>
            </a:bodyPr>
            <a:lstStyle/>
            <a:p>
              <a:r>
                <a:rPr lang="en-GB" sz="1000" dirty="0">
                  <a:solidFill>
                    <a:schemeClr val="bg1">
                      <a:lumMod val="50000"/>
                    </a:schemeClr>
                  </a:solidFill>
                </a:rPr>
                <a:t>MUGAST</a:t>
              </a:r>
            </a:p>
          </p:txBody>
        </p:sp>
        <p:sp>
          <p:nvSpPr>
            <p:cNvPr id="25" name="ZoneTexte 24">
              <a:extLst>
                <a:ext uri="{FF2B5EF4-FFF2-40B4-BE49-F238E27FC236}">
                  <a16:creationId xmlns:a16="http://schemas.microsoft.com/office/drawing/2014/main" id="{F22BCC3C-F9EA-8DBB-72D4-46E14E64F51E}"/>
                </a:ext>
              </a:extLst>
            </p:cNvPr>
            <p:cNvSpPr txBox="1"/>
            <p:nvPr/>
          </p:nvSpPr>
          <p:spPr>
            <a:xfrm>
              <a:off x="7041138" y="3523497"/>
              <a:ext cx="2203986" cy="352363"/>
            </a:xfrm>
            <a:prstGeom prst="rect">
              <a:avLst/>
            </a:prstGeom>
            <a:noFill/>
          </p:spPr>
          <p:txBody>
            <a:bodyPr wrap="square" rtlCol="0">
              <a:spAutoFit/>
            </a:bodyPr>
            <a:lstStyle/>
            <a:p>
              <a:r>
                <a:rPr lang="en-GB" sz="1000" dirty="0">
                  <a:solidFill>
                    <a:schemeClr val="bg1">
                      <a:lumMod val="50000"/>
                    </a:schemeClr>
                  </a:solidFill>
                </a:rPr>
                <a:t>LISE SPECTROMETER</a:t>
              </a:r>
            </a:p>
          </p:txBody>
        </p:sp>
        <p:sp>
          <p:nvSpPr>
            <p:cNvPr id="26" name="ZoneTexte 25">
              <a:extLst>
                <a:ext uri="{FF2B5EF4-FFF2-40B4-BE49-F238E27FC236}">
                  <a16:creationId xmlns:a16="http://schemas.microsoft.com/office/drawing/2014/main" id="{42A30635-DA7D-D941-C6C2-EC99869E0F10}"/>
                </a:ext>
              </a:extLst>
            </p:cNvPr>
            <p:cNvSpPr txBox="1"/>
            <p:nvPr/>
          </p:nvSpPr>
          <p:spPr>
            <a:xfrm>
              <a:off x="6690205" y="4945534"/>
              <a:ext cx="1421318" cy="572591"/>
            </a:xfrm>
            <a:prstGeom prst="rect">
              <a:avLst/>
            </a:prstGeom>
            <a:noFill/>
          </p:spPr>
          <p:txBody>
            <a:bodyPr wrap="square" rtlCol="0">
              <a:spAutoFit/>
            </a:bodyPr>
            <a:lstStyle/>
            <a:p>
              <a:r>
                <a:rPr lang="en-GB" sz="1000" dirty="0">
                  <a:solidFill>
                    <a:schemeClr val="bg1">
                      <a:lumMod val="50000"/>
                    </a:schemeClr>
                  </a:solidFill>
                </a:rPr>
                <a:t>INDRA + FAZIA</a:t>
              </a:r>
            </a:p>
          </p:txBody>
        </p:sp>
        <p:cxnSp>
          <p:nvCxnSpPr>
            <p:cNvPr id="27" name="Connecteur droit 26">
              <a:extLst>
                <a:ext uri="{FF2B5EF4-FFF2-40B4-BE49-F238E27FC236}">
                  <a16:creationId xmlns:a16="http://schemas.microsoft.com/office/drawing/2014/main" id="{35B5F6DC-2587-3C93-7D9A-A0EAB14C6EAB}"/>
                </a:ext>
              </a:extLst>
            </p:cNvPr>
            <p:cNvCxnSpPr>
              <a:cxnSpLocks/>
              <a:endCxn id="29" idx="2"/>
            </p:cNvCxnSpPr>
            <p:nvPr/>
          </p:nvCxnSpPr>
          <p:spPr bwMode="auto">
            <a:xfrm flipV="1">
              <a:off x="5460049" y="1994268"/>
              <a:ext cx="10811" cy="522080"/>
            </a:xfrm>
            <a:prstGeom prst="line">
              <a:avLst/>
            </a:prstGeom>
            <a:solidFill>
              <a:schemeClr val="accent1"/>
            </a:solidFill>
            <a:ln w="22225" cap="flat" cmpd="sng" algn="ctr">
              <a:solidFill>
                <a:srgbClr val="FFAA00"/>
              </a:solidFill>
              <a:prstDash val="solid"/>
              <a:round/>
              <a:headEnd type="oval" w="med" len="med"/>
              <a:tailEnd type="none" w="med" len="med"/>
            </a:ln>
            <a:effectLst/>
          </p:spPr>
        </p:cxnSp>
        <p:sp>
          <p:nvSpPr>
            <p:cNvPr id="28" name="ZoneTexte 27">
              <a:extLst>
                <a:ext uri="{FF2B5EF4-FFF2-40B4-BE49-F238E27FC236}">
                  <a16:creationId xmlns:a16="http://schemas.microsoft.com/office/drawing/2014/main" id="{3AC78D7B-6076-75F3-3234-E119BFEF6481}"/>
                </a:ext>
              </a:extLst>
            </p:cNvPr>
            <p:cNvSpPr txBox="1"/>
            <p:nvPr/>
          </p:nvSpPr>
          <p:spPr>
            <a:xfrm rot="1616580">
              <a:off x="5139579" y="2260697"/>
              <a:ext cx="1616930" cy="308319"/>
            </a:xfrm>
            <a:prstGeom prst="rect">
              <a:avLst/>
            </a:prstGeom>
            <a:noFill/>
          </p:spPr>
          <p:txBody>
            <a:bodyPr wrap="none" rtlCol="0">
              <a:spAutoFit/>
            </a:bodyPr>
            <a:lstStyle/>
            <a:p>
              <a:pPr defTabSz="457200" eaLnBrk="0" fontAlgn="auto" hangingPunct="0">
                <a:spcBef>
                  <a:spcPts val="0"/>
                </a:spcBef>
                <a:spcAft>
                  <a:spcPts val="0"/>
                </a:spcAft>
              </a:pPr>
              <a:r>
                <a:rPr lang="fr-FR" sz="800" b="1" dirty="0" err="1">
                  <a:solidFill>
                    <a:schemeClr val="bg1">
                      <a:lumMod val="50000"/>
                    </a:schemeClr>
                  </a:solidFill>
                  <a:latin typeface="Arial" panose="020B0604020202020204" pitchFamily="34" charset="0"/>
                  <a:ea typeface="ＭＳ Ｐゴシック" charset="-128"/>
                  <a:cs typeface="Arial" panose="020B0604020202020204" pitchFamily="34" charset="0"/>
                </a:rPr>
                <a:t>Experimental</a:t>
              </a:r>
              <a:r>
                <a:rPr lang="fr-FR" sz="800" b="1" dirty="0">
                  <a:solidFill>
                    <a:schemeClr val="bg1">
                      <a:lumMod val="50000"/>
                    </a:schemeClr>
                  </a:solidFill>
                  <a:latin typeface="Arial" panose="020B0604020202020204" pitchFamily="34" charset="0"/>
                  <a:ea typeface="ＭＳ Ｐゴシック" charset="-128"/>
                  <a:cs typeface="Arial" panose="020B0604020202020204" pitchFamily="34" charset="0"/>
                </a:rPr>
                <a:t> </a:t>
              </a:r>
              <a:r>
                <a:rPr lang="fr-FR" sz="800" b="1" dirty="0" err="1">
                  <a:solidFill>
                    <a:schemeClr val="bg1">
                      <a:lumMod val="50000"/>
                    </a:schemeClr>
                  </a:solidFill>
                  <a:latin typeface="Arial" panose="020B0604020202020204" pitchFamily="34" charset="0"/>
                  <a:ea typeface="ＭＳ Ｐゴシック" charset="-128"/>
                  <a:cs typeface="Arial" panose="020B0604020202020204" pitchFamily="34" charset="0"/>
                </a:rPr>
                <a:t>rooms</a:t>
              </a:r>
              <a:endParaRPr lang="fr-FR" sz="800" b="1" dirty="0">
                <a:solidFill>
                  <a:schemeClr val="bg1">
                    <a:lumMod val="50000"/>
                  </a:schemeClr>
                </a:solidFill>
                <a:latin typeface="Arial" panose="020B0604020202020204" pitchFamily="34" charset="0"/>
                <a:ea typeface="ＭＳ Ｐゴシック" charset="-128"/>
                <a:cs typeface="Arial" panose="020B0604020202020204" pitchFamily="34" charset="0"/>
              </a:endParaRPr>
            </a:p>
          </p:txBody>
        </p:sp>
        <p:sp>
          <p:nvSpPr>
            <p:cNvPr id="29" name="ZoneTexte 28">
              <a:extLst>
                <a:ext uri="{FF2B5EF4-FFF2-40B4-BE49-F238E27FC236}">
                  <a16:creationId xmlns:a16="http://schemas.microsoft.com/office/drawing/2014/main" id="{BA730BC3-5A3F-78C3-9A36-AC0CDAB342F0}"/>
                </a:ext>
              </a:extLst>
            </p:cNvPr>
            <p:cNvSpPr txBox="1"/>
            <p:nvPr/>
          </p:nvSpPr>
          <p:spPr>
            <a:xfrm>
              <a:off x="4532689" y="1421676"/>
              <a:ext cx="1876340" cy="572591"/>
            </a:xfrm>
            <a:prstGeom prst="rect">
              <a:avLst/>
            </a:prstGeom>
            <a:noFill/>
          </p:spPr>
          <p:txBody>
            <a:bodyPr wrap="square" rtlCol="0">
              <a:spAutoFit/>
            </a:bodyPr>
            <a:lstStyle/>
            <a:p>
              <a:r>
                <a:rPr lang="en-GB" sz="1000" dirty="0">
                  <a:solidFill>
                    <a:schemeClr val="bg1">
                      <a:lumMod val="50000"/>
                    </a:schemeClr>
                  </a:solidFill>
                </a:rPr>
                <a:t>Sample holder for irradiation</a:t>
              </a:r>
            </a:p>
          </p:txBody>
        </p:sp>
        <p:pic>
          <p:nvPicPr>
            <p:cNvPr id="30" name="Image 29">
              <a:extLst>
                <a:ext uri="{FF2B5EF4-FFF2-40B4-BE49-F238E27FC236}">
                  <a16:creationId xmlns:a16="http://schemas.microsoft.com/office/drawing/2014/main" id="{9D613663-5D30-270F-19B6-18DC607964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01322" y="292146"/>
              <a:ext cx="1566472" cy="1174056"/>
            </a:xfrm>
            <a:prstGeom prst="rect">
              <a:avLst/>
            </a:prstGeom>
          </p:spPr>
        </p:pic>
        <p:pic>
          <p:nvPicPr>
            <p:cNvPr id="31" name="Image 30">
              <a:extLst>
                <a:ext uri="{FF2B5EF4-FFF2-40B4-BE49-F238E27FC236}">
                  <a16:creationId xmlns:a16="http://schemas.microsoft.com/office/drawing/2014/main" id="{AD52464E-E4CD-3870-2236-6712475223C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127759" y="281201"/>
              <a:ext cx="400472" cy="418403"/>
            </a:xfrm>
            <a:prstGeom prst="rect">
              <a:avLst/>
            </a:prstGeom>
          </p:spPr>
        </p:pic>
        <p:pic>
          <p:nvPicPr>
            <p:cNvPr id="32" name="Image 31">
              <a:extLst>
                <a:ext uri="{FF2B5EF4-FFF2-40B4-BE49-F238E27FC236}">
                  <a16:creationId xmlns:a16="http://schemas.microsoft.com/office/drawing/2014/main" id="{808B9A8E-C0D3-DCE7-0497-9361B0086C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59692" y="720466"/>
              <a:ext cx="958089" cy="1437134"/>
            </a:xfrm>
            <a:prstGeom prst="rect">
              <a:avLst/>
            </a:prstGeom>
          </p:spPr>
        </p:pic>
        <p:pic>
          <p:nvPicPr>
            <p:cNvPr id="33" name="Image 32">
              <a:extLst>
                <a:ext uri="{FF2B5EF4-FFF2-40B4-BE49-F238E27FC236}">
                  <a16:creationId xmlns:a16="http://schemas.microsoft.com/office/drawing/2014/main" id="{00313FD7-B616-2723-257B-BDC5928F5D8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28890" y="2220971"/>
              <a:ext cx="1946166" cy="1295417"/>
            </a:xfrm>
            <a:prstGeom prst="rect">
              <a:avLst/>
            </a:prstGeom>
          </p:spPr>
        </p:pic>
        <p:pic>
          <p:nvPicPr>
            <p:cNvPr id="34" name="Image 33">
              <a:extLst>
                <a:ext uri="{FF2B5EF4-FFF2-40B4-BE49-F238E27FC236}">
                  <a16:creationId xmlns:a16="http://schemas.microsoft.com/office/drawing/2014/main" id="{8A982115-9964-85FB-0279-C2C2E638FE7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79626" y="3908261"/>
              <a:ext cx="1547664" cy="1030164"/>
            </a:xfrm>
            <a:prstGeom prst="rect">
              <a:avLst/>
            </a:prstGeom>
          </p:spPr>
        </p:pic>
        <p:pic>
          <p:nvPicPr>
            <p:cNvPr id="35" name="Image 34">
              <a:extLst>
                <a:ext uri="{FF2B5EF4-FFF2-40B4-BE49-F238E27FC236}">
                  <a16:creationId xmlns:a16="http://schemas.microsoft.com/office/drawing/2014/main" id="{ECD36811-332D-CEA3-D28A-380FC55B074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331088" y="5490244"/>
              <a:ext cx="1933612" cy="1188388"/>
            </a:xfrm>
            <a:prstGeom prst="rect">
              <a:avLst/>
            </a:prstGeom>
          </p:spPr>
        </p:pic>
        <p:sp>
          <p:nvSpPr>
            <p:cNvPr id="36" name="ZoneTexte 35">
              <a:extLst>
                <a:ext uri="{FF2B5EF4-FFF2-40B4-BE49-F238E27FC236}">
                  <a16:creationId xmlns:a16="http://schemas.microsoft.com/office/drawing/2014/main" id="{65336BAF-864E-972C-ABB6-67503E1DD1E6}"/>
                </a:ext>
              </a:extLst>
            </p:cNvPr>
            <p:cNvSpPr txBox="1"/>
            <p:nvPr/>
          </p:nvSpPr>
          <p:spPr>
            <a:xfrm>
              <a:off x="2145562" y="5222533"/>
              <a:ext cx="1641600" cy="352363"/>
            </a:xfrm>
            <a:prstGeom prst="rect">
              <a:avLst/>
            </a:prstGeom>
            <a:noFill/>
          </p:spPr>
          <p:txBody>
            <a:bodyPr wrap="square" rtlCol="0">
              <a:spAutoFit/>
            </a:bodyPr>
            <a:lstStyle/>
            <a:p>
              <a:r>
                <a:rPr lang="en-GB" sz="1000" dirty="0">
                  <a:solidFill>
                    <a:schemeClr val="bg1">
                      <a:lumMod val="50000"/>
                    </a:schemeClr>
                  </a:solidFill>
                </a:rPr>
                <a:t>CYCLOTRON</a:t>
              </a:r>
            </a:p>
          </p:txBody>
        </p:sp>
        <p:cxnSp>
          <p:nvCxnSpPr>
            <p:cNvPr id="37" name="Connecteur droit 36">
              <a:extLst>
                <a:ext uri="{FF2B5EF4-FFF2-40B4-BE49-F238E27FC236}">
                  <a16:creationId xmlns:a16="http://schemas.microsoft.com/office/drawing/2014/main" id="{F3FFC780-DC33-B1BD-260A-BBE1B4B39E69}"/>
                </a:ext>
              </a:extLst>
            </p:cNvPr>
            <p:cNvCxnSpPr>
              <a:cxnSpLocks/>
            </p:cNvCxnSpPr>
            <p:nvPr/>
          </p:nvCxnSpPr>
          <p:spPr bwMode="auto">
            <a:xfrm flipH="1">
              <a:off x="4257063" y="5589240"/>
              <a:ext cx="1395057" cy="433466"/>
            </a:xfrm>
            <a:prstGeom prst="line">
              <a:avLst/>
            </a:prstGeom>
            <a:solidFill>
              <a:schemeClr val="accent1"/>
            </a:solidFill>
            <a:ln w="22225" cap="flat" cmpd="sng" algn="ctr">
              <a:solidFill>
                <a:srgbClr val="FFAA00"/>
              </a:solidFill>
              <a:prstDash val="solid"/>
              <a:round/>
              <a:headEnd type="oval" w="med" len="med"/>
              <a:tailEnd type="none" w="med" len="med"/>
            </a:ln>
            <a:effectLst/>
          </p:spPr>
        </p:cxnSp>
        <p:sp>
          <p:nvSpPr>
            <p:cNvPr id="38" name="ZoneTexte 37">
              <a:extLst>
                <a:ext uri="{FF2B5EF4-FFF2-40B4-BE49-F238E27FC236}">
                  <a16:creationId xmlns:a16="http://schemas.microsoft.com/office/drawing/2014/main" id="{A00F7372-A0C5-83A5-DE15-1DB9853E2E35}"/>
                </a:ext>
              </a:extLst>
            </p:cNvPr>
            <p:cNvSpPr txBox="1"/>
            <p:nvPr/>
          </p:nvSpPr>
          <p:spPr>
            <a:xfrm rot="2025009">
              <a:off x="2366778" y="4963282"/>
              <a:ext cx="3854179" cy="308319"/>
            </a:xfrm>
            <a:prstGeom prst="rect">
              <a:avLst/>
            </a:prstGeom>
            <a:noFill/>
          </p:spPr>
          <p:txBody>
            <a:bodyPr wrap="square" rtlCol="0">
              <a:spAutoFit/>
            </a:bodyPr>
            <a:lstStyle/>
            <a:p>
              <a:pPr defTabSz="457200" eaLnBrk="0" fontAlgn="auto" hangingPunct="0">
                <a:spcBef>
                  <a:spcPts val="0"/>
                </a:spcBef>
                <a:spcAft>
                  <a:spcPts val="0"/>
                </a:spcAft>
              </a:pPr>
              <a:r>
                <a:rPr lang="fr-FR" sz="800" b="1" dirty="0">
                  <a:solidFill>
                    <a:schemeClr val="bg1">
                      <a:lumMod val="50000"/>
                    </a:schemeClr>
                  </a:solidFill>
                  <a:latin typeface="Arial" panose="020B0604020202020204" pitchFamily="34" charset="0"/>
                  <a:ea typeface="ＭＳ Ｐゴシック" charset="-128"/>
                  <a:cs typeface="Arial" panose="020B0604020202020204" pitchFamily="34" charset="0"/>
                </a:rPr>
                <a:t>GANIL CYCLOTRONS</a:t>
              </a:r>
            </a:p>
          </p:txBody>
        </p:sp>
        <p:pic>
          <p:nvPicPr>
            <p:cNvPr id="39" name="Image 38">
              <a:extLst>
                <a:ext uri="{FF2B5EF4-FFF2-40B4-BE49-F238E27FC236}">
                  <a16:creationId xmlns:a16="http://schemas.microsoft.com/office/drawing/2014/main" id="{77241E71-7C3C-89E4-BC59-A17454E0ECF2}"/>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450214" y="5551114"/>
              <a:ext cx="1474292" cy="1209845"/>
            </a:xfrm>
            <a:prstGeom prst="rect">
              <a:avLst/>
            </a:prstGeom>
          </p:spPr>
        </p:pic>
        <p:cxnSp>
          <p:nvCxnSpPr>
            <p:cNvPr id="40" name="Connecteur droit 39">
              <a:extLst>
                <a:ext uri="{FF2B5EF4-FFF2-40B4-BE49-F238E27FC236}">
                  <a16:creationId xmlns:a16="http://schemas.microsoft.com/office/drawing/2014/main" id="{241E4001-9E86-E49B-DDCD-9618DA838AF3}"/>
                </a:ext>
              </a:extLst>
            </p:cNvPr>
            <p:cNvCxnSpPr>
              <a:cxnSpLocks/>
            </p:cNvCxnSpPr>
            <p:nvPr/>
          </p:nvCxnSpPr>
          <p:spPr bwMode="auto">
            <a:xfrm>
              <a:off x="6971049" y="5733385"/>
              <a:ext cx="479165" cy="607025"/>
            </a:xfrm>
            <a:prstGeom prst="line">
              <a:avLst/>
            </a:prstGeom>
            <a:solidFill>
              <a:schemeClr val="accent1"/>
            </a:solidFill>
            <a:ln w="22225" cap="flat" cmpd="sng" algn="ctr">
              <a:solidFill>
                <a:srgbClr val="FFAA00"/>
              </a:solidFill>
              <a:prstDash val="solid"/>
              <a:round/>
              <a:headEnd type="oval" w="med" len="med"/>
              <a:tailEnd type="none" w="med" len="med"/>
            </a:ln>
            <a:effectLst/>
          </p:spPr>
        </p:cxnSp>
        <p:sp>
          <p:nvSpPr>
            <p:cNvPr id="41" name="ZoneTexte 40">
              <a:extLst>
                <a:ext uri="{FF2B5EF4-FFF2-40B4-BE49-F238E27FC236}">
                  <a16:creationId xmlns:a16="http://schemas.microsoft.com/office/drawing/2014/main" id="{ED68D875-CBA9-37D2-B02E-8F77FF0661F0}"/>
                </a:ext>
              </a:extLst>
            </p:cNvPr>
            <p:cNvSpPr txBox="1"/>
            <p:nvPr/>
          </p:nvSpPr>
          <p:spPr>
            <a:xfrm>
              <a:off x="7586818" y="5284167"/>
              <a:ext cx="1277750" cy="352363"/>
            </a:xfrm>
            <a:prstGeom prst="rect">
              <a:avLst/>
            </a:prstGeom>
            <a:noFill/>
          </p:spPr>
          <p:txBody>
            <a:bodyPr wrap="square" rtlCol="0">
              <a:spAutoFit/>
            </a:bodyPr>
            <a:lstStyle/>
            <a:p>
              <a:r>
                <a:rPr lang="en-GB" sz="1000" dirty="0">
                  <a:solidFill>
                    <a:schemeClr val="bg1">
                      <a:lumMod val="50000"/>
                    </a:schemeClr>
                  </a:solidFill>
                </a:rPr>
                <a:t>SOURCES</a:t>
              </a:r>
            </a:p>
          </p:txBody>
        </p:sp>
        <p:pic>
          <p:nvPicPr>
            <p:cNvPr id="42" name="Image 41">
              <a:extLst>
                <a:ext uri="{FF2B5EF4-FFF2-40B4-BE49-F238E27FC236}">
                  <a16:creationId xmlns:a16="http://schemas.microsoft.com/office/drawing/2014/main" id="{67D2A270-829D-1EA0-6C32-F8B507A7AC4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609947" y="2370027"/>
              <a:ext cx="1258178" cy="837475"/>
            </a:xfrm>
            <a:prstGeom prst="rect">
              <a:avLst/>
            </a:prstGeom>
          </p:spPr>
        </p:pic>
      </p:grpSp>
      <p:grpSp>
        <p:nvGrpSpPr>
          <p:cNvPr id="94" name="Groupe 93">
            <a:extLst>
              <a:ext uri="{FF2B5EF4-FFF2-40B4-BE49-F238E27FC236}">
                <a16:creationId xmlns:a16="http://schemas.microsoft.com/office/drawing/2014/main" id="{AC4F3C68-DB67-9DA4-3B4E-0CC27C797171}"/>
              </a:ext>
            </a:extLst>
          </p:cNvPr>
          <p:cNvGrpSpPr/>
          <p:nvPr/>
        </p:nvGrpSpPr>
        <p:grpSpPr>
          <a:xfrm>
            <a:off x="407368" y="2334339"/>
            <a:ext cx="5904656" cy="4512697"/>
            <a:chOff x="407368" y="1940639"/>
            <a:chExt cx="5904656" cy="4512697"/>
          </a:xfrm>
        </p:grpSpPr>
        <p:grpSp>
          <p:nvGrpSpPr>
            <p:cNvPr id="62" name="Groupe 61">
              <a:extLst>
                <a:ext uri="{FF2B5EF4-FFF2-40B4-BE49-F238E27FC236}">
                  <a16:creationId xmlns:a16="http://schemas.microsoft.com/office/drawing/2014/main" id="{AE103C26-77C3-9B92-2851-3B0004E20B08}"/>
                </a:ext>
              </a:extLst>
            </p:cNvPr>
            <p:cNvGrpSpPr/>
            <p:nvPr/>
          </p:nvGrpSpPr>
          <p:grpSpPr>
            <a:xfrm>
              <a:off x="407368" y="2075141"/>
              <a:ext cx="5789232" cy="4378195"/>
              <a:chOff x="177903" y="112513"/>
              <a:chExt cx="8947923" cy="6827724"/>
            </a:xfrm>
          </p:grpSpPr>
          <p:pic>
            <p:nvPicPr>
              <p:cNvPr id="63" name="Image 62">
                <a:extLst>
                  <a:ext uri="{FF2B5EF4-FFF2-40B4-BE49-F238E27FC236}">
                    <a16:creationId xmlns:a16="http://schemas.microsoft.com/office/drawing/2014/main" id="{119F9798-B8BC-6D43-57CD-D33579B5855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893737" y="1586135"/>
                <a:ext cx="5337318" cy="4751238"/>
              </a:xfrm>
              <a:prstGeom prst="rect">
                <a:avLst/>
              </a:prstGeom>
            </p:spPr>
          </p:pic>
          <p:pic>
            <p:nvPicPr>
              <p:cNvPr id="64" name="Image 63">
                <a:extLst>
                  <a:ext uri="{FF2B5EF4-FFF2-40B4-BE49-F238E27FC236}">
                    <a16:creationId xmlns:a16="http://schemas.microsoft.com/office/drawing/2014/main" id="{C7765653-2FD5-A1A4-4B9D-62617F8C21E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348878" y="5081985"/>
                <a:ext cx="2267398" cy="1509681"/>
              </a:xfrm>
              <a:prstGeom prst="rect">
                <a:avLst/>
              </a:prstGeom>
            </p:spPr>
          </p:pic>
          <p:cxnSp>
            <p:nvCxnSpPr>
              <p:cNvPr id="65" name="Connecteur droit 64">
                <a:extLst>
                  <a:ext uri="{FF2B5EF4-FFF2-40B4-BE49-F238E27FC236}">
                    <a16:creationId xmlns:a16="http://schemas.microsoft.com/office/drawing/2014/main" id="{A9749A7E-A40F-7BEC-52D8-1F75FAB377C8}"/>
                  </a:ext>
                </a:extLst>
              </p:cNvPr>
              <p:cNvCxnSpPr>
                <a:cxnSpLocks/>
                <a:endCxn id="64" idx="1"/>
              </p:cNvCxnSpPr>
              <p:nvPr/>
            </p:nvCxnSpPr>
            <p:spPr bwMode="auto">
              <a:xfrm>
                <a:off x="3608602" y="5076216"/>
                <a:ext cx="740276" cy="760610"/>
              </a:xfrm>
              <a:prstGeom prst="line">
                <a:avLst/>
              </a:prstGeom>
              <a:solidFill>
                <a:schemeClr val="accent1"/>
              </a:solidFill>
              <a:ln w="22225" cap="flat" cmpd="sng" algn="ctr">
                <a:solidFill>
                  <a:srgbClr val="FFAA00"/>
                </a:solidFill>
                <a:prstDash val="solid"/>
                <a:round/>
                <a:headEnd type="oval" w="med" len="med"/>
                <a:tailEnd type="none" w="med" len="med"/>
              </a:ln>
              <a:effectLst/>
            </p:spPr>
          </p:cxnSp>
          <p:cxnSp>
            <p:nvCxnSpPr>
              <p:cNvPr id="66" name="Connecteur droit 65">
                <a:extLst>
                  <a:ext uri="{FF2B5EF4-FFF2-40B4-BE49-F238E27FC236}">
                    <a16:creationId xmlns:a16="http://schemas.microsoft.com/office/drawing/2014/main" id="{6A17D842-C739-AD0B-3698-F54D5C866832}"/>
                  </a:ext>
                </a:extLst>
              </p:cNvPr>
              <p:cNvCxnSpPr>
                <a:cxnSpLocks/>
                <a:endCxn id="69" idx="3"/>
              </p:cNvCxnSpPr>
              <p:nvPr/>
            </p:nvCxnSpPr>
            <p:spPr bwMode="auto">
              <a:xfrm flipH="1" flipV="1">
                <a:off x="2804853" y="3827131"/>
                <a:ext cx="1238646" cy="212280"/>
              </a:xfrm>
              <a:prstGeom prst="line">
                <a:avLst/>
              </a:prstGeom>
              <a:solidFill>
                <a:schemeClr val="accent1"/>
              </a:solidFill>
              <a:ln w="22225" cap="flat" cmpd="sng" algn="ctr">
                <a:solidFill>
                  <a:srgbClr val="FFAA00"/>
                </a:solidFill>
                <a:prstDash val="solid"/>
                <a:round/>
                <a:headEnd type="oval" w="med" len="med"/>
                <a:tailEnd type="none" w="med" len="med"/>
              </a:ln>
              <a:effectLst/>
            </p:spPr>
          </p:cxnSp>
          <p:cxnSp>
            <p:nvCxnSpPr>
              <p:cNvPr id="67" name="Connecteur droit 66">
                <a:extLst>
                  <a:ext uri="{FF2B5EF4-FFF2-40B4-BE49-F238E27FC236}">
                    <a16:creationId xmlns:a16="http://schemas.microsoft.com/office/drawing/2014/main" id="{919A1439-0A29-1F9A-1750-E3526EE2634D}"/>
                  </a:ext>
                </a:extLst>
              </p:cNvPr>
              <p:cNvCxnSpPr>
                <a:cxnSpLocks/>
              </p:cNvCxnSpPr>
              <p:nvPr/>
            </p:nvCxnSpPr>
            <p:spPr bwMode="auto">
              <a:xfrm flipH="1" flipV="1">
                <a:off x="1893737" y="2033833"/>
                <a:ext cx="2713944" cy="529306"/>
              </a:xfrm>
              <a:prstGeom prst="line">
                <a:avLst/>
              </a:prstGeom>
              <a:solidFill>
                <a:schemeClr val="accent1"/>
              </a:solidFill>
              <a:ln w="22225" cap="flat" cmpd="sng" algn="ctr">
                <a:solidFill>
                  <a:srgbClr val="FFAA00"/>
                </a:solidFill>
                <a:prstDash val="solid"/>
                <a:round/>
                <a:headEnd type="oval" w="med" len="med"/>
                <a:tailEnd type="none" w="med" len="med"/>
              </a:ln>
              <a:effectLst/>
            </p:spPr>
          </p:cxnSp>
          <p:cxnSp>
            <p:nvCxnSpPr>
              <p:cNvPr id="68" name="Connecteur droit 67">
                <a:extLst>
                  <a:ext uri="{FF2B5EF4-FFF2-40B4-BE49-F238E27FC236}">
                    <a16:creationId xmlns:a16="http://schemas.microsoft.com/office/drawing/2014/main" id="{A7F201E8-831B-B2B3-CAC0-86D51ED714A4}"/>
                  </a:ext>
                </a:extLst>
              </p:cNvPr>
              <p:cNvCxnSpPr>
                <a:cxnSpLocks/>
              </p:cNvCxnSpPr>
              <p:nvPr/>
            </p:nvCxnSpPr>
            <p:spPr bwMode="auto">
              <a:xfrm>
                <a:off x="6113177" y="2924944"/>
                <a:ext cx="794743" cy="828644"/>
              </a:xfrm>
              <a:prstGeom prst="line">
                <a:avLst/>
              </a:prstGeom>
              <a:solidFill>
                <a:schemeClr val="accent1"/>
              </a:solidFill>
              <a:ln w="22225" cap="flat" cmpd="sng" algn="ctr">
                <a:solidFill>
                  <a:srgbClr val="FFAA00"/>
                </a:solidFill>
                <a:prstDash val="solid"/>
                <a:round/>
                <a:headEnd type="oval" w="med" len="med"/>
                <a:tailEnd type="none" w="med" len="med"/>
              </a:ln>
              <a:effectLst/>
            </p:spPr>
          </p:cxnSp>
          <p:pic>
            <p:nvPicPr>
              <p:cNvPr id="69" name="Image 68">
                <a:extLst>
                  <a:ext uri="{FF2B5EF4-FFF2-40B4-BE49-F238E27FC236}">
                    <a16:creationId xmlns:a16="http://schemas.microsoft.com/office/drawing/2014/main" id="{DCFC6363-80F5-AACA-0EFC-BA209626432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77903" y="2951856"/>
                <a:ext cx="2626950" cy="1750549"/>
              </a:xfrm>
              <a:prstGeom prst="rect">
                <a:avLst/>
              </a:prstGeom>
            </p:spPr>
          </p:pic>
          <p:sp>
            <p:nvSpPr>
              <p:cNvPr id="70" name="ZoneTexte 69">
                <a:extLst>
                  <a:ext uri="{FF2B5EF4-FFF2-40B4-BE49-F238E27FC236}">
                    <a16:creationId xmlns:a16="http://schemas.microsoft.com/office/drawing/2014/main" id="{E4C065B6-59AD-F058-7444-61C689D6DF49}"/>
                  </a:ext>
                </a:extLst>
              </p:cNvPr>
              <p:cNvSpPr txBox="1"/>
              <p:nvPr/>
            </p:nvSpPr>
            <p:spPr>
              <a:xfrm>
                <a:off x="269998" y="2013009"/>
                <a:ext cx="1688000" cy="383978"/>
              </a:xfrm>
              <a:prstGeom prst="rect">
                <a:avLst/>
              </a:prstGeom>
              <a:noFill/>
            </p:spPr>
            <p:txBody>
              <a:bodyPr wrap="square" rtlCol="0">
                <a:spAutoFit/>
              </a:bodyPr>
              <a:lstStyle/>
              <a:p>
                <a:r>
                  <a:rPr lang="en-GB" sz="1000" dirty="0">
                    <a:solidFill>
                      <a:schemeClr val="bg1">
                        <a:lumMod val="50000"/>
                      </a:schemeClr>
                    </a:solidFill>
                  </a:rPr>
                  <a:t>Convertor room</a:t>
                </a:r>
              </a:p>
            </p:txBody>
          </p:sp>
          <p:sp>
            <p:nvSpPr>
              <p:cNvPr id="71" name="ZoneTexte 70">
                <a:extLst>
                  <a:ext uri="{FF2B5EF4-FFF2-40B4-BE49-F238E27FC236}">
                    <a16:creationId xmlns:a16="http://schemas.microsoft.com/office/drawing/2014/main" id="{2AAF3B81-53FA-174D-1217-B4B2277DC872}"/>
                  </a:ext>
                </a:extLst>
              </p:cNvPr>
              <p:cNvSpPr txBox="1"/>
              <p:nvPr/>
            </p:nvSpPr>
            <p:spPr>
              <a:xfrm>
                <a:off x="240670" y="4702405"/>
                <a:ext cx="2154123" cy="647962"/>
              </a:xfrm>
              <a:prstGeom prst="rect">
                <a:avLst/>
              </a:prstGeom>
              <a:noFill/>
            </p:spPr>
            <p:txBody>
              <a:bodyPr wrap="square" rtlCol="0">
                <a:spAutoFit/>
              </a:bodyPr>
              <a:lstStyle>
                <a:defPPr>
                  <a:defRPr lang="fr-FR"/>
                </a:defPPr>
                <a:lvl1pPr>
                  <a:defRPr sz="1200">
                    <a:solidFill>
                      <a:schemeClr val="bg1">
                        <a:lumMod val="50000"/>
                      </a:schemeClr>
                    </a:solidFill>
                  </a:defRPr>
                </a:lvl1pPr>
              </a:lstStyle>
              <a:p>
                <a:r>
                  <a:rPr lang="en-GB" sz="1000" dirty="0"/>
                  <a:t>LINEAR accelerator (LINAC)</a:t>
                </a:r>
              </a:p>
            </p:txBody>
          </p:sp>
          <p:sp>
            <p:nvSpPr>
              <p:cNvPr id="72" name="ZoneTexte 71">
                <a:extLst>
                  <a:ext uri="{FF2B5EF4-FFF2-40B4-BE49-F238E27FC236}">
                    <a16:creationId xmlns:a16="http://schemas.microsoft.com/office/drawing/2014/main" id="{47A6FBE5-4D50-4000-D55C-C8E6F34244AE}"/>
                  </a:ext>
                </a:extLst>
              </p:cNvPr>
              <p:cNvSpPr txBox="1"/>
              <p:nvPr/>
            </p:nvSpPr>
            <p:spPr>
              <a:xfrm>
                <a:off x="4754214" y="6556259"/>
                <a:ext cx="1559063" cy="383978"/>
              </a:xfrm>
              <a:prstGeom prst="rect">
                <a:avLst/>
              </a:prstGeom>
              <a:noFill/>
            </p:spPr>
            <p:txBody>
              <a:bodyPr wrap="square" rtlCol="0">
                <a:spAutoFit/>
              </a:bodyPr>
              <a:lstStyle/>
              <a:p>
                <a:r>
                  <a:rPr lang="en-GB" sz="1000" dirty="0">
                    <a:solidFill>
                      <a:schemeClr val="bg1">
                        <a:lumMod val="50000"/>
                      </a:schemeClr>
                    </a:solidFill>
                  </a:rPr>
                  <a:t>ION SOURCE</a:t>
                </a:r>
              </a:p>
            </p:txBody>
          </p:sp>
          <p:sp>
            <p:nvSpPr>
              <p:cNvPr id="73" name="ZoneTexte 72">
                <a:extLst>
                  <a:ext uri="{FF2B5EF4-FFF2-40B4-BE49-F238E27FC236}">
                    <a16:creationId xmlns:a16="http://schemas.microsoft.com/office/drawing/2014/main" id="{D8CEAD0D-73CA-2A7E-1A2B-3964EAA6EEE1}"/>
                  </a:ext>
                </a:extLst>
              </p:cNvPr>
              <p:cNvSpPr txBox="1"/>
              <p:nvPr/>
            </p:nvSpPr>
            <p:spPr>
              <a:xfrm>
                <a:off x="6953228" y="4983969"/>
                <a:ext cx="2172598" cy="1103937"/>
              </a:xfrm>
              <a:prstGeom prst="rect">
                <a:avLst/>
              </a:prstGeom>
              <a:noFill/>
            </p:spPr>
            <p:txBody>
              <a:bodyPr wrap="square" rtlCol="0">
                <a:spAutoFit/>
              </a:bodyPr>
              <a:lstStyle>
                <a:defPPr>
                  <a:defRPr lang="fr-FR"/>
                </a:defPPr>
                <a:lvl1pPr>
                  <a:defRPr sz="1200">
                    <a:solidFill>
                      <a:schemeClr val="bg1">
                        <a:lumMod val="50000"/>
                      </a:schemeClr>
                    </a:solidFill>
                  </a:defRPr>
                </a:lvl1pPr>
              </a:lstStyle>
              <a:p>
                <a:r>
                  <a:rPr lang="fr-FR" sz="1000" dirty="0"/>
                  <a:t>EXPERIMENTAL ROOM S3  </a:t>
                </a:r>
                <a:r>
                  <a:rPr lang="en-GB" sz="1000" dirty="0"/>
                  <a:t>(SUPER SEPARATOR SPECTROMETER)</a:t>
                </a:r>
                <a:endParaRPr lang="en-GB" sz="1000" baseline="30000" dirty="0"/>
              </a:p>
            </p:txBody>
          </p:sp>
          <p:pic>
            <p:nvPicPr>
              <p:cNvPr id="74" name="Image 73">
                <a:extLst>
                  <a:ext uri="{FF2B5EF4-FFF2-40B4-BE49-F238E27FC236}">
                    <a16:creationId xmlns:a16="http://schemas.microsoft.com/office/drawing/2014/main" id="{20541660-A922-93B8-31C2-DF763D0A055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69999" y="659049"/>
                <a:ext cx="2051175" cy="1365313"/>
              </a:xfrm>
              <a:prstGeom prst="rect">
                <a:avLst/>
              </a:prstGeom>
            </p:spPr>
          </p:pic>
          <p:pic>
            <p:nvPicPr>
              <p:cNvPr id="75" name="Image 74">
                <a:extLst>
                  <a:ext uri="{FF2B5EF4-FFF2-40B4-BE49-F238E27FC236}">
                    <a16:creationId xmlns:a16="http://schemas.microsoft.com/office/drawing/2014/main" id="{78BA87DA-A206-DCAE-C9FB-44926B4E29A9}"/>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rot="174236">
                <a:off x="6025971" y="1107445"/>
                <a:ext cx="1794766" cy="1601476"/>
              </a:xfrm>
              <a:prstGeom prst="rect">
                <a:avLst/>
              </a:prstGeom>
            </p:spPr>
          </p:pic>
          <p:sp>
            <p:nvSpPr>
              <p:cNvPr id="76" name="ZoneTexte 75">
                <a:extLst>
                  <a:ext uri="{FF2B5EF4-FFF2-40B4-BE49-F238E27FC236}">
                    <a16:creationId xmlns:a16="http://schemas.microsoft.com/office/drawing/2014/main" id="{5EA0A54F-12A9-0EBD-B48B-65CAEE3CD85B}"/>
                  </a:ext>
                </a:extLst>
              </p:cNvPr>
              <p:cNvSpPr txBox="1"/>
              <p:nvPr/>
            </p:nvSpPr>
            <p:spPr>
              <a:xfrm>
                <a:off x="827584" y="112513"/>
                <a:ext cx="2520280" cy="863951"/>
              </a:xfrm>
              <a:prstGeom prst="rect">
                <a:avLst/>
              </a:prstGeom>
              <a:noFill/>
            </p:spPr>
            <p:txBody>
              <a:bodyPr wrap="square" rtlCol="0">
                <a:spAutoFit/>
              </a:bodyPr>
              <a:lstStyle/>
              <a:p>
                <a:r>
                  <a:rPr lang="en-GB" sz="1000" dirty="0">
                    <a:solidFill>
                      <a:schemeClr val="bg1">
                        <a:lumMod val="50000"/>
                      </a:schemeClr>
                    </a:solidFill>
                  </a:rPr>
                  <a:t>EXPERIMENTAL ROOM NFS (NEUTRONS FOR SCIENCE)</a:t>
                </a:r>
              </a:p>
            </p:txBody>
          </p:sp>
          <p:pic>
            <p:nvPicPr>
              <p:cNvPr id="77" name="Image 76">
                <a:extLst>
                  <a:ext uri="{FF2B5EF4-FFF2-40B4-BE49-F238E27FC236}">
                    <a16:creationId xmlns:a16="http://schemas.microsoft.com/office/drawing/2014/main" id="{AD8F691F-309E-048E-1571-D7ED68A1F31A}"/>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450114" y="646896"/>
                <a:ext cx="1915822" cy="1275219"/>
              </a:xfrm>
              <a:prstGeom prst="rect">
                <a:avLst/>
              </a:prstGeom>
            </p:spPr>
          </p:pic>
          <p:cxnSp>
            <p:nvCxnSpPr>
              <p:cNvPr id="78" name="Connecteur droit 77">
                <a:extLst>
                  <a:ext uri="{FF2B5EF4-FFF2-40B4-BE49-F238E27FC236}">
                    <a16:creationId xmlns:a16="http://schemas.microsoft.com/office/drawing/2014/main" id="{30D0E37D-4235-BF35-E7FE-97A2AF367780}"/>
                  </a:ext>
                </a:extLst>
              </p:cNvPr>
              <p:cNvCxnSpPr>
                <a:cxnSpLocks/>
              </p:cNvCxnSpPr>
              <p:nvPr/>
            </p:nvCxnSpPr>
            <p:spPr bwMode="auto">
              <a:xfrm flipH="1" flipV="1">
                <a:off x="4245307" y="1906508"/>
                <a:ext cx="159371" cy="390007"/>
              </a:xfrm>
              <a:prstGeom prst="line">
                <a:avLst/>
              </a:prstGeom>
              <a:solidFill>
                <a:schemeClr val="accent1"/>
              </a:solidFill>
              <a:ln w="22225" cap="flat" cmpd="sng" algn="ctr">
                <a:solidFill>
                  <a:srgbClr val="FFAA00"/>
                </a:solidFill>
                <a:prstDash val="solid"/>
                <a:round/>
                <a:headEnd type="oval" w="med" len="med"/>
                <a:tailEnd type="none" w="med" len="med"/>
              </a:ln>
              <a:effectLst/>
            </p:spPr>
          </p:cxnSp>
          <p:sp>
            <p:nvSpPr>
              <p:cNvPr id="79" name="ZoneTexte 78">
                <a:extLst>
                  <a:ext uri="{FF2B5EF4-FFF2-40B4-BE49-F238E27FC236}">
                    <a16:creationId xmlns:a16="http://schemas.microsoft.com/office/drawing/2014/main" id="{C773D53F-F786-99D8-B877-6410013F5CF9}"/>
                  </a:ext>
                </a:extLst>
              </p:cNvPr>
              <p:cNvSpPr txBox="1"/>
              <p:nvPr/>
            </p:nvSpPr>
            <p:spPr>
              <a:xfrm>
                <a:off x="2472514" y="1899844"/>
                <a:ext cx="1800199" cy="623965"/>
              </a:xfrm>
              <a:prstGeom prst="rect">
                <a:avLst/>
              </a:prstGeom>
              <a:noFill/>
            </p:spPr>
            <p:txBody>
              <a:bodyPr wrap="square" rtlCol="0">
                <a:spAutoFit/>
              </a:bodyPr>
              <a:lstStyle/>
              <a:p>
                <a:r>
                  <a:rPr lang="en-GB" sz="1000" dirty="0">
                    <a:solidFill>
                      <a:schemeClr val="bg1">
                        <a:lumMod val="50000"/>
                      </a:schemeClr>
                    </a:solidFill>
                  </a:rPr>
                  <a:t>Time of Flight room</a:t>
                </a:r>
              </a:p>
            </p:txBody>
          </p:sp>
          <p:cxnSp>
            <p:nvCxnSpPr>
              <p:cNvPr id="80" name="Connecteur droit 79">
                <a:extLst>
                  <a:ext uri="{FF2B5EF4-FFF2-40B4-BE49-F238E27FC236}">
                    <a16:creationId xmlns:a16="http://schemas.microsoft.com/office/drawing/2014/main" id="{6C8AD800-49AD-5F96-9089-35D79B72D564}"/>
                  </a:ext>
                </a:extLst>
              </p:cNvPr>
              <p:cNvCxnSpPr>
                <a:cxnSpLocks/>
              </p:cNvCxnSpPr>
              <p:nvPr/>
            </p:nvCxnSpPr>
            <p:spPr bwMode="auto">
              <a:xfrm flipV="1">
                <a:off x="6732240" y="659049"/>
                <a:ext cx="0" cy="904260"/>
              </a:xfrm>
              <a:prstGeom prst="line">
                <a:avLst/>
              </a:prstGeom>
              <a:solidFill>
                <a:schemeClr val="accent1"/>
              </a:solidFill>
              <a:ln w="22225" cap="flat" cmpd="sng" algn="ctr">
                <a:solidFill>
                  <a:srgbClr val="FFAA00"/>
                </a:solidFill>
                <a:prstDash val="solid"/>
                <a:round/>
                <a:headEnd type="oval" w="med" len="med"/>
                <a:tailEnd type="none" w="med" len="med"/>
              </a:ln>
              <a:effectLst/>
            </p:spPr>
          </p:cxnSp>
        </p:grpSp>
        <p:pic>
          <p:nvPicPr>
            <p:cNvPr id="81" name="Image 80">
              <a:extLst>
                <a:ext uri="{FF2B5EF4-FFF2-40B4-BE49-F238E27FC236}">
                  <a16:creationId xmlns:a16="http://schemas.microsoft.com/office/drawing/2014/main" id="{DA720381-E4A6-E52E-7CB9-241C7859823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007768" y="4089499"/>
              <a:ext cx="1635432" cy="828346"/>
            </a:xfrm>
            <a:prstGeom prst="rect">
              <a:avLst/>
            </a:prstGeom>
            <a:effectLst>
              <a:outerShdw blurRad="50800" dist="38100" algn="l" rotWithShape="0">
                <a:prstClr val="black">
                  <a:alpha val="40000"/>
                </a:prstClr>
              </a:outerShdw>
            </a:effectLst>
          </p:spPr>
        </p:pic>
        <p:pic>
          <p:nvPicPr>
            <p:cNvPr id="82" name="Image 81">
              <a:extLst>
                <a:ext uri="{FF2B5EF4-FFF2-40B4-BE49-F238E27FC236}">
                  <a16:creationId xmlns:a16="http://schemas.microsoft.com/office/drawing/2014/main" id="{786595B7-ED0F-3DB3-3BDE-8C57F4BB8F8E}"/>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988786" y="3748536"/>
              <a:ext cx="471775" cy="472552"/>
            </a:xfrm>
            <a:prstGeom prst="rect">
              <a:avLst/>
            </a:prstGeom>
          </p:spPr>
        </p:pic>
        <p:pic>
          <p:nvPicPr>
            <p:cNvPr id="84" name="Image 83">
              <a:extLst>
                <a:ext uri="{FF2B5EF4-FFF2-40B4-BE49-F238E27FC236}">
                  <a16:creationId xmlns:a16="http://schemas.microsoft.com/office/drawing/2014/main" id="{F0C7D84D-F29B-549A-75C3-9922CD387C87}"/>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3503712" y="2092260"/>
              <a:ext cx="1573153" cy="699574"/>
            </a:xfrm>
            <a:prstGeom prst="rect">
              <a:avLst/>
            </a:prstGeom>
          </p:spPr>
        </p:pic>
        <p:sp>
          <p:nvSpPr>
            <p:cNvPr id="85" name="ZoneTexte 84">
              <a:extLst>
                <a:ext uri="{FF2B5EF4-FFF2-40B4-BE49-F238E27FC236}">
                  <a16:creationId xmlns:a16="http://schemas.microsoft.com/office/drawing/2014/main" id="{AEFE60A3-D15C-2D16-F554-4FA1473EDDBB}"/>
                </a:ext>
              </a:extLst>
            </p:cNvPr>
            <p:cNvSpPr txBox="1"/>
            <p:nvPr/>
          </p:nvSpPr>
          <p:spPr>
            <a:xfrm>
              <a:off x="5003290" y="1940639"/>
              <a:ext cx="1308734" cy="1061829"/>
            </a:xfrm>
            <a:prstGeom prst="rect">
              <a:avLst/>
            </a:prstGeom>
            <a:noFill/>
          </p:spPr>
          <p:txBody>
            <a:bodyPr wrap="square" rtlCol="0">
              <a:spAutoFit/>
            </a:bodyPr>
            <a:lstStyle/>
            <a:p>
              <a:r>
                <a:rPr lang="fr-FR" sz="1050" dirty="0">
                  <a:solidFill>
                    <a:schemeClr val="bg1">
                      <a:lumMod val="50000"/>
                    </a:schemeClr>
                  </a:solidFill>
                </a:rPr>
                <a:t>EXPERIMENTAL ROOM DESIR</a:t>
              </a:r>
              <a:br>
                <a:rPr lang="fr-FR" sz="1050" dirty="0">
                  <a:solidFill>
                    <a:schemeClr val="bg1">
                      <a:lumMod val="50000"/>
                    </a:schemeClr>
                  </a:solidFill>
                </a:rPr>
              </a:br>
              <a:r>
                <a:rPr lang="fr-FR" sz="1050" dirty="0">
                  <a:solidFill>
                    <a:schemeClr val="bg1">
                      <a:lumMod val="50000"/>
                    </a:schemeClr>
                  </a:solidFill>
                </a:rPr>
                <a:t>(</a:t>
              </a:r>
              <a:r>
                <a:rPr lang="fr-FR" sz="1050" dirty="0" err="1">
                  <a:solidFill>
                    <a:schemeClr val="bg1">
                      <a:lumMod val="50000"/>
                    </a:schemeClr>
                  </a:solidFill>
                </a:rPr>
                <a:t>Disintegration</a:t>
              </a:r>
              <a:r>
                <a:rPr lang="fr-FR" sz="1050" dirty="0">
                  <a:solidFill>
                    <a:schemeClr val="bg1">
                      <a:lumMod val="50000"/>
                    </a:schemeClr>
                  </a:solidFill>
                </a:rPr>
                <a:t>, </a:t>
              </a:r>
            </a:p>
            <a:p>
              <a:r>
                <a:rPr lang="fr-FR" sz="1050" dirty="0">
                  <a:solidFill>
                    <a:schemeClr val="bg1">
                      <a:lumMod val="50000"/>
                    </a:schemeClr>
                  </a:solidFill>
                </a:rPr>
                <a:t>Excitation and Storage of Radioactive Ions)</a:t>
              </a:r>
            </a:p>
          </p:txBody>
        </p:sp>
        <p:pic>
          <p:nvPicPr>
            <p:cNvPr id="83" name="Image 82">
              <a:extLst>
                <a:ext uri="{FF2B5EF4-FFF2-40B4-BE49-F238E27FC236}">
                  <a16:creationId xmlns:a16="http://schemas.microsoft.com/office/drawing/2014/main" id="{5092D5F4-B9BF-215C-DFAA-04CD5CD9D848}"/>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bwMode="auto">
            <a:xfrm>
              <a:off x="3247961" y="1988840"/>
              <a:ext cx="471775" cy="472552"/>
            </a:xfrm>
            <a:prstGeom prst="rect">
              <a:avLst/>
            </a:prstGeom>
          </p:spPr>
        </p:pic>
        <p:pic>
          <p:nvPicPr>
            <p:cNvPr id="87" name="Image 86">
              <a:extLst>
                <a:ext uri="{FF2B5EF4-FFF2-40B4-BE49-F238E27FC236}">
                  <a16:creationId xmlns:a16="http://schemas.microsoft.com/office/drawing/2014/main" id="{8A1BD5E9-C67B-1221-C9BD-A61025C693EC}"/>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51506" y="5658729"/>
              <a:ext cx="944900" cy="442580"/>
            </a:xfrm>
            <a:prstGeom prst="rect">
              <a:avLst/>
            </a:prstGeom>
            <a:solidFill>
              <a:schemeClr val="bg1"/>
            </a:solidFill>
          </p:spPr>
        </p:pic>
        <p:pic>
          <p:nvPicPr>
            <p:cNvPr id="88" name="Image 87">
              <a:extLst>
                <a:ext uri="{FF2B5EF4-FFF2-40B4-BE49-F238E27FC236}">
                  <a16:creationId xmlns:a16="http://schemas.microsoft.com/office/drawing/2014/main" id="{4EF1BDAC-4D0F-C7A0-37F8-66533F2E0ECF}"/>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bwMode="auto">
            <a:xfrm>
              <a:off x="1598470" y="5815777"/>
              <a:ext cx="429539" cy="421535"/>
            </a:xfrm>
            <a:prstGeom prst="rect">
              <a:avLst/>
            </a:prstGeom>
          </p:spPr>
        </p:pic>
        <p:cxnSp>
          <p:nvCxnSpPr>
            <p:cNvPr id="89" name="Connecteur droit 88">
              <a:extLst>
                <a:ext uri="{FF2B5EF4-FFF2-40B4-BE49-F238E27FC236}">
                  <a16:creationId xmlns:a16="http://schemas.microsoft.com/office/drawing/2014/main" id="{F949ED33-A015-A9AF-F735-3C14D2B6ECF1}"/>
                </a:ext>
              </a:extLst>
            </p:cNvPr>
            <p:cNvCxnSpPr>
              <a:cxnSpLocks/>
            </p:cNvCxnSpPr>
            <p:nvPr/>
          </p:nvCxnSpPr>
          <p:spPr bwMode="auto">
            <a:xfrm flipH="1">
              <a:off x="1206818" y="5392274"/>
              <a:ext cx="715616" cy="353512"/>
            </a:xfrm>
            <a:prstGeom prst="line">
              <a:avLst/>
            </a:prstGeom>
            <a:solidFill>
              <a:schemeClr val="accent1"/>
            </a:solidFill>
            <a:ln w="22225" cap="flat" cmpd="sng" algn="ctr">
              <a:solidFill>
                <a:srgbClr val="FFAA00"/>
              </a:solidFill>
              <a:prstDash val="solid"/>
              <a:round/>
              <a:headEnd type="oval" w="med" len="med"/>
              <a:tailEnd type="none" w="med" len="med"/>
            </a:ln>
            <a:effectLst/>
          </p:spPr>
        </p:cxnSp>
      </p:grpSp>
      <p:sp>
        <p:nvSpPr>
          <p:cNvPr id="7" name="Titre 6">
            <a:extLst>
              <a:ext uri="{FF2B5EF4-FFF2-40B4-BE49-F238E27FC236}">
                <a16:creationId xmlns:a16="http://schemas.microsoft.com/office/drawing/2014/main" id="{CBB850A1-6764-7952-2065-7A1F8047B354}"/>
              </a:ext>
            </a:extLst>
          </p:cNvPr>
          <p:cNvSpPr>
            <a:spLocks noGrp="1"/>
          </p:cNvSpPr>
          <p:nvPr>
            <p:ph type="title"/>
          </p:nvPr>
        </p:nvSpPr>
        <p:spPr/>
        <p:txBody>
          <a:bodyPr/>
          <a:lstStyle/>
          <a:p>
            <a:r>
              <a:rPr lang="fr-FR" dirty="0"/>
              <a:t>The GANIL infrastructure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B994237-6B3A-26C0-FC25-427D178C8A8A}"/>
              </a:ext>
            </a:extLst>
          </p:cNvPr>
          <p:cNvSpPr>
            <a:spLocks noGrp="1"/>
          </p:cNvSpPr>
          <p:nvPr>
            <p:ph type="title"/>
          </p:nvPr>
        </p:nvSpPr>
        <p:spPr/>
        <p:txBody>
          <a:bodyPr>
            <a:normAutofit fontScale="90000"/>
          </a:bodyPr>
          <a:lstStyle/>
          <a:p>
            <a:r>
              <a:rPr lang="en-US" dirty="0"/>
              <a:t>Application of our technologies</a:t>
            </a:r>
            <a:br>
              <a:rPr lang="en-US" dirty="0"/>
            </a:br>
            <a:r>
              <a:rPr lang="en-US" dirty="0"/>
              <a:t>to large national and international projects </a:t>
            </a:r>
          </a:p>
        </p:txBody>
      </p:sp>
      <p:grpSp>
        <p:nvGrpSpPr>
          <p:cNvPr id="5" name="Groupe 4"/>
          <p:cNvGrpSpPr/>
          <p:nvPr/>
        </p:nvGrpSpPr>
        <p:grpSpPr>
          <a:xfrm>
            <a:off x="1638861" y="1636191"/>
            <a:ext cx="4707618" cy="2856343"/>
            <a:chOff x="3042148" y="1733764"/>
            <a:chExt cx="5855272" cy="3664520"/>
          </a:xfrm>
        </p:grpSpPr>
        <p:pic>
          <p:nvPicPr>
            <p:cNvPr id="4" name="Image 3">
              <a:extLst>
                <a:ext uri="{FF2B5EF4-FFF2-40B4-BE49-F238E27FC236}">
                  <a16:creationId xmlns:a16="http://schemas.microsoft.com/office/drawing/2014/main" id="{A502E129-9B9D-C85C-8C71-93D07F1868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2148" y="1733764"/>
              <a:ext cx="3276458" cy="1828800"/>
            </a:xfrm>
            <a:prstGeom prst="rect">
              <a:avLst/>
            </a:prstGeom>
          </p:spPr>
        </p:pic>
        <p:pic>
          <p:nvPicPr>
            <p:cNvPr id="6" name="Image 5">
              <a:extLst>
                <a:ext uri="{FF2B5EF4-FFF2-40B4-BE49-F238E27FC236}">
                  <a16:creationId xmlns:a16="http://schemas.microsoft.com/office/drawing/2014/main" id="{9D6CC6FF-3C47-F0DF-183B-37254069AB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0319" y="1733764"/>
              <a:ext cx="2527101" cy="1828800"/>
            </a:xfrm>
            <a:prstGeom prst="rect">
              <a:avLst/>
            </a:prstGeom>
          </p:spPr>
        </p:pic>
        <p:pic>
          <p:nvPicPr>
            <p:cNvPr id="7" name="Picture 17" descr="DSC_1844">
              <a:extLst>
                <a:ext uri="{FF2B5EF4-FFF2-40B4-BE49-F238E27FC236}">
                  <a16:creationId xmlns:a16="http://schemas.microsoft.com/office/drawing/2014/main" id="{2F016589-7259-483D-26DC-5885ACE2A0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62696" y="3613934"/>
              <a:ext cx="1062037" cy="1784350"/>
            </a:xfrm>
            <a:prstGeom prst="rect">
              <a:avLst/>
            </a:prstGeom>
            <a:ln>
              <a:noFill/>
            </a:ln>
            <a:effectLst/>
          </p:spPr>
        </p:pic>
        <p:pic>
          <p:nvPicPr>
            <p:cNvPr id="8" name="Picture 11" descr="cryo_spiral2">
              <a:extLst>
                <a:ext uri="{FF2B5EF4-FFF2-40B4-BE49-F238E27FC236}">
                  <a16:creationId xmlns:a16="http://schemas.microsoft.com/office/drawing/2014/main" id="{746DCFC8-85AA-4AB1-5DF9-B893587A2DE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02273" y="3613934"/>
              <a:ext cx="1745106" cy="1784350"/>
            </a:xfrm>
            <a:prstGeom prst="rect">
              <a:avLst/>
            </a:prstGeom>
            <a:ln>
              <a:noFill/>
            </a:ln>
            <a:effectLst/>
          </p:spPr>
        </p:pic>
        <p:pic>
          <p:nvPicPr>
            <p:cNvPr id="9" name="Picture 2" descr="\\DAPDC5\Manip\R3B-GLAD\3 MEDIA\31 Photothèque\31 Photos_2000 CRYOSTAT\31_2400 Enceinte à vide\Fabrication SDMS_ Suite\31305-CEA SACLAY-Enceinte à vide du cryostat R3B GLAD-(0259)-DSCF2335.JPG">
              <a:extLst>
                <a:ext uri="{FF2B5EF4-FFF2-40B4-BE49-F238E27FC236}">
                  <a16:creationId xmlns:a16="http://schemas.microsoft.com/office/drawing/2014/main" id="{6F3C0656-2CE6-9221-04A4-4688D36DBF5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24919" y="3613934"/>
              <a:ext cx="2872501" cy="1769095"/>
            </a:xfrm>
            <a:prstGeom prst="rect">
              <a:avLst/>
            </a:prstGeom>
            <a:ln>
              <a:solidFill>
                <a:schemeClr val="tx1"/>
              </a:solidFill>
            </a:ln>
            <a:effectLst/>
            <a:extLst>
              <a:ext uri="{909E8E84-426E-40DD-AFC4-6F175D3DCCD1}">
                <a14:hiddenFill xmlns:a14="http://schemas.microsoft.com/office/drawing/2010/main">
                  <a:solidFill>
                    <a:srgbClr val="FFFFFF"/>
                  </a:solidFill>
                </a14:hiddenFill>
              </a:ext>
            </a:extLst>
          </p:spPr>
        </p:pic>
      </p:grpSp>
      <p:sp>
        <p:nvSpPr>
          <p:cNvPr id="13" name="ZoneTexte 12">
            <a:extLst>
              <a:ext uri="{FF2B5EF4-FFF2-40B4-BE49-F238E27FC236}">
                <a16:creationId xmlns:a16="http://schemas.microsoft.com/office/drawing/2014/main" id="{DD20E796-0951-610C-7CED-7AECEBD7B747}"/>
              </a:ext>
            </a:extLst>
          </p:cNvPr>
          <p:cNvSpPr txBox="1"/>
          <p:nvPr/>
        </p:nvSpPr>
        <p:spPr>
          <a:xfrm>
            <a:off x="1541884" y="4866322"/>
            <a:ext cx="7544743" cy="1477328"/>
          </a:xfrm>
          <a:prstGeom prst="rect">
            <a:avLst/>
          </a:prstGeom>
          <a:noFill/>
        </p:spPr>
        <p:txBody>
          <a:bodyPr wrap="square">
            <a:spAutoFit/>
          </a:bodyPr>
          <a:lstStyle/>
          <a:p>
            <a:r>
              <a:rPr lang="en-US" b="1" dirty="0" smtClean="0"/>
              <a:t>High Energy/High </a:t>
            </a:r>
            <a:r>
              <a:rPr lang="en-US" b="1" dirty="0" err="1" smtClean="0"/>
              <a:t>Lumi</a:t>
            </a:r>
            <a:r>
              <a:rPr lang="en-US" b="1" dirty="0" smtClean="0"/>
              <a:t> accelerators (CERN LHC or post LHC)</a:t>
            </a:r>
            <a:endParaRPr lang="en-US" b="1" dirty="0"/>
          </a:p>
          <a:p>
            <a:r>
              <a:rPr lang="en-US" b="1" dirty="0"/>
              <a:t>Fusion</a:t>
            </a:r>
            <a:r>
              <a:rPr lang="en-US" dirty="0"/>
              <a:t> : 		IFMIF-EVEDA/DONES, JT60-SA</a:t>
            </a:r>
          </a:p>
          <a:p>
            <a:r>
              <a:rPr lang="en-US" b="1" dirty="0"/>
              <a:t>Light sources</a:t>
            </a:r>
            <a:r>
              <a:rPr lang="en-US" dirty="0"/>
              <a:t>: 		SOLEIL, E-XFEL</a:t>
            </a:r>
          </a:p>
          <a:p>
            <a:r>
              <a:rPr lang="en-US" b="1" dirty="0"/>
              <a:t>Neutrons sources</a:t>
            </a:r>
            <a:r>
              <a:rPr lang="en-US" dirty="0"/>
              <a:t>: 	ESS, SARAF, ICONE</a:t>
            </a:r>
          </a:p>
          <a:p>
            <a:r>
              <a:rPr lang="en-US" b="1" dirty="0"/>
              <a:t>Health</a:t>
            </a:r>
            <a:r>
              <a:rPr lang="en-US" dirty="0"/>
              <a:t> : 			</a:t>
            </a:r>
            <a:r>
              <a:rPr lang="en-US" dirty="0" smtClean="0"/>
              <a:t>TOF-PETMRI </a:t>
            </a:r>
            <a:r>
              <a:rPr lang="en-US" dirty="0"/>
              <a:t>(Iseult 11.7T magnet</a:t>
            </a:r>
            <a:r>
              <a:rPr lang="en-US" dirty="0" smtClean="0"/>
              <a:t>)</a:t>
            </a:r>
            <a:endParaRPr lang="en-US" dirty="0"/>
          </a:p>
        </p:txBody>
      </p:sp>
      <p:sp>
        <p:nvSpPr>
          <p:cNvPr id="2" name="Espace réservé du numéro de diapositive 3">
            <a:extLst>
              <a:ext uri="{FF2B5EF4-FFF2-40B4-BE49-F238E27FC236}">
                <a16:creationId xmlns:a16="http://schemas.microsoft.com/office/drawing/2014/main" id="{00FCEAC9-61F7-0A90-64E9-854C29994F77}"/>
              </a:ext>
            </a:extLst>
          </p:cNvPr>
          <p:cNvSpPr>
            <a:spLocks noGrp="1"/>
          </p:cNvSpPr>
          <p:nvPr>
            <p:ph type="sldNum" sz="quarter" idx="12"/>
          </p:nvPr>
        </p:nvSpPr>
        <p:spPr>
          <a:xfrm>
            <a:off x="10999334" y="6343650"/>
            <a:ext cx="693738" cy="365125"/>
          </a:xfrm>
        </p:spPr>
        <p:txBody>
          <a:bodyPr/>
          <a:lstStyle/>
          <a:p>
            <a:fld id="{3189A19D-257F-46DB-B489-B636DE585FAA}" type="slidenum">
              <a:rPr lang="fr-FR" smtClean="0"/>
              <a:t>15</a:t>
            </a:fld>
            <a:endParaRPr lang="fr-FR"/>
          </a:p>
        </p:txBody>
      </p:sp>
      <p:sp>
        <p:nvSpPr>
          <p:cNvPr id="11" name="ZoneTexte 10"/>
          <p:cNvSpPr txBox="1"/>
          <p:nvPr/>
        </p:nvSpPr>
        <p:spPr>
          <a:xfrm>
            <a:off x="8154116" y="1282676"/>
            <a:ext cx="3812548" cy="738664"/>
          </a:xfrm>
          <a:prstGeom prst="rect">
            <a:avLst/>
          </a:prstGeom>
          <a:noFill/>
        </p:spPr>
        <p:txBody>
          <a:bodyPr wrap="square" rtlCol="0">
            <a:spAutoFit/>
          </a:bodyPr>
          <a:lstStyle/>
          <a:p>
            <a:r>
              <a:rPr lang="fr-FR" sz="1400" dirty="0" err="1" smtClean="0"/>
              <a:t>From</a:t>
            </a:r>
            <a:r>
              <a:rPr lang="fr-FR" sz="1400" dirty="0" smtClean="0"/>
              <a:t> CERN </a:t>
            </a:r>
            <a:r>
              <a:rPr lang="fr-FR" sz="1400" dirty="0" err="1" smtClean="0"/>
              <a:t>magnets</a:t>
            </a:r>
            <a:r>
              <a:rPr lang="fr-FR" sz="1400" dirty="0" smtClean="0"/>
              <a:t> to </a:t>
            </a:r>
            <a:r>
              <a:rPr lang="fr-FR" sz="1400" dirty="0" err="1" smtClean="0"/>
              <a:t>Health</a:t>
            </a:r>
            <a:r>
              <a:rPr lang="fr-FR" sz="1400" dirty="0" smtClean="0"/>
              <a:t> :</a:t>
            </a:r>
          </a:p>
          <a:p>
            <a:r>
              <a:rPr lang="fr-FR" sz="1400" dirty="0" smtClean="0"/>
              <a:t>Iseult : MRI </a:t>
            </a:r>
            <a:r>
              <a:rPr lang="fr-FR" sz="1400" dirty="0" err="1" smtClean="0"/>
              <a:t>with</a:t>
            </a:r>
            <a:r>
              <a:rPr lang="fr-FR" sz="1400" dirty="0" smtClean="0"/>
              <a:t> </a:t>
            </a:r>
            <a:r>
              <a:rPr lang="fr-FR" sz="1400" dirty="0" err="1" smtClean="0"/>
              <a:t>highest</a:t>
            </a:r>
            <a:r>
              <a:rPr lang="fr-FR" sz="1400" dirty="0" smtClean="0"/>
              <a:t> </a:t>
            </a:r>
            <a:r>
              <a:rPr lang="fr-FR" sz="1400" dirty="0" err="1" smtClean="0"/>
              <a:t>field</a:t>
            </a:r>
            <a:r>
              <a:rPr lang="fr-FR" sz="1400" dirty="0" smtClean="0"/>
              <a:t> in the world for </a:t>
            </a:r>
            <a:r>
              <a:rPr lang="fr-FR" sz="1400" dirty="0" err="1" smtClean="0"/>
              <a:t>improved</a:t>
            </a:r>
            <a:r>
              <a:rPr lang="fr-FR" sz="1400" dirty="0" smtClean="0"/>
              <a:t> </a:t>
            </a:r>
            <a:r>
              <a:rPr lang="fr-FR" sz="1400" dirty="0" err="1" smtClean="0"/>
              <a:t>resolution</a:t>
            </a:r>
            <a:r>
              <a:rPr lang="fr-FR" sz="1400" dirty="0" smtClean="0"/>
              <a:t> </a:t>
            </a:r>
            <a:r>
              <a:rPr lang="fr-FR" sz="1400" dirty="0" err="1" smtClean="0"/>
              <a:t>resolution</a:t>
            </a:r>
            <a:endParaRPr lang="en-US" sz="1400" dirty="0"/>
          </a:p>
        </p:txBody>
      </p:sp>
      <p:pic>
        <p:nvPicPr>
          <p:cNvPr id="12" name="Imag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8831" y="2012835"/>
            <a:ext cx="4193967" cy="2370217"/>
          </a:xfrm>
          <a:prstGeom prst="rect">
            <a:avLst/>
          </a:prstGeom>
        </p:spPr>
      </p:pic>
      <p:pic>
        <p:nvPicPr>
          <p:cNvPr id="14" name="Imag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49712" y="4606155"/>
            <a:ext cx="2673086" cy="2047856"/>
          </a:xfrm>
          <a:prstGeom prst="rect">
            <a:avLst/>
          </a:prstGeom>
        </p:spPr>
      </p:pic>
    </p:spTree>
    <p:extLst>
      <p:ext uri="{BB962C8B-B14F-4D97-AF65-F5344CB8AC3E}">
        <p14:creationId xmlns:p14="http://schemas.microsoft.com/office/powerpoint/2010/main" val="610411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A4903DA-652E-6705-9241-CDFA8BD5761E}"/>
              </a:ext>
            </a:extLst>
          </p:cNvPr>
          <p:cNvSpPr txBox="1">
            <a:spLocks/>
          </p:cNvSpPr>
          <p:nvPr/>
        </p:nvSpPr>
        <p:spPr>
          <a:xfrm>
            <a:off x="623888" y="314036"/>
            <a:ext cx="10836275" cy="871826"/>
          </a:xfrm>
          <a:prstGeom prst="rect">
            <a:avLst/>
          </a:prstGeom>
        </p:spPr>
        <p:txBody>
          <a:bodyPr/>
          <a:lstStyle>
            <a:lvl1pPr algn="l" defTabSz="914400" eaLnBrk="1" hangingPunct="1">
              <a:lnSpc>
                <a:spcPct val="90000"/>
              </a:lnSpc>
              <a:spcBef>
                <a:spcPts val="0"/>
              </a:spcBef>
              <a:buNone/>
              <a:defRPr sz="3200">
                <a:solidFill>
                  <a:schemeClr val="tx2"/>
                </a:solidFill>
                <a:latin typeface="+mj-lt"/>
                <a:ea typeface="+mj-ea"/>
                <a:cs typeface="+mj-cs"/>
              </a:defRPr>
            </a:lvl1pPr>
          </a:lstStyle>
          <a:p>
            <a:r>
              <a:rPr lang="fr-FR" dirty="0" err="1"/>
              <a:t>Human</a:t>
            </a:r>
            <a:r>
              <a:rPr lang="fr-FR" dirty="0"/>
              <a:t> </a:t>
            </a:r>
            <a:r>
              <a:rPr lang="fr-FR" dirty="0" err="1" smtClean="0"/>
              <a:t>Resources</a:t>
            </a:r>
            <a:r>
              <a:rPr lang="fr-FR" dirty="0" smtClean="0"/>
              <a:t> </a:t>
            </a:r>
            <a:r>
              <a:rPr lang="fr-FR" dirty="0"/>
              <a:t>per </a:t>
            </a:r>
            <a:r>
              <a:rPr lang="fr-FR" dirty="0" err="1"/>
              <a:t>scientific</a:t>
            </a:r>
            <a:r>
              <a:rPr lang="fr-FR" dirty="0"/>
              <a:t> </a:t>
            </a:r>
            <a:r>
              <a:rPr lang="fr-FR" dirty="0" err="1"/>
              <a:t>field</a:t>
            </a:r>
            <a:endParaRPr lang="fr-FR" dirty="0"/>
          </a:p>
        </p:txBody>
      </p:sp>
      <p:sp>
        <p:nvSpPr>
          <p:cNvPr id="8" name="ZoneTexte 7">
            <a:extLst>
              <a:ext uri="{FF2B5EF4-FFF2-40B4-BE49-F238E27FC236}">
                <a16:creationId xmlns:a16="http://schemas.microsoft.com/office/drawing/2014/main" id="{1D02310D-1DE5-FA27-2243-5E44669571E3}"/>
              </a:ext>
            </a:extLst>
          </p:cNvPr>
          <p:cNvSpPr txBox="1"/>
          <p:nvPr/>
        </p:nvSpPr>
        <p:spPr>
          <a:xfrm>
            <a:off x="3294439" y="5381296"/>
            <a:ext cx="1454244" cy="646331"/>
          </a:xfrm>
          <a:prstGeom prst="rect">
            <a:avLst/>
          </a:prstGeom>
          <a:noFill/>
        </p:spPr>
        <p:txBody>
          <a:bodyPr wrap="none" rtlCol="0">
            <a:spAutoFit/>
          </a:bodyPr>
          <a:lstStyle/>
          <a:p>
            <a:pPr algn="ctr"/>
            <a:r>
              <a:rPr lang="fr-FR" dirty="0">
                <a:solidFill>
                  <a:schemeClr val="tx1">
                    <a:lumMod val="75000"/>
                    <a:lumOff val="25000"/>
                  </a:schemeClr>
                </a:solidFill>
              </a:rPr>
              <a:t>2017-2022</a:t>
            </a:r>
          </a:p>
          <a:p>
            <a:pPr algn="ctr"/>
            <a:r>
              <a:rPr lang="fr-FR" dirty="0">
                <a:solidFill>
                  <a:schemeClr val="tx1">
                    <a:lumMod val="75000"/>
                    <a:lumOff val="25000"/>
                  </a:schemeClr>
                </a:solidFill>
              </a:rPr>
              <a:t>(w/o GANIL)</a:t>
            </a:r>
          </a:p>
        </p:txBody>
      </p:sp>
      <p:sp>
        <p:nvSpPr>
          <p:cNvPr id="2" name="Espace réservé du numéro de diapositive 3">
            <a:extLst>
              <a:ext uri="{FF2B5EF4-FFF2-40B4-BE49-F238E27FC236}">
                <a16:creationId xmlns:a16="http://schemas.microsoft.com/office/drawing/2014/main" id="{13F0F2EB-36CD-EC1F-AD04-EE47AC6351DF}"/>
              </a:ext>
            </a:extLst>
          </p:cNvPr>
          <p:cNvSpPr>
            <a:spLocks noGrp="1"/>
          </p:cNvSpPr>
          <p:nvPr>
            <p:ph type="sldNum" sz="quarter" idx="12"/>
          </p:nvPr>
        </p:nvSpPr>
        <p:spPr>
          <a:xfrm>
            <a:off x="10999334" y="6343650"/>
            <a:ext cx="693738" cy="365125"/>
          </a:xfrm>
        </p:spPr>
        <p:txBody>
          <a:bodyPr/>
          <a:lstStyle/>
          <a:p>
            <a:fld id="{3189A19D-257F-46DB-B489-B636DE585FAA}" type="slidenum">
              <a:rPr lang="fr-FR" smtClean="0"/>
              <a:t>16</a:t>
            </a:fld>
            <a:endParaRPr lang="fr-FR" dirty="0"/>
          </a:p>
        </p:txBody>
      </p:sp>
      <p:pic>
        <p:nvPicPr>
          <p:cNvPr id="6" name="Image 5">
            <a:extLst>
              <a:ext uri="{FF2B5EF4-FFF2-40B4-BE49-F238E27FC236}">
                <a16:creationId xmlns:a16="http://schemas.microsoft.com/office/drawing/2014/main" id="{39AE2CE5-68FE-2E9A-93E7-3F54A4DDF4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72" t="14126" r="1335" b="16908"/>
          <a:stretch/>
        </p:blipFill>
        <p:spPr>
          <a:xfrm>
            <a:off x="704192" y="1292771"/>
            <a:ext cx="10027641" cy="4088525"/>
          </a:xfrm>
          <a:prstGeom prst="rect">
            <a:avLst/>
          </a:prstGeom>
        </p:spPr>
      </p:pic>
    </p:spTree>
    <p:extLst>
      <p:ext uri="{BB962C8B-B14F-4D97-AF65-F5344CB8AC3E}">
        <p14:creationId xmlns:p14="http://schemas.microsoft.com/office/powerpoint/2010/main" val="3098491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3189A19D-257F-46DB-B489-B636DE585FAA}" type="slidenum">
              <a:rPr lang="fr-FR" smtClean="0"/>
              <a:t>17</a:t>
            </a:fld>
            <a:endParaRPr lang="fr-FR"/>
          </a:p>
        </p:txBody>
      </p:sp>
      <p:pic>
        <p:nvPicPr>
          <p:cNvPr id="5" name="Image 4"/>
          <p:cNvPicPr>
            <a:picLocks noChangeAspect="1"/>
          </p:cNvPicPr>
          <p:nvPr/>
        </p:nvPicPr>
        <p:blipFill>
          <a:blip r:embed="rId2" cstate="email">
            <a:alphaModFix amt="35000"/>
            <a:extLst>
              <a:ext uri="{28A0092B-C50C-407E-A947-70E740481C1C}">
                <a14:useLocalDpi xmlns:a14="http://schemas.microsoft.com/office/drawing/2010/main"/>
              </a:ext>
            </a:extLst>
          </a:blip>
          <a:stretch>
            <a:fillRect/>
          </a:stretch>
        </p:blipFill>
        <p:spPr>
          <a:xfrm>
            <a:off x="554595" y="725714"/>
            <a:ext cx="10708640" cy="5617936"/>
          </a:xfrm>
          <a:prstGeom prst="rect">
            <a:avLst/>
          </a:prstGeom>
        </p:spPr>
      </p:pic>
      <p:sp>
        <p:nvSpPr>
          <p:cNvPr id="7" name="Ellipse 6"/>
          <p:cNvSpPr>
            <a:spLocks/>
          </p:cNvSpPr>
          <p:nvPr/>
        </p:nvSpPr>
        <p:spPr>
          <a:xfrm>
            <a:off x="9778155" y="3197860"/>
            <a:ext cx="144000" cy="144000"/>
          </a:xfrm>
          <a:prstGeom prst="ellipse">
            <a:avLst/>
          </a:prstGeom>
          <a:solidFill>
            <a:srgbClr val="E6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sp>
        <p:nvSpPr>
          <p:cNvPr id="8" name="Ellipse 7"/>
          <p:cNvSpPr>
            <a:spLocks/>
          </p:cNvSpPr>
          <p:nvPr/>
        </p:nvSpPr>
        <p:spPr>
          <a:xfrm>
            <a:off x="6060558" y="4880762"/>
            <a:ext cx="144000" cy="144000"/>
          </a:xfrm>
          <a:prstGeom prst="ellipse">
            <a:avLst/>
          </a:prstGeom>
          <a:solidFill>
            <a:srgbClr val="008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sp>
        <p:nvSpPr>
          <p:cNvPr id="9" name="Ellipse 8"/>
          <p:cNvSpPr>
            <a:spLocks/>
          </p:cNvSpPr>
          <p:nvPr/>
        </p:nvSpPr>
        <p:spPr>
          <a:xfrm>
            <a:off x="9778155" y="2981394"/>
            <a:ext cx="144000" cy="144000"/>
          </a:xfrm>
          <a:prstGeom prst="ellipse">
            <a:avLst/>
          </a:prstGeom>
          <a:solidFill>
            <a:srgbClr val="931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sp>
        <p:nvSpPr>
          <p:cNvPr id="10" name="ZoneTexte 9"/>
          <p:cNvSpPr txBox="1">
            <a:spLocks/>
          </p:cNvSpPr>
          <p:nvPr/>
        </p:nvSpPr>
        <p:spPr>
          <a:xfrm>
            <a:off x="5329965" y="4749956"/>
            <a:ext cx="1021829" cy="130805"/>
          </a:xfrm>
          <a:prstGeom prst="rect">
            <a:avLst/>
          </a:prstGeom>
          <a:noFill/>
        </p:spPr>
        <p:txBody>
          <a:bodyPr wrap="square" lIns="0" tIns="0" rIns="0" bIns="0" rtlCol="0">
            <a:spAutoFit/>
          </a:bodyPr>
          <a:lstStyle/>
          <a:p>
            <a:pPr algn="r">
              <a:lnSpc>
                <a:spcPct val="85000"/>
              </a:lnSpc>
            </a:pPr>
            <a:r>
              <a:rPr lang="fr-FR" sz="1000" b="1" dirty="0">
                <a:solidFill>
                  <a:srgbClr val="03306F"/>
                </a:solidFill>
                <a:latin typeface="Avenir" charset="0"/>
                <a:ea typeface="Avenir" charset="0"/>
                <a:cs typeface="Avenir" charset="0"/>
              </a:rPr>
              <a:t>HESS</a:t>
            </a:r>
          </a:p>
        </p:txBody>
      </p:sp>
      <p:sp>
        <p:nvSpPr>
          <p:cNvPr id="11" name="ZoneTexte 10"/>
          <p:cNvSpPr txBox="1">
            <a:spLocks/>
          </p:cNvSpPr>
          <p:nvPr/>
        </p:nvSpPr>
        <p:spPr>
          <a:xfrm>
            <a:off x="9973932" y="3014242"/>
            <a:ext cx="581474" cy="130805"/>
          </a:xfrm>
          <a:prstGeom prst="rect">
            <a:avLst/>
          </a:prstGeom>
          <a:noFill/>
        </p:spPr>
        <p:txBody>
          <a:bodyPr wrap="square" lIns="0" tIns="0" rIns="0" bIns="0" rtlCol="0" anchor="ctr" anchorCtr="0">
            <a:spAutoFit/>
          </a:bodyPr>
          <a:lstStyle/>
          <a:p>
            <a:pPr>
              <a:lnSpc>
                <a:spcPct val="85000"/>
              </a:lnSpc>
            </a:pPr>
            <a:r>
              <a:rPr lang="fr-FR" sz="1000" b="1" dirty="0">
                <a:solidFill>
                  <a:srgbClr val="03306F"/>
                </a:solidFill>
                <a:latin typeface="Avenir" charset="0"/>
                <a:ea typeface="Avenir" charset="0"/>
                <a:cs typeface="Avenir" charset="0"/>
              </a:rPr>
              <a:t>IFMIF </a:t>
            </a:r>
          </a:p>
        </p:txBody>
      </p:sp>
      <p:sp>
        <p:nvSpPr>
          <p:cNvPr id="12" name="ZoneTexte 11"/>
          <p:cNvSpPr txBox="1"/>
          <p:nvPr/>
        </p:nvSpPr>
        <p:spPr>
          <a:xfrm>
            <a:off x="9973932" y="3177038"/>
            <a:ext cx="1021829" cy="130805"/>
          </a:xfrm>
          <a:prstGeom prst="rect">
            <a:avLst/>
          </a:prstGeom>
          <a:noFill/>
        </p:spPr>
        <p:txBody>
          <a:bodyPr wrap="square" lIns="0" tIns="0" rIns="0" bIns="0" rtlCol="0" anchor="ctr" anchorCtr="0">
            <a:spAutoFit/>
          </a:bodyPr>
          <a:lstStyle/>
          <a:p>
            <a:pPr>
              <a:lnSpc>
                <a:spcPct val="85000"/>
              </a:lnSpc>
            </a:pPr>
            <a:r>
              <a:rPr lang="fr-FR" sz="1000" b="1" dirty="0">
                <a:solidFill>
                  <a:srgbClr val="03306F"/>
                </a:solidFill>
                <a:latin typeface="Avenir" charset="0"/>
                <a:ea typeface="Avenir" charset="0"/>
                <a:cs typeface="Avenir" charset="0"/>
              </a:rPr>
              <a:t>T2K</a:t>
            </a:r>
          </a:p>
        </p:txBody>
      </p:sp>
      <p:grpSp>
        <p:nvGrpSpPr>
          <p:cNvPr id="20" name="Groupe 31"/>
          <p:cNvGrpSpPr>
            <a:grpSpLocks/>
          </p:cNvGrpSpPr>
          <p:nvPr/>
        </p:nvGrpSpPr>
        <p:grpSpPr>
          <a:xfrm>
            <a:off x="5204847" y="2845645"/>
            <a:ext cx="804275" cy="263413"/>
            <a:chOff x="3147844" y="3175161"/>
            <a:chExt cx="1034178" cy="354917"/>
          </a:xfrm>
        </p:grpSpPr>
        <p:sp>
          <p:nvSpPr>
            <p:cNvPr id="21" name="Ellipse 20"/>
            <p:cNvSpPr>
              <a:spLocks/>
            </p:cNvSpPr>
            <p:nvPr/>
          </p:nvSpPr>
          <p:spPr>
            <a:xfrm>
              <a:off x="3881732" y="3175161"/>
              <a:ext cx="185162" cy="194023"/>
            </a:xfrm>
            <a:prstGeom prst="ellipse">
              <a:avLst/>
            </a:prstGeom>
            <a:solidFill>
              <a:srgbClr val="DC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sp>
          <p:nvSpPr>
            <p:cNvPr id="22" name="ZoneTexte 21"/>
            <p:cNvSpPr txBox="1"/>
            <p:nvPr/>
          </p:nvSpPr>
          <p:spPr>
            <a:xfrm>
              <a:off x="3147844" y="3248088"/>
              <a:ext cx="1034178" cy="281990"/>
            </a:xfrm>
            <a:prstGeom prst="rect">
              <a:avLst/>
            </a:prstGeom>
            <a:noFill/>
          </p:spPr>
          <p:txBody>
            <a:bodyPr wrap="square" lIns="0" tIns="0" rIns="0" bIns="0" rtlCol="0">
              <a:spAutoFit/>
            </a:bodyPr>
            <a:lstStyle/>
            <a:p>
              <a:pPr>
                <a:lnSpc>
                  <a:spcPct val="85000"/>
                </a:lnSpc>
              </a:pPr>
              <a:r>
                <a:rPr lang="fr-FR" sz="1600" b="1" dirty="0">
                  <a:solidFill>
                    <a:schemeClr val="tx2"/>
                  </a:solidFill>
                  <a:latin typeface="Avenir" charset="0"/>
                  <a:ea typeface="Avenir" charset="0"/>
                  <a:cs typeface="Avenir" charset="0"/>
                </a:rPr>
                <a:t>CERN</a:t>
              </a:r>
            </a:p>
          </p:txBody>
        </p:sp>
      </p:grpSp>
      <p:sp>
        <p:nvSpPr>
          <p:cNvPr id="23" name="Ellipse 22"/>
          <p:cNvSpPr>
            <a:spLocks/>
          </p:cNvSpPr>
          <p:nvPr/>
        </p:nvSpPr>
        <p:spPr>
          <a:xfrm>
            <a:off x="3083072" y="2876814"/>
            <a:ext cx="144000" cy="144000"/>
          </a:xfrm>
          <a:prstGeom prst="ellipse">
            <a:avLst/>
          </a:prstGeom>
          <a:solidFill>
            <a:srgbClr val="E6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a:solidFill>
                <a:srgbClr val="03306F"/>
              </a:solidFill>
              <a:latin typeface="Avenir" charset="0"/>
              <a:ea typeface="Avenir" charset="0"/>
              <a:cs typeface="Avenir" charset="0"/>
            </a:endParaRPr>
          </a:p>
        </p:txBody>
      </p:sp>
      <p:grpSp>
        <p:nvGrpSpPr>
          <p:cNvPr id="24" name="Groupe 97"/>
          <p:cNvGrpSpPr>
            <a:grpSpLocks/>
          </p:cNvGrpSpPr>
          <p:nvPr/>
        </p:nvGrpSpPr>
        <p:grpSpPr>
          <a:xfrm>
            <a:off x="2561976" y="4972959"/>
            <a:ext cx="1160917" cy="144000"/>
            <a:chOff x="1147488" y="4642897"/>
            <a:chExt cx="1155596" cy="174435"/>
          </a:xfrm>
        </p:grpSpPr>
        <p:sp>
          <p:nvSpPr>
            <p:cNvPr id="25" name="ZoneTexte 24"/>
            <p:cNvSpPr txBox="1"/>
            <p:nvPr/>
          </p:nvSpPr>
          <p:spPr>
            <a:xfrm>
              <a:off x="1147488" y="4649244"/>
              <a:ext cx="936104" cy="158452"/>
            </a:xfrm>
            <a:prstGeom prst="rect">
              <a:avLst/>
            </a:prstGeom>
            <a:noFill/>
          </p:spPr>
          <p:txBody>
            <a:bodyPr wrap="square" lIns="0" tIns="0" rIns="0" bIns="0" rtlCol="0">
              <a:spAutoFit/>
            </a:bodyPr>
            <a:lstStyle/>
            <a:p>
              <a:pPr algn="r">
                <a:lnSpc>
                  <a:spcPct val="85000"/>
                </a:lnSpc>
              </a:pPr>
              <a:r>
                <a:rPr lang="en-US" sz="1000" b="1" dirty="0">
                  <a:solidFill>
                    <a:srgbClr val="03306F"/>
                  </a:solidFill>
                  <a:latin typeface="Avenir" charset="0"/>
                  <a:ea typeface="Avenir" charset="0"/>
                  <a:cs typeface="Avenir" charset="0"/>
                </a:rPr>
                <a:t>ELT-ESO</a:t>
              </a:r>
            </a:p>
          </p:txBody>
        </p:sp>
        <p:sp>
          <p:nvSpPr>
            <p:cNvPr id="26" name="Ellipse 25"/>
            <p:cNvSpPr>
              <a:spLocks/>
            </p:cNvSpPr>
            <p:nvPr/>
          </p:nvSpPr>
          <p:spPr>
            <a:xfrm>
              <a:off x="2159744" y="4642897"/>
              <a:ext cx="143340" cy="174435"/>
            </a:xfrm>
            <a:prstGeom prst="ellipse">
              <a:avLst/>
            </a:prstGeom>
            <a:solidFill>
              <a:srgbClr val="008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000" dirty="0">
                <a:solidFill>
                  <a:srgbClr val="03306F"/>
                </a:solidFill>
                <a:latin typeface="Avenir" charset="0"/>
                <a:ea typeface="Avenir" charset="0"/>
                <a:cs typeface="Avenir" charset="0"/>
              </a:endParaRPr>
            </a:p>
          </p:txBody>
        </p:sp>
      </p:grpSp>
      <p:grpSp>
        <p:nvGrpSpPr>
          <p:cNvPr id="27" name="Groupe 104"/>
          <p:cNvGrpSpPr>
            <a:grpSpLocks/>
          </p:cNvGrpSpPr>
          <p:nvPr/>
        </p:nvGrpSpPr>
        <p:grpSpPr>
          <a:xfrm>
            <a:off x="5643952" y="2198012"/>
            <a:ext cx="1125908" cy="1059311"/>
            <a:chOff x="4278053" y="1514613"/>
            <a:chExt cx="1000740" cy="1182564"/>
          </a:xfrm>
        </p:grpSpPr>
        <p:sp>
          <p:nvSpPr>
            <p:cNvPr id="28" name="Ellipse 27"/>
            <p:cNvSpPr>
              <a:spLocks/>
            </p:cNvSpPr>
            <p:nvPr/>
          </p:nvSpPr>
          <p:spPr>
            <a:xfrm flipV="1">
              <a:off x="4545059" y="1677945"/>
              <a:ext cx="127991" cy="160755"/>
            </a:xfrm>
            <a:prstGeom prst="ellipse">
              <a:avLst/>
            </a:prstGeom>
            <a:solidFill>
              <a:srgbClr val="931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sp>
          <p:nvSpPr>
            <p:cNvPr id="29" name="ZoneTexte 28"/>
            <p:cNvSpPr txBox="1"/>
            <p:nvPr/>
          </p:nvSpPr>
          <p:spPr>
            <a:xfrm>
              <a:off x="4558713" y="1514613"/>
              <a:ext cx="720080" cy="146025"/>
            </a:xfrm>
            <a:prstGeom prst="rect">
              <a:avLst/>
            </a:prstGeom>
            <a:noFill/>
          </p:spPr>
          <p:txBody>
            <a:bodyPr wrap="square" lIns="0" tIns="0" rIns="0" bIns="0" rtlCol="0">
              <a:spAutoFit/>
            </a:bodyPr>
            <a:lstStyle/>
            <a:p>
              <a:pPr>
                <a:lnSpc>
                  <a:spcPct val="85000"/>
                </a:lnSpc>
              </a:pPr>
              <a:r>
                <a:rPr lang="fr-FR" sz="1000" b="1" dirty="0">
                  <a:solidFill>
                    <a:srgbClr val="03306F"/>
                  </a:solidFill>
                  <a:latin typeface="Avenir" charset="0"/>
                  <a:ea typeface="Avenir" charset="0"/>
                  <a:cs typeface="Avenir" charset="0"/>
                </a:rPr>
                <a:t>ESS</a:t>
              </a:r>
            </a:p>
          </p:txBody>
        </p:sp>
        <p:sp>
          <p:nvSpPr>
            <p:cNvPr id="75" name="ZoneTexte 74"/>
            <p:cNvSpPr txBox="1"/>
            <p:nvPr/>
          </p:nvSpPr>
          <p:spPr>
            <a:xfrm>
              <a:off x="4278053" y="2551153"/>
              <a:ext cx="720080" cy="146024"/>
            </a:xfrm>
            <a:prstGeom prst="rect">
              <a:avLst/>
            </a:prstGeom>
            <a:noFill/>
          </p:spPr>
          <p:txBody>
            <a:bodyPr wrap="square" lIns="0" tIns="0" rIns="0" bIns="0" rtlCol="0">
              <a:spAutoFit/>
            </a:bodyPr>
            <a:lstStyle/>
            <a:p>
              <a:pPr>
                <a:lnSpc>
                  <a:spcPct val="85000"/>
                </a:lnSpc>
              </a:pPr>
              <a:r>
                <a:rPr lang="fr-FR" sz="1000" b="1" dirty="0">
                  <a:solidFill>
                    <a:srgbClr val="03306F"/>
                  </a:solidFill>
                  <a:latin typeface="Avenir" charset="0"/>
                  <a:ea typeface="Avenir" charset="0"/>
                  <a:cs typeface="Avenir" charset="0"/>
                </a:rPr>
                <a:t>DONES</a:t>
              </a:r>
            </a:p>
          </p:txBody>
        </p:sp>
      </p:grpSp>
      <p:grpSp>
        <p:nvGrpSpPr>
          <p:cNvPr id="30" name="Groupe 2"/>
          <p:cNvGrpSpPr>
            <a:grpSpLocks/>
          </p:cNvGrpSpPr>
          <p:nvPr/>
        </p:nvGrpSpPr>
        <p:grpSpPr>
          <a:xfrm>
            <a:off x="380068" y="4475198"/>
            <a:ext cx="2962815" cy="1205506"/>
            <a:chOff x="256173" y="5110378"/>
            <a:chExt cx="3106536" cy="1460305"/>
          </a:xfrm>
        </p:grpSpPr>
        <p:sp>
          <p:nvSpPr>
            <p:cNvPr id="31" name="Ellipse 30"/>
            <p:cNvSpPr>
              <a:spLocks noChangeAspect="1"/>
            </p:cNvSpPr>
            <p:nvPr/>
          </p:nvSpPr>
          <p:spPr>
            <a:xfrm>
              <a:off x="256173" y="6022734"/>
              <a:ext cx="107442" cy="108000"/>
            </a:xfrm>
            <a:prstGeom prst="ellipse">
              <a:avLst/>
            </a:prstGeom>
            <a:solidFill>
              <a:srgbClr val="008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900" dirty="0">
                <a:solidFill>
                  <a:srgbClr val="03306F"/>
                </a:solidFill>
                <a:latin typeface="Avenir Light" charset="0"/>
                <a:ea typeface="Avenir Light" charset="0"/>
                <a:cs typeface="Avenir Light" charset="0"/>
              </a:endParaRPr>
            </a:p>
          </p:txBody>
        </p:sp>
        <p:sp>
          <p:nvSpPr>
            <p:cNvPr id="32" name="Ellipse 31"/>
            <p:cNvSpPr>
              <a:spLocks noChangeAspect="1"/>
            </p:cNvSpPr>
            <p:nvPr/>
          </p:nvSpPr>
          <p:spPr>
            <a:xfrm>
              <a:off x="256173" y="6251322"/>
              <a:ext cx="107441" cy="108000"/>
            </a:xfrm>
            <a:prstGeom prst="ellipse">
              <a:avLst/>
            </a:prstGeom>
            <a:solidFill>
              <a:srgbClr val="E6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900" dirty="0">
                <a:solidFill>
                  <a:srgbClr val="03306F"/>
                </a:solidFill>
                <a:latin typeface="Avenir Light" charset="0"/>
                <a:ea typeface="Avenir Light" charset="0"/>
                <a:cs typeface="Avenir Light" charset="0"/>
              </a:endParaRPr>
            </a:p>
          </p:txBody>
        </p:sp>
        <p:sp>
          <p:nvSpPr>
            <p:cNvPr id="35" name="Ellipse 34"/>
            <p:cNvSpPr>
              <a:spLocks noChangeAspect="1"/>
            </p:cNvSpPr>
            <p:nvPr/>
          </p:nvSpPr>
          <p:spPr>
            <a:xfrm>
              <a:off x="256173" y="6454867"/>
              <a:ext cx="107441" cy="108000"/>
            </a:xfrm>
            <a:prstGeom prst="ellipse">
              <a:avLst/>
            </a:prstGeom>
            <a:solidFill>
              <a:srgbClr val="931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900" dirty="0">
                <a:solidFill>
                  <a:srgbClr val="03306F"/>
                </a:solidFill>
                <a:latin typeface="Avenir Light" charset="0"/>
                <a:ea typeface="Avenir Light" charset="0"/>
                <a:cs typeface="Avenir Light" charset="0"/>
              </a:endParaRPr>
            </a:p>
          </p:txBody>
        </p:sp>
        <p:sp>
          <p:nvSpPr>
            <p:cNvPr id="36" name="ZoneTexte 35"/>
            <p:cNvSpPr txBox="1"/>
            <p:nvPr/>
          </p:nvSpPr>
          <p:spPr>
            <a:xfrm>
              <a:off x="439165" y="6020975"/>
              <a:ext cx="2231191" cy="142608"/>
            </a:xfrm>
            <a:prstGeom prst="rect">
              <a:avLst/>
            </a:prstGeom>
            <a:noFill/>
          </p:spPr>
          <p:txBody>
            <a:bodyPr wrap="square" lIns="0" tIns="0" rIns="0" bIns="0" rtlCol="0">
              <a:spAutoFit/>
            </a:bodyPr>
            <a:lstStyle/>
            <a:p>
              <a:pPr>
                <a:lnSpc>
                  <a:spcPct val="85000"/>
                </a:lnSpc>
              </a:pPr>
              <a:r>
                <a:rPr lang="en-US" sz="900" dirty="0">
                  <a:solidFill>
                    <a:srgbClr val="03306F"/>
                  </a:solidFill>
                  <a:latin typeface="Avenir Light" charset="0"/>
                  <a:ea typeface="Avenir Light" charset="0"/>
                  <a:cs typeface="Avenir Light" charset="0"/>
                </a:rPr>
                <a:t>Astrophysics, </a:t>
              </a:r>
              <a:r>
                <a:rPr lang="en-US" sz="900" dirty="0" err="1">
                  <a:solidFill>
                    <a:srgbClr val="03306F"/>
                  </a:solidFill>
                  <a:latin typeface="Avenir Light" charset="0"/>
                  <a:ea typeface="Avenir Light" charset="0"/>
                  <a:cs typeface="Avenir Light" charset="0"/>
                </a:rPr>
                <a:t>astroparticles</a:t>
              </a:r>
              <a:endParaRPr lang="en-US" sz="900" dirty="0">
                <a:solidFill>
                  <a:srgbClr val="03306F"/>
                </a:solidFill>
                <a:latin typeface="Avenir Light" charset="0"/>
                <a:ea typeface="Avenir Light" charset="0"/>
                <a:cs typeface="Avenir Light" charset="0"/>
              </a:endParaRPr>
            </a:p>
          </p:txBody>
        </p:sp>
        <p:sp>
          <p:nvSpPr>
            <p:cNvPr id="39" name="ZoneTexte 38"/>
            <p:cNvSpPr txBox="1"/>
            <p:nvPr/>
          </p:nvSpPr>
          <p:spPr>
            <a:xfrm>
              <a:off x="439166" y="6224525"/>
              <a:ext cx="2923543" cy="142608"/>
            </a:xfrm>
            <a:prstGeom prst="rect">
              <a:avLst/>
            </a:prstGeom>
            <a:noFill/>
          </p:spPr>
          <p:txBody>
            <a:bodyPr wrap="square" lIns="0" tIns="0" rIns="0" bIns="0" rtlCol="0">
              <a:spAutoFit/>
            </a:bodyPr>
            <a:lstStyle/>
            <a:p>
              <a:pPr>
                <a:lnSpc>
                  <a:spcPct val="85000"/>
                </a:lnSpc>
              </a:pPr>
              <a:r>
                <a:rPr lang="en-US" sz="900" dirty="0">
                  <a:solidFill>
                    <a:srgbClr val="03306F"/>
                  </a:solidFill>
                  <a:latin typeface="Avenir Light" charset="0"/>
                  <a:ea typeface="Avenir Light" charset="0"/>
                  <a:cs typeface="Avenir Light" charset="0"/>
                </a:rPr>
                <a:t>Particle and Nuclear physics</a:t>
              </a:r>
            </a:p>
          </p:txBody>
        </p:sp>
        <p:sp>
          <p:nvSpPr>
            <p:cNvPr id="40" name="ZoneTexte 39"/>
            <p:cNvSpPr txBox="1"/>
            <p:nvPr/>
          </p:nvSpPr>
          <p:spPr>
            <a:xfrm>
              <a:off x="439166" y="6428075"/>
              <a:ext cx="2923543" cy="142608"/>
            </a:xfrm>
            <a:prstGeom prst="rect">
              <a:avLst/>
            </a:prstGeom>
            <a:noFill/>
          </p:spPr>
          <p:txBody>
            <a:bodyPr wrap="square" lIns="0" tIns="0" rIns="0" bIns="0" rtlCol="0">
              <a:spAutoFit/>
            </a:bodyPr>
            <a:lstStyle/>
            <a:p>
              <a:pPr>
                <a:lnSpc>
                  <a:spcPct val="85000"/>
                </a:lnSpc>
              </a:pPr>
              <a:r>
                <a:rPr lang="en-US" sz="900" dirty="0">
                  <a:solidFill>
                    <a:srgbClr val="03306F"/>
                  </a:solidFill>
                  <a:latin typeface="Avenir Light" charset="0"/>
                  <a:ea typeface="Avenir Light" charset="0"/>
                  <a:cs typeface="Avenir Light" charset="0"/>
                </a:rPr>
                <a:t>Neutrons Sources, synchrotrons, lasers</a:t>
              </a:r>
            </a:p>
          </p:txBody>
        </p:sp>
        <p:sp>
          <p:nvSpPr>
            <p:cNvPr id="41" name="ZoneTexte 40"/>
            <p:cNvSpPr txBox="1"/>
            <p:nvPr/>
          </p:nvSpPr>
          <p:spPr>
            <a:xfrm>
              <a:off x="439167" y="5110378"/>
              <a:ext cx="1303165" cy="142608"/>
            </a:xfrm>
            <a:prstGeom prst="rect">
              <a:avLst/>
            </a:prstGeom>
            <a:noFill/>
          </p:spPr>
          <p:txBody>
            <a:bodyPr wrap="square" lIns="0" tIns="0" rIns="0" bIns="0" rtlCol="0">
              <a:spAutoFit/>
            </a:bodyPr>
            <a:lstStyle/>
            <a:p>
              <a:pPr>
                <a:lnSpc>
                  <a:spcPct val="85000"/>
                </a:lnSpc>
              </a:pPr>
              <a:endParaRPr lang="en-US" sz="900" dirty="0">
                <a:solidFill>
                  <a:srgbClr val="03306F"/>
                </a:solidFill>
                <a:latin typeface="Avenir Light" charset="0"/>
                <a:ea typeface="Avenir Light" charset="0"/>
                <a:cs typeface="Avenir Light" charset="0"/>
              </a:endParaRPr>
            </a:p>
          </p:txBody>
        </p:sp>
      </p:grpSp>
      <p:grpSp>
        <p:nvGrpSpPr>
          <p:cNvPr id="42" name="Groupe 95"/>
          <p:cNvGrpSpPr>
            <a:grpSpLocks/>
          </p:cNvGrpSpPr>
          <p:nvPr/>
        </p:nvGrpSpPr>
        <p:grpSpPr>
          <a:xfrm>
            <a:off x="3267036" y="3154976"/>
            <a:ext cx="746219" cy="163412"/>
            <a:chOff x="1791067" y="2304901"/>
            <a:chExt cx="818633" cy="197951"/>
          </a:xfrm>
        </p:grpSpPr>
        <p:sp>
          <p:nvSpPr>
            <p:cNvPr id="43" name="Ellipse 42"/>
            <p:cNvSpPr>
              <a:spLocks/>
            </p:cNvSpPr>
            <p:nvPr/>
          </p:nvSpPr>
          <p:spPr>
            <a:xfrm>
              <a:off x="1791067" y="2304901"/>
              <a:ext cx="157974" cy="174436"/>
            </a:xfrm>
            <a:prstGeom prst="ellipse">
              <a:avLst/>
            </a:prstGeom>
            <a:solidFill>
              <a:srgbClr val="E6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a:solidFill>
                  <a:srgbClr val="03306F"/>
                </a:solidFill>
                <a:latin typeface="Avenir" charset="0"/>
                <a:ea typeface="Avenir" charset="0"/>
                <a:cs typeface="Avenir" charset="0"/>
              </a:endParaRPr>
            </a:p>
          </p:txBody>
        </p:sp>
        <p:sp>
          <p:nvSpPr>
            <p:cNvPr id="44" name="ZoneTexte 43"/>
            <p:cNvSpPr txBox="1"/>
            <p:nvPr/>
          </p:nvSpPr>
          <p:spPr>
            <a:xfrm>
              <a:off x="2064192" y="2344400"/>
              <a:ext cx="545508" cy="158452"/>
            </a:xfrm>
            <a:prstGeom prst="rect">
              <a:avLst/>
            </a:prstGeom>
            <a:noFill/>
          </p:spPr>
          <p:txBody>
            <a:bodyPr wrap="square" lIns="0" tIns="0" rIns="0" bIns="0" rtlCol="0">
              <a:spAutoFit/>
            </a:bodyPr>
            <a:lstStyle/>
            <a:p>
              <a:pPr>
                <a:lnSpc>
                  <a:spcPct val="85000"/>
                </a:lnSpc>
              </a:pPr>
              <a:r>
                <a:rPr lang="fr-FR" sz="1000" b="1" dirty="0" smtClean="0">
                  <a:solidFill>
                    <a:srgbClr val="03306F"/>
                  </a:solidFill>
                  <a:latin typeface="Avenir" charset="0"/>
                  <a:ea typeface="Avenir" charset="0"/>
                  <a:cs typeface="Avenir" charset="0"/>
                </a:rPr>
                <a:t>JLAB</a:t>
              </a:r>
              <a:endParaRPr lang="fr-FR" sz="1000" b="1" dirty="0">
                <a:solidFill>
                  <a:srgbClr val="03306F"/>
                </a:solidFill>
                <a:latin typeface="Avenir" charset="0"/>
                <a:ea typeface="Avenir" charset="0"/>
                <a:cs typeface="Avenir" charset="0"/>
              </a:endParaRPr>
            </a:p>
          </p:txBody>
        </p:sp>
      </p:grpSp>
      <p:grpSp>
        <p:nvGrpSpPr>
          <p:cNvPr id="46" name="Groupe 5"/>
          <p:cNvGrpSpPr>
            <a:grpSpLocks/>
          </p:cNvGrpSpPr>
          <p:nvPr/>
        </p:nvGrpSpPr>
        <p:grpSpPr>
          <a:xfrm>
            <a:off x="5471502" y="2570636"/>
            <a:ext cx="461916" cy="190757"/>
            <a:chOff x="3858932" y="2467715"/>
            <a:chExt cx="555561" cy="286840"/>
          </a:xfrm>
        </p:grpSpPr>
        <p:sp>
          <p:nvSpPr>
            <p:cNvPr id="47" name="ZoneTexte 46"/>
            <p:cNvSpPr txBox="1"/>
            <p:nvPr/>
          </p:nvSpPr>
          <p:spPr>
            <a:xfrm>
              <a:off x="3858932" y="2467715"/>
              <a:ext cx="368258" cy="196691"/>
            </a:xfrm>
            <a:prstGeom prst="rect">
              <a:avLst/>
            </a:prstGeom>
            <a:noFill/>
          </p:spPr>
          <p:txBody>
            <a:bodyPr wrap="square" lIns="0" tIns="0" rIns="0" bIns="0" rtlCol="0">
              <a:spAutoFit/>
            </a:bodyPr>
            <a:lstStyle/>
            <a:p>
              <a:pPr algn="r">
                <a:lnSpc>
                  <a:spcPct val="85000"/>
                </a:lnSpc>
              </a:pPr>
              <a:r>
                <a:rPr lang="fr-FR" sz="1000" b="1" dirty="0">
                  <a:solidFill>
                    <a:srgbClr val="03306F"/>
                  </a:solidFill>
                  <a:latin typeface="Avenir" charset="0"/>
                  <a:ea typeface="Avenir" charset="0"/>
                  <a:cs typeface="Avenir" charset="0"/>
                </a:rPr>
                <a:t>FAIR</a:t>
              </a:r>
            </a:p>
          </p:txBody>
        </p:sp>
        <p:sp>
          <p:nvSpPr>
            <p:cNvPr id="48" name="Ellipse 47"/>
            <p:cNvSpPr>
              <a:spLocks/>
            </p:cNvSpPr>
            <p:nvPr/>
          </p:nvSpPr>
          <p:spPr>
            <a:xfrm>
              <a:off x="4241300" y="2538023"/>
              <a:ext cx="173193" cy="216532"/>
            </a:xfrm>
            <a:prstGeom prst="ellipse">
              <a:avLst/>
            </a:prstGeom>
            <a:solidFill>
              <a:srgbClr val="E6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grpSp>
      <p:sp>
        <p:nvSpPr>
          <p:cNvPr id="49" name="Ellipse 48"/>
          <p:cNvSpPr>
            <a:spLocks/>
          </p:cNvSpPr>
          <p:nvPr/>
        </p:nvSpPr>
        <p:spPr>
          <a:xfrm flipH="1">
            <a:off x="6627868" y="3292966"/>
            <a:ext cx="144000" cy="144000"/>
          </a:xfrm>
          <a:prstGeom prst="ellipse">
            <a:avLst/>
          </a:prstGeom>
          <a:solidFill>
            <a:srgbClr val="931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sp>
        <p:nvSpPr>
          <p:cNvPr id="50" name="ZoneTexte 49"/>
          <p:cNvSpPr txBox="1">
            <a:spLocks/>
          </p:cNvSpPr>
          <p:nvPr/>
        </p:nvSpPr>
        <p:spPr>
          <a:xfrm>
            <a:off x="6872189" y="3275166"/>
            <a:ext cx="651636" cy="137345"/>
          </a:xfrm>
          <a:prstGeom prst="rect">
            <a:avLst/>
          </a:prstGeom>
          <a:noFill/>
        </p:spPr>
        <p:txBody>
          <a:bodyPr wrap="square" lIns="0" tIns="0" rIns="0" bIns="0" rtlCol="0">
            <a:spAutoFit/>
          </a:bodyPr>
          <a:lstStyle/>
          <a:p>
            <a:pPr>
              <a:lnSpc>
                <a:spcPct val="85000"/>
              </a:lnSpc>
            </a:pPr>
            <a:r>
              <a:rPr lang="fr-FR" sz="1050" b="1" dirty="0">
                <a:solidFill>
                  <a:srgbClr val="03306F"/>
                </a:solidFill>
                <a:latin typeface="Avenir" charset="0"/>
                <a:ea typeface="Avenir" charset="0"/>
                <a:cs typeface="Avenir" charset="0"/>
              </a:rPr>
              <a:t>SARAF</a:t>
            </a:r>
          </a:p>
        </p:txBody>
      </p:sp>
      <p:sp>
        <p:nvSpPr>
          <p:cNvPr id="51" name="Ellipse 339"/>
          <p:cNvSpPr>
            <a:spLocks noChangeArrowheads="1"/>
          </p:cNvSpPr>
          <p:nvPr/>
        </p:nvSpPr>
        <p:spPr bwMode="auto">
          <a:xfrm>
            <a:off x="1421138" y="812800"/>
            <a:ext cx="10598142" cy="4885670"/>
          </a:xfrm>
          <a:prstGeom prst="ellipse">
            <a:avLst/>
          </a:prstGeom>
          <a:noFill/>
          <a:ln w="15875" algn="ctr">
            <a:solidFill>
              <a:srgbClr val="DC1F28"/>
            </a:solidFill>
            <a:prstDash val="sysDot"/>
            <a:round/>
            <a:headEnd/>
            <a:tailEnd/>
          </a:ln>
        </p:spPr>
        <p:txBody>
          <a:bodyPr/>
          <a:lstStyle/>
          <a:p>
            <a:pPr>
              <a:lnSpc>
                <a:spcPct val="85000"/>
              </a:lnSpc>
            </a:pPr>
            <a:endParaRPr lang="fr-FR" sz="1600">
              <a:solidFill>
                <a:srgbClr val="03306F"/>
              </a:solidFill>
              <a:latin typeface="Avenir" charset="0"/>
              <a:ea typeface="Avenir" charset="0"/>
              <a:cs typeface="Avenir" charset="0"/>
            </a:endParaRPr>
          </a:p>
        </p:txBody>
      </p:sp>
      <p:pic>
        <p:nvPicPr>
          <p:cNvPr id="52" name="Image 341" descr="nasalogo_med.pn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25254" y="1677691"/>
            <a:ext cx="757783" cy="550268"/>
          </a:xfrm>
          <a:prstGeom prst="rect">
            <a:avLst/>
          </a:prstGeom>
          <a:noFill/>
          <a:ln w="9525">
            <a:noFill/>
            <a:miter lim="800000"/>
            <a:headEnd/>
            <a:tailEnd/>
          </a:ln>
        </p:spPr>
      </p:pic>
      <p:pic>
        <p:nvPicPr>
          <p:cNvPr id="53" name="Image 344" descr="logo_esa.gif"/>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43952" y="5436144"/>
            <a:ext cx="1554055" cy="584915"/>
          </a:xfrm>
          <a:prstGeom prst="rect">
            <a:avLst/>
          </a:prstGeom>
          <a:solidFill>
            <a:schemeClr val="bg1"/>
          </a:solidFill>
          <a:ln w="9525">
            <a:noFill/>
            <a:miter lim="800000"/>
            <a:headEnd/>
            <a:tailEnd/>
          </a:ln>
        </p:spPr>
      </p:pic>
      <p:sp>
        <p:nvSpPr>
          <p:cNvPr id="54" name="Ellipse 53"/>
          <p:cNvSpPr>
            <a:spLocks/>
          </p:cNvSpPr>
          <p:nvPr/>
        </p:nvSpPr>
        <p:spPr>
          <a:xfrm>
            <a:off x="2053221" y="2860416"/>
            <a:ext cx="144000" cy="144000"/>
          </a:xfrm>
          <a:prstGeom prst="ellipse">
            <a:avLst/>
          </a:prstGeom>
          <a:solidFill>
            <a:srgbClr val="008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000" dirty="0">
              <a:solidFill>
                <a:srgbClr val="03306F"/>
              </a:solidFill>
              <a:latin typeface="Avenir" charset="0"/>
              <a:ea typeface="Avenir" charset="0"/>
              <a:cs typeface="Avenir" charset="0"/>
            </a:endParaRPr>
          </a:p>
        </p:txBody>
      </p:sp>
      <p:pic>
        <p:nvPicPr>
          <p:cNvPr id="55" name="Image 5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05456" y="4056868"/>
            <a:ext cx="831438" cy="446015"/>
          </a:xfrm>
          <a:prstGeom prst="rect">
            <a:avLst/>
          </a:prstGeom>
          <a:solidFill>
            <a:schemeClr val="bg1"/>
          </a:solidFill>
        </p:spPr>
      </p:pic>
      <p:sp>
        <p:nvSpPr>
          <p:cNvPr id="56" name="Ellipse 55"/>
          <p:cNvSpPr>
            <a:spLocks/>
          </p:cNvSpPr>
          <p:nvPr/>
        </p:nvSpPr>
        <p:spPr>
          <a:xfrm flipH="1">
            <a:off x="652836" y="3742936"/>
            <a:ext cx="144000" cy="144000"/>
          </a:xfrm>
          <a:prstGeom prst="ellipse">
            <a:avLst/>
          </a:prstGeom>
          <a:solidFill>
            <a:srgbClr val="008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en-US" sz="1000" dirty="0">
              <a:solidFill>
                <a:srgbClr val="03306F"/>
              </a:solidFill>
              <a:latin typeface="Avenir" charset="0"/>
              <a:ea typeface="Avenir" charset="0"/>
              <a:cs typeface="Avenir" charset="0"/>
            </a:endParaRPr>
          </a:p>
        </p:txBody>
      </p:sp>
      <p:sp>
        <p:nvSpPr>
          <p:cNvPr id="57" name="ZoneTexte 56"/>
          <p:cNvSpPr txBox="1"/>
          <p:nvPr/>
        </p:nvSpPr>
        <p:spPr>
          <a:xfrm>
            <a:off x="596839" y="3566530"/>
            <a:ext cx="692307" cy="130805"/>
          </a:xfrm>
          <a:prstGeom prst="rect">
            <a:avLst/>
          </a:prstGeom>
          <a:noFill/>
        </p:spPr>
        <p:txBody>
          <a:bodyPr wrap="square" lIns="0" tIns="0" rIns="0" bIns="0" rtlCol="0">
            <a:spAutoFit/>
          </a:bodyPr>
          <a:lstStyle/>
          <a:p>
            <a:pPr>
              <a:lnSpc>
                <a:spcPct val="85000"/>
              </a:lnSpc>
            </a:pPr>
            <a:r>
              <a:rPr lang="fr-FR" sz="1000" b="1" dirty="0">
                <a:solidFill>
                  <a:srgbClr val="03306F"/>
                </a:solidFill>
                <a:latin typeface="Avenir" charset="0"/>
                <a:ea typeface="Avenir" charset="0"/>
                <a:cs typeface="Avenir" charset="0"/>
              </a:rPr>
              <a:t>MEGACAM</a:t>
            </a:r>
          </a:p>
        </p:txBody>
      </p:sp>
      <p:grpSp>
        <p:nvGrpSpPr>
          <p:cNvPr id="58" name="Groupe 31"/>
          <p:cNvGrpSpPr>
            <a:grpSpLocks/>
          </p:cNvGrpSpPr>
          <p:nvPr/>
        </p:nvGrpSpPr>
        <p:grpSpPr>
          <a:xfrm>
            <a:off x="4728056" y="3144429"/>
            <a:ext cx="754505" cy="202833"/>
            <a:chOff x="3843167" y="3095892"/>
            <a:chExt cx="970180" cy="273292"/>
          </a:xfrm>
        </p:grpSpPr>
        <p:sp>
          <p:nvSpPr>
            <p:cNvPr id="59" name="Ellipse 58"/>
            <p:cNvSpPr>
              <a:spLocks/>
            </p:cNvSpPr>
            <p:nvPr/>
          </p:nvSpPr>
          <p:spPr>
            <a:xfrm>
              <a:off x="3843167" y="3175162"/>
              <a:ext cx="185162" cy="19402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a:solidFill>
                  <a:srgbClr val="03306F"/>
                </a:solidFill>
                <a:latin typeface="Avenir" charset="0"/>
                <a:ea typeface="Avenir" charset="0"/>
                <a:cs typeface="Avenir" charset="0"/>
              </a:endParaRPr>
            </a:p>
          </p:txBody>
        </p:sp>
        <p:sp>
          <p:nvSpPr>
            <p:cNvPr id="60" name="ZoneTexte 59"/>
            <p:cNvSpPr txBox="1"/>
            <p:nvPr/>
          </p:nvSpPr>
          <p:spPr>
            <a:xfrm>
              <a:off x="4094905" y="3095892"/>
              <a:ext cx="718442" cy="176243"/>
            </a:xfrm>
            <a:prstGeom prst="rect">
              <a:avLst/>
            </a:prstGeom>
            <a:noFill/>
          </p:spPr>
          <p:txBody>
            <a:bodyPr wrap="square" lIns="0" tIns="0" rIns="0" bIns="0" rtlCol="0">
              <a:spAutoFit/>
            </a:bodyPr>
            <a:lstStyle/>
            <a:p>
              <a:pPr>
                <a:lnSpc>
                  <a:spcPct val="85000"/>
                </a:lnSpc>
              </a:pPr>
              <a:r>
                <a:rPr lang="fr-FR" sz="1000" b="1" dirty="0">
                  <a:solidFill>
                    <a:srgbClr val="03306F"/>
                  </a:solidFill>
                  <a:latin typeface="Avenir" charset="0"/>
                  <a:ea typeface="Avenir" charset="0"/>
                  <a:cs typeface="Avenir" charset="0"/>
                </a:rPr>
                <a:t>CTA</a:t>
              </a:r>
            </a:p>
          </p:txBody>
        </p:sp>
      </p:grpSp>
      <p:sp>
        <p:nvSpPr>
          <p:cNvPr id="62" name="Titre 2">
            <a:extLst>
              <a:ext uri="{FF2B5EF4-FFF2-40B4-BE49-F238E27FC236}">
                <a16:creationId xmlns:a16="http://schemas.microsoft.com/office/drawing/2014/main" id="{ED46A1FD-97CF-EE07-AF94-BF520B8A9A0B}"/>
              </a:ext>
            </a:extLst>
          </p:cNvPr>
          <p:cNvSpPr>
            <a:spLocks noGrp="1"/>
          </p:cNvSpPr>
          <p:nvPr>
            <p:ph type="title"/>
          </p:nvPr>
        </p:nvSpPr>
        <p:spPr>
          <a:xfrm>
            <a:off x="623888" y="314036"/>
            <a:ext cx="10836275" cy="871826"/>
          </a:xfrm>
        </p:spPr>
        <p:txBody>
          <a:bodyPr/>
          <a:lstStyle/>
          <a:p>
            <a:r>
              <a:rPr lang="fr-FR" dirty="0"/>
              <a:t>International collaborations</a:t>
            </a:r>
          </a:p>
        </p:txBody>
      </p:sp>
      <p:grpSp>
        <p:nvGrpSpPr>
          <p:cNvPr id="63" name="Groupe 31"/>
          <p:cNvGrpSpPr>
            <a:grpSpLocks/>
          </p:cNvGrpSpPr>
          <p:nvPr/>
        </p:nvGrpSpPr>
        <p:grpSpPr>
          <a:xfrm>
            <a:off x="9156873" y="2774995"/>
            <a:ext cx="730885" cy="196256"/>
            <a:chOff x="3873539" y="3095892"/>
            <a:chExt cx="939808" cy="264432"/>
          </a:xfrm>
        </p:grpSpPr>
        <p:sp>
          <p:nvSpPr>
            <p:cNvPr id="64" name="Ellipse 63"/>
            <p:cNvSpPr>
              <a:spLocks noChangeAspect="1"/>
            </p:cNvSpPr>
            <p:nvPr/>
          </p:nvSpPr>
          <p:spPr>
            <a:xfrm>
              <a:off x="3873539" y="3175161"/>
              <a:ext cx="185162" cy="18516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sp>
          <p:nvSpPr>
            <p:cNvPr id="65" name="ZoneTexte 64"/>
            <p:cNvSpPr txBox="1"/>
            <p:nvPr/>
          </p:nvSpPr>
          <p:spPr>
            <a:xfrm>
              <a:off x="4094905" y="3095892"/>
              <a:ext cx="718442" cy="176243"/>
            </a:xfrm>
            <a:prstGeom prst="rect">
              <a:avLst/>
            </a:prstGeom>
            <a:noFill/>
          </p:spPr>
          <p:txBody>
            <a:bodyPr wrap="square" lIns="0" tIns="0" rIns="0" bIns="0" rtlCol="0">
              <a:spAutoFit/>
            </a:bodyPr>
            <a:lstStyle/>
            <a:p>
              <a:pPr>
                <a:lnSpc>
                  <a:spcPct val="85000"/>
                </a:lnSpc>
              </a:pPr>
              <a:r>
                <a:rPr lang="fr-FR" sz="1000" b="1" dirty="0">
                  <a:solidFill>
                    <a:srgbClr val="03306F"/>
                  </a:solidFill>
                  <a:latin typeface="Avenir" charset="0"/>
                  <a:ea typeface="Avenir" charset="0"/>
                  <a:cs typeface="Avenir" charset="0"/>
                </a:rPr>
                <a:t>SVOM</a:t>
              </a:r>
            </a:p>
          </p:txBody>
        </p:sp>
      </p:grpSp>
      <p:sp>
        <p:nvSpPr>
          <p:cNvPr id="66" name="ZoneTexte 65"/>
          <p:cNvSpPr txBox="1"/>
          <p:nvPr/>
        </p:nvSpPr>
        <p:spPr>
          <a:xfrm>
            <a:off x="2015383" y="2690569"/>
            <a:ext cx="692307" cy="130805"/>
          </a:xfrm>
          <a:prstGeom prst="rect">
            <a:avLst/>
          </a:prstGeom>
          <a:noFill/>
        </p:spPr>
        <p:txBody>
          <a:bodyPr wrap="square" lIns="0" tIns="0" rIns="0" bIns="0" rtlCol="0">
            <a:spAutoFit/>
          </a:bodyPr>
          <a:lstStyle/>
          <a:p>
            <a:pPr>
              <a:lnSpc>
                <a:spcPct val="85000"/>
              </a:lnSpc>
            </a:pPr>
            <a:r>
              <a:rPr lang="fr-FR" sz="1000" b="1" dirty="0">
                <a:solidFill>
                  <a:srgbClr val="03306F"/>
                </a:solidFill>
                <a:latin typeface="Avenir" charset="0"/>
                <a:ea typeface="Avenir" charset="0"/>
                <a:cs typeface="Avenir" charset="0"/>
              </a:rPr>
              <a:t>DESI</a:t>
            </a:r>
          </a:p>
        </p:txBody>
      </p:sp>
      <p:sp>
        <p:nvSpPr>
          <p:cNvPr id="68" name="ZoneTexte 67"/>
          <p:cNvSpPr txBox="1"/>
          <p:nvPr/>
        </p:nvSpPr>
        <p:spPr>
          <a:xfrm>
            <a:off x="2955781" y="2719789"/>
            <a:ext cx="692307" cy="130805"/>
          </a:xfrm>
          <a:prstGeom prst="rect">
            <a:avLst/>
          </a:prstGeom>
          <a:noFill/>
        </p:spPr>
        <p:txBody>
          <a:bodyPr wrap="square" lIns="0" tIns="0" rIns="0" bIns="0" rtlCol="0">
            <a:spAutoFit/>
          </a:bodyPr>
          <a:lstStyle/>
          <a:p>
            <a:pPr>
              <a:lnSpc>
                <a:spcPct val="85000"/>
              </a:lnSpc>
            </a:pPr>
            <a:r>
              <a:rPr lang="fr-FR" sz="1000" b="1" dirty="0">
                <a:solidFill>
                  <a:srgbClr val="03306F"/>
                </a:solidFill>
                <a:latin typeface="Avenir" charset="0"/>
                <a:ea typeface="Avenir" charset="0"/>
                <a:cs typeface="Avenir" charset="0"/>
              </a:rPr>
              <a:t>PIPII-DUNE</a:t>
            </a:r>
          </a:p>
        </p:txBody>
      </p:sp>
      <p:sp>
        <p:nvSpPr>
          <p:cNvPr id="69" name="Ellipse 68"/>
          <p:cNvSpPr>
            <a:spLocks/>
          </p:cNvSpPr>
          <p:nvPr/>
        </p:nvSpPr>
        <p:spPr>
          <a:xfrm flipV="1">
            <a:off x="3630262" y="2867764"/>
            <a:ext cx="144000" cy="144000"/>
          </a:xfrm>
          <a:prstGeom prst="ellipse">
            <a:avLst/>
          </a:prstGeom>
          <a:solidFill>
            <a:srgbClr val="E6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a:solidFill>
                <a:srgbClr val="03306F"/>
              </a:solidFill>
              <a:latin typeface="Avenir" charset="0"/>
              <a:ea typeface="Avenir" charset="0"/>
              <a:cs typeface="Avenir" charset="0"/>
            </a:endParaRPr>
          </a:p>
        </p:txBody>
      </p:sp>
      <p:sp>
        <p:nvSpPr>
          <p:cNvPr id="70" name="ZoneTexte 69"/>
          <p:cNvSpPr txBox="1"/>
          <p:nvPr/>
        </p:nvSpPr>
        <p:spPr>
          <a:xfrm>
            <a:off x="3852101" y="2850594"/>
            <a:ext cx="497254" cy="130805"/>
          </a:xfrm>
          <a:prstGeom prst="rect">
            <a:avLst/>
          </a:prstGeom>
          <a:noFill/>
        </p:spPr>
        <p:txBody>
          <a:bodyPr wrap="square" lIns="0" tIns="0" rIns="0" bIns="0" rtlCol="0">
            <a:spAutoFit/>
          </a:bodyPr>
          <a:lstStyle/>
          <a:p>
            <a:pPr>
              <a:lnSpc>
                <a:spcPct val="85000"/>
              </a:lnSpc>
            </a:pPr>
            <a:r>
              <a:rPr lang="fr-FR" sz="1000" b="1" dirty="0">
                <a:solidFill>
                  <a:srgbClr val="03306F"/>
                </a:solidFill>
                <a:latin typeface="Avenir" charset="0"/>
                <a:ea typeface="Avenir" charset="0"/>
                <a:cs typeface="Avenir" charset="0"/>
              </a:rPr>
              <a:t>EIC</a:t>
            </a:r>
          </a:p>
        </p:txBody>
      </p:sp>
      <p:sp>
        <p:nvSpPr>
          <p:cNvPr id="72" name="Ellipse 71"/>
          <p:cNvSpPr>
            <a:spLocks/>
          </p:cNvSpPr>
          <p:nvPr/>
        </p:nvSpPr>
        <p:spPr>
          <a:xfrm>
            <a:off x="5892985" y="2731384"/>
            <a:ext cx="144000" cy="144000"/>
          </a:xfrm>
          <a:prstGeom prst="ellipse">
            <a:avLst/>
          </a:prstGeom>
          <a:solidFill>
            <a:srgbClr val="E6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sp>
        <p:nvSpPr>
          <p:cNvPr id="73" name="ZoneTexte 72"/>
          <p:cNvSpPr txBox="1"/>
          <p:nvPr/>
        </p:nvSpPr>
        <p:spPr>
          <a:xfrm>
            <a:off x="5973639" y="2714072"/>
            <a:ext cx="306184" cy="130805"/>
          </a:xfrm>
          <a:prstGeom prst="rect">
            <a:avLst/>
          </a:prstGeom>
          <a:noFill/>
        </p:spPr>
        <p:txBody>
          <a:bodyPr wrap="square" lIns="0" tIns="0" rIns="0" bIns="0" rtlCol="0">
            <a:spAutoFit/>
          </a:bodyPr>
          <a:lstStyle/>
          <a:p>
            <a:pPr algn="r">
              <a:lnSpc>
                <a:spcPct val="85000"/>
              </a:lnSpc>
            </a:pPr>
            <a:r>
              <a:rPr lang="fr-FR" sz="1000" b="1" dirty="0">
                <a:solidFill>
                  <a:srgbClr val="03306F"/>
                </a:solidFill>
                <a:latin typeface="Avenir" charset="0"/>
                <a:ea typeface="Avenir" charset="0"/>
                <a:cs typeface="Avenir" charset="0"/>
              </a:rPr>
              <a:t>MPI</a:t>
            </a:r>
          </a:p>
        </p:txBody>
      </p:sp>
      <p:sp>
        <p:nvSpPr>
          <p:cNvPr id="74" name="Ellipse 73"/>
          <p:cNvSpPr>
            <a:spLocks/>
          </p:cNvSpPr>
          <p:nvPr/>
        </p:nvSpPr>
        <p:spPr>
          <a:xfrm flipH="1">
            <a:off x="5435457" y="3096645"/>
            <a:ext cx="144000" cy="144000"/>
          </a:xfrm>
          <a:prstGeom prst="ellipse">
            <a:avLst/>
          </a:prstGeom>
          <a:solidFill>
            <a:srgbClr val="9311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sp>
        <p:nvSpPr>
          <p:cNvPr id="76" name="ZoneTexte 75"/>
          <p:cNvSpPr txBox="1"/>
          <p:nvPr/>
        </p:nvSpPr>
        <p:spPr>
          <a:xfrm>
            <a:off x="5959715" y="2198011"/>
            <a:ext cx="810144" cy="130805"/>
          </a:xfrm>
          <a:prstGeom prst="rect">
            <a:avLst/>
          </a:prstGeom>
          <a:noFill/>
        </p:spPr>
        <p:txBody>
          <a:bodyPr wrap="square" lIns="0" tIns="0" rIns="0" bIns="0" rtlCol="0">
            <a:spAutoFit/>
          </a:bodyPr>
          <a:lstStyle/>
          <a:p>
            <a:pPr>
              <a:lnSpc>
                <a:spcPct val="85000"/>
              </a:lnSpc>
            </a:pPr>
            <a:r>
              <a:rPr lang="fr-FR" sz="1000" b="1" dirty="0">
                <a:solidFill>
                  <a:srgbClr val="03306F"/>
                </a:solidFill>
                <a:latin typeface="Avenir" charset="0"/>
                <a:ea typeface="Avenir" charset="0"/>
                <a:cs typeface="Avenir" charset="0"/>
              </a:rPr>
              <a:t>ESS</a:t>
            </a:r>
          </a:p>
        </p:txBody>
      </p:sp>
      <p:pic>
        <p:nvPicPr>
          <p:cNvPr id="2" name="Imag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90767" y="1335492"/>
            <a:ext cx="1004460" cy="698268"/>
          </a:xfrm>
          <a:prstGeom prst="rect">
            <a:avLst/>
          </a:prstGeom>
        </p:spPr>
      </p:pic>
      <p:grpSp>
        <p:nvGrpSpPr>
          <p:cNvPr id="61" name="Groupe 31"/>
          <p:cNvGrpSpPr>
            <a:grpSpLocks/>
          </p:cNvGrpSpPr>
          <p:nvPr/>
        </p:nvGrpSpPr>
        <p:grpSpPr>
          <a:xfrm>
            <a:off x="3578893" y="5109005"/>
            <a:ext cx="754505" cy="202833"/>
            <a:chOff x="3843167" y="3095892"/>
            <a:chExt cx="970180" cy="273292"/>
          </a:xfrm>
        </p:grpSpPr>
        <p:sp>
          <p:nvSpPr>
            <p:cNvPr id="67" name="Ellipse 66"/>
            <p:cNvSpPr>
              <a:spLocks/>
            </p:cNvSpPr>
            <p:nvPr/>
          </p:nvSpPr>
          <p:spPr>
            <a:xfrm>
              <a:off x="3843167" y="3175162"/>
              <a:ext cx="185162" cy="19402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a:solidFill>
                  <a:srgbClr val="03306F"/>
                </a:solidFill>
                <a:latin typeface="Avenir" charset="0"/>
                <a:ea typeface="Avenir" charset="0"/>
                <a:cs typeface="Avenir" charset="0"/>
              </a:endParaRPr>
            </a:p>
          </p:txBody>
        </p:sp>
        <p:sp>
          <p:nvSpPr>
            <p:cNvPr id="71" name="ZoneTexte 70"/>
            <p:cNvSpPr txBox="1"/>
            <p:nvPr/>
          </p:nvSpPr>
          <p:spPr>
            <a:xfrm>
              <a:off x="4094905" y="3095892"/>
              <a:ext cx="718442" cy="176243"/>
            </a:xfrm>
            <a:prstGeom prst="rect">
              <a:avLst/>
            </a:prstGeom>
            <a:noFill/>
          </p:spPr>
          <p:txBody>
            <a:bodyPr wrap="square" lIns="0" tIns="0" rIns="0" bIns="0" rtlCol="0">
              <a:spAutoFit/>
            </a:bodyPr>
            <a:lstStyle/>
            <a:p>
              <a:pPr>
                <a:lnSpc>
                  <a:spcPct val="85000"/>
                </a:lnSpc>
              </a:pPr>
              <a:r>
                <a:rPr lang="fr-FR" sz="1000" b="1" dirty="0">
                  <a:solidFill>
                    <a:srgbClr val="03306F"/>
                  </a:solidFill>
                  <a:latin typeface="Avenir" charset="0"/>
                  <a:ea typeface="Avenir" charset="0"/>
                  <a:cs typeface="Avenir" charset="0"/>
                </a:rPr>
                <a:t>CTA</a:t>
              </a:r>
            </a:p>
          </p:txBody>
        </p:sp>
      </p:grpSp>
      <p:sp>
        <p:nvSpPr>
          <p:cNvPr id="77" name="Ellipse 76"/>
          <p:cNvSpPr>
            <a:spLocks/>
          </p:cNvSpPr>
          <p:nvPr/>
        </p:nvSpPr>
        <p:spPr>
          <a:xfrm>
            <a:off x="6315868" y="5200636"/>
            <a:ext cx="144000" cy="144000"/>
          </a:xfrm>
          <a:prstGeom prst="ellipse">
            <a:avLst/>
          </a:prstGeom>
          <a:solidFill>
            <a:srgbClr val="0086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sp>
        <p:nvSpPr>
          <p:cNvPr id="78" name="ZoneTexte 77"/>
          <p:cNvSpPr txBox="1">
            <a:spLocks/>
          </p:cNvSpPr>
          <p:nvPr/>
        </p:nvSpPr>
        <p:spPr>
          <a:xfrm>
            <a:off x="5775167" y="5226740"/>
            <a:ext cx="1021829" cy="130805"/>
          </a:xfrm>
          <a:prstGeom prst="rect">
            <a:avLst/>
          </a:prstGeom>
          <a:noFill/>
        </p:spPr>
        <p:txBody>
          <a:bodyPr wrap="square" lIns="0" tIns="0" rIns="0" bIns="0" rtlCol="0">
            <a:spAutoFit/>
          </a:bodyPr>
          <a:lstStyle/>
          <a:p>
            <a:pPr algn="r">
              <a:lnSpc>
                <a:spcPct val="85000"/>
              </a:lnSpc>
            </a:pPr>
            <a:r>
              <a:rPr lang="fr-FR" sz="1000" b="1" dirty="0" smtClean="0">
                <a:solidFill>
                  <a:srgbClr val="03306F"/>
                </a:solidFill>
                <a:latin typeface="Avenir" charset="0"/>
                <a:ea typeface="Avenir" charset="0"/>
                <a:cs typeface="Avenir" charset="0"/>
              </a:rPr>
              <a:t>SKA</a:t>
            </a:r>
            <a:endParaRPr lang="fr-FR" sz="1000" b="1" dirty="0">
              <a:solidFill>
                <a:srgbClr val="03306F"/>
              </a:solidFill>
              <a:latin typeface="Avenir" charset="0"/>
              <a:ea typeface="Avenir" charset="0"/>
              <a:cs typeface="Avenir" charset="0"/>
            </a:endParaRPr>
          </a:p>
        </p:txBody>
      </p:sp>
      <p:sp>
        <p:nvSpPr>
          <p:cNvPr id="79" name="Ellipse 78"/>
          <p:cNvSpPr>
            <a:spLocks/>
          </p:cNvSpPr>
          <p:nvPr/>
        </p:nvSpPr>
        <p:spPr>
          <a:xfrm>
            <a:off x="5493593" y="2761826"/>
            <a:ext cx="144000" cy="144001"/>
          </a:xfrm>
          <a:prstGeom prst="ellipse">
            <a:avLst/>
          </a:prstGeom>
          <a:solidFill>
            <a:srgbClr val="DC1F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b="1">
              <a:solidFill>
                <a:srgbClr val="03306F"/>
              </a:solidFill>
              <a:latin typeface="Avenir" charset="0"/>
              <a:ea typeface="Avenir" charset="0"/>
              <a:cs typeface="Avenir" charset="0"/>
            </a:endParaRPr>
          </a:p>
        </p:txBody>
      </p:sp>
      <p:sp>
        <p:nvSpPr>
          <p:cNvPr id="80" name="ZoneTexte 79"/>
          <p:cNvSpPr txBox="1"/>
          <p:nvPr/>
        </p:nvSpPr>
        <p:spPr>
          <a:xfrm>
            <a:off x="5050006" y="2761713"/>
            <a:ext cx="804275" cy="143886"/>
          </a:xfrm>
          <a:prstGeom prst="rect">
            <a:avLst/>
          </a:prstGeom>
          <a:noFill/>
        </p:spPr>
        <p:txBody>
          <a:bodyPr wrap="square" lIns="0" tIns="0" rIns="0" bIns="0" rtlCol="0">
            <a:spAutoFit/>
          </a:bodyPr>
          <a:lstStyle/>
          <a:p>
            <a:pPr>
              <a:lnSpc>
                <a:spcPct val="85000"/>
              </a:lnSpc>
            </a:pPr>
            <a:r>
              <a:rPr lang="fr-FR" sz="1100" b="1" dirty="0" smtClean="0">
                <a:latin typeface="Avenir" charset="0"/>
                <a:ea typeface="Avenir" charset="0"/>
                <a:cs typeface="Avenir" charset="0"/>
              </a:rPr>
              <a:t>GANIL</a:t>
            </a:r>
            <a:endParaRPr lang="fr-FR" sz="1100" b="1" dirty="0">
              <a:latin typeface="Avenir" charset="0"/>
              <a:ea typeface="Avenir" charset="0"/>
              <a:cs typeface="Avenir" charset="0"/>
            </a:endParaRPr>
          </a:p>
        </p:txBody>
      </p:sp>
      <p:sp>
        <p:nvSpPr>
          <p:cNvPr id="81" name="Ellipse 80"/>
          <p:cNvSpPr>
            <a:spLocks/>
          </p:cNvSpPr>
          <p:nvPr/>
        </p:nvSpPr>
        <p:spPr>
          <a:xfrm flipV="1">
            <a:off x="6000411" y="3001555"/>
            <a:ext cx="114612" cy="82859"/>
          </a:xfrm>
          <a:prstGeom prst="ellipse">
            <a:avLst/>
          </a:prstGeom>
          <a:solidFill>
            <a:srgbClr val="E6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a:solidFill>
                <a:srgbClr val="03306F"/>
              </a:solidFill>
              <a:latin typeface="Avenir" charset="0"/>
              <a:ea typeface="Avenir" charset="0"/>
              <a:cs typeface="Avenir" charset="0"/>
            </a:endParaRPr>
          </a:p>
        </p:txBody>
      </p:sp>
      <p:sp>
        <p:nvSpPr>
          <p:cNvPr id="82" name="Ellipse 81"/>
          <p:cNvSpPr>
            <a:spLocks/>
          </p:cNvSpPr>
          <p:nvPr/>
        </p:nvSpPr>
        <p:spPr>
          <a:xfrm flipV="1">
            <a:off x="6171868" y="2132454"/>
            <a:ext cx="144000" cy="144000"/>
          </a:xfrm>
          <a:prstGeom prst="ellipse">
            <a:avLst/>
          </a:prstGeom>
          <a:solidFill>
            <a:srgbClr val="E6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a:solidFill>
                <a:srgbClr val="03306F"/>
              </a:solidFill>
              <a:latin typeface="Avenir" charset="0"/>
              <a:ea typeface="Avenir" charset="0"/>
              <a:cs typeface="Avenir" charset="0"/>
            </a:endParaRPr>
          </a:p>
        </p:txBody>
      </p:sp>
      <p:sp>
        <p:nvSpPr>
          <p:cNvPr id="83" name="Ellipse 82"/>
          <p:cNvSpPr>
            <a:spLocks/>
          </p:cNvSpPr>
          <p:nvPr/>
        </p:nvSpPr>
        <p:spPr>
          <a:xfrm flipV="1">
            <a:off x="5948472" y="2910638"/>
            <a:ext cx="114774" cy="86690"/>
          </a:xfrm>
          <a:prstGeom prst="ellipse">
            <a:avLst/>
          </a:prstGeom>
          <a:solidFill>
            <a:srgbClr val="E6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endParaRPr lang="fr-FR" sz="1000">
              <a:solidFill>
                <a:srgbClr val="03306F"/>
              </a:solidFill>
              <a:latin typeface="Avenir" charset="0"/>
              <a:ea typeface="Avenir" charset="0"/>
              <a:cs typeface="Avenir" charset="0"/>
            </a:endParaRPr>
          </a:p>
        </p:txBody>
      </p:sp>
    </p:spTree>
    <p:extLst>
      <p:ext uri="{BB962C8B-B14F-4D97-AF65-F5344CB8AC3E}">
        <p14:creationId xmlns:p14="http://schemas.microsoft.com/office/powerpoint/2010/main" val="3953733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a:extLst>
              <a:ext uri="{FF2B5EF4-FFF2-40B4-BE49-F238E27FC236}">
                <a16:creationId xmlns:a16="http://schemas.microsoft.com/office/drawing/2014/main" id="{C80C1AD0-5771-047C-0A06-448AC8EF118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524689" y="1119655"/>
            <a:ext cx="3295295" cy="26067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22">
            <a:extLst>
              <a:ext uri="{FF2B5EF4-FFF2-40B4-BE49-F238E27FC236}">
                <a16:creationId xmlns:a16="http://schemas.microsoft.com/office/drawing/2014/main" id="{3A274F58-0482-966F-954D-978F66EFFCD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6525" y="4872117"/>
            <a:ext cx="1614359" cy="1180851"/>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Titre 2">
            <a:extLst>
              <a:ext uri="{FF2B5EF4-FFF2-40B4-BE49-F238E27FC236}">
                <a16:creationId xmlns:a16="http://schemas.microsoft.com/office/drawing/2014/main" id="{FAA05843-6F2E-65A3-BF36-29F9046D3CE0}"/>
              </a:ext>
            </a:extLst>
          </p:cNvPr>
          <p:cNvSpPr>
            <a:spLocks noGrp="1"/>
          </p:cNvSpPr>
          <p:nvPr>
            <p:ph type="title"/>
          </p:nvPr>
        </p:nvSpPr>
        <p:spPr/>
        <p:txBody>
          <a:bodyPr/>
          <a:lstStyle/>
          <a:p>
            <a:r>
              <a:rPr lang="en-US" dirty="0"/>
              <a:t>Platforms</a:t>
            </a:r>
          </a:p>
        </p:txBody>
      </p:sp>
      <p:sp>
        <p:nvSpPr>
          <p:cNvPr id="4" name="Espace réservé du numéro de diapositive 3">
            <a:extLst>
              <a:ext uri="{FF2B5EF4-FFF2-40B4-BE49-F238E27FC236}">
                <a16:creationId xmlns:a16="http://schemas.microsoft.com/office/drawing/2014/main" id="{D6399203-CCD8-F69B-8E2F-0F106EC06649}"/>
              </a:ext>
            </a:extLst>
          </p:cNvPr>
          <p:cNvSpPr>
            <a:spLocks noGrp="1"/>
          </p:cNvSpPr>
          <p:nvPr>
            <p:ph type="sldNum" sz="quarter" idx="12"/>
          </p:nvPr>
        </p:nvSpPr>
        <p:spPr/>
        <p:txBody>
          <a:bodyPr/>
          <a:lstStyle/>
          <a:p>
            <a:fld id="{3189A19D-257F-46DB-B489-B636DE585FAA}" type="slidenum">
              <a:rPr lang="en-US" smtClean="0"/>
              <a:t>18</a:t>
            </a:fld>
            <a:endParaRPr lang="en-US" dirty="0"/>
          </a:p>
        </p:txBody>
      </p:sp>
      <p:pic>
        <p:nvPicPr>
          <p:cNvPr id="6" name="Image 5">
            <a:extLst>
              <a:ext uri="{FF2B5EF4-FFF2-40B4-BE49-F238E27FC236}">
                <a16:creationId xmlns:a16="http://schemas.microsoft.com/office/drawing/2014/main" id="{78F5E42E-AFD0-E9A8-FD0B-5FD3E1B545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7093" y="1129929"/>
            <a:ext cx="3293196" cy="2542880"/>
          </a:xfrm>
          <a:prstGeom prst="rect">
            <a:avLst/>
          </a:prstGeom>
          <a:ln>
            <a:solidFill>
              <a:schemeClr val="tx1"/>
            </a:solidFill>
          </a:ln>
          <a:effectLst>
            <a:glow>
              <a:schemeClr val="accent1"/>
            </a:glow>
          </a:effectLst>
        </p:spPr>
      </p:pic>
      <p:pic>
        <p:nvPicPr>
          <p:cNvPr id="7" name="Image 6">
            <a:extLst>
              <a:ext uri="{FF2B5EF4-FFF2-40B4-BE49-F238E27FC236}">
                <a16:creationId xmlns:a16="http://schemas.microsoft.com/office/drawing/2014/main" id="{BA5A6E42-15D2-EA17-42A7-00C8604F93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1084" y="4835599"/>
            <a:ext cx="1685441" cy="1227202"/>
          </a:xfrm>
          <a:prstGeom prst="rect">
            <a:avLst/>
          </a:prstGeom>
          <a:ln>
            <a:solidFill>
              <a:schemeClr val="tx1"/>
            </a:solidFill>
          </a:ln>
        </p:spPr>
      </p:pic>
      <p:pic>
        <p:nvPicPr>
          <p:cNvPr id="10" name="Image 9">
            <a:extLst>
              <a:ext uri="{FF2B5EF4-FFF2-40B4-BE49-F238E27FC236}">
                <a16:creationId xmlns:a16="http://schemas.microsoft.com/office/drawing/2014/main" id="{98D9FD03-380E-02F8-60D5-630653CA96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6598" y="3667451"/>
            <a:ext cx="1689761" cy="1212523"/>
          </a:xfrm>
          <a:prstGeom prst="rect">
            <a:avLst/>
          </a:prstGeom>
          <a:ln>
            <a:solidFill>
              <a:schemeClr val="tx1"/>
            </a:solidFill>
          </a:ln>
        </p:spPr>
      </p:pic>
      <p:pic>
        <p:nvPicPr>
          <p:cNvPr id="7172" name="Picture 4" descr="La salle blanche CICLAD">
            <a:extLst>
              <a:ext uri="{FF2B5EF4-FFF2-40B4-BE49-F238E27FC236}">
                <a16:creationId xmlns:a16="http://schemas.microsoft.com/office/drawing/2014/main" id="{49078178-E975-6CA4-0E10-3B56EDCFD46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514261" y="3660224"/>
            <a:ext cx="3305723" cy="239274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C20209C6-50C5-2162-E98A-40153D677A03}"/>
              </a:ext>
            </a:extLst>
          </p:cNvPr>
          <p:cNvSpPr txBox="1"/>
          <p:nvPr/>
        </p:nvSpPr>
        <p:spPr>
          <a:xfrm>
            <a:off x="3691145" y="1771014"/>
            <a:ext cx="2527136" cy="1815882"/>
          </a:xfrm>
          <a:prstGeom prst="rect">
            <a:avLst/>
          </a:prstGeom>
          <a:noFill/>
        </p:spPr>
        <p:txBody>
          <a:bodyPr wrap="square" rtlCol="0">
            <a:spAutoFit/>
          </a:bodyPr>
          <a:lstStyle/>
          <a:p>
            <a:pPr algn="ctr"/>
            <a:r>
              <a:rPr lang="en-US" sz="1600" b="1" dirty="0"/>
              <a:t>3 HPC clusters</a:t>
            </a:r>
          </a:p>
          <a:p>
            <a:pPr algn="ctr"/>
            <a:r>
              <a:rPr lang="en-US" sz="1600" dirty="0"/>
              <a:t>13000 cores,</a:t>
            </a:r>
          </a:p>
          <a:p>
            <a:pPr algn="ctr"/>
            <a:r>
              <a:rPr lang="en-US" sz="1600" dirty="0"/>
              <a:t>2500 Mh HS06/y</a:t>
            </a:r>
          </a:p>
          <a:p>
            <a:pPr algn="ctr"/>
            <a:endParaRPr lang="en-US" sz="1600" dirty="0"/>
          </a:p>
          <a:p>
            <a:pPr algn="ctr"/>
            <a:r>
              <a:rPr lang="en-US" sz="1600" b="1" dirty="0"/>
              <a:t>LHC Grid </a:t>
            </a:r>
            <a:r>
              <a:rPr lang="en-US" sz="1600" dirty="0"/>
              <a:t>(tier 2)</a:t>
            </a:r>
          </a:p>
          <a:p>
            <a:pPr algn="ctr"/>
            <a:r>
              <a:rPr lang="en-US" sz="1600" dirty="0"/>
              <a:t>9000 cores,</a:t>
            </a:r>
          </a:p>
          <a:p>
            <a:pPr algn="ctr"/>
            <a:r>
              <a:rPr lang="en-US" sz="1600" dirty="0"/>
              <a:t>500 Mh HS06/y</a:t>
            </a:r>
          </a:p>
        </p:txBody>
      </p:sp>
      <p:sp>
        <p:nvSpPr>
          <p:cNvPr id="14" name="ZoneTexte 13">
            <a:extLst>
              <a:ext uri="{FF2B5EF4-FFF2-40B4-BE49-F238E27FC236}">
                <a16:creationId xmlns:a16="http://schemas.microsoft.com/office/drawing/2014/main" id="{57B6168A-2F4E-0BA5-424B-8CB792CAEF84}"/>
              </a:ext>
            </a:extLst>
          </p:cNvPr>
          <p:cNvSpPr txBox="1"/>
          <p:nvPr/>
        </p:nvSpPr>
        <p:spPr>
          <a:xfrm>
            <a:off x="3756067" y="4402685"/>
            <a:ext cx="2420856" cy="1569660"/>
          </a:xfrm>
          <a:prstGeom prst="rect">
            <a:avLst/>
          </a:prstGeom>
          <a:noFill/>
        </p:spPr>
        <p:txBody>
          <a:bodyPr wrap="none" rtlCol="0">
            <a:spAutoFit/>
          </a:bodyPr>
          <a:lstStyle/>
          <a:p>
            <a:pPr algn="ctr"/>
            <a:r>
              <a:rPr lang="en-US" sz="1600" b="1" dirty="0"/>
              <a:t>Synergium</a:t>
            </a:r>
            <a:r>
              <a:rPr lang="en-US" sz="1600" dirty="0"/>
              <a:t> 25000 m</a:t>
            </a:r>
            <a:r>
              <a:rPr lang="en-US" sz="1600" baseline="30000" dirty="0"/>
              <a:t>2</a:t>
            </a:r>
          </a:p>
          <a:p>
            <a:pPr algn="ctr"/>
            <a:endParaRPr lang="en-US" sz="1600" dirty="0"/>
          </a:p>
          <a:p>
            <a:pPr algn="ctr"/>
            <a:r>
              <a:rPr lang="en-US" sz="1600" dirty="0"/>
              <a:t>Clean rooms iso4-5</a:t>
            </a:r>
          </a:p>
          <a:p>
            <a:pPr algn="ctr"/>
            <a:endParaRPr lang="en-US" sz="1600" dirty="0"/>
          </a:p>
          <a:p>
            <a:pPr algn="ctr"/>
            <a:r>
              <a:rPr lang="en-US" sz="1600" dirty="0"/>
              <a:t>Integration halls and test</a:t>
            </a:r>
          </a:p>
          <a:p>
            <a:pPr algn="ctr"/>
            <a:r>
              <a:rPr lang="en-US" sz="1600" dirty="0"/>
              <a:t>cryostats</a:t>
            </a:r>
          </a:p>
        </p:txBody>
      </p:sp>
      <p:sp>
        <p:nvSpPr>
          <p:cNvPr id="15" name="ZoneTexte 14">
            <a:extLst>
              <a:ext uri="{FF2B5EF4-FFF2-40B4-BE49-F238E27FC236}">
                <a16:creationId xmlns:a16="http://schemas.microsoft.com/office/drawing/2014/main" id="{FF2668A7-76A9-CB5B-25B1-EBB2AE788420}"/>
              </a:ext>
            </a:extLst>
          </p:cNvPr>
          <p:cNvSpPr txBox="1"/>
          <p:nvPr/>
        </p:nvSpPr>
        <p:spPr>
          <a:xfrm>
            <a:off x="6228709" y="1936618"/>
            <a:ext cx="2291065" cy="1569660"/>
          </a:xfrm>
          <a:prstGeom prst="rect">
            <a:avLst/>
          </a:prstGeom>
          <a:noFill/>
        </p:spPr>
        <p:txBody>
          <a:bodyPr wrap="square" rtlCol="0">
            <a:spAutoFit/>
          </a:bodyPr>
          <a:lstStyle/>
          <a:p>
            <a:pPr algn="ctr"/>
            <a:r>
              <a:rPr lang="en-US" sz="1600" b="1" dirty="0"/>
              <a:t>Clean rooms </a:t>
            </a:r>
            <a:r>
              <a:rPr lang="en-US" sz="1600" dirty="0"/>
              <a:t>iso5-8</a:t>
            </a:r>
          </a:p>
          <a:p>
            <a:pPr algn="ctr"/>
            <a:endParaRPr lang="en-US" sz="1600" dirty="0"/>
          </a:p>
          <a:p>
            <a:pPr algn="ctr"/>
            <a:r>
              <a:rPr lang="en-US" sz="1600" dirty="0"/>
              <a:t>Instrumentation</a:t>
            </a:r>
          </a:p>
          <a:p>
            <a:pPr algn="ctr"/>
            <a:endParaRPr lang="en-US" sz="1600" dirty="0"/>
          </a:p>
          <a:p>
            <a:pPr algn="ctr"/>
            <a:r>
              <a:rPr lang="en-US" sz="1600" b="1" dirty="0"/>
              <a:t>Integration</a:t>
            </a:r>
            <a:r>
              <a:rPr lang="en-US" sz="1600" dirty="0"/>
              <a:t> and test halls</a:t>
            </a:r>
          </a:p>
        </p:txBody>
      </p:sp>
      <p:sp>
        <p:nvSpPr>
          <p:cNvPr id="16" name="ZoneTexte 15">
            <a:extLst>
              <a:ext uri="{FF2B5EF4-FFF2-40B4-BE49-F238E27FC236}">
                <a16:creationId xmlns:a16="http://schemas.microsoft.com/office/drawing/2014/main" id="{CFEB17E1-4C40-26E1-5EA5-723168D3CBD4}"/>
              </a:ext>
            </a:extLst>
          </p:cNvPr>
          <p:cNvSpPr txBox="1"/>
          <p:nvPr/>
        </p:nvSpPr>
        <p:spPr>
          <a:xfrm>
            <a:off x="6230149" y="4402685"/>
            <a:ext cx="2291064" cy="1569660"/>
          </a:xfrm>
          <a:prstGeom prst="rect">
            <a:avLst/>
          </a:prstGeom>
          <a:noFill/>
        </p:spPr>
        <p:txBody>
          <a:bodyPr wrap="square" rtlCol="0">
            <a:spAutoFit/>
          </a:bodyPr>
          <a:lstStyle/>
          <a:p>
            <a:pPr algn="ctr"/>
            <a:r>
              <a:rPr lang="en-US" sz="1600" b="1" dirty="0"/>
              <a:t>Clean rooms</a:t>
            </a:r>
          </a:p>
          <a:p>
            <a:pPr algn="ctr"/>
            <a:r>
              <a:rPr lang="en-US" sz="1600" dirty="0"/>
              <a:t>incl. Ciclad iso7 130m</a:t>
            </a:r>
            <a:r>
              <a:rPr lang="en-US" sz="1600" baseline="30000" dirty="0"/>
              <a:t>2</a:t>
            </a:r>
            <a:endParaRPr lang="en-US" sz="1600" dirty="0"/>
          </a:p>
          <a:p>
            <a:pPr algn="ctr"/>
            <a:r>
              <a:rPr lang="en-US" sz="1600" dirty="0"/>
              <a:t>and iso5 50m</a:t>
            </a:r>
            <a:r>
              <a:rPr lang="en-US" sz="1600" baseline="30000" dirty="0"/>
              <a:t>2</a:t>
            </a:r>
            <a:endParaRPr lang="en-US" sz="1600" dirty="0"/>
          </a:p>
          <a:p>
            <a:pPr algn="ctr"/>
            <a:endParaRPr lang="en-US" sz="1600" dirty="0"/>
          </a:p>
          <a:p>
            <a:pPr algn="ctr"/>
            <a:r>
              <a:rPr lang="en-US" sz="1600" b="1" dirty="0"/>
              <a:t>Integration</a:t>
            </a:r>
            <a:r>
              <a:rPr lang="en-US" sz="1600" dirty="0"/>
              <a:t> and test halls</a:t>
            </a:r>
          </a:p>
        </p:txBody>
      </p:sp>
      <p:sp>
        <p:nvSpPr>
          <p:cNvPr id="17" name="ZoneTexte 16">
            <a:extLst>
              <a:ext uri="{FF2B5EF4-FFF2-40B4-BE49-F238E27FC236}">
                <a16:creationId xmlns:a16="http://schemas.microsoft.com/office/drawing/2014/main" id="{CF516A5D-D5E1-EB3D-55B6-6148B27CB524}"/>
              </a:ext>
            </a:extLst>
          </p:cNvPr>
          <p:cNvSpPr txBox="1"/>
          <p:nvPr/>
        </p:nvSpPr>
        <p:spPr>
          <a:xfrm>
            <a:off x="6218281" y="1123969"/>
            <a:ext cx="229598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t>SPACE</a:t>
            </a:r>
          </a:p>
          <a:p>
            <a:pPr algn="ctr"/>
            <a:r>
              <a:rPr lang="en-US" b="1" dirty="0"/>
              <a:t> </a:t>
            </a:r>
          </a:p>
        </p:txBody>
      </p:sp>
      <p:sp>
        <p:nvSpPr>
          <p:cNvPr id="18" name="ZoneTexte 17">
            <a:extLst>
              <a:ext uri="{FF2B5EF4-FFF2-40B4-BE49-F238E27FC236}">
                <a16:creationId xmlns:a16="http://schemas.microsoft.com/office/drawing/2014/main" id="{43D3E686-4C11-762B-0D15-D90975343014}"/>
              </a:ext>
            </a:extLst>
          </p:cNvPr>
          <p:cNvSpPr txBox="1"/>
          <p:nvPr/>
        </p:nvSpPr>
        <p:spPr>
          <a:xfrm>
            <a:off x="3680717" y="1123969"/>
            <a:ext cx="253756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t>COMPUTING</a:t>
            </a:r>
          </a:p>
          <a:p>
            <a:endParaRPr lang="en-US" b="1" dirty="0"/>
          </a:p>
        </p:txBody>
      </p:sp>
      <p:sp>
        <p:nvSpPr>
          <p:cNvPr id="19" name="ZoneTexte 18">
            <a:extLst>
              <a:ext uri="{FF2B5EF4-FFF2-40B4-BE49-F238E27FC236}">
                <a16:creationId xmlns:a16="http://schemas.microsoft.com/office/drawing/2014/main" id="{15E734D5-6023-4CAC-FC5E-293E59608EC8}"/>
              </a:ext>
            </a:extLst>
          </p:cNvPr>
          <p:cNvSpPr txBox="1"/>
          <p:nvPr/>
        </p:nvSpPr>
        <p:spPr>
          <a:xfrm>
            <a:off x="3670884" y="3678226"/>
            <a:ext cx="255231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t>MAGNETS</a:t>
            </a:r>
          </a:p>
          <a:p>
            <a:pPr algn="ctr"/>
            <a:r>
              <a:rPr lang="en-US" b="1" dirty="0"/>
              <a:t>ACCELERATORS</a:t>
            </a:r>
          </a:p>
        </p:txBody>
      </p:sp>
      <p:sp>
        <p:nvSpPr>
          <p:cNvPr id="20" name="ZoneTexte 19">
            <a:extLst>
              <a:ext uri="{FF2B5EF4-FFF2-40B4-BE49-F238E27FC236}">
                <a16:creationId xmlns:a16="http://schemas.microsoft.com/office/drawing/2014/main" id="{D061B5E9-FEDD-7511-76B1-C1B668430BD1}"/>
              </a:ext>
            </a:extLst>
          </p:cNvPr>
          <p:cNvSpPr txBox="1"/>
          <p:nvPr/>
        </p:nvSpPr>
        <p:spPr>
          <a:xfrm>
            <a:off x="6218281" y="3680721"/>
            <a:ext cx="2291065"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t>DETECTORS</a:t>
            </a:r>
          </a:p>
          <a:p>
            <a:pPr algn="ctr"/>
            <a:endParaRPr lang="en-US" b="1" dirty="0"/>
          </a:p>
        </p:txBody>
      </p:sp>
      <p:sp>
        <p:nvSpPr>
          <p:cNvPr id="23" name="Rectangle 22">
            <a:extLst>
              <a:ext uri="{FF2B5EF4-FFF2-40B4-BE49-F238E27FC236}">
                <a16:creationId xmlns:a16="http://schemas.microsoft.com/office/drawing/2014/main" id="{584448CD-9433-0993-63CA-51E473E9869B}"/>
              </a:ext>
            </a:extLst>
          </p:cNvPr>
          <p:cNvSpPr/>
          <p:nvPr/>
        </p:nvSpPr>
        <p:spPr bwMode="auto">
          <a:xfrm>
            <a:off x="371085" y="1119655"/>
            <a:ext cx="11448899" cy="4943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6808258-285E-01CA-D619-668649A4D7EF}"/>
              </a:ext>
            </a:extLst>
          </p:cNvPr>
          <p:cNvSpPr/>
          <p:nvPr/>
        </p:nvSpPr>
        <p:spPr bwMode="auto">
          <a:xfrm>
            <a:off x="6223196" y="1119655"/>
            <a:ext cx="5601703" cy="4943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Image 10">
            <a:extLst>
              <a:ext uri="{FF2B5EF4-FFF2-40B4-BE49-F238E27FC236}">
                <a16:creationId xmlns:a16="http://schemas.microsoft.com/office/drawing/2014/main" id="{F0FA289C-883D-7DF3-145C-80EDE02A65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65731" y="3675731"/>
            <a:ext cx="1612106" cy="1204332"/>
          </a:xfrm>
          <a:prstGeom prst="rect">
            <a:avLst/>
          </a:prstGeom>
          <a:ln>
            <a:solidFill>
              <a:schemeClr val="tx1"/>
            </a:solidFill>
          </a:ln>
        </p:spPr>
      </p:pic>
      <p:sp>
        <p:nvSpPr>
          <p:cNvPr id="28" name="Rectangle 27">
            <a:extLst>
              <a:ext uri="{FF2B5EF4-FFF2-40B4-BE49-F238E27FC236}">
                <a16:creationId xmlns:a16="http://schemas.microsoft.com/office/drawing/2014/main" id="{0386BC02-D2D3-5EEE-5F60-03E8DC3B3E07}"/>
              </a:ext>
            </a:extLst>
          </p:cNvPr>
          <p:cNvSpPr/>
          <p:nvPr/>
        </p:nvSpPr>
        <p:spPr bwMode="auto">
          <a:xfrm>
            <a:off x="371085" y="3667451"/>
            <a:ext cx="11448899" cy="23904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3141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0CBC77A0-1F4E-42FF-9FFC-F45C3A64AF90}" type="slidenum">
              <a:rPr lang="fr-FR" smtClean="0"/>
              <a:t>19</a:t>
            </a:fld>
            <a:endParaRPr lang="fr-FR"/>
          </a:p>
        </p:txBody>
      </p:sp>
      <p:sp>
        <p:nvSpPr>
          <p:cNvPr id="6" name="Titre 5"/>
          <p:cNvSpPr>
            <a:spLocks noGrp="1"/>
          </p:cNvSpPr>
          <p:nvPr>
            <p:ph type="title"/>
          </p:nvPr>
        </p:nvSpPr>
        <p:spPr/>
        <p:txBody>
          <a:bodyPr>
            <a:noAutofit/>
          </a:bodyPr>
          <a:lstStyle/>
          <a:p>
            <a:r>
              <a:rPr lang="fr-FR" sz="2800" cap="small" dirty="0"/>
              <a:t>DEDIP: </a:t>
            </a:r>
            <a:r>
              <a:rPr lang="fr-FR" sz="2800" cap="small" dirty="0" err="1"/>
              <a:t>department</a:t>
            </a:r>
            <a:r>
              <a:rPr lang="fr-FR" sz="2800" cap="small" dirty="0"/>
              <a:t> for </a:t>
            </a:r>
            <a:r>
              <a:rPr lang="fr-FR" sz="2800" cap="small" dirty="0" err="1"/>
              <a:t>e</a:t>
            </a:r>
            <a:r>
              <a:rPr lang="fr-FR" sz="2800" cap="small" dirty="0" err="1" smtClean="0"/>
              <a:t>lectronics</a:t>
            </a:r>
            <a:r>
              <a:rPr lang="fr-FR" sz="2800" cap="small" dirty="0"/>
              <a:t>, detectors and </a:t>
            </a:r>
            <a:r>
              <a:rPr lang="fr-FR" sz="2800" cap="small" dirty="0" err="1"/>
              <a:t>c</a:t>
            </a:r>
            <a:r>
              <a:rPr lang="fr-FR" sz="2800" cap="small" dirty="0" err="1" smtClean="0"/>
              <a:t>omputing</a:t>
            </a:r>
            <a:r>
              <a:rPr lang="fr-FR" sz="2800" cap="small" dirty="0" smtClean="0"/>
              <a:t> </a:t>
            </a:r>
            <a:r>
              <a:rPr lang="fr-FR" sz="2800" cap="small" dirty="0"/>
              <a:t>for </a:t>
            </a:r>
            <a:r>
              <a:rPr lang="fr-FR" sz="2800" cap="small" dirty="0" err="1"/>
              <a:t>Physics</a:t>
            </a:r>
            <a:endParaRPr lang="en-US" sz="2800" dirty="0"/>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5800" y="908720"/>
            <a:ext cx="7910438" cy="5287558"/>
          </a:xfrm>
          <a:prstGeom prst="rect">
            <a:avLst/>
          </a:prstGeom>
        </p:spPr>
      </p:pic>
      <p:sp>
        <p:nvSpPr>
          <p:cNvPr id="8" name="Rectangle 7"/>
          <p:cNvSpPr/>
          <p:nvPr/>
        </p:nvSpPr>
        <p:spPr>
          <a:xfrm>
            <a:off x="479375" y="1653315"/>
            <a:ext cx="3816425" cy="4555093"/>
          </a:xfrm>
          <a:prstGeom prst="rect">
            <a:avLst/>
          </a:prstGeom>
        </p:spPr>
        <p:txBody>
          <a:bodyPr wrap="square">
            <a:spAutoFit/>
          </a:bodyPr>
          <a:lstStyle/>
          <a:p>
            <a:pPr marL="285750" indent="-285750">
              <a:spcBef>
                <a:spcPts val="1200"/>
              </a:spcBef>
              <a:buClr>
                <a:schemeClr val="tx2"/>
              </a:buClr>
              <a:buSzPct val="90000"/>
              <a:buFont typeface="Wingdings" pitchFamily="2" charset="2"/>
              <a:buChar char="q"/>
            </a:pPr>
            <a:r>
              <a:rPr lang="fr-FR" sz="1400" b="1" dirty="0"/>
              <a:t>Able to </a:t>
            </a:r>
            <a:r>
              <a:rPr lang="fr-FR" sz="1400" b="1" dirty="0" err="1"/>
              <a:t>cover</a:t>
            </a:r>
            <a:r>
              <a:rPr lang="fr-FR" sz="1400" b="1" dirty="0"/>
              <a:t> the </a:t>
            </a:r>
            <a:r>
              <a:rPr lang="fr-FR" sz="1400" b="1" dirty="0" err="1"/>
              <a:t>whole</a:t>
            </a:r>
            <a:r>
              <a:rPr lang="fr-FR" sz="1400" b="1" dirty="0"/>
              <a:t> </a:t>
            </a:r>
            <a:r>
              <a:rPr lang="fr-FR" sz="1400" b="1" dirty="0" err="1"/>
              <a:t>detection</a:t>
            </a:r>
            <a:r>
              <a:rPr lang="fr-FR" sz="1400" b="1" dirty="0"/>
              <a:t> </a:t>
            </a:r>
            <a:r>
              <a:rPr lang="fr-FR" sz="1400" b="1" dirty="0" err="1"/>
              <a:t>chains</a:t>
            </a:r>
            <a:r>
              <a:rPr lang="fr-FR" sz="1400" b="1" dirty="0"/>
              <a:t> </a:t>
            </a:r>
          </a:p>
          <a:p>
            <a:pPr>
              <a:spcBef>
                <a:spcPts val="1200"/>
              </a:spcBef>
              <a:buClr>
                <a:schemeClr val="tx2"/>
              </a:buClr>
              <a:buSzPct val="90000"/>
            </a:pPr>
            <a:r>
              <a:rPr lang="fr-FR" sz="1400" b="1" dirty="0" smtClean="0"/>
              <a:t>…</a:t>
            </a:r>
            <a:r>
              <a:rPr lang="fr-FR" sz="1400" b="1" dirty="0"/>
              <a:t>or to focus on a part of </a:t>
            </a:r>
            <a:r>
              <a:rPr lang="fr-FR" sz="1400" b="1" dirty="0" err="1" smtClean="0"/>
              <a:t>them</a:t>
            </a:r>
            <a:endParaRPr lang="fr-FR" sz="1400" b="1" dirty="0"/>
          </a:p>
          <a:p>
            <a:pPr marL="285750" indent="-285750">
              <a:spcBef>
                <a:spcPts val="1200"/>
              </a:spcBef>
              <a:buClr>
                <a:schemeClr val="tx2"/>
              </a:buClr>
              <a:buSzPct val="90000"/>
              <a:buFont typeface="Wingdings" pitchFamily="2" charset="2"/>
              <a:buChar char="q"/>
            </a:pPr>
            <a:r>
              <a:rPr lang="fr-FR" sz="1400" b="1" dirty="0" err="1"/>
              <a:t>From</a:t>
            </a:r>
            <a:r>
              <a:rPr lang="fr-FR" sz="1400" b="1" dirty="0"/>
              <a:t> </a:t>
            </a:r>
            <a:r>
              <a:rPr lang="fr-FR" sz="1400" b="1" dirty="0" err="1"/>
              <a:t>physics</a:t>
            </a:r>
            <a:r>
              <a:rPr lang="fr-FR" sz="1400" b="1" dirty="0"/>
              <a:t> of detector to offline </a:t>
            </a:r>
            <a:r>
              <a:rPr lang="fr-FR" sz="1400" b="1" dirty="0" err="1" smtClean="0"/>
              <a:t>computing</a:t>
            </a:r>
            <a:endParaRPr lang="fr-FR" sz="1400" b="1" dirty="0"/>
          </a:p>
          <a:p>
            <a:pPr marL="285750" indent="-285750">
              <a:spcBef>
                <a:spcPts val="1200"/>
              </a:spcBef>
              <a:buClr>
                <a:schemeClr val="tx2"/>
              </a:buClr>
              <a:buSzPct val="90000"/>
              <a:buFont typeface="Wingdings" pitchFamily="2" charset="2"/>
              <a:buChar char="q"/>
            </a:pPr>
            <a:r>
              <a:rPr lang="fr-FR" sz="1400" b="1" dirty="0"/>
              <a:t>For all the </a:t>
            </a:r>
            <a:r>
              <a:rPr lang="fr-FR" sz="1400" b="1" dirty="0" err="1"/>
              <a:t>physics</a:t>
            </a:r>
            <a:r>
              <a:rPr lang="fr-FR" sz="1400" b="1" dirty="0"/>
              <a:t> of the </a:t>
            </a:r>
            <a:r>
              <a:rPr lang="fr-FR" sz="1400" b="1" dirty="0" err="1"/>
              <a:t>institute</a:t>
            </a:r>
            <a:r>
              <a:rPr lang="fr-FR" sz="1400" b="1" dirty="0"/>
              <a:t> </a:t>
            </a:r>
          </a:p>
          <a:p>
            <a:pPr marL="285750" indent="-285750">
              <a:spcBef>
                <a:spcPts val="1200"/>
              </a:spcBef>
              <a:buClr>
                <a:schemeClr val="tx2"/>
              </a:buClr>
              <a:buSzPct val="90000"/>
              <a:buFont typeface="Wingdings" pitchFamily="2" charset="2"/>
              <a:buChar char="q"/>
            </a:pPr>
            <a:r>
              <a:rPr lang="fr-FR" sz="1400" b="1" dirty="0"/>
              <a:t>+  applications for </a:t>
            </a:r>
            <a:r>
              <a:rPr lang="fr-FR" sz="1400" b="1" dirty="0" smtClean="0"/>
              <a:t>society</a:t>
            </a:r>
            <a:endParaRPr lang="fr-FR" sz="1400" b="1" dirty="0"/>
          </a:p>
          <a:p>
            <a:pPr marL="285750" indent="-285750">
              <a:spcBef>
                <a:spcPts val="1200"/>
              </a:spcBef>
              <a:buClr>
                <a:schemeClr val="tx2"/>
              </a:buClr>
              <a:buSzPct val="90000"/>
              <a:buFont typeface="Wingdings" pitchFamily="2" charset="2"/>
              <a:buChar char="q"/>
            </a:pPr>
            <a:r>
              <a:rPr lang="fr-FR" sz="1400" b="1" dirty="0" err="1"/>
              <a:t>From</a:t>
            </a:r>
            <a:r>
              <a:rPr lang="fr-FR" sz="1400" b="1" dirty="0"/>
              <a:t> </a:t>
            </a:r>
            <a:r>
              <a:rPr lang="fr-FR" sz="1400" b="1" dirty="0" err="1"/>
              <a:t>small</a:t>
            </a:r>
            <a:r>
              <a:rPr lang="fr-FR" sz="1400" b="1" dirty="0"/>
              <a:t> in-</a:t>
            </a:r>
            <a:r>
              <a:rPr lang="fr-FR" sz="1400" b="1" dirty="0" err="1"/>
              <a:t>lab</a:t>
            </a:r>
            <a:r>
              <a:rPr lang="fr-FR" sz="1400" b="1" dirty="0"/>
              <a:t> </a:t>
            </a:r>
            <a:r>
              <a:rPr lang="fr-FR" sz="1400" b="1" dirty="0" err="1"/>
              <a:t>devices</a:t>
            </a:r>
            <a:r>
              <a:rPr lang="fr-FR" sz="1400" b="1" dirty="0"/>
              <a:t> to large </a:t>
            </a:r>
          </a:p>
          <a:p>
            <a:pPr>
              <a:spcBef>
                <a:spcPts val="1200"/>
              </a:spcBef>
              <a:buClr>
                <a:schemeClr val="tx2"/>
              </a:buClr>
              <a:buSzPct val="90000"/>
            </a:pPr>
            <a:r>
              <a:rPr lang="fr-FR" sz="1400" b="1" dirty="0" err="1"/>
              <a:t>internationational</a:t>
            </a:r>
            <a:r>
              <a:rPr lang="fr-FR" sz="1400" b="1" dirty="0"/>
              <a:t> </a:t>
            </a:r>
            <a:r>
              <a:rPr lang="fr-FR" sz="1400" b="1" dirty="0" smtClean="0"/>
              <a:t>collaborations</a:t>
            </a:r>
            <a:endParaRPr lang="fr-FR" sz="1400" b="1" dirty="0"/>
          </a:p>
          <a:p>
            <a:pPr marL="285750" indent="-285750">
              <a:spcBef>
                <a:spcPts val="1200"/>
              </a:spcBef>
              <a:buClr>
                <a:schemeClr val="tx2"/>
              </a:buClr>
              <a:buSzPct val="90000"/>
              <a:buFont typeface="Wingdings" pitchFamily="2" charset="2"/>
              <a:buChar char="q"/>
            </a:pPr>
            <a:r>
              <a:rPr lang="fr-FR" sz="1400" b="1" dirty="0" smtClean="0">
                <a:solidFill>
                  <a:schemeClr val="tx2"/>
                </a:solidFill>
              </a:rPr>
              <a:t>HOME OF THE MICROMEGAS GASEOUS DETECTOR TECHNOLOGY</a:t>
            </a:r>
            <a:endParaRPr lang="fr-FR" sz="1400" b="1" dirty="0">
              <a:solidFill>
                <a:schemeClr val="tx2"/>
              </a:solidFill>
            </a:endParaRPr>
          </a:p>
          <a:p>
            <a:pPr>
              <a:spcBef>
                <a:spcPts val="1200"/>
              </a:spcBef>
              <a:buClr>
                <a:schemeClr val="tx2"/>
              </a:buClr>
              <a:buSzPct val="90000"/>
            </a:pPr>
            <a:endParaRPr lang="fr-FR" sz="1400" b="1" dirty="0" smtClean="0"/>
          </a:p>
          <a:p>
            <a:pPr>
              <a:spcBef>
                <a:spcPts val="1200"/>
              </a:spcBef>
              <a:buClr>
                <a:schemeClr val="tx2"/>
              </a:buClr>
              <a:buSzPct val="90000"/>
            </a:pPr>
            <a:endParaRPr lang="fr-FR" sz="1400" b="1" dirty="0"/>
          </a:p>
          <a:p>
            <a:endParaRPr lang="fr-FR" dirty="0"/>
          </a:p>
        </p:txBody>
      </p:sp>
      <p:pic>
        <p:nvPicPr>
          <p:cNvPr id="2" name="Image 1"/>
          <p:cNvPicPr>
            <a:picLocks noChangeAspect="1"/>
          </p:cNvPicPr>
          <p:nvPr/>
        </p:nvPicPr>
        <p:blipFill>
          <a:blip r:embed="rId3"/>
          <a:stretch>
            <a:fillRect/>
          </a:stretch>
        </p:blipFill>
        <p:spPr>
          <a:xfrm>
            <a:off x="1865322" y="5223850"/>
            <a:ext cx="2265658" cy="1606921"/>
          </a:xfrm>
          <a:prstGeom prst="rect">
            <a:avLst/>
          </a:prstGeom>
        </p:spPr>
      </p:pic>
      <p:sp>
        <p:nvSpPr>
          <p:cNvPr id="10" name="Rectangle 9">
            <a:extLst>
              <a:ext uri="{FF2B5EF4-FFF2-40B4-BE49-F238E27FC236}">
                <a16:creationId xmlns:a16="http://schemas.microsoft.com/office/drawing/2014/main" id="{5589FD56-89C0-6225-04CF-D03FCC0B7818}"/>
              </a:ext>
            </a:extLst>
          </p:cNvPr>
          <p:cNvSpPr/>
          <p:nvPr/>
        </p:nvSpPr>
        <p:spPr>
          <a:xfrm>
            <a:off x="106116" y="6196278"/>
            <a:ext cx="1484767" cy="5395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sp>
        <p:nvSpPr>
          <p:cNvPr id="11" name="Rectangle 10">
            <a:extLst>
              <a:ext uri="{FF2B5EF4-FFF2-40B4-BE49-F238E27FC236}">
                <a16:creationId xmlns:a16="http://schemas.microsoft.com/office/drawing/2014/main" id="{E9BFEBF0-52F8-AB6D-3C09-499AB5186C66}"/>
              </a:ext>
            </a:extLst>
          </p:cNvPr>
          <p:cNvSpPr/>
          <p:nvPr/>
        </p:nvSpPr>
        <p:spPr>
          <a:xfrm>
            <a:off x="182038" y="6264929"/>
            <a:ext cx="1517487" cy="338554"/>
          </a:xfrm>
          <a:prstGeom prst="rect">
            <a:avLst/>
          </a:prstGeom>
        </p:spPr>
        <p:txBody>
          <a:bodyPr wrap="square" lIns="0" tIns="0" rIns="0" bIns="0">
            <a:spAutoFit/>
          </a:bodyPr>
          <a:lstStyle/>
          <a:p>
            <a:r>
              <a:rPr lang="fr-FR" sz="1100" i="1" dirty="0" smtClean="0">
                <a:solidFill>
                  <a:schemeClr val="bg1"/>
                </a:solidFill>
              </a:rPr>
              <a:t>Ioannis Giomataris:</a:t>
            </a:r>
          </a:p>
          <a:p>
            <a:r>
              <a:rPr lang="fr-FR" sz="1100" i="1" spc="-50" dirty="0" err="1" smtClean="0">
                <a:solidFill>
                  <a:schemeClr val="bg1"/>
                </a:solidFill>
              </a:rPr>
              <a:t>Inventor</a:t>
            </a:r>
            <a:r>
              <a:rPr lang="fr-FR" sz="1100" i="1" spc="-50" dirty="0" smtClean="0">
                <a:solidFill>
                  <a:schemeClr val="bg1"/>
                </a:solidFill>
              </a:rPr>
              <a:t> of </a:t>
            </a:r>
            <a:r>
              <a:rPr lang="fr-FR" sz="1100" i="1" spc="-50" dirty="0" err="1" smtClean="0">
                <a:solidFill>
                  <a:schemeClr val="bg1"/>
                </a:solidFill>
              </a:rPr>
              <a:t>Micromegas</a:t>
            </a:r>
            <a:endParaRPr lang="fr-FR" sz="1100" i="1" spc="-50" dirty="0">
              <a:solidFill>
                <a:schemeClr val="bg1"/>
              </a:solidFill>
            </a:endParaRPr>
          </a:p>
        </p:txBody>
      </p:sp>
    </p:spTree>
    <p:extLst>
      <p:ext uri="{BB962C8B-B14F-4D97-AF65-F5344CB8AC3E}">
        <p14:creationId xmlns:p14="http://schemas.microsoft.com/office/powerpoint/2010/main" val="2211326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9B02BC-81C0-7A2E-D4EF-04247C6EE18E}"/>
              </a:ext>
            </a:extLst>
          </p:cNvPr>
          <p:cNvSpPr>
            <a:spLocks noGrp="1"/>
          </p:cNvSpPr>
          <p:nvPr>
            <p:ph type="title"/>
          </p:nvPr>
        </p:nvSpPr>
        <p:spPr/>
        <p:txBody>
          <a:bodyPr>
            <a:normAutofit fontScale="90000"/>
          </a:bodyPr>
          <a:lstStyle/>
          <a:p>
            <a:r>
              <a:rPr lang="fr-FR" dirty="0"/>
              <a:t>CEA – The French Alternative Energies and Atomic Energy Commission</a:t>
            </a:r>
          </a:p>
        </p:txBody>
      </p:sp>
      <p:sp>
        <p:nvSpPr>
          <p:cNvPr id="4" name="Rectangle 3">
            <a:extLst>
              <a:ext uri="{FF2B5EF4-FFF2-40B4-BE49-F238E27FC236}">
                <a16:creationId xmlns:a16="http://schemas.microsoft.com/office/drawing/2014/main" id="{898DE188-D57B-8E5D-696A-8049395A7D68}"/>
              </a:ext>
            </a:extLst>
          </p:cNvPr>
          <p:cNvSpPr/>
          <p:nvPr/>
        </p:nvSpPr>
        <p:spPr>
          <a:xfrm>
            <a:off x="3050440" y="2964511"/>
            <a:ext cx="5579270" cy="854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pic>
        <p:nvPicPr>
          <p:cNvPr id="11" name="Picture 3">
            <a:extLst>
              <a:ext uri="{FF2B5EF4-FFF2-40B4-BE49-F238E27FC236}">
                <a16:creationId xmlns:a16="http://schemas.microsoft.com/office/drawing/2014/main" id="{01348E96-584C-7D56-FFD1-6B114326DEB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19199" y="1500906"/>
            <a:ext cx="1763959" cy="2779123"/>
          </a:xfrm>
          <a:prstGeom prst="rect">
            <a:avLst/>
          </a:prstGeom>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Text Box 3">
            <a:hlinkClick r:id="" action="ppaction://noaction"/>
            <a:extLst>
              <a:ext uri="{FF2B5EF4-FFF2-40B4-BE49-F238E27FC236}">
                <a16:creationId xmlns:a16="http://schemas.microsoft.com/office/drawing/2014/main" id="{D7BDF08E-BF4F-B4F7-C51D-16E96BB55829}"/>
              </a:ext>
            </a:extLst>
          </p:cNvPr>
          <p:cNvSpPr txBox="1">
            <a:spLocks noChangeArrowheads="1"/>
          </p:cNvSpPr>
          <p:nvPr/>
        </p:nvSpPr>
        <p:spPr bwMode="auto">
          <a:xfrm>
            <a:off x="1419199" y="3954081"/>
            <a:ext cx="1769408" cy="329075"/>
          </a:xfrm>
          <a:prstGeom prst="rect">
            <a:avLst/>
          </a:prstGeom>
          <a:solidFill>
            <a:schemeClr val="bg1">
              <a:alpha val="70000"/>
            </a:schemeClr>
          </a:solidFill>
          <a:ln w="9525">
            <a:noFill/>
            <a:miter lim="800000"/>
            <a:headEnd/>
            <a:tailEnd/>
          </a:ln>
          <a:effectLst/>
        </p:spPr>
        <p:txBody>
          <a:bodyPr wrap="square" lIns="71756" tIns="35878" rIns="71756" bIns="35878" anchor="ctr">
            <a:noAutofit/>
          </a:bodyPr>
          <a:lstStyle/>
          <a:p>
            <a:pPr algn="ctr" defTabSz="717947"/>
            <a:r>
              <a:rPr lang="en-US" sz="1500" b="1" dirty="0">
                <a:solidFill>
                  <a:srgbClr val="03306F"/>
                </a:solidFill>
                <a:latin typeface="Avenir Black" charset="0"/>
                <a:ea typeface="Avenir Black" charset="0"/>
                <a:cs typeface="Avenir Black" charset="0"/>
              </a:rPr>
              <a:t>Defense</a:t>
            </a:r>
          </a:p>
        </p:txBody>
      </p:sp>
      <p:grpSp>
        <p:nvGrpSpPr>
          <p:cNvPr id="13" name="Grouper 25">
            <a:extLst>
              <a:ext uri="{FF2B5EF4-FFF2-40B4-BE49-F238E27FC236}">
                <a16:creationId xmlns:a16="http://schemas.microsoft.com/office/drawing/2014/main" id="{79D6E354-79F4-FE0E-B6D6-4BE2EBEA609C}"/>
              </a:ext>
            </a:extLst>
          </p:cNvPr>
          <p:cNvGrpSpPr/>
          <p:nvPr/>
        </p:nvGrpSpPr>
        <p:grpSpPr>
          <a:xfrm>
            <a:off x="3425285" y="1500906"/>
            <a:ext cx="1805991" cy="2782249"/>
            <a:chOff x="7036126" y="2395573"/>
            <a:chExt cx="2165766" cy="3336506"/>
          </a:xfrm>
        </p:grpSpPr>
        <p:pic>
          <p:nvPicPr>
            <p:cNvPr id="14" name="Picture 3">
              <a:extLst>
                <a:ext uri="{FF2B5EF4-FFF2-40B4-BE49-F238E27FC236}">
                  <a16:creationId xmlns:a16="http://schemas.microsoft.com/office/drawing/2014/main" id="{AEE99C95-9BC4-15D9-83E3-F78E489F09A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51042" y="2395573"/>
              <a:ext cx="2150850" cy="3336503"/>
            </a:xfrm>
            <a:prstGeom prst="rect">
              <a:avLst/>
            </a:prstGeom>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5" name="Text Box 3">
              <a:hlinkClick r:id="" action="ppaction://noaction"/>
              <a:extLst>
                <a:ext uri="{FF2B5EF4-FFF2-40B4-BE49-F238E27FC236}">
                  <a16:creationId xmlns:a16="http://schemas.microsoft.com/office/drawing/2014/main" id="{459CDD34-CA95-C3EB-71FB-49001158BC42}"/>
                </a:ext>
              </a:extLst>
            </p:cNvPr>
            <p:cNvSpPr txBox="1">
              <a:spLocks noChangeArrowheads="1"/>
            </p:cNvSpPr>
            <p:nvPr/>
          </p:nvSpPr>
          <p:spPr bwMode="auto">
            <a:xfrm>
              <a:off x="7036126" y="5337449"/>
              <a:ext cx="2164359" cy="394630"/>
            </a:xfrm>
            <a:prstGeom prst="rect">
              <a:avLst/>
            </a:prstGeom>
            <a:solidFill>
              <a:schemeClr val="bg1">
                <a:alpha val="70000"/>
              </a:schemeClr>
            </a:solidFill>
            <a:ln w="9525">
              <a:noFill/>
              <a:miter lim="800000"/>
              <a:headEnd/>
              <a:tailEnd/>
            </a:ln>
            <a:effectLst/>
          </p:spPr>
          <p:txBody>
            <a:bodyPr wrap="square" lIns="71756" tIns="35878" rIns="71756" bIns="35878" anchor="ctr">
              <a:noAutofit/>
            </a:bodyPr>
            <a:lstStyle/>
            <a:p>
              <a:pPr algn="ctr" defTabSz="717947"/>
              <a:r>
                <a:rPr lang="en-US" sz="1500" b="1" dirty="0">
                  <a:solidFill>
                    <a:srgbClr val="03306F"/>
                  </a:solidFill>
                  <a:latin typeface="Avenir Black" charset="0"/>
                  <a:ea typeface="Avenir Black" charset="0"/>
                  <a:cs typeface="Avenir Black" charset="0"/>
                </a:rPr>
                <a:t>Energy</a:t>
              </a:r>
            </a:p>
          </p:txBody>
        </p:sp>
      </p:grpSp>
      <p:grpSp>
        <p:nvGrpSpPr>
          <p:cNvPr id="16" name="Grouper 24">
            <a:extLst>
              <a:ext uri="{FF2B5EF4-FFF2-40B4-BE49-F238E27FC236}">
                <a16:creationId xmlns:a16="http://schemas.microsoft.com/office/drawing/2014/main" id="{A92635F7-DFEE-19A7-B9D2-4943A42624D9}"/>
              </a:ext>
            </a:extLst>
          </p:cNvPr>
          <p:cNvGrpSpPr/>
          <p:nvPr/>
        </p:nvGrpSpPr>
        <p:grpSpPr>
          <a:xfrm>
            <a:off x="5488103" y="1500907"/>
            <a:ext cx="1783497" cy="2782250"/>
            <a:chOff x="9497200" y="2395573"/>
            <a:chExt cx="2138791" cy="3336506"/>
          </a:xfrm>
        </p:grpSpPr>
        <p:pic>
          <p:nvPicPr>
            <p:cNvPr id="17" name="Picture 3">
              <a:extLst>
                <a:ext uri="{FF2B5EF4-FFF2-40B4-BE49-F238E27FC236}">
                  <a16:creationId xmlns:a16="http://schemas.microsoft.com/office/drawing/2014/main" id="{7C8941C9-5714-D466-79D2-513EF6A66D4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497201" y="2395573"/>
              <a:ext cx="2138790" cy="3336505"/>
            </a:xfrm>
            <a:prstGeom prst="rect">
              <a:avLst/>
            </a:prstGeom>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8" name="Text Box 3">
              <a:hlinkClick r:id="" action="ppaction://noaction"/>
              <a:extLst>
                <a:ext uri="{FF2B5EF4-FFF2-40B4-BE49-F238E27FC236}">
                  <a16:creationId xmlns:a16="http://schemas.microsoft.com/office/drawing/2014/main" id="{CF4D6DA3-8E7E-5280-1B1B-19E43F3E98AB}"/>
                </a:ext>
              </a:extLst>
            </p:cNvPr>
            <p:cNvSpPr txBox="1">
              <a:spLocks noChangeArrowheads="1"/>
            </p:cNvSpPr>
            <p:nvPr/>
          </p:nvSpPr>
          <p:spPr bwMode="auto">
            <a:xfrm>
              <a:off x="9497200" y="5337449"/>
              <a:ext cx="2138790" cy="394630"/>
            </a:xfrm>
            <a:prstGeom prst="rect">
              <a:avLst/>
            </a:prstGeom>
            <a:solidFill>
              <a:schemeClr val="bg1">
                <a:alpha val="70000"/>
              </a:schemeClr>
            </a:solidFill>
            <a:ln w="9525">
              <a:noFill/>
              <a:miter lim="800000"/>
              <a:headEnd/>
              <a:tailEnd/>
            </a:ln>
            <a:effectLst/>
          </p:spPr>
          <p:txBody>
            <a:bodyPr wrap="square" lIns="71756" tIns="35878" rIns="71756" bIns="35878" anchor="ctr">
              <a:noAutofit/>
            </a:bodyPr>
            <a:lstStyle/>
            <a:p>
              <a:pPr algn="ctr" defTabSz="717947"/>
              <a:r>
                <a:rPr lang="en-US" sz="1500" b="1" dirty="0">
                  <a:solidFill>
                    <a:srgbClr val="03306F"/>
                  </a:solidFill>
                  <a:latin typeface="Avenir Black" charset="0"/>
                  <a:ea typeface="Avenir Black" charset="0"/>
                  <a:cs typeface="Avenir Black" charset="0"/>
                </a:rPr>
                <a:t>Technology</a:t>
              </a:r>
            </a:p>
          </p:txBody>
        </p:sp>
      </p:grpSp>
      <p:pic>
        <p:nvPicPr>
          <p:cNvPr id="1026" name="Picture 2" descr="Matter and Universe">
            <a:extLst>
              <a:ext uri="{FF2B5EF4-FFF2-40B4-BE49-F238E27FC236}">
                <a16:creationId xmlns:a16="http://schemas.microsoft.com/office/drawing/2014/main" id="{6ED08050-0A1E-F881-5ABB-049CC62AE12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29599" y="4434258"/>
            <a:ext cx="5842000" cy="1066677"/>
          </a:xfrm>
          <a:prstGeom prst="rect">
            <a:avLst/>
          </a:prstGeom>
          <a:noFill/>
          <a:ln>
            <a:solidFill>
              <a:schemeClr val="tx1"/>
            </a:solidFill>
          </a:ln>
          <a:effectLst>
            <a:outerShdw blurRad="50800" dist="50800" dir="54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29" name="Text Box 3">
            <a:hlinkClick r:id="" action="ppaction://noaction"/>
            <a:extLst>
              <a:ext uri="{FF2B5EF4-FFF2-40B4-BE49-F238E27FC236}">
                <a16:creationId xmlns:a16="http://schemas.microsoft.com/office/drawing/2014/main" id="{0CD40738-4153-16F4-0D09-4A8160912E5B}"/>
              </a:ext>
            </a:extLst>
          </p:cNvPr>
          <p:cNvSpPr txBox="1">
            <a:spLocks noChangeArrowheads="1"/>
          </p:cNvSpPr>
          <p:nvPr/>
        </p:nvSpPr>
        <p:spPr bwMode="auto">
          <a:xfrm>
            <a:off x="1429598" y="5171860"/>
            <a:ext cx="5841999" cy="329075"/>
          </a:xfrm>
          <a:prstGeom prst="rect">
            <a:avLst/>
          </a:prstGeom>
          <a:solidFill>
            <a:schemeClr val="bg1">
              <a:alpha val="70000"/>
            </a:schemeClr>
          </a:solidFill>
          <a:ln w="9525">
            <a:noFill/>
            <a:miter lim="800000"/>
            <a:headEnd/>
            <a:tailEnd/>
          </a:ln>
          <a:effectLst/>
        </p:spPr>
        <p:txBody>
          <a:bodyPr wrap="square" lIns="71756" tIns="35878" rIns="71756" bIns="35878" anchor="ctr">
            <a:noAutofit/>
          </a:bodyPr>
          <a:lstStyle/>
          <a:p>
            <a:pPr algn="ctr" defTabSz="717947"/>
            <a:r>
              <a:rPr lang="en-US" sz="1500" b="1" dirty="0">
                <a:solidFill>
                  <a:srgbClr val="03306F"/>
                </a:solidFill>
                <a:latin typeface="Avenir Black" charset="0"/>
                <a:ea typeface="Avenir Black" charset="0"/>
                <a:cs typeface="Avenir Black" charset="0"/>
              </a:rPr>
              <a:t>Fundamental Research</a:t>
            </a:r>
          </a:p>
        </p:txBody>
      </p:sp>
      <p:grpSp>
        <p:nvGrpSpPr>
          <p:cNvPr id="50" name="Groupe 49">
            <a:extLst>
              <a:ext uri="{FF2B5EF4-FFF2-40B4-BE49-F238E27FC236}">
                <a16:creationId xmlns:a16="http://schemas.microsoft.com/office/drawing/2014/main" id="{7160B781-DDFB-6DB7-67DC-7DB7250A923E}"/>
              </a:ext>
            </a:extLst>
          </p:cNvPr>
          <p:cNvGrpSpPr/>
          <p:nvPr/>
        </p:nvGrpSpPr>
        <p:grpSpPr>
          <a:xfrm>
            <a:off x="2007315" y="5948393"/>
            <a:ext cx="4646254" cy="598137"/>
            <a:chOff x="1764250" y="6023629"/>
            <a:chExt cx="4646254" cy="598137"/>
          </a:xfrm>
        </p:grpSpPr>
        <p:pic>
          <p:nvPicPr>
            <p:cNvPr id="46" name="Image 45">
              <a:extLst>
                <a:ext uri="{FF2B5EF4-FFF2-40B4-BE49-F238E27FC236}">
                  <a16:creationId xmlns:a16="http://schemas.microsoft.com/office/drawing/2014/main" id="{135A026C-6127-DF33-EBC2-7A93A61C97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4250" y="6058678"/>
              <a:ext cx="1077203" cy="528041"/>
            </a:xfrm>
            <a:prstGeom prst="rect">
              <a:avLst/>
            </a:prstGeom>
          </p:spPr>
        </p:pic>
        <p:sp>
          <p:nvSpPr>
            <p:cNvPr id="47" name="Text Box 3">
              <a:hlinkClick r:id="" action="ppaction://noaction"/>
              <a:extLst>
                <a:ext uri="{FF2B5EF4-FFF2-40B4-BE49-F238E27FC236}">
                  <a16:creationId xmlns:a16="http://schemas.microsoft.com/office/drawing/2014/main" id="{AB8719F1-9BD5-5F7E-90F6-2D912D18AB28}"/>
                </a:ext>
              </a:extLst>
            </p:cNvPr>
            <p:cNvSpPr txBox="1">
              <a:spLocks noChangeArrowheads="1"/>
            </p:cNvSpPr>
            <p:nvPr/>
          </p:nvSpPr>
          <p:spPr bwMode="auto">
            <a:xfrm>
              <a:off x="2806144" y="6023629"/>
              <a:ext cx="3604360" cy="598137"/>
            </a:xfrm>
            <a:prstGeom prst="rect">
              <a:avLst/>
            </a:prstGeom>
            <a:solidFill>
              <a:schemeClr val="bg1">
                <a:alpha val="70000"/>
              </a:schemeClr>
            </a:solidFill>
            <a:ln w="9525">
              <a:noFill/>
              <a:miter lim="800000"/>
              <a:headEnd/>
              <a:tailEnd/>
            </a:ln>
            <a:effectLst/>
          </p:spPr>
          <p:txBody>
            <a:bodyPr wrap="square" lIns="71756" tIns="35878" rIns="71756" bIns="35878" anchor="ctr">
              <a:noAutofit/>
            </a:bodyPr>
            <a:lstStyle/>
            <a:p>
              <a:pPr algn="ctr" defTabSz="717947"/>
              <a:r>
                <a:rPr lang="en-US" sz="1500" dirty="0">
                  <a:solidFill>
                    <a:schemeClr val="tx2"/>
                  </a:solidFill>
                  <a:latin typeface="Avenir Black" charset="0"/>
                  <a:ea typeface="Avenir Black" charset="0"/>
                  <a:cs typeface="Avenir Black" charset="0"/>
                </a:rPr>
                <a:t>Institute for Research into the Fundamental Laws of the Universe</a:t>
              </a:r>
            </a:p>
          </p:txBody>
        </p:sp>
        <p:sp>
          <p:nvSpPr>
            <p:cNvPr id="48" name="Rectangle 47">
              <a:extLst>
                <a:ext uri="{FF2B5EF4-FFF2-40B4-BE49-F238E27FC236}">
                  <a16:creationId xmlns:a16="http://schemas.microsoft.com/office/drawing/2014/main" id="{53291DC5-66BD-B96A-8FCA-773AE3293205}"/>
                </a:ext>
              </a:extLst>
            </p:cNvPr>
            <p:cNvSpPr/>
            <p:nvPr/>
          </p:nvSpPr>
          <p:spPr bwMode="auto">
            <a:xfrm>
              <a:off x="1770037" y="6058678"/>
              <a:ext cx="4609814" cy="50377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967C1FE5-5C97-DB67-092F-E187E9058B4A}"/>
                </a:ext>
              </a:extLst>
            </p:cNvPr>
            <p:cNvSpPr/>
            <p:nvPr/>
          </p:nvSpPr>
          <p:spPr bwMode="auto">
            <a:xfrm>
              <a:off x="1764250" y="6058678"/>
              <a:ext cx="1059842" cy="503774"/>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lèche vers le bas 43">
            <a:extLst>
              <a:ext uri="{FF2B5EF4-FFF2-40B4-BE49-F238E27FC236}">
                <a16:creationId xmlns:a16="http://schemas.microsoft.com/office/drawing/2014/main" id="{88E718F8-8093-DE80-5684-94434B063625}"/>
              </a:ext>
            </a:extLst>
          </p:cNvPr>
          <p:cNvSpPr/>
          <p:nvPr/>
        </p:nvSpPr>
        <p:spPr bwMode="auto">
          <a:xfrm>
            <a:off x="4083469" y="5515247"/>
            <a:ext cx="534256" cy="442064"/>
          </a:xfrm>
          <a:prstGeom prst="downArrow">
            <a:avLst/>
          </a:prstGeom>
          <a:solidFill>
            <a:schemeClr val="tx2"/>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pic>
        <p:nvPicPr>
          <p:cNvPr id="60" name="Image 59">
            <a:extLst>
              <a:ext uri="{FF2B5EF4-FFF2-40B4-BE49-F238E27FC236}">
                <a16:creationId xmlns:a16="http://schemas.microsoft.com/office/drawing/2014/main" id="{8FEE3291-850F-261B-169B-9F06CA90D25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245590" y="1698585"/>
            <a:ext cx="3287992" cy="868131"/>
          </a:xfrm>
          <a:prstGeom prst="rect">
            <a:avLst/>
          </a:prstGeom>
        </p:spPr>
      </p:pic>
      <p:pic>
        <p:nvPicPr>
          <p:cNvPr id="61" name="Image 60">
            <a:extLst>
              <a:ext uri="{FF2B5EF4-FFF2-40B4-BE49-F238E27FC236}">
                <a16:creationId xmlns:a16="http://schemas.microsoft.com/office/drawing/2014/main" id="{403E0F24-D2DB-8FD4-E522-5CEEE3CE1C9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296960" y="3568854"/>
            <a:ext cx="1274135" cy="868131"/>
          </a:xfrm>
          <a:prstGeom prst="rect">
            <a:avLst/>
          </a:prstGeom>
        </p:spPr>
      </p:pic>
      <p:sp>
        <p:nvSpPr>
          <p:cNvPr id="2" name="Espace réservé du numéro de diapositive 3">
            <a:extLst>
              <a:ext uri="{FF2B5EF4-FFF2-40B4-BE49-F238E27FC236}">
                <a16:creationId xmlns:a16="http://schemas.microsoft.com/office/drawing/2014/main" id="{FE677F9A-AFA6-967E-494B-B588132C4B8B}"/>
              </a:ext>
            </a:extLst>
          </p:cNvPr>
          <p:cNvSpPr>
            <a:spLocks noGrp="1"/>
          </p:cNvSpPr>
          <p:nvPr>
            <p:ph type="sldNum" sz="quarter" idx="12"/>
          </p:nvPr>
        </p:nvSpPr>
        <p:spPr>
          <a:xfrm>
            <a:off x="10999334" y="6343650"/>
            <a:ext cx="693738" cy="365125"/>
          </a:xfrm>
        </p:spPr>
        <p:txBody>
          <a:bodyPr/>
          <a:lstStyle/>
          <a:p>
            <a:fld id="{3189A19D-257F-46DB-B489-B636DE585FAA}" type="slidenum">
              <a:rPr lang="fr-FR" smtClean="0"/>
              <a:t>2</a:t>
            </a:fld>
            <a:endParaRPr lang="fr-FR"/>
          </a:p>
        </p:txBody>
      </p:sp>
      <p:sp>
        <p:nvSpPr>
          <p:cNvPr id="5" name="ZoneTexte 4">
            <a:extLst>
              <a:ext uri="{FF2B5EF4-FFF2-40B4-BE49-F238E27FC236}">
                <a16:creationId xmlns:a16="http://schemas.microsoft.com/office/drawing/2014/main" id="{482D7739-5EED-8BB9-2AD1-85FE95FCDA17}"/>
              </a:ext>
            </a:extLst>
          </p:cNvPr>
          <p:cNvSpPr txBox="1"/>
          <p:nvPr/>
        </p:nvSpPr>
        <p:spPr>
          <a:xfrm>
            <a:off x="8313036" y="2595428"/>
            <a:ext cx="1342034" cy="646331"/>
          </a:xfrm>
          <a:prstGeom prst="rect">
            <a:avLst/>
          </a:prstGeom>
          <a:noFill/>
        </p:spPr>
        <p:txBody>
          <a:bodyPr wrap="none" rtlCol="0">
            <a:spAutoFit/>
          </a:bodyPr>
          <a:lstStyle/>
          <a:p>
            <a:pPr algn="ctr"/>
            <a:r>
              <a:rPr lang="en-US" dirty="0">
                <a:solidFill>
                  <a:srgbClr val="E40119"/>
                </a:solidFill>
                <a:latin typeface="Avenir Next" panose="020B0503020202020204" pitchFamily="34" charset="0"/>
              </a:rPr>
              <a:t>21000</a:t>
            </a:r>
          </a:p>
          <a:p>
            <a:pPr algn="ctr"/>
            <a:r>
              <a:rPr lang="en-US" dirty="0">
                <a:solidFill>
                  <a:srgbClr val="E40119"/>
                </a:solidFill>
                <a:latin typeface="Avenir Next" panose="020B0503020202020204" pitchFamily="34" charset="0"/>
              </a:rPr>
              <a:t>employees</a:t>
            </a:r>
          </a:p>
        </p:txBody>
      </p:sp>
      <p:sp>
        <p:nvSpPr>
          <p:cNvPr id="6" name="ZoneTexte 5">
            <a:extLst>
              <a:ext uri="{FF2B5EF4-FFF2-40B4-BE49-F238E27FC236}">
                <a16:creationId xmlns:a16="http://schemas.microsoft.com/office/drawing/2014/main" id="{4F15D50A-E42C-8F0B-ECEB-C0B65EC26F8E}"/>
              </a:ext>
            </a:extLst>
          </p:cNvPr>
          <p:cNvSpPr txBox="1"/>
          <p:nvPr/>
        </p:nvSpPr>
        <p:spPr>
          <a:xfrm>
            <a:off x="10130736" y="2612677"/>
            <a:ext cx="1489510" cy="646331"/>
          </a:xfrm>
          <a:prstGeom prst="rect">
            <a:avLst/>
          </a:prstGeom>
          <a:noFill/>
        </p:spPr>
        <p:txBody>
          <a:bodyPr wrap="none" rtlCol="0">
            <a:spAutoFit/>
          </a:bodyPr>
          <a:lstStyle/>
          <a:p>
            <a:pPr algn="ctr"/>
            <a:r>
              <a:rPr lang="en-US" dirty="0">
                <a:solidFill>
                  <a:srgbClr val="E40119"/>
                </a:solidFill>
                <a:latin typeface="Avenir Next" panose="020B0503020202020204" pitchFamily="34" charset="0"/>
              </a:rPr>
              <a:t>5.8</a:t>
            </a:r>
          </a:p>
          <a:p>
            <a:pPr algn="ctr"/>
            <a:r>
              <a:rPr lang="en-US" dirty="0">
                <a:solidFill>
                  <a:srgbClr val="E40119"/>
                </a:solidFill>
                <a:latin typeface="Avenir Next" panose="020B0503020202020204" pitchFamily="34" charset="0"/>
              </a:rPr>
              <a:t>billion euros</a:t>
            </a:r>
          </a:p>
        </p:txBody>
      </p:sp>
      <p:sp>
        <p:nvSpPr>
          <p:cNvPr id="7" name="ZoneTexte 6">
            <a:extLst>
              <a:ext uri="{FF2B5EF4-FFF2-40B4-BE49-F238E27FC236}">
                <a16:creationId xmlns:a16="http://schemas.microsoft.com/office/drawing/2014/main" id="{CAFE8CE0-EEFF-C9B5-1E27-153EC76A7139}"/>
              </a:ext>
            </a:extLst>
          </p:cNvPr>
          <p:cNvSpPr txBox="1"/>
          <p:nvPr/>
        </p:nvSpPr>
        <p:spPr>
          <a:xfrm>
            <a:off x="8217697" y="4544145"/>
            <a:ext cx="1476686" cy="646331"/>
          </a:xfrm>
          <a:prstGeom prst="rect">
            <a:avLst/>
          </a:prstGeom>
          <a:noFill/>
        </p:spPr>
        <p:txBody>
          <a:bodyPr wrap="none" rtlCol="0">
            <a:spAutoFit/>
          </a:bodyPr>
          <a:lstStyle/>
          <a:p>
            <a:pPr algn="ctr"/>
            <a:r>
              <a:rPr lang="en-US" dirty="0">
                <a:solidFill>
                  <a:srgbClr val="E40119"/>
                </a:solidFill>
                <a:latin typeface="Avenir Next" panose="020B0503020202020204" pitchFamily="34" charset="0"/>
              </a:rPr>
              <a:t>&gt; 5000</a:t>
            </a:r>
          </a:p>
          <a:p>
            <a:pPr algn="ctr"/>
            <a:r>
              <a:rPr lang="en-US" dirty="0">
                <a:solidFill>
                  <a:srgbClr val="E40119"/>
                </a:solidFill>
                <a:latin typeface="Avenir Next" panose="020B0503020202020204" pitchFamily="34" charset="0"/>
              </a:rPr>
              <a:t>publications</a:t>
            </a:r>
          </a:p>
        </p:txBody>
      </p:sp>
      <p:sp>
        <p:nvSpPr>
          <p:cNvPr id="8" name="ZoneTexte 7">
            <a:extLst>
              <a:ext uri="{FF2B5EF4-FFF2-40B4-BE49-F238E27FC236}">
                <a16:creationId xmlns:a16="http://schemas.microsoft.com/office/drawing/2014/main" id="{55383766-322A-97D7-22AB-59AC24F0A06C}"/>
              </a:ext>
            </a:extLst>
          </p:cNvPr>
          <p:cNvSpPr txBox="1"/>
          <p:nvPr/>
        </p:nvSpPr>
        <p:spPr>
          <a:xfrm>
            <a:off x="9875768" y="4544144"/>
            <a:ext cx="1999445" cy="646331"/>
          </a:xfrm>
          <a:prstGeom prst="rect">
            <a:avLst/>
          </a:prstGeom>
          <a:noFill/>
        </p:spPr>
        <p:txBody>
          <a:bodyPr wrap="square" rtlCol="0">
            <a:spAutoFit/>
          </a:bodyPr>
          <a:lstStyle/>
          <a:p>
            <a:pPr algn="ctr"/>
            <a:r>
              <a:rPr lang="en-US" dirty="0">
                <a:solidFill>
                  <a:srgbClr val="E40119"/>
                </a:solidFill>
                <a:latin typeface="Avenir Next" panose="020B0503020202020204" pitchFamily="34" charset="0"/>
              </a:rPr>
              <a:t>&gt; 450</a:t>
            </a:r>
          </a:p>
          <a:p>
            <a:pPr algn="ctr"/>
            <a:r>
              <a:rPr lang="en-US" dirty="0">
                <a:solidFill>
                  <a:srgbClr val="E40119"/>
                </a:solidFill>
                <a:latin typeface="Avenir Next" panose="020B0503020202020204" pitchFamily="34" charset="0"/>
              </a:rPr>
              <a:t>European </a:t>
            </a:r>
            <a:r>
              <a:rPr lang="en-US" dirty="0" err="1">
                <a:solidFill>
                  <a:srgbClr val="E40119"/>
                </a:solidFill>
                <a:latin typeface="Avenir Next" panose="020B0503020202020204" pitchFamily="34" charset="0"/>
              </a:rPr>
              <a:t>projets</a:t>
            </a:r>
            <a:endParaRPr lang="en-US" dirty="0">
              <a:solidFill>
                <a:srgbClr val="E40119"/>
              </a:solidFill>
              <a:latin typeface="Avenir Next" panose="020B0503020202020204" pitchFamily="34" charset="0"/>
            </a:endParaRPr>
          </a:p>
        </p:txBody>
      </p:sp>
      <p:pic>
        <p:nvPicPr>
          <p:cNvPr id="9" name="Image 8">
            <a:extLst>
              <a:ext uri="{FF2B5EF4-FFF2-40B4-BE49-F238E27FC236}">
                <a16:creationId xmlns:a16="http://schemas.microsoft.com/office/drawing/2014/main" id="{8C366CE4-7F84-6607-2D69-6056DF973E2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195177" y="3707971"/>
            <a:ext cx="1088145" cy="729014"/>
          </a:xfrm>
          <a:prstGeom prst="rect">
            <a:avLst/>
          </a:prstGeom>
        </p:spPr>
      </p:pic>
      <p:sp>
        <p:nvSpPr>
          <p:cNvPr id="10" name="Rectangle à coins arrondis 9"/>
          <p:cNvSpPr/>
          <p:nvPr/>
        </p:nvSpPr>
        <p:spPr bwMode="auto">
          <a:xfrm>
            <a:off x="1333500" y="4373880"/>
            <a:ext cx="6210300" cy="1257300"/>
          </a:xfrm>
          <a:prstGeom prst="roundRect">
            <a:avLst/>
          </a:prstGeom>
          <a:noFill/>
          <a:ln w="38100">
            <a:solidFill>
              <a:srgbClr val="AC00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7CEAFEC-CD13-B9FC-6F68-0B2CA98D6C25}"/>
              </a:ext>
            </a:extLst>
          </p:cNvPr>
          <p:cNvSpPr/>
          <p:nvPr/>
        </p:nvSpPr>
        <p:spPr>
          <a:xfrm>
            <a:off x="8690668" y="6210217"/>
            <a:ext cx="2152937" cy="553998"/>
          </a:xfrm>
          <a:prstGeom prst="rect">
            <a:avLst/>
          </a:prstGeom>
        </p:spPr>
        <p:txBody>
          <a:bodyPr wrap="square" lIns="0" tIns="0" rIns="0" bIns="0">
            <a:spAutoFit/>
          </a:bodyPr>
          <a:lstStyle/>
          <a:p>
            <a:pPr lvl="0" algn="ctr">
              <a:spcBef>
                <a:spcPts val="0"/>
              </a:spcBef>
              <a:spcAft>
                <a:spcPts val="600"/>
              </a:spcAft>
              <a:buSzPct val="130000"/>
            </a:pPr>
            <a:r>
              <a:rPr lang="fr-FR" dirty="0" err="1">
                <a:solidFill>
                  <a:srgbClr val="E40119"/>
                </a:solidFill>
                <a:latin typeface="Avenir Next" panose="020B0503020202020204" pitchFamily="34" charset="0"/>
              </a:rPr>
              <a:t>Annual</a:t>
            </a:r>
            <a:r>
              <a:rPr lang="fr-FR" dirty="0">
                <a:solidFill>
                  <a:srgbClr val="E40119"/>
                </a:solidFill>
                <a:latin typeface="Avenir Next" panose="020B0503020202020204" pitchFamily="34" charset="0"/>
              </a:rPr>
              <a:t> Budget : 6.3 Billion Euros</a:t>
            </a:r>
          </a:p>
        </p:txBody>
      </p:sp>
      <p:pic>
        <p:nvPicPr>
          <p:cNvPr id="31" name="Image 30" descr="Une image contenant noir, obscurité&#10;&#10;Description générée automatiquement">
            <a:extLst>
              <a:ext uri="{FF2B5EF4-FFF2-40B4-BE49-F238E27FC236}">
                <a16:creationId xmlns:a16="http://schemas.microsoft.com/office/drawing/2014/main" id="{0C7AB5FA-0403-E634-486D-ED7AAC580B7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03538" y="5033878"/>
            <a:ext cx="727198" cy="1091151"/>
          </a:xfrm>
          <a:prstGeom prst="rect">
            <a:avLst/>
          </a:prstGeom>
        </p:spPr>
      </p:pic>
      <p:pic>
        <p:nvPicPr>
          <p:cNvPr id="32" name="Image 31" descr="Une image contenant noir, obscurité&#10;&#10;Description générée automatiquement">
            <a:extLst>
              <a:ext uri="{FF2B5EF4-FFF2-40B4-BE49-F238E27FC236}">
                <a16:creationId xmlns:a16="http://schemas.microsoft.com/office/drawing/2014/main" id="{AE577886-A902-48D2-F673-8F2F3C36BE23}"/>
              </a:ext>
            </a:extLst>
          </p:cNvPr>
          <p:cNvPicPr>
            <a:picLocks noChangeAspect="1"/>
          </p:cNvPicPr>
          <p:nvPr/>
        </p:nvPicPr>
        <p:blipFill>
          <a:blip r:embed="rId11"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78824" y="2921844"/>
            <a:ext cx="1056669" cy="1113424"/>
          </a:xfrm>
          <a:prstGeom prst="rect">
            <a:avLst/>
          </a:prstGeom>
        </p:spPr>
      </p:pic>
      <p:pic>
        <p:nvPicPr>
          <p:cNvPr id="33" name="Image 32" descr="Une image contenant noir, obscurité&#10;&#10;Description générée automatiquement">
            <a:extLst>
              <a:ext uri="{FF2B5EF4-FFF2-40B4-BE49-F238E27FC236}">
                <a16:creationId xmlns:a16="http://schemas.microsoft.com/office/drawing/2014/main" id="{19F064E2-F98D-BEE6-3352-9A1E009DB85E}"/>
              </a:ext>
            </a:extLst>
          </p:cNvPr>
          <p:cNvPicPr>
            <a:picLocks noChangeAspect="1"/>
          </p:cNvPicPr>
          <p:nvPr/>
        </p:nvPicPr>
        <p:blipFill>
          <a:blip r:embed="rId1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00271" y="4476686"/>
            <a:ext cx="762353" cy="900021"/>
          </a:xfrm>
          <a:prstGeom prst="rect">
            <a:avLst/>
          </a:prstGeom>
        </p:spPr>
      </p:pic>
    </p:spTree>
    <p:extLst>
      <p:ext uri="{BB962C8B-B14F-4D97-AF65-F5344CB8AC3E}">
        <p14:creationId xmlns:p14="http://schemas.microsoft.com/office/powerpoint/2010/main" val="1151090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dirty="0" smtClean="0"/>
              <a:t>DEDIP 2024</a:t>
            </a:r>
            <a:endParaRPr lang="fr-FR" dirty="0"/>
          </a:p>
        </p:txBody>
      </p:sp>
      <p:sp>
        <p:nvSpPr>
          <p:cNvPr id="5" name="Espace réservé du numéro de diapositive 4"/>
          <p:cNvSpPr>
            <a:spLocks noGrp="1"/>
          </p:cNvSpPr>
          <p:nvPr>
            <p:ph type="sldNum" sz="quarter" idx="12"/>
          </p:nvPr>
        </p:nvSpPr>
        <p:spPr/>
        <p:txBody>
          <a:bodyPr/>
          <a:lstStyle/>
          <a:p>
            <a:pPr>
              <a:defRPr/>
            </a:pPr>
            <a:fld id="{0CBC77A0-1F4E-42FF-9FFC-F45C3A64AF90}" type="slidenum">
              <a:rPr lang="fr-FR" smtClean="0"/>
              <a:t>20</a:t>
            </a:fld>
            <a:endParaRPr lang="fr-FR" dirty="0"/>
          </a:p>
        </p:txBody>
      </p:sp>
      <p:sp>
        <p:nvSpPr>
          <p:cNvPr id="6" name="Titre 5"/>
          <p:cNvSpPr>
            <a:spLocks noGrp="1"/>
          </p:cNvSpPr>
          <p:nvPr>
            <p:ph type="title"/>
          </p:nvPr>
        </p:nvSpPr>
        <p:spPr>
          <a:xfrm>
            <a:off x="641100" y="314966"/>
            <a:ext cx="10836275" cy="616320"/>
          </a:xfrm>
        </p:spPr>
        <p:txBody>
          <a:bodyPr>
            <a:normAutofit/>
          </a:bodyPr>
          <a:lstStyle/>
          <a:p>
            <a:r>
              <a:rPr lang="fr-FR" sz="2800" dirty="0" smtClean="0"/>
              <a:t>Main </a:t>
            </a:r>
            <a:r>
              <a:rPr lang="fr-FR" sz="2800" dirty="0" err="1" smtClean="0"/>
              <a:t>technological</a:t>
            </a:r>
            <a:r>
              <a:rPr lang="fr-FR" sz="2800" dirty="0" smtClean="0"/>
              <a:t> </a:t>
            </a:r>
            <a:r>
              <a:rPr lang="fr-FR" sz="2800" dirty="0" err="1" smtClean="0"/>
              <a:t>platforms</a:t>
            </a:r>
            <a:endParaRPr lang="en-US" sz="2800" dirty="0"/>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3186" y="4085982"/>
            <a:ext cx="1852295" cy="1389221"/>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60639" y="945729"/>
            <a:ext cx="2016736" cy="1512552"/>
          </a:xfrm>
          <a:prstGeom prst="rect">
            <a:avLst/>
          </a:prstGeom>
          <a:ln>
            <a:noFill/>
          </a:ln>
          <a:effectLst>
            <a:outerShdw blurRad="292100" dist="139700" dir="2700000" algn="tl" rotWithShape="0">
              <a:srgbClr val="333333">
                <a:alpha val="65000"/>
              </a:srgbClr>
            </a:outerShdw>
          </a:effectLst>
        </p:spPr>
      </p:pic>
      <p:sp>
        <p:nvSpPr>
          <p:cNvPr id="10" name="Text Box 53"/>
          <p:cNvSpPr txBox="1">
            <a:spLocks noChangeArrowheads="1"/>
          </p:cNvSpPr>
          <p:nvPr/>
        </p:nvSpPr>
        <p:spPr bwMode="auto">
          <a:xfrm>
            <a:off x="9575800" y="2578785"/>
            <a:ext cx="2271193" cy="830997"/>
          </a:xfrm>
          <a:prstGeom prst="rect">
            <a:avLst/>
          </a:prstGeom>
          <a:noFill/>
          <a:ln w="9525">
            <a:noFill/>
            <a:miter lim="800000"/>
            <a:headEnd/>
            <a:tailEnd/>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fr-FR" sz="1200" b="1" dirty="0" err="1" smtClean="0">
                <a:solidFill>
                  <a:schemeClr val="accent6"/>
                </a:solidFill>
                <a:latin typeface="+mn-lt"/>
              </a:rPr>
              <a:t>Microelectronics</a:t>
            </a:r>
            <a:r>
              <a:rPr lang="fr-FR" sz="1200" b="1" dirty="0" smtClean="0">
                <a:solidFill>
                  <a:schemeClr val="accent6"/>
                </a:solidFill>
                <a:latin typeface="+mn-lt"/>
              </a:rPr>
              <a:t> </a:t>
            </a:r>
            <a:r>
              <a:rPr lang="fr-FR" sz="1200" b="1" dirty="0" err="1" smtClean="0">
                <a:solidFill>
                  <a:schemeClr val="accent6"/>
                </a:solidFill>
                <a:latin typeface="+mn-lt"/>
              </a:rPr>
              <a:t>lab</a:t>
            </a:r>
            <a:endParaRPr lang="fr-FR" sz="1200" b="1" dirty="0" smtClean="0">
              <a:solidFill>
                <a:schemeClr val="accent6"/>
              </a:solidFill>
              <a:latin typeface="+mn-lt"/>
            </a:endParaRPr>
          </a:p>
          <a:p>
            <a:pPr>
              <a:spcBef>
                <a:spcPct val="50000"/>
              </a:spcBef>
            </a:pPr>
            <a:r>
              <a:rPr lang="fr-FR" sz="1200" b="1" dirty="0" smtClean="0">
                <a:solidFill>
                  <a:schemeClr val="accent6"/>
                </a:solidFill>
                <a:latin typeface="+mn-lt"/>
              </a:rPr>
              <a:t>+ Micro-</a:t>
            </a:r>
            <a:r>
              <a:rPr lang="fr-FR" sz="1200" b="1" dirty="0" err="1" smtClean="0">
                <a:solidFill>
                  <a:schemeClr val="accent6"/>
                </a:solidFill>
                <a:latin typeface="+mn-lt"/>
              </a:rPr>
              <a:t>assembly</a:t>
            </a:r>
            <a:r>
              <a:rPr lang="fr-FR" sz="1200" b="1" dirty="0" smtClean="0">
                <a:solidFill>
                  <a:schemeClr val="accent6"/>
                </a:solidFill>
                <a:latin typeface="+mn-lt"/>
              </a:rPr>
              <a:t> </a:t>
            </a:r>
          </a:p>
          <a:p>
            <a:pPr>
              <a:spcBef>
                <a:spcPct val="50000"/>
              </a:spcBef>
            </a:pPr>
            <a:r>
              <a:rPr lang="fr-FR" sz="1200" b="1" i="1" dirty="0" smtClean="0">
                <a:solidFill>
                  <a:schemeClr val="accent6"/>
                </a:solidFill>
                <a:latin typeface="+mn-lt"/>
              </a:rPr>
              <a:t>+ </a:t>
            </a:r>
            <a:r>
              <a:rPr lang="fr-FR" sz="1200" b="1" i="1" dirty="0" err="1" smtClean="0">
                <a:solidFill>
                  <a:schemeClr val="accent6"/>
                </a:solidFill>
                <a:latin typeface="+mn-lt"/>
              </a:rPr>
              <a:t>associated</a:t>
            </a:r>
            <a:r>
              <a:rPr lang="fr-FR" sz="1200" b="1" i="1" dirty="0" smtClean="0">
                <a:solidFill>
                  <a:schemeClr val="accent6"/>
                </a:solidFill>
                <a:latin typeface="+mn-lt"/>
              </a:rPr>
              <a:t> test </a:t>
            </a:r>
            <a:r>
              <a:rPr lang="fr-FR" sz="1200" b="1" i="1" dirty="0" err="1" smtClean="0">
                <a:solidFill>
                  <a:schemeClr val="accent6"/>
                </a:solidFill>
                <a:latin typeface="+mn-lt"/>
              </a:rPr>
              <a:t>equipment</a:t>
            </a:r>
            <a:endParaRPr lang="fr-FR" sz="1200" b="1" i="1" dirty="0">
              <a:solidFill>
                <a:schemeClr val="accent6"/>
              </a:solidFill>
              <a:latin typeface="+mn-lt"/>
            </a:endParaRPr>
          </a:p>
        </p:txBody>
      </p:sp>
      <p:sp>
        <p:nvSpPr>
          <p:cNvPr id="11" name="Text Box 53"/>
          <p:cNvSpPr txBox="1">
            <a:spLocks noChangeArrowheads="1"/>
          </p:cNvSpPr>
          <p:nvPr/>
        </p:nvSpPr>
        <p:spPr bwMode="auto">
          <a:xfrm>
            <a:off x="20297" y="4967799"/>
            <a:ext cx="2406596" cy="553998"/>
          </a:xfrm>
          <a:prstGeom prst="rect">
            <a:avLst/>
          </a:prstGeom>
          <a:noFill/>
          <a:ln w="9525">
            <a:noFill/>
            <a:miter lim="800000"/>
            <a:headEnd/>
            <a:tailEnd/>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fr-FR" sz="1200" b="1" i="1" dirty="0" err="1" smtClean="0">
                <a:solidFill>
                  <a:schemeClr val="accent6"/>
                </a:solidFill>
                <a:latin typeface="+mn-lt"/>
              </a:rPr>
              <a:t>Ciclad</a:t>
            </a:r>
            <a:r>
              <a:rPr lang="fr-FR" sz="1200" b="1" i="1" dirty="0" smtClean="0">
                <a:solidFill>
                  <a:schemeClr val="accent6"/>
                </a:solidFill>
                <a:latin typeface="+mn-lt"/>
              </a:rPr>
              <a:t> (130m</a:t>
            </a:r>
            <a:r>
              <a:rPr lang="fr-FR" sz="1200" b="1" i="1" baseline="30000" dirty="0" smtClean="0">
                <a:solidFill>
                  <a:schemeClr val="accent6"/>
                </a:solidFill>
                <a:latin typeface="+mn-lt"/>
              </a:rPr>
              <a:t>2</a:t>
            </a:r>
            <a:r>
              <a:rPr lang="fr-FR" sz="1200" b="1" i="1" dirty="0" smtClean="0">
                <a:solidFill>
                  <a:schemeClr val="accent6"/>
                </a:solidFill>
                <a:latin typeface="+mn-lt"/>
              </a:rPr>
              <a:t> ISO-6) for large</a:t>
            </a:r>
          </a:p>
          <a:p>
            <a:pPr algn="ctr">
              <a:spcBef>
                <a:spcPct val="50000"/>
              </a:spcBef>
            </a:pPr>
            <a:r>
              <a:rPr lang="fr-FR" sz="1200" b="1" i="1" dirty="0" smtClean="0">
                <a:solidFill>
                  <a:schemeClr val="accent6"/>
                </a:solidFill>
                <a:latin typeface="+mn-lt"/>
              </a:rPr>
              <a:t>Detectors </a:t>
            </a:r>
            <a:r>
              <a:rPr lang="fr-FR" sz="1200" b="1" i="1" dirty="0" err="1" smtClean="0">
                <a:solidFill>
                  <a:schemeClr val="accent6"/>
                </a:solidFill>
                <a:latin typeface="+mn-lt"/>
              </a:rPr>
              <a:t>integration</a:t>
            </a:r>
            <a:r>
              <a:rPr lang="fr-FR" sz="1200" b="1" i="1" dirty="0" smtClean="0">
                <a:solidFill>
                  <a:schemeClr val="accent6"/>
                </a:solidFill>
                <a:latin typeface="+mn-lt"/>
              </a:rPr>
              <a:t> &amp; test</a:t>
            </a:r>
            <a:endParaRPr lang="fr-FR" sz="1200" b="1" i="1" dirty="0">
              <a:solidFill>
                <a:srgbClr val="000000"/>
              </a:solidFill>
              <a:latin typeface="+mn-lt"/>
            </a:endParaRPr>
          </a:p>
        </p:txBody>
      </p:sp>
      <p:sp>
        <p:nvSpPr>
          <p:cNvPr id="12" name="Text Box 53"/>
          <p:cNvSpPr txBox="1">
            <a:spLocks noChangeArrowheads="1"/>
          </p:cNvSpPr>
          <p:nvPr/>
        </p:nvSpPr>
        <p:spPr bwMode="auto">
          <a:xfrm>
            <a:off x="6126151" y="2942969"/>
            <a:ext cx="2946342" cy="738664"/>
          </a:xfrm>
          <a:prstGeom prst="rect">
            <a:avLst/>
          </a:prstGeom>
          <a:noFill/>
          <a:ln w="9525">
            <a:noFill/>
            <a:miter lim="800000"/>
            <a:headEnd/>
            <a:tailEnd/>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fr-FR" sz="1200" b="1" dirty="0" smtClean="0">
                <a:solidFill>
                  <a:schemeClr val="accent6"/>
                </a:solidFill>
                <a:latin typeface="+mn-lt"/>
              </a:rPr>
              <a:t>Halls for </a:t>
            </a:r>
            <a:r>
              <a:rPr lang="fr-FR" sz="1200" b="1" dirty="0" err="1" smtClean="0">
                <a:solidFill>
                  <a:schemeClr val="accent6"/>
                </a:solidFill>
                <a:latin typeface="+mn-lt"/>
              </a:rPr>
              <a:t>integration</a:t>
            </a:r>
            <a:r>
              <a:rPr lang="fr-FR" sz="1200" b="1" dirty="0" smtClean="0">
                <a:solidFill>
                  <a:schemeClr val="accent6"/>
                </a:solidFill>
                <a:latin typeface="+mn-lt"/>
              </a:rPr>
              <a:t> &amp; test (~2500 m</a:t>
            </a:r>
            <a:r>
              <a:rPr lang="fr-FR" sz="1200" b="1" baseline="30000" dirty="0" smtClean="0">
                <a:solidFill>
                  <a:schemeClr val="accent6"/>
                </a:solidFill>
                <a:latin typeface="+mn-lt"/>
              </a:rPr>
              <a:t>2</a:t>
            </a:r>
            <a:r>
              <a:rPr lang="fr-FR" sz="1200" b="1" dirty="0">
                <a:solidFill>
                  <a:schemeClr val="accent6"/>
                </a:solidFill>
                <a:latin typeface="+mn-lt"/>
              </a:rPr>
              <a:t>)</a:t>
            </a:r>
            <a:endParaRPr lang="fr-FR" sz="1200" b="1" dirty="0" smtClean="0">
              <a:solidFill>
                <a:schemeClr val="accent6"/>
              </a:solidFill>
              <a:latin typeface="+mn-lt"/>
            </a:endParaRPr>
          </a:p>
          <a:p>
            <a:pPr algn="ctr">
              <a:spcBef>
                <a:spcPct val="50000"/>
              </a:spcBef>
            </a:pPr>
            <a:r>
              <a:rPr lang="fr-FR" sz="1200" b="1" dirty="0" err="1" smtClean="0">
                <a:solidFill>
                  <a:schemeClr val="accent6"/>
                </a:solidFill>
                <a:latin typeface="+mn-lt"/>
              </a:rPr>
              <a:t>Including</a:t>
            </a:r>
            <a:r>
              <a:rPr lang="fr-FR" sz="1200" b="1" dirty="0" smtClean="0">
                <a:solidFill>
                  <a:schemeClr val="accent6"/>
                </a:solidFill>
                <a:latin typeface="+mn-lt"/>
              </a:rPr>
              <a:t> a 60 m</a:t>
            </a:r>
            <a:r>
              <a:rPr lang="fr-FR" sz="1200" b="1" baseline="30000" dirty="0" smtClean="0">
                <a:solidFill>
                  <a:schemeClr val="accent6"/>
                </a:solidFill>
                <a:latin typeface="+mn-lt"/>
              </a:rPr>
              <a:t>2 </a:t>
            </a:r>
            <a:r>
              <a:rPr lang="fr-FR" sz="1200" b="1" dirty="0" err="1" smtClean="0">
                <a:solidFill>
                  <a:schemeClr val="accent6"/>
                </a:solidFill>
                <a:latin typeface="+mn-lt"/>
              </a:rPr>
              <a:t>temperature-controlled</a:t>
            </a:r>
            <a:r>
              <a:rPr lang="fr-FR" sz="1200" b="1" dirty="0" smtClean="0">
                <a:solidFill>
                  <a:schemeClr val="accent6"/>
                </a:solidFill>
                <a:latin typeface="+mn-lt"/>
              </a:rPr>
              <a:t> clean room</a:t>
            </a:r>
            <a:endParaRPr lang="fr-FR" sz="1200" b="1" dirty="0">
              <a:solidFill>
                <a:schemeClr val="accent6"/>
              </a:solidFill>
              <a:latin typeface="+mn-lt"/>
            </a:endParaRPr>
          </a:p>
        </p:txBody>
      </p:sp>
      <p:sp>
        <p:nvSpPr>
          <p:cNvPr id="13" name="Text Box 53"/>
          <p:cNvSpPr txBox="1">
            <a:spLocks noChangeArrowheads="1"/>
          </p:cNvSpPr>
          <p:nvPr/>
        </p:nvSpPr>
        <p:spPr bwMode="auto">
          <a:xfrm>
            <a:off x="2775012" y="3042998"/>
            <a:ext cx="2697619" cy="276999"/>
          </a:xfrm>
          <a:prstGeom prst="rect">
            <a:avLst/>
          </a:prstGeom>
          <a:noFill/>
          <a:ln w="9525">
            <a:noFill/>
            <a:miter lim="800000"/>
            <a:headEnd/>
            <a:tailEnd/>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fr-FR" sz="1200" b="1" dirty="0" smtClean="0">
                <a:solidFill>
                  <a:schemeClr val="accent6"/>
                </a:solidFill>
                <a:latin typeface="+mn-lt"/>
              </a:rPr>
              <a:t>ISO 6,5 60m2 clean room </a:t>
            </a:r>
            <a:endParaRPr lang="fr-FR" sz="1200" b="1" dirty="0">
              <a:solidFill>
                <a:schemeClr val="accent6"/>
              </a:solidFill>
              <a:latin typeface="+mn-lt"/>
            </a:endParaRPr>
          </a:p>
        </p:txBody>
      </p:sp>
      <p:pic>
        <p:nvPicPr>
          <p:cNvPr id="1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5012" y="989153"/>
            <a:ext cx="2624749" cy="19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457" y="1876228"/>
            <a:ext cx="1950198" cy="2930734"/>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798514" y="3610930"/>
            <a:ext cx="2859024" cy="1972038"/>
          </a:xfrm>
          <a:prstGeom prst="rect">
            <a:avLst/>
          </a:prstGeom>
          <a:ln>
            <a:noFill/>
          </a:ln>
          <a:effectLst>
            <a:outerShdw blurRad="292100" dist="139700" dir="2700000" algn="tl" rotWithShape="0">
              <a:srgbClr val="333333">
                <a:alpha val="65000"/>
              </a:srgbClr>
            </a:outerShdw>
          </a:effectLst>
        </p:spPr>
      </p:pic>
      <p:sp>
        <p:nvSpPr>
          <p:cNvPr id="17" name="Text Box 53"/>
          <p:cNvSpPr txBox="1">
            <a:spLocks noChangeArrowheads="1"/>
          </p:cNvSpPr>
          <p:nvPr/>
        </p:nvSpPr>
        <p:spPr bwMode="auto">
          <a:xfrm>
            <a:off x="2775012" y="5605690"/>
            <a:ext cx="3024336" cy="1107996"/>
          </a:xfrm>
          <a:prstGeom prst="rect">
            <a:avLst/>
          </a:prstGeom>
          <a:noFill/>
          <a:ln w="9525">
            <a:noFill/>
            <a:miter lim="800000"/>
            <a:headEnd/>
            <a:tailEnd/>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fr-FR" sz="1200" b="1" dirty="0" smtClean="0">
                <a:solidFill>
                  <a:schemeClr val="accent6"/>
                </a:solidFill>
                <a:latin typeface="+mn-lt"/>
              </a:rPr>
              <a:t>MIMOSA hall (500m</a:t>
            </a:r>
            <a:r>
              <a:rPr lang="fr-FR" sz="1200" b="1" baseline="30000" dirty="0" smtClean="0">
                <a:solidFill>
                  <a:schemeClr val="accent6"/>
                </a:solidFill>
                <a:latin typeface="+mn-lt"/>
              </a:rPr>
              <a:t>2</a:t>
            </a:r>
            <a:r>
              <a:rPr lang="fr-FR" sz="1200" b="1" dirty="0" smtClean="0">
                <a:solidFill>
                  <a:schemeClr val="accent6"/>
                </a:solidFill>
                <a:latin typeface="+mn-lt"/>
              </a:rPr>
              <a:t>):</a:t>
            </a:r>
          </a:p>
          <a:p>
            <a:pPr marL="171450" indent="-171450">
              <a:spcBef>
                <a:spcPct val="50000"/>
              </a:spcBef>
              <a:buFont typeface="Arial" panose="020B0604020202020204" pitchFamily="34" charset="0"/>
              <a:buChar char="•"/>
            </a:pPr>
            <a:r>
              <a:rPr lang="fr-FR" sz="1200" b="1" dirty="0" err="1" smtClean="0">
                <a:solidFill>
                  <a:schemeClr val="accent6"/>
                </a:solidFill>
                <a:latin typeface="+mn-lt"/>
              </a:rPr>
              <a:t>Facilities</a:t>
            </a:r>
            <a:r>
              <a:rPr lang="fr-FR" sz="1200" b="1" dirty="0" smtClean="0">
                <a:solidFill>
                  <a:schemeClr val="accent6"/>
                </a:solidFill>
                <a:latin typeface="+mn-lt"/>
              </a:rPr>
              <a:t> for Muon  </a:t>
            </a:r>
            <a:r>
              <a:rPr lang="fr-FR" sz="1200" b="1" dirty="0" err="1" smtClean="0">
                <a:solidFill>
                  <a:schemeClr val="accent6"/>
                </a:solidFill>
                <a:latin typeface="+mn-lt"/>
              </a:rPr>
              <a:t>tomography</a:t>
            </a:r>
            <a:endParaRPr lang="fr-FR" sz="1200" b="1" dirty="0" smtClean="0">
              <a:solidFill>
                <a:schemeClr val="accent6"/>
              </a:solidFill>
              <a:latin typeface="+mn-lt"/>
            </a:endParaRPr>
          </a:p>
          <a:p>
            <a:pPr marL="171450" indent="-171450">
              <a:spcBef>
                <a:spcPct val="50000"/>
              </a:spcBef>
              <a:buFont typeface="Arial" panose="020B0604020202020204" pitchFamily="34" charset="0"/>
              <a:buChar char="•"/>
            </a:pPr>
            <a:r>
              <a:rPr lang="fr-FR" sz="1200" b="1" dirty="0" smtClean="0">
                <a:solidFill>
                  <a:schemeClr val="accent6"/>
                </a:solidFill>
                <a:latin typeface="+mn-lt"/>
              </a:rPr>
              <a:t>« MPGD » workshop  </a:t>
            </a:r>
          </a:p>
          <a:p>
            <a:pPr marL="171450" indent="-171450">
              <a:spcBef>
                <a:spcPct val="50000"/>
              </a:spcBef>
              <a:buFont typeface="Arial" panose="020B0604020202020204" pitchFamily="34" charset="0"/>
              <a:buChar char="•"/>
            </a:pPr>
            <a:r>
              <a:rPr lang="fr-FR" sz="1200" b="1" dirty="0" smtClean="0">
                <a:solidFill>
                  <a:schemeClr val="accent6"/>
                </a:solidFill>
                <a:latin typeface="+mn-lt"/>
              </a:rPr>
              <a:t>2 </a:t>
            </a:r>
            <a:r>
              <a:rPr lang="fr-FR" sz="1200" b="1" dirty="0" err="1" smtClean="0">
                <a:solidFill>
                  <a:schemeClr val="accent6"/>
                </a:solidFill>
                <a:latin typeface="+mn-lt"/>
              </a:rPr>
              <a:t>common</a:t>
            </a:r>
            <a:r>
              <a:rPr lang="fr-FR" sz="1200" b="1" dirty="0" smtClean="0">
                <a:solidFill>
                  <a:schemeClr val="accent6"/>
                </a:solidFill>
                <a:latin typeface="+mn-lt"/>
              </a:rPr>
              <a:t> </a:t>
            </a:r>
            <a:r>
              <a:rPr lang="fr-FR" sz="1200" b="1" dirty="0" err="1" smtClean="0">
                <a:solidFill>
                  <a:schemeClr val="accent6"/>
                </a:solidFill>
                <a:latin typeface="+mn-lt"/>
              </a:rPr>
              <a:t>labs</a:t>
            </a:r>
            <a:r>
              <a:rPr lang="fr-FR" sz="1200" b="1" dirty="0" smtClean="0">
                <a:solidFill>
                  <a:schemeClr val="accent6"/>
                </a:solidFill>
                <a:latin typeface="+mn-lt"/>
              </a:rPr>
              <a:t> </a:t>
            </a:r>
            <a:r>
              <a:rPr lang="fr-FR" sz="1200" b="1" dirty="0" err="1" smtClean="0">
                <a:solidFill>
                  <a:schemeClr val="accent6"/>
                </a:solidFill>
                <a:latin typeface="+mn-lt"/>
              </a:rPr>
              <a:t>with</a:t>
            </a:r>
            <a:r>
              <a:rPr lang="fr-FR" sz="1200" b="1" dirty="0" smtClean="0">
                <a:solidFill>
                  <a:schemeClr val="accent6"/>
                </a:solidFill>
                <a:latin typeface="+mn-lt"/>
              </a:rPr>
              <a:t> </a:t>
            </a:r>
            <a:r>
              <a:rPr lang="fr-FR" sz="1200" b="1" dirty="0" err="1" smtClean="0">
                <a:solidFill>
                  <a:schemeClr val="accent6"/>
                </a:solidFill>
                <a:latin typeface="+mn-lt"/>
              </a:rPr>
              <a:t>industry</a:t>
            </a:r>
            <a:endParaRPr lang="fr-FR" sz="1200" b="1" dirty="0" smtClean="0">
              <a:solidFill>
                <a:schemeClr val="accent6"/>
              </a:solidFill>
              <a:latin typeface="+mn-lt"/>
            </a:endParaRPr>
          </a:p>
        </p:txBody>
      </p:sp>
      <p:sp>
        <p:nvSpPr>
          <p:cNvPr id="18" name="Text Box 53"/>
          <p:cNvSpPr txBox="1">
            <a:spLocks noChangeArrowheads="1"/>
          </p:cNvSpPr>
          <p:nvPr/>
        </p:nvSpPr>
        <p:spPr bwMode="auto">
          <a:xfrm>
            <a:off x="10002650" y="5632427"/>
            <a:ext cx="1922831" cy="276999"/>
          </a:xfrm>
          <a:prstGeom prst="rect">
            <a:avLst/>
          </a:prstGeom>
          <a:noFill/>
          <a:ln w="9525">
            <a:noFill/>
            <a:miter lim="800000"/>
            <a:headEnd/>
            <a:tailEnd/>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fr-FR" sz="1200" b="1" dirty="0" err="1" smtClean="0">
                <a:solidFill>
                  <a:schemeClr val="accent6"/>
                </a:solidFill>
                <a:latin typeface="+mn-lt"/>
              </a:rPr>
              <a:t>Computing</a:t>
            </a:r>
            <a:r>
              <a:rPr lang="fr-FR" sz="1200" b="1" dirty="0" smtClean="0">
                <a:solidFill>
                  <a:schemeClr val="accent6"/>
                </a:solidFill>
                <a:latin typeface="+mn-lt"/>
              </a:rPr>
              <a:t> </a:t>
            </a:r>
            <a:r>
              <a:rPr lang="fr-FR" sz="1200" b="1" dirty="0" err="1" smtClean="0">
                <a:solidFill>
                  <a:schemeClr val="accent6"/>
                </a:solidFill>
                <a:latin typeface="+mn-lt"/>
              </a:rPr>
              <a:t>rooms</a:t>
            </a:r>
            <a:endParaRPr lang="fr-FR" sz="1200" b="1" dirty="0">
              <a:solidFill>
                <a:schemeClr val="accent6"/>
              </a:solidFill>
              <a:latin typeface="+mn-lt"/>
            </a:endParaRPr>
          </a:p>
        </p:txBody>
      </p:sp>
      <p:sp>
        <p:nvSpPr>
          <p:cNvPr id="21" name="Text Box 53"/>
          <p:cNvSpPr txBox="1">
            <a:spLocks noChangeArrowheads="1"/>
          </p:cNvSpPr>
          <p:nvPr/>
        </p:nvSpPr>
        <p:spPr bwMode="auto">
          <a:xfrm>
            <a:off x="6386103" y="5761784"/>
            <a:ext cx="3150925" cy="276999"/>
          </a:xfrm>
          <a:prstGeom prst="rect">
            <a:avLst/>
          </a:prstGeom>
          <a:noFill/>
          <a:ln w="9525">
            <a:noFill/>
            <a:miter lim="800000"/>
            <a:headEnd/>
            <a:tailEnd/>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ctr">
              <a:spcBef>
                <a:spcPct val="50000"/>
              </a:spcBef>
            </a:pPr>
            <a:r>
              <a:rPr lang="fr-FR" sz="1200" b="1" dirty="0" smtClean="0">
                <a:solidFill>
                  <a:schemeClr val="accent6"/>
                </a:solidFill>
                <a:latin typeface="+mn-lt"/>
              </a:rPr>
              <a:t>Modern </a:t>
            </a:r>
            <a:r>
              <a:rPr lang="fr-FR" sz="1200" b="1" dirty="0" err="1" smtClean="0">
                <a:solidFill>
                  <a:schemeClr val="accent6"/>
                </a:solidFill>
                <a:latin typeface="+mn-lt"/>
              </a:rPr>
              <a:t>mechanical</a:t>
            </a:r>
            <a:r>
              <a:rPr lang="fr-FR" sz="1200" b="1" dirty="0" smtClean="0">
                <a:solidFill>
                  <a:schemeClr val="accent6"/>
                </a:solidFill>
                <a:latin typeface="+mn-lt"/>
              </a:rPr>
              <a:t> workshop</a:t>
            </a:r>
            <a:endParaRPr lang="fr-FR" sz="1200" b="1" dirty="0">
              <a:solidFill>
                <a:schemeClr val="accent6"/>
              </a:solidFill>
              <a:latin typeface="+mn-lt"/>
            </a:endParaRPr>
          </a:p>
        </p:txBody>
      </p:sp>
      <p:pic>
        <p:nvPicPr>
          <p:cNvPr id="3" name="Imag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956002" y="1032442"/>
            <a:ext cx="3127902" cy="1790146"/>
          </a:xfrm>
          <a:prstGeom prst="rect">
            <a:avLst/>
          </a:prstGeom>
          <a:ln>
            <a:noFill/>
          </a:ln>
          <a:effectLst>
            <a:outerShdw blurRad="292100" dist="139700" dir="2700000" algn="tl" rotWithShape="0">
              <a:srgbClr val="333333">
                <a:alpha val="65000"/>
              </a:srgbClr>
            </a:outerShdw>
          </a:effectLst>
        </p:spPr>
      </p:pic>
      <p:pic>
        <p:nvPicPr>
          <p:cNvPr id="26" name="Image 25"/>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81827" y="4430328"/>
            <a:ext cx="1416339" cy="1123758"/>
          </a:xfrm>
          <a:prstGeom prst="rect">
            <a:avLst/>
          </a:prstGeom>
        </p:spPr>
      </p:pic>
      <p:pic>
        <p:nvPicPr>
          <p:cNvPr id="1026" name="Image 7" descr="image002"/>
          <p:cNvPicPr>
            <a:picLocks noChangeAspect="1" noChangeArrowheads="1"/>
          </p:cNvPicPr>
          <p:nvPr/>
        </p:nvPicPr>
        <p:blipFill>
          <a:blip r:embed="rId9"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577180" y="1273618"/>
            <a:ext cx="1538046" cy="124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 2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131906" y="4177419"/>
            <a:ext cx="1944216" cy="1372406"/>
          </a:xfrm>
          <a:prstGeom prst="rect">
            <a:avLst/>
          </a:prstGeom>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1269386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defRPr/>
            </a:pPr>
            <a:r>
              <a:rPr lang="fr-FR" dirty="0" smtClean="0"/>
              <a:t>DEDIP 2024</a:t>
            </a:r>
            <a:endParaRPr lang="fr-FR" dirty="0"/>
          </a:p>
        </p:txBody>
      </p:sp>
      <p:sp>
        <p:nvSpPr>
          <p:cNvPr id="4" name="Espace réservé du numéro de diapositive 3"/>
          <p:cNvSpPr>
            <a:spLocks noGrp="1"/>
          </p:cNvSpPr>
          <p:nvPr>
            <p:ph type="sldNum" sz="quarter" idx="12"/>
          </p:nvPr>
        </p:nvSpPr>
        <p:spPr/>
        <p:txBody>
          <a:bodyPr/>
          <a:lstStyle/>
          <a:p>
            <a:pPr>
              <a:defRPr/>
            </a:pPr>
            <a:fld id="{0CBC77A0-1F4E-42FF-9FFC-F45C3A64AF90}" type="slidenum">
              <a:rPr lang="fr-FR" smtClean="0"/>
              <a:t>21</a:t>
            </a:fld>
            <a:endParaRPr lang="fr-FR"/>
          </a:p>
        </p:txBody>
      </p:sp>
      <p:sp>
        <p:nvSpPr>
          <p:cNvPr id="5" name="Titre 4"/>
          <p:cNvSpPr>
            <a:spLocks noGrp="1"/>
          </p:cNvSpPr>
          <p:nvPr>
            <p:ph type="title"/>
          </p:nvPr>
        </p:nvSpPr>
        <p:spPr>
          <a:xfrm>
            <a:off x="623888" y="314036"/>
            <a:ext cx="10836275" cy="483989"/>
          </a:xfrm>
        </p:spPr>
        <p:txBody>
          <a:bodyPr>
            <a:normAutofit/>
          </a:bodyPr>
          <a:lstStyle/>
          <a:p>
            <a:r>
              <a:rPr lang="fr-FR" sz="2800" dirty="0" err="1" smtClean="0"/>
              <a:t>Examples</a:t>
            </a:r>
            <a:r>
              <a:rPr lang="fr-FR" sz="2800" dirty="0" smtClean="0"/>
              <a:t> of </a:t>
            </a:r>
            <a:r>
              <a:rPr lang="fr-FR" sz="2800" dirty="0" err="1" smtClean="0"/>
              <a:t>past</a:t>
            </a:r>
            <a:r>
              <a:rPr lang="fr-FR" sz="2800" dirty="0" smtClean="0"/>
              <a:t> </a:t>
            </a:r>
            <a:r>
              <a:rPr lang="fr-FR" sz="2800" dirty="0" err="1" smtClean="0"/>
              <a:t>projects</a:t>
            </a:r>
            <a:r>
              <a:rPr lang="fr-FR" sz="2800" dirty="0" smtClean="0"/>
              <a:t> (in </a:t>
            </a:r>
            <a:r>
              <a:rPr lang="fr-FR" sz="2800" dirty="0" err="1" smtClean="0"/>
              <a:t>operation</a:t>
            </a:r>
            <a:r>
              <a:rPr lang="fr-FR" sz="2800" dirty="0" smtClean="0"/>
              <a:t>)</a:t>
            </a:r>
            <a:endParaRPr lang="en-US" sz="2800"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2159" y="1185862"/>
            <a:ext cx="1946447" cy="1297631"/>
          </a:xfrm>
          <a:prstGeom prst="rect">
            <a:avLst/>
          </a:prstGeom>
          <a:ln>
            <a:noFill/>
          </a:ln>
          <a:effectLst>
            <a:outerShdw blurRad="292100" dist="139700" dir="2700000" algn="tl" rotWithShape="0">
              <a:srgbClr val="333333">
                <a:alpha val="65000"/>
              </a:srgbClr>
            </a:outerShdw>
          </a:effectLst>
        </p:spPr>
      </p:pic>
      <p:pic>
        <p:nvPicPr>
          <p:cNvPr id="7" name="Picture 2" descr="carte_dream_compressed"/>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32408" y="1040727"/>
            <a:ext cx="703750" cy="553487"/>
          </a:xfrm>
          <a:prstGeom prst="rect">
            <a:avLst/>
          </a:prstGeom>
          <a:ln>
            <a:noFill/>
          </a:ln>
          <a:effectLst>
            <a:outerShdw blurRad="292100" dist="139700" dir="2700000" algn="tl" rotWithShape="0">
              <a:srgbClr val="333333">
                <a:alpha val="65000"/>
              </a:srgbClr>
            </a:outerShdw>
          </a:effectLst>
        </p:spPr>
      </p:pic>
      <p:sp>
        <p:nvSpPr>
          <p:cNvPr id="8" name="ZoneTexte 7"/>
          <p:cNvSpPr txBox="1"/>
          <p:nvPr/>
        </p:nvSpPr>
        <p:spPr>
          <a:xfrm>
            <a:off x="1044422" y="2505941"/>
            <a:ext cx="2675314" cy="338554"/>
          </a:xfrm>
          <a:prstGeom prst="rect">
            <a:avLst/>
          </a:prstGeom>
          <a:noFill/>
        </p:spPr>
        <p:txBody>
          <a:bodyPr wrap="square" rtlCol="0">
            <a:spAutoFit/>
          </a:bodyPr>
          <a:lstStyle/>
          <a:p>
            <a:r>
              <a:rPr lang="fr-FR" sz="800" dirty="0"/>
              <a:t>CLAS12 (</a:t>
            </a:r>
            <a:r>
              <a:rPr lang="fr-FR" sz="800" dirty="0" err="1"/>
              <a:t>hadronic</a:t>
            </a:r>
            <a:r>
              <a:rPr lang="fr-FR" sz="800" dirty="0"/>
              <a:t> </a:t>
            </a:r>
            <a:r>
              <a:rPr lang="fr-FR" sz="800" dirty="0" err="1"/>
              <a:t>Physics</a:t>
            </a:r>
            <a:r>
              <a:rPr lang="fr-FR" sz="800" dirty="0"/>
              <a:t>) @ Jefferson </a:t>
            </a:r>
            <a:r>
              <a:rPr lang="fr-FR" sz="800" dirty="0" err="1"/>
              <a:t>Labs</a:t>
            </a:r>
            <a:r>
              <a:rPr lang="fr-FR" sz="800" dirty="0"/>
              <a:t> (USA</a:t>
            </a:r>
            <a:r>
              <a:rPr lang="fr-FR" sz="800" dirty="0" smtClean="0"/>
              <a:t>): </a:t>
            </a:r>
            <a:r>
              <a:rPr lang="fr-FR" sz="800" dirty="0" err="1"/>
              <a:t>Micromegas</a:t>
            </a:r>
            <a:r>
              <a:rPr lang="fr-FR" sz="800" dirty="0"/>
              <a:t> </a:t>
            </a:r>
            <a:r>
              <a:rPr lang="fr-FR" sz="800" dirty="0" err="1" smtClean="0"/>
              <a:t>Tracker</a:t>
            </a:r>
            <a:r>
              <a:rPr lang="fr-FR" sz="800" dirty="0" smtClean="0"/>
              <a:t> 30000 </a:t>
            </a:r>
            <a:r>
              <a:rPr lang="fr-FR" sz="800" dirty="0" err="1" smtClean="0"/>
              <a:t>channels</a:t>
            </a:r>
            <a:endParaRPr lang="en-US" sz="800" dirty="0"/>
          </a:p>
        </p:txBody>
      </p:sp>
      <p:pic>
        <p:nvPicPr>
          <p:cNvPr id="12" name="Image 11"/>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682298" y="1560665"/>
            <a:ext cx="331633" cy="237036"/>
          </a:xfrm>
          <a:prstGeom prst="rect">
            <a:avLst/>
          </a:prstGeom>
        </p:spPr>
      </p:pic>
      <p:pic>
        <p:nvPicPr>
          <p:cNvPr id="13" name="Image 12"/>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65688" y="1849417"/>
            <a:ext cx="349848" cy="282444"/>
          </a:xfrm>
          <a:prstGeom prst="rect">
            <a:avLst/>
          </a:prstGeom>
        </p:spPr>
      </p:pic>
      <p:pic>
        <p:nvPicPr>
          <p:cNvPr id="14" name="Image 13"/>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3888" y="1175162"/>
            <a:ext cx="433448" cy="352474"/>
          </a:xfrm>
          <a:prstGeom prst="rect">
            <a:avLst/>
          </a:prstGeom>
        </p:spPr>
      </p:pic>
      <p:pic>
        <p:nvPicPr>
          <p:cNvPr id="15" name="Picture 1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95406" y="3033679"/>
            <a:ext cx="1011347" cy="1522415"/>
          </a:xfrm>
          <a:prstGeom prst="rect">
            <a:avLst/>
          </a:prstGeom>
          <a:ln>
            <a:noFill/>
          </a:ln>
          <a:effectLst>
            <a:outerShdw blurRad="292100" dist="139700" dir="2700000" algn="tl" rotWithShape="0">
              <a:srgbClr val="333333">
                <a:alpha val="65000"/>
              </a:srgbClr>
            </a:outerShdw>
          </a:effectLst>
        </p:spPr>
      </p:pic>
      <p:pic>
        <p:nvPicPr>
          <p:cNvPr id="16" name="Image 15"/>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719625" y="3577402"/>
            <a:ext cx="331633" cy="237036"/>
          </a:xfrm>
          <a:prstGeom prst="rect">
            <a:avLst/>
          </a:prstGeom>
        </p:spPr>
      </p:pic>
      <p:pic>
        <p:nvPicPr>
          <p:cNvPr id="17" name="Image 16"/>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14942" y="3864878"/>
            <a:ext cx="349848" cy="282444"/>
          </a:xfrm>
          <a:prstGeom prst="rect">
            <a:avLst/>
          </a:prstGeom>
        </p:spPr>
      </p:pic>
      <p:pic>
        <p:nvPicPr>
          <p:cNvPr id="18" name="Image 1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2298" y="3196884"/>
            <a:ext cx="433448" cy="352474"/>
          </a:xfrm>
          <a:prstGeom prst="rect">
            <a:avLst/>
          </a:prstGeom>
        </p:spPr>
      </p:pic>
      <p:sp>
        <p:nvSpPr>
          <p:cNvPr id="19" name="ZoneTexte 18"/>
          <p:cNvSpPr txBox="1"/>
          <p:nvPr/>
        </p:nvSpPr>
        <p:spPr>
          <a:xfrm>
            <a:off x="960424" y="4584289"/>
            <a:ext cx="1900838" cy="338554"/>
          </a:xfrm>
          <a:prstGeom prst="rect">
            <a:avLst/>
          </a:prstGeom>
          <a:noFill/>
        </p:spPr>
        <p:txBody>
          <a:bodyPr wrap="square" rtlCol="0">
            <a:spAutoFit/>
          </a:bodyPr>
          <a:lstStyle/>
          <a:p>
            <a:r>
              <a:rPr lang="fr-FR" sz="800" dirty="0" smtClean="0"/>
              <a:t>T2K: </a:t>
            </a:r>
            <a:r>
              <a:rPr lang="fr-FR" sz="800" dirty="0" err="1" smtClean="0"/>
              <a:t>Micromegas</a:t>
            </a:r>
            <a:r>
              <a:rPr lang="fr-FR" sz="800" dirty="0" smtClean="0"/>
              <a:t> Time projection </a:t>
            </a:r>
            <a:r>
              <a:rPr lang="fr-FR" sz="800" dirty="0" err="1" smtClean="0"/>
              <a:t>chambers</a:t>
            </a:r>
            <a:r>
              <a:rPr lang="fr-FR" sz="800" dirty="0" smtClean="0"/>
              <a:t> system Tokai </a:t>
            </a:r>
            <a:r>
              <a:rPr lang="fr-FR" sz="800" dirty="0" err="1" smtClean="0"/>
              <a:t>Lab</a:t>
            </a:r>
            <a:r>
              <a:rPr lang="fr-FR" sz="800" dirty="0" smtClean="0"/>
              <a:t> (Japon)</a:t>
            </a:r>
          </a:p>
        </p:txBody>
      </p:sp>
      <p:pic>
        <p:nvPicPr>
          <p:cNvPr id="20" name="Imag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959079" y="1241960"/>
            <a:ext cx="1440552" cy="977306"/>
          </a:xfrm>
          <a:prstGeom prst="rect">
            <a:avLst/>
          </a:prstGeom>
          <a:ln>
            <a:noFill/>
          </a:ln>
          <a:effectLst>
            <a:outerShdw blurRad="292100" dist="139700" dir="2700000" algn="tl" rotWithShape="0">
              <a:srgbClr val="333333">
                <a:alpha val="65000"/>
              </a:srgbClr>
            </a:outerShdw>
          </a:effectLst>
        </p:spPr>
      </p:pic>
      <p:pic>
        <p:nvPicPr>
          <p:cNvPr id="21" name="Image 20">
            <a:extLst>
              <a:ext uri="{FF2B5EF4-FFF2-40B4-BE49-F238E27FC236}">
                <a16:creationId xmlns:a16="http://schemas.microsoft.com/office/drawing/2014/main" id="{E57D3DB8-6475-0344-A6B2-4A5D6C33CF0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27499" y="2927222"/>
            <a:ext cx="1587664" cy="1583203"/>
          </a:xfrm>
          <a:prstGeom prst="rect">
            <a:avLst/>
          </a:prstGeom>
          <a:ln>
            <a:noFill/>
          </a:ln>
          <a:effectLst>
            <a:outerShdw blurRad="292100" dist="139700" dir="2700000" algn="tl" rotWithShape="0">
              <a:srgbClr val="333333">
                <a:alpha val="65000"/>
              </a:srgbClr>
            </a:outerShdw>
          </a:effectLst>
        </p:spPr>
      </p:pic>
      <p:pic>
        <p:nvPicPr>
          <p:cNvPr id="22" name="Image 21"/>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46974" y="3581733"/>
            <a:ext cx="433448" cy="352474"/>
          </a:xfrm>
          <a:prstGeom prst="rect">
            <a:avLst/>
          </a:prstGeom>
        </p:spPr>
      </p:pic>
      <p:pic>
        <p:nvPicPr>
          <p:cNvPr id="23" name="Image 22"/>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4497881" y="1610973"/>
            <a:ext cx="331633" cy="237036"/>
          </a:xfrm>
          <a:prstGeom prst="rect">
            <a:avLst/>
          </a:prstGeom>
        </p:spPr>
      </p:pic>
      <p:sp>
        <p:nvSpPr>
          <p:cNvPr id="24" name="ZoneTexte 23"/>
          <p:cNvSpPr txBox="1"/>
          <p:nvPr/>
        </p:nvSpPr>
        <p:spPr>
          <a:xfrm>
            <a:off x="5075392" y="4595647"/>
            <a:ext cx="1837362" cy="338554"/>
          </a:xfrm>
          <a:prstGeom prst="rect">
            <a:avLst/>
          </a:prstGeom>
          <a:noFill/>
        </p:spPr>
        <p:txBody>
          <a:bodyPr wrap="none" rtlCol="0">
            <a:spAutoFit/>
          </a:bodyPr>
          <a:lstStyle/>
          <a:p>
            <a:r>
              <a:rPr lang="fr-FR" sz="800" smtClean="0"/>
              <a:t>ATLAS NSW: 400m</a:t>
            </a:r>
            <a:r>
              <a:rPr lang="fr-FR" sz="800" baseline="30000" smtClean="0"/>
              <a:t>2</a:t>
            </a:r>
            <a:r>
              <a:rPr lang="fr-FR" sz="800" smtClean="0"/>
              <a:t> of Micromegas</a:t>
            </a:r>
          </a:p>
          <a:p>
            <a:r>
              <a:rPr lang="fr-FR" sz="800" smtClean="0"/>
              <a:t>detectors</a:t>
            </a:r>
            <a:endParaRPr lang="en-US" sz="800" dirty="0"/>
          </a:p>
        </p:txBody>
      </p:sp>
      <p:sp>
        <p:nvSpPr>
          <p:cNvPr id="25" name="ZoneTexte 24"/>
          <p:cNvSpPr txBox="1"/>
          <p:nvPr/>
        </p:nvSpPr>
        <p:spPr>
          <a:xfrm>
            <a:off x="4911631" y="2486362"/>
            <a:ext cx="1912703" cy="338554"/>
          </a:xfrm>
          <a:prstGeom prst="rect">
            <a:avLst/>
          </a:prstGeom>
          <a:noFill/>
        </p:spPr>
        <p:txBody>
          <a:bodyPr wrap="none" rtlCol="0">
            <a:spAutoFit/>
          </a:bodyPr>
          <a:lstStyle/>
          <a:p>
            <a:r>
              <a:rPr lang="fr-FR" sz="800" smtClean="0"/>
              <a:t>ATLAS Calorimeter: 72 Digital Trigger</a:t>
            </a:r>
          </a:p>
          <a:p>
            <a:r>
              <a:rPr lang="fr-FR" sz="800" smtClean="0"/>
              <a:t> boards (200Gb/s /board)</a:t>
            </a:r>
            <a:endParaRPr lang="en-US" sz="800" dirty="0"/>
          </a:p>
        </p:txBody>
      </p:sp>
      <p:pic>
        <p:nvPicPr>
          <p:cNvPr id="26" name="Image 2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403410" y="5266880"/>
            <a:ext cx="1213688" cy="910266"/>
          </a:xfrm>
          <a:prstGeom prst="rect">
            <a:avLst/>
          </a:prstGeom>
          <a:ln>
            <a:noFill/>
          </a:ln>
          <a:effectLst>
            <a:outerShdw blurRad="292100" dist="139700" dir="2700000" algn="tl" rotWithShape="0">
              <a:srgbClr val="333333">
                <a:alpha val="65000"/>
              </a:srgbClr>
            </a:outerShdw>
          </a:effectLst>
        </p:spPr>
      </p:pic>
      <p:pic>
        <p:nvPicPr>
          <p:cNvPr id="28" name="Image 2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31431" y="5130740"/>
            <a:ext cx="1577764" cy="1183324"/>
          </a:xfrm>
          <a:prstGeom prst="rect">
            <a:avLst/>
          </a:prstGeom>
          <a:ln>
            <a:noFill/>
          </a:ln>
          <a:effectLst>
            <a:outerShdw blurRad="292100" dist="139700" dir="2700000" algn="tl" rotWithShape="0">
              <a:srgbClr val="333333">
                <a:alpha val="65000"/>
              </a:srgbClr>
            </a:outerShdw>
          </a:effectLst>
        </p:spPr>
      </p:pic>
      <p:pic>
        <p:nvPicPr>
          <p:cNvPr id="29" name="Image 28"/>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3850154" y="5680695"/>
            <a:ext cx="331633" cy="237036"/>
          </a:xfrm>
          <a:prstGeom prst="rect">
            <a:avLst/>
          </a:prstGeom>
        </p:spPr>
      </p:pic>
      <p:pic>
        <p:nvPicPr>
          <p:cNvPr id="30" name="Image 29"/>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91744" y="5295192"/>
            <a:ext cx="433448" cy="352474"/>
          </a:xfrm>
          <a:prstGeom prst="rect">
            <a:avLst/>
          </a:prstGeom>
        </p:spPr>
      </p:pic>
      <p:sp>
        <p:nvSpPr>
          <p:cNvPr id="31" name="ZoneTexte 30"/>
          <p:cNvSpPr txBox="1"/>
          <p:nvPr/>
        </p:nvSpPr>
        <p:spPr>
          <a:xfrm>
            <a:off x="4220066" y="6385610"/>
            <a:ext cx="1790369" cy="338554"/>
          </a:xfrm>
          <a:prstGeom prst="rect">
            <a:avLst/>
          </a:prstGeom>
          <a:noFill/>
        </p:spPr>
        <p:txBody>
          <a:bodyPr wrap="square" rtlCol="0">
            <a:spAutoFit/>
          </a:bodyPr>
          <a:lstStyle/>
          <a:p>
            <a:r>
              <a:rPr lang="fr-FR" sz="800" dirty="0" smtClean="0"/>
              <a:t>ALICE Muon </a:t>
            </a:r>
            <a:r>
              <a:rPr lang="fr-FR" sz="800" dirty="0" err="1" smtClean="0"/>
              <a:t>Forward</a:t>
            </a:r>
            <a:r>
              <a:rPr lang="fr-FR" sz="800" dirty="0" smtClean="0"/>
              <a:t> </a:t>
            </a:r>
            <a:r>
              <a:rPr lang="fr-FR" sz="800" dirty="0" err="1" smtClean="0"/>
              <a:t>Tracker</a:t>
            </a:r>
            <a:r>
              <a:rPr lang="fr-FR" sz="800" dirty="0" smtClean="0"/>
              <a:t> </a:t>
            </a:r>
            <a:r>
              <a:rPr lang="fr-FR" sz="800" dirty="0" err="1" smtClean="0"/>
              <a:t>based</a:t>
            </a:r>
            <a:r>
              <a:rPr lang="fr-FR" sz="800" dirty="0" smtClean="0"/>
              <a:t> on MAPS </a:t>
            </a:r>
            <a:r>
              <a:rPr lang="fr-FR" sz="800" dirty="0" err="1" smtClean="0"/>
              <a:t>technology</a:t>
            </a:r>
            <a:endParaRPr lang="en-US" sz="800" dirty="0"/>
          </a:p>
        </p:txBody>
      </p:sp>
      <p:sp>
        <p:nvSpPr>
          <p:cNvPr id="32" name="ZoneTexte 31"/>
          <p:cNvSpPr txBox="1"/>
          <p:nvPr/>
        </p:nvSpPr>
        <p:spPr>
          <a:xfrm>
            <a:off x="6240016" y="6377019"/>
            <a:ext cx="1612942" cy="338554"/>
          </a:xfrm>
          <a:prstGeom prst="rect">
            <a:avLst/>
          </a:prstGeom>
          <a:noFill/>
        </p:spPr>
        <p:txBody>
          <a:bodyPr wrap="none" rtlCol="0">
            <a:spAutoFit/>
          </a:bodyPr>
          <a:lstStyle/>
          <a:p>
            <a:r>
              <a:rPr lang="fr-FR" sz="800" dirty="0" err="1" smtClean="0"/>
              <a:t>Upgraded</a:t>
            </a:r>
            <a:r>
              <a:rPr lang="fr-FR" sz="800" dirty="0" smtClean="0"/>
              <a:t> back-end </a:t>
            </a:r>
            <a:r>
              <a:rPr lang="fr-FR" sz="800" dirty="0" err="1" smtClean="0"/>
              <a:t>electronics</a:t>
            </a:r>
            <a:endParaRPr lang="fr-FR" sz="800" dirty="0" smtClean="0"/>
          </a:p>
          <a:p>
            <a:r>
              <a:rPr lang="fr-FR" sz="800" dirty="0"/>
              <a:t>f</a:t>
            </a:r>
            <a:r>
              <a:rPr lang="fr-FR" sz="800" dirty="0" smtClean="0"/>
              <a:t>or the muon arm </a:t>
            </a:r>
            <a:endParaRPr lang="en-US" sz="800" dirty="0"/>
          </a:p>
        </p:txBody>
      </p:sp>
      <p:pic>
        <p:nvPicPr>
          <p:cNvPr id="33" name="Image 32"/>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6146599" y="5443659"/>
            <a:ext cx="331633" cy="237036"/>
          </a:xfrm>
          <a:prstGeom prst="rect">
            <a:avLst/>
          </a:prstGeom>
        </p:spPr>
      </p:pic>
      <p:sp>
        <p:nvSpPr>
          <p:cNvPr id="34" name="ZoneTexte 33"/>
          <p:cNvSpPr txBox="1"/>
          <p:nvPr/>
        </p:nvSpPr>
        <p:spPr>
          <a:xfrm>
            <a:off x="36533" y="1268760"/>
            <a:ext cx="697627" cy="230832"/>
          </a:xfrm>
          <a:prstGeom prst="rect">
            <a:avLst/>
          </a:prstGeom>
          <a:noFill/>
        </p:spPr>
        <p:txBody>
          <a:bodyPr wrap="none" rtlCol="0">
            <a:spAutoFit/>
          </a:bodyPr>
          <a:lstStyle/>
          <a:p>
            <a:r>
              <a:rPr lang="fr-FR" sz="900" b="1" smtClean="0"/>
              <a:t>detection</a:t>
            </a:r>
            <a:endParaRPr lang="en-US" sz="900" b="1"/>
          </a:p>
        </p:txBody>
      </p:sp>
      <p:sp>
        <p:nvSpPr>
          <p:cNvPr id="35" name="ZoneTexte 34"/>
          <p:cNvSpPr txBox="1"/>
          <p:nvPr/>
        </p:nvSpPr>
        <p:spPr>
          <a:xfrm>
            <a:off x="-26399" y="1556792"/>
            <a:ext cx="793807" cy="230832"/>
          </a:xfrm>
          <a:prstGeom prst="rect">
            <a:avLst/>
          </a:prstGeom>
          <a:noFill/>
        </p:spPr>
        <p:txBody>
          <a:bodyPr wrap="none" rtlCol="0">
            <a:spAutoFit/>
          </a:bodyPr>
          <a:lstStyle/>
          <a:p>
            <a:r>
              <a:rPr lang="fr-FR" sz="900" b="1" smtClean="0"/>
              <a:t>electronics</a:t>
            </a:r>
            <a:endParaRPr lang="en-US" sz="900" b="1"/>
          </a:p>
        </p:txBody>
      </p:sp>
      <p:sp>
        <p:nvSpPr>
          <p:cNvPr id="36" name="ZoneTexte 35"/>
          <p:cNvSpPr txBox="1"/>
          <p:nvPr/>
        </p:nvSpPr>
        <p:spPr>
          <a:xfrm>
            <a:off x="-43061" y="1886094"/>
            <a:ext cx="774571" cy="230832"/>
          </a:xfrm>
          <a:prstGeom prst="rect">
            <a:avLst/>
          </a:prstGeom>
          <a:noFill/>
        </p:spPr>
        <p:txBody>
          <a:bodyPr wrap="none" rtlCol="0">
            <a:spAutoFit/>
          </a:bodyPr>
          <a:lstStyle/>
          <a:p>
            <a:r>
              <a:rPr lang="fr-FR" sz="900" b="1" smtClean="0"/>
              <a:t>computing</a:t>
            </a:r>
            <a:endParaRPr lang="en-US" sz="900" b="1"/>
          </a:p>
        </p:txBody>
      </p:sp>
      <p:sp>
        <p:nvSpPr>
          <p:cNvPr id="37" name="Rectangle 36"/>
          <p:cNvSpPr/>
          <p:nvPr/>
        </p:nvSpPr>
        <p:spPr bwMode="auto">
          <a:xfrm>
            <a:off x="3783357" y="836712"/>
            <a:ext cx="4072808" cy="59492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Image 3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75885" y="1040727"/>
            <a:ext cx="647355" cy="657713"/>
          </a:xfrm>
          <a:prstGeom prst="rect">
            <a:avLst/>
          </a:prstGeom>
        </p:spPr>
      </p:pic>
      <p:sp>
        <p:nvSpPr>
          <p:cNvPr id="39" name="ZoneTexte 38"/>
          <p:cNvSpPr txBox="1"/>
          <p:nvPr/>
        </p:nvSpPr>
        <p:spPr>
          <a:xfrm>
            <a:off x="6761509" y="1722786"/>
            <a:ext cx="1008609" cy="430887"/>
          </a:xfrm>
          <a:prstGeom prst="rect">
            <a:avLst/>
          </a:prstGeom>
          <a:noFill/>
        </p:spPr>
        <p:txBody>
          <a:bodyPr wrap="none" rtlCol="0">
            <a:spAutoFit/>
          </a:bodyPr>
          <a:lstStyle/>
          <a:p>
            <a:r>
              <a:rPr lang="fr-FR" sz="1100" smtClean="0"/>
              <a:t>LHC phase 1</a:t>
            </a:r>
          </a:p>
          <a:p>
            <a:r>
              <a:rPr lang="fr-FR" sz="1100" smtClean="0"/>
              <a:t>upgrades</a:t>
            </a:r>
            <a:endParaRPr lang="en-US" sz="1100"/>
          </a:p>
        </p:txBody>
      </p:sp>
      <p:pic>
        <p:nvPicPr>
          <p:cNvPr id="42" name="Image 41"/>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8809804" y="1815699"/>
            <a:ext cx="331633" cy="237036"/>
          </a:xfrm>
          <a:prstGeom prst="rect">
            <a:avLst/>
          </a:prstGeom>
        </p:spPr>
      </p:pic>
      <p:pic>
        <p:nvPicPr>
          <p:cNvPr id="43" name="Image 42"/>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58896" y="1417977"/>
            <a:ext cx="433448" cy="352474"/>
          </a:xfrm>
          <a:prstGeom prst="rect">
            <a:avLst/>
          </a:prstGeom>
        </p:spPr>
      </p:pic>
      <p:pic>
        <p:nvPicPr>
          <p:cNvPr id="51" name="Image 5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478357" y="4909938"/>
            <a:ext cx="1486738" cy="1486738"/>
          </a:xfrm>
          <a:prstGeom prst="rect">
            <a:avLst/>
          </a:prstGeom>
          <a:ln>
            <a:noFill/>
          </a:ln>
          <a:effectLst>
            <a:outerShdw blurRad="292100" dist="139700" dir="2700000" algn="tl" rotWithShape="0">
              <a:srgbClr val="333333">
                <a:alpha val="65000"/>
              </a:srgbClr>
            </a:outerShdw>
          </a:effectLst>
        </p:spPr>
      </p:pic>
      <p:pic>
        <p:nvPicPr>
          <p:cNvPr id="52" name="Image 51"/>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42496" y="5598203"/>
            <a:ext cx="349848" cy="282444"/>
          </a:xfrm>
          <a:prstGeom prst="rect">
            <a:avLst/>
          </a:prstGeom>
        </p:spPr>
      </p:pic>
      <p:sp>
        <p:nvSpPr>
          <p:cNvPr id="53" name="ZoneTexte 52"/>
          <p:cNvSpPr txBox="1"/>
          <p:nvPr/>
        </p:nvSpPr>
        <p:spPr>
          <a:xfrm>
            <a:off x="9394041" y="6426262"/>
            <a:ext cx="1787053" cy="338554"/>
          </a:xfrm>
          <a:prstGeom prst="rect">
            <a:avLst/>
          </a:prstGeom>
          <a:noFill/>
        </p:spPr>
        <p:txBody>
          <a:bodyPr wrap="square" rtlCol="0">
            <a:spAutoFit/>
          </a:bodyPr>
          <a:lstStyle/>
          <a:p>
            <a:r>
              <a:rPr lang="fr-FR" sz="800" dirty="0" err="1" smtClean="0"/>
              <a:t>Extrem</a:t>
            </a:r>
            <a:r>
              <a:rPr lang="fr-FR" sz="800" dirty="0" smtClean="0"/>
              <a:t> Horizon : 50Mhours computation on TGCC/</a:t>
            </a:r>
            <a:r>
              <a:rPr lang="fr-FR" sz="800" dirty="0" err="1" smtClean="0"/>
              <a:t>Joliot</a:t>
            </a:r>
            <a:r>
              <a:rPr lang="fr-FR" sz="800" dirty="0" smtClean="0"/>
              <a:t> Curie</a:t>
            </a:r>
            <a:endParaRPr lang="en-US" sz="800" dirty="0"/>
          </a:p>
        </p:txBody>
      </p:sp>
      <p:pic>
        <p:nvPicPr>
          <p:cNvPr id="54" name="Image 53" descr="10spectros@Mayall_dec2019.jpe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28153" y="5095097"/>
            <a:ext cx="1478613" cy="985742"/>
          </a:xfrm>
          <a:prstGeom prst="rect">
            <a:avLst/>
          </a:prstGeom>
          <a:ln>
            <a:noFill/>
          </a:ln>
          <a:effectLst>
            <a:outerShdw blurRad="292100" dist="139700" dir="2700000" algn="tl" rotWithShape="0">
              <a:srgbClr val="333333">
                <a:alpha val="65000"/>
              </a:srgbClr>
            </a:outerShdw>
          </a:effectLst>
        </p:spPr>
      </p:pic>
      <p:pic>
        <p:nvPicPr>
          <p:cNvPr id="55" name="Image 54"/>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7392" y="5348397"/>
            <a:ext cx="433448" cy="352474"/>
          </a:xfrm>
          <a:prstGeom prst="rect">
            <a:avLst/>
          </a:prstGeom>
        </p:spPr>
      </p:pic>
      <p:sp>
        <p:nvSpPr>
          <p:cNvPr id="56" name="ZoneTexte 55"/>
          <p:cNvSpPr txBox="1"/>
          <p:nvPr/>
        </p:nvSpPr>
        <p:spPr>
          <a:xfrm>
            <a:off x="960424" y="6073402"/>
            <a:ext cx="2003254" cy="338554"/>
          </a:xfrm>
          <a:prstGeom prst="rect">
            <a:avLst/>
          </a:prstGeom>
          <a:noFill/>
        </p:spPr>
        <p:txBody>
          <a:bodyPr wrap="square" rtlCol="0">
            <a:spAutoFit/>
          </a:bodyPr>
          <a:lstStyle/>
          <a:p>
            <a:r>
              <a:rPr lang="fr-FR" sz="800" dirty="0" smtClean="0"/>
              <a:t>DESI (</a:t>
            </a:r>
            <a:r>
              <a:rPr lang="fr-FR" sz="800" dirty="0" err="1" smtClean="0"/>
              <a:t>Dark</a:t>
            </a:r>
            <a:r>
              <a:rPr lang="fr-FR" sz="800" dirty="0" smtClean="0"/>
              <a:t> </a:t>
            </a:r>
            <a:r>
              <a:rPr lang="fr-FR" sz="800" dirty="0" err="1" smtClean="0"/>
              <a:t>Energy</a:t>
            </a:r>
            <a:r>
              <a:rPr lang="fr-FR" sz="800" dirty="0" smtClean="0"/>
              <a:t>): the 10 </a:t>
            </a:r>
            <a:r>
              <a:rPr lang="fr-FR" sz="800" dirty="0" err="1" smtClean="0"/>
              <a:t>spectrometers</a:t>
            </a:r>
            <a:r>
              <a:rPr lang="fr-FR" sz="800" dirty="0" smtClean="0"/>
              <a:t> </a:t>
            </a:r>
            <a:r>
              <a:rPr lang="fr-FR" sz="800" dirty="0" err="1" smtClean="0"/>
              <a:t>installed</a:t>
            </a:r>
            <a:r>
              <a:rPr lang="fr-FR" sz="800" dirty="0" smtClean="0"/>
              <a:t> at </a:t>
            </a:r>
            <a:r>
              <a:rPr lang="fr-FR" sz="800" dirty="0" err="1" smtClean="0"/>
              <a:t>Mayal</a:t>
            </a:r>
            <a:r>
              <a:rPr lang="fr-FR" sz="800" dirty="0" smtClean="0"/>
              <a:t> (USA)</a:t>
            </a:r>
          </a:p>
        </p:txBody>
      </p:sp>
      <p:pic>
        <p:nvPicPr>
          <p:cNvPr id="57" name="Image 56"/>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817751" y="2130786"/>
            <a:ext cx="349848" cy="282444"/>
          </a:xfrm>
          <a:prstGeom prst="rect">
            <a:avLst/>
          </a:prstGeom>
        </p:spPr>
      </p:pic>
      <p:pic>
        <p:nvPicPr>
          <p:cNvPr id="2" name="Image 1"/>
          <p:cNvPicPr>
            <a:picLocks noChangeAspect="1"/>
          </p:cNvPicPr>
          <p:nvPr/>
        </p:nvPicPr>
        <p:blipFill>
          <a:blip r:embed="rId15"/>
          <a:stretch>
            <a:fillRect/>
          </a:stretch>
        </p:blipFill>
        <p:spPr>
          <a:xfrm>
            <a:off x="9490192" y="861201"/>
            <a:ext cx="1690902" cy="1340349"/>
          </a:xfrm>
          <a:prstGeom prst="rect">
            <a:avLst/>
          </a:prstGeom>
        </p:spPr>
      </p:pic>
      <p:sp>
        <p:nvSpPr>
          <p:cNvPr id="58" name="ZoneTexte 57"/>
          <p:cNvSpPr txBox="1"/>
          <p:nvPr/>
        </p:nvSpPr>
        <p:spPr>
          <a:xfrm>
            <a:off x="9298368" y="2287510"/>
            <a:ext cx="3061524" cy="584775"/>
          </a:xfrm>
          <a:prstGeom prst="rect">
            <a:avLst/>
          </a:prstGeom>
          <a:noFill/>
        </p:spPr>
        <p:txBody>
          <a:bodyPr wrap="square" rtlCol="0">
            <a:spAutoFit/>
          </a:bodyPr>
          <a:lstStyle/>
          <a:p>
            <a:r>
              <a:rPr lang="fr-FR" sz="800" dirty="0" smtClean="0"/>
              <a:t>Satellite </a:t>
            </a:r>
            <a:r>
              <a:rPr lang="fr-FR" sz="800" b="1" dirty="0" smtClean="0"/>
              <a:t>SVOM</a:t>
            </a:r>
            <a:r>
              <a:rPr lang="fr-FR" sz="800" dirty="0" smtClean="0"/>
              <a:t> (gamma ray </a:t>
            </a:r>
            <a:r>
              <a:rPr lang="fr-FR" sz="800" dirty="0" err="1" smtClean="0"/>
              <a:t>burst</a:t>
            </a:r>
            <a:r>
              <a:rPr lang="fr-FR" sz="800" dirty="0" smtClean="0"/>
              <a:t>) -2023</a:t>
            </a:r>
          </a:p>
          <a:p>
            <a:r>
              <a:rPr lang="fr-FR" sz="800" dirty="0" smtClean="0"/>
              <a:t>FE </a:t>
            </a:r>
            <a:r>
              <a:rPr lang="fr-FR" sz="800" dirty="0" err="1" smtClean="0"/>
              <a:t>electronics</a:t>
            </a:r>
            <a:endParaRPr lang="fr-FR" sz="800" dirty="0" smtClean="0"/>
          </a:p>
          <a:p>
            <a:r>
              <a:rPr lang="fr-FR" sz="800" b="1" dirty="0" smtClean="0"/>
              <a:t>On-</a:t>
            </a:r>
            <a:r>
              <a:rPr lang="fr-FR" sz="800" b="1" dirty="0" err="1" smtClean="0"/>
              <a:t>board</a:t>
            </a:r>
            <a:r>
              <a:rPr lang="fr-FR" sz="800" b="1" dirty="0" smtClean="0"/>
              <a:t> </a:t>
            </a:r>
            <a:r>
              <a:rPr lang="fr-FR" sz="800" b="1" dirty="0" err="1" smtClean="0"/>
              <a:t>computing</a:t>
            </a:r>
            <a:endParaRPr lang="fr-FR" sz="800" b="1" dirty="0" smtClean="0"/>
          </a:p>
          <a:p>
            <a:r>
              <a:rPr lang="fr-FR" sz="800" b="1" dirty="0" smtClean="0"/>
              <a:t>Ground Segment (</a:t>
            </a:r>
            <a:r>
              <a:rPr lang="fr-FR" sz="800" b="1" dirty="0" err="1" smtClean="0"/>
              <a:t>detection</a:t>
            </a:r>
            <a:r>
              <a:rPr lang="fr-FR" sz="800" b="1" dirty="0" smtClean="0"/>
              <a:t> &amp; world broadcast</a:t>
            </a:r>
            <a:r>
              <a:rPr lang="en-US" sz="800" b="1" dirty="0"/>
              <a:t> </a:t>
            </a:r>
            <a:r>
              <a:rPr lang="en-US" sz="800" b="1" dirty="0" smtClean="0"/>
              <a:t>of alerts)</a:t>
            </a:r>
            <a:endParaRPr lang="fr-FR" sz="800" b="1" dirty="0" smtClean="0"/>
          </a:p>
        </p:txBody>
      </p:sp>
      <p:pic>
        <p:nvPicPr>
          <p:cNvPr id="59" name="Image 5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9575800" y="3041892"/>
            <a:ext cx="1075106" cy="1298286"/>
          </a:xfrm>
          <a:prstGeom prst="rect">
            <a:avLst/>
          </a:prstGeom>
          <a:ln>
            <a:noFill/>
          </a:ln>
          <a:effectLst>
            <a:outerShdw blurRad="292100" dist="139700" dir="2700000" algn="tl" rotWithShape="0">
              <a:srgbClr val="333333">
                <a:alpha val="65000"/>
              </a:srgbClr>
            </a:outerShdw>
          </a:effectLst>
        </p:spPr>
      </p:pic>
      <p:sp>
        <p:nvSpPr>
          <p:cNvPr id="60" name="ZoneTexte 59"/>
          <p:cNvSpPr txBox="1"/>
          <p:nvPr/>
        </p:nvSpPr>
        <p:spPr>
          <a:xfrm>
            <a:off x="9226866" y="4355071"/>
            <a:ext cx="2265056" cy="461665"/>
          </a:xfrm>
          <a:prstGeom prst="rect">
            <a:avLst/>
          </a:prstGeom>
          <a:noFill/>
        </p:spPr>
        <p:txBody>
          <a:bodyPr wrap="square" rtlCol="0">
            <a:spAutoFit/>
          </a:bodyPr>
          <a:lstStyle/>
          <a:p>
            <a:r>
              <a:rPr lang="fr-FR" sz="800" dirty="0" smtClean="0"/>
              <a:t>Advanced </a:t>
            </a:r>
            <a:r>
              <a:rPr lang="fr-FR" sz="800" dirty="0" err="1" smtClean="0"/>
              <a:t>beam</a:t>
            </a:r>
            <a:r>
              <a:rPr lang="fr-FR" sz="800" dirty="0" smtClean="0"/>
              <a:t> diagnostics </a:t>
            </a:r>
          </a:p>
          <a:p>
            <a:r>
              <a:rPr lang="fr-FR" sz="800" dirty="0" smtClean="0"/>
              <a:t>High </a:t>
            </a:r>
            <a:r>
              <a:rPr lang="fr-FR" sz="800" dirty="0" err="1" smtClean="0"/>
              <a:t>Intensity</a:t>
            </a:r>
            <a:r>
              <a:rPr lang="fr-FR" sz="800" dirty="0" smtClean="0"/>
              <a:t> profile monitors and </a:t>
            </a:r>
            <a:r>
              <a:rPr lang="fr-FR" sz="800" dirty="0" err="1" smtClean="0"/>
              <a:t>low</a:t>
            </a:r>
            <a:r>
              <a:rPr lang="fr-FR" sz="800" dirty="0" smtClean="0"/>
              <a:t> </a:t>
            </a:r>
            <a:r>
              <a:rPr lang="fr-FR" sz="800" dirty="0" err="1" smtClean="0"/>
              <a:t>energy</a:t>
            </a:r>
            <a:r>
              <a:rPr lang="fr-FR" sz="800" dirty="0" smtClean="0"/>
              <a:t> </a:t>
            </a:r>
            <a:r>
              <a:rPr lang="fr-FR" sz="800" dirty="0" err="1" smtClean="0"/>
              <a:t>beam</a:t>
            </a:r>
            <a:r>
              <a:rPr lang="fr-FR" sz="800" dirty="0" smtClean="0"/>
              <a:t> </a:t>
            </a:r>
            <a:r>
              <a:rPr lang="fr-FR" sz="800" dirty="0" err="1" smtClean="0"/>
              <a:t>loss</a:t>
            </a:r>
            <a:r>
              <a:rPr lang="fr-FR" sz="800" dirty="0" smtClean="0"/>
              <a:t> monitors </a:t>
            </a:r>
            <a:endParaRPr lang="fr-FR" sz="800" b="1" dirty="0" smtClean="0"/>
          </a:p>
        </p:txBody>
      </p:sp>
      <p:pic>
        <p:nvPicPr>
          <p:cNvPr id="61" name="Image 60"/>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8966924" y="3575840"/>
            <a:ext cx="331633" cy="237036"/>
          </a:xfrm>
          <a:prstGeom prst="rect">
            <a:avLst/>
          </a:prstGeom>
        </p:spPr>
      </p:pic>
      <p:pic>
        <p:nvPicPr>
          <p:cNvPr id="62" name="Image 61"/>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08365" y="3151418"/>
            <a:ext cx="433448" cy="352474"/>
          </a:xfrm>
          <a:prstGeom prst="rect">
            <a:avLst/>
          </a:prstGeom>
        </p:spPr>
      </p:pic>
      <p:pic>
        <p:nvPicPr>
          <p:cNvPr id="9" name="Image 8"/>
          <p:cNvPicPr>
            <a:picLocks noChangeAspect="1"/>
          </p:cNvPicPr>
          <p:nvPr/>
        </p:nvPicPr>
        <p:blipFill>
          <a:blip r:embed="rId17"/>
          <a:stretch>
            <a:fillRect/>
          </a:stretch>
        </p:blipFill>
        <p:spPr>
          <a:xfrm>
            <a:off x="10650906" y="115614"/>
            <a:ext cx="1580282" cy="1147705"/>
          </a:xfrm>
          <a:prstGeom prst="rect">
            <a:avLst/>
          </a:prstGeom>
        </p:spPr>
      </p:pic>
    </p:spTree>
    <p:extLst>
      <p:ext uri="{BB962C8B-B14F-4D97-AF65-F5344CB8AC3E}">
        <p14:creationId xmlns:p14="http://schemas.microsoft.com/office/powerpoint/2010/main" val="16354030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defRPr/>
            </a:pPr>
            <a:r>
              <a:rPr lang="fr-FR" dirty="0" smtClean="0"/>
              <a:t>DEDIP 2024</a:t>
            </a:r>
            <a:endParaRPr lang="fr-FR" dirty="0"/>
          </a:p>
        </p:txBody>
      </p:sp>
      <p:sp>
        <p:nvSpPr>
          <p:cNvPr id="4" name="Espace réservé du numéro de diapositive 3"/>
          <p:cNvSpPr>
            <a:spLocks noGrp="1"/>
          </p:cNvSpPr>
          <p:nvPr>
            <p:ph type="sldNum" sz="quarter" idx="12"/>
          </p:nvPr>
        </p:nvSpPr>
        <p:spPr/>
        <p:txBody>
          <a:bodyPr/>
          <a:lstStyle/>
          <a:p>
            <a:pPr>
              <a:defRPr/>
            </a:pPr>
            <a:fld id="{0CBC77A0-1F4E-42FF-9FFC-F45C3A64AF90}" type="slidenum">
              <a:rPr lang="fr-FR" smtClean="0"/>
              <a:t>22</a:t>
            </a:fld>
            <a:endParaRPr lang="fr-FR"/>
          </a:p>
        </p:txBody>
      </p:sp>
      <p:sp>
        <p:nvSpPr>
          <p:cNvPr id="5" name="Titre 4"/>
          <p:cNvSpPr>
            <a:spLocks noGrp="1"/>
          </p:cNvSpPr>
          <p:nvPr>
            <p:ph type="title"/>
          </p:nvPr>
        </p:nvSpPr>
        <p:spPr>
          <a:xfrm>
            <a:off x="544014" y="229390"/>
            <a:ext cx="10836275" cy="564314"/>
          </a:xfrm>
        </p:spPr>
        <p:txBody>
          <a:bodyPr>
            <a:normAutofit/>
          </a:bodyPr>
          <a:lstStyle/>
          <a:p>
            <a:r>
              <a:rPr lang="fr-FR" sz="2800" dirty="0" smtClean="0"/>
              <a:t>Few </a:t>
            </a:r>
            <a:r>
              <a:rPr lang="fr-FR" sz="2800" dirty="0" err="1" smtClean="0"/>
              <a:t>e</a:t>
            </a:r>
            <a:r>
              <a:rPr lang="fr-FR" sz="2800" dirty="0" err="1" smtClean="0"/>
              <a:t>xamples</a:t>
            </a:r>
            <a:r>
              <a:rPr lang="fr-FR" sz="2800" dirty="0" smtClean="0"/>
              <a:t> </a:t>
            </a:r>
            <a:r>
              <a:rPr lang="fr-FR" sz="2800" dirty="0" smtClean="0"/>
              <a:t>of on-</a:t>
            </a:r>
            <a:r>
              <a:rPr lang="fr-FR" sz="2800" dirty="0" err="1" smtClean="0"/>
              <a:t>going</a:t>
            </a:r>
            <a:r>
              <a:rPr lang="fr-FR" sz="2800" dirty="0" smtClean="0"/>
              <a:t> </a:t>
            </a:r>
            <a:r>
              <a:rPr lang="fr-FR" sz="2800" dirty="0" err="1" smtClean="0"/>
              <a:t>projects</a:t>
            </a:r>
            <a:endParaRPr lang="en-US" sz="2800" dirty="0"/>
          </a:p>
        </p:txBody>
      </p:sp>
      <p:pic>
        <p:nvPicPr>
          <p:cNvPr id="16" name="Image 15"/>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654206" y="4918512"/>
            <a:ext cx="331633" cy="237036"/>
          </a:xfrm>
          <a:prstGeom prst="rect">
            <a:avLst/>
          </a:prstGeom>
        </p:spPr>
      </p:pic>
      <p:pic>
        <p:nvPicPr>
          <p:cNvPr id="17" name="Image 16"/>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7596" y="5207264"/>
            <a:ext cx="349848" cy="282444"/>
          </a:xfrm>
          <a:prstGeom prst="rect">
            <a:avLst/>
          </a:prstGeom>
        </p:spPr>
      </p:pic>
      <p:pic>
        <p:nvPicPr>
          <p:cNvPr id="18" name="Image 17"/>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5796" y="4533009"/>
            <a:ext cx="433448" cy="352474"/>
          </a:xfrm>
          <a:prstGeom prst="rect">
            <a:avLst/>
          </a:prstGeom>
        </p:spPr>
      </p:pic>
      <p:pic>
        <p:nvPicPr>
          <p:cNvPr id="22" name="Image 2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44022" y="3176073"/>
            <a:ext cx="433448" cy="352474"/>
          </a:xfrm>
          <a:prstGeom prst="rect">
            <a:avLst/>
          </a:prstGeom>
        </p:spPr>
      </p:pic>
      <p:pic>
        <p:nvPicPr>
          <p:cNvPr id="23" name="Image 2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8245314" y="1505605"/>
            <a:ext cx="331633" cy="237036"/>
          </a:xfrm>
          <a:prstGeom prst="rect">
            <a:avLst/>
          </a:prstGeom>
        </p:spPr>
      </p:pic>
      <p:sp>
        <p:nvSpPr>
          <p:cNvPr id="24" name="ZoneTexte 23"/>
          <p:cNvSpPr txBox="1"/>
          <p:nvPr/>
        </p:nvSpPr>
        <p:spPr>
          <a:xfrm>
            <a:off x="9011430" y="4050146"/>
            <a:ext cx="2012089" cy="338554"/>
          </a:xfrm>
          <a:prstGeom prst="rect">
            <a:avLst/>
          </a:prstGeom>
          <a:noFill/>
        </p:spPr>
        <p:txBody>
          <a:bodyPr wrap="none" rtlCol="0">
            <a:spAutoFit/>
          </a:bodyPr>
          <a:lstStyle/>
          <a:p>
            <a:r>
              <a:rPr lang="fr-FR" sz="800" smtClean="0"/>
              <a:t>Module assembly and testing. 1/4 of the</a:t>
            </a:r>
          </a:p>
          <a:p>
            <a:r>
              <a:rPr lang="fr-FR" sz="800" b="1" smtClean="0"/>
              <a:t>Atlas</a:t>
            </a:r>
            <a:r>
              <a:rPr lang="fr-FR" sz="800"/>
              <a:t> </a:t>
            </a:r>
            <a:r>
              <a:rPr lang="fr-FR" sz="800" smtClean="0"/>
              <a:t>silicon internal Tracker</a:t>
            </a:r>
            <a:endParaRPr lang="en-US" sz="800" dirty="0"/>
          </a:p>
        </p:txBody>
      </p:sp>
      <p:sp>
        <p:nvSpPr>
          <p:cNvPr id="25" name="ZoneTexte 24"/>
          <p:cNvSpPr txBox="1"/>
          <p:nvPr/>
        </p:nvSpPr>
        <p:spPr>
          <a:xfrm>
            <a:off x="8650326" y="2351160"/>
            <a:ext cx="2808079" cy="338554"/>
          </a:xfrm>
          <a:prstGeom prst="rect">
            <a:avLst/>
          </a:prstGeom>
          <a:noFill/>
        </p:spPr>
        <p:txBody>
          <a:bodyPr wrap="square" rtlCol="0">
            <a:spAutoFit/>
          </a:bodyPr>
          <a:lstStyle/>
          <a:p>
            <a:r>
              <a:rPr lang="fr-FR" sz="800" b="1" smtClean="0"/>
              <a:t>CMS</a:t>
            </a:r>
            <a:r>
              <a:rPr lang="fr-FR" sz="800" smtClean="0"/>
              <a:t> chips for the calorimeters + clock distribution. Extrem radiation hardness.10ps timing precision</a:t>
            </a:r>
            <a:endParaRPr lang="en-US" sz="800" dirty="0"/>
          </a:p>
        </p:txBody>
      </p:sp>
      <p:sp>
        <p:nvSpPr>
          <p:cNvPr id="37" name="Rectangle 36"/>
          <p:cNvSpPr/>
          <p:nvPr/>
        </p:nvSpPr>
        <p:spPr bwMode="auto">
          <a:xfrm>
            <a:off x="8129498" y="802544"/>
            <a:ext cx="3892079" cy="357076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Image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41298" y="934551"/>
            <a:ext cx="647355" cy="657713"/>
          </a:xfrm>
          <a:prstGeom prst="rect">
            <a:avLst/>
          </a:prstGeom>
        </p:spPr>
      </p:pic>
      <p:sp>
        <p:nvSpPr>
          <p:cNvPr id="39" name="ZoneTexte 38"/>
          <p:cNvSpPr txBox="1"/>
          <p:nvPr/>
        </p:nvSpPr>
        <p:spPr>
          <a:xfrm>
            <a:off x="10770902" y="1641514"/>
            <a:ext cx="1281120" cy="430887"/>
          </a:xfrm>
          <a:prstGeom prst="rect">
            <a:avLst/>
          </a:prstGeom>
          <a:noFill/>
        </p:spPr>
        <p:txBody>
          <a:bodyPr wrap="none" rtlCol="0">
            <a:spAutoFit/>
          </a:bodyPr>
          <a:lstStyle/>
          <a:p>
            <a:r>
              <a:rPr lang="fr-FR" sz="1100" smtClean="0"/>
              <a:t>LHC phase 2</a:t>
            </a:r>
          </a:p>
          <a:p>
            <a:r>
              <a:rPr lang="fr-FR" sz="1100" smtClean="0"/>
              <a:t>Upgrades  (2027)</a:t>
            </a:r>
            <a:endParaRPr lang="en-US" sz="1100"/>
          </a:p>
        </p:txBody>
      </p:sp>
      <p:pic>
        <p:nvPicPr>
          <p:cNvPr id="43" name="Image 4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77294" y="2912630"/>
            <a:ext cx="1640125" cy="1120831"/>
          </a:xfrm>
          <a:prstGeom prst="rect">
            <a:avLst/>
          </a:prstGeom>
          <a:ln>
            <a:noFill/>
          </a:ln>
          <a:effectLst>
            <a:outerShdw blurRad="292100" dist="139700" dir="2700000" algn="tl" rotWithShape="0">
              <a:srgbClr val="333333">
                <a:alpha val="65000"/>
              </a:srgbClr>
            </a:outerShdw>
          </a:effectLst>
        </p:spPr>
      </p:pic>
      <p:pic>
        <p:nvPicPr>
          <p:cNvPr id="44" name="Image 4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9818145">
            <a:off x="9543222" y="1119035"/>
            <a:ext cx="1225357" cy="586677"/>
          </a:xfrm>
          <a:prstGeom prst="rect">
            <a:avLst/>
          </a:prstGeom>
        </p:spPr>
      </p:pic>
      <p:pic>
        <p:nvPicPr>
          <p:cNvPr id="45" name="Image 4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58109" y="952278"/>
            <a:ext cx="662550" cy="748380"/>
          </a:xfrm>
          <a:prstGeom prst="rect">
            <a:avLst/>
          </a:prstGeom>
        </p:spPr>
      </p:pic>
      <p:pic>
        <p:nvPicPr>
          <p:cNvPr id="46" name="Image 4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345922" y="1778374"/>
            <a:ext cx="445245" cy="541392"/>
          </a:xfrm>
          <a:prstGeom prst="rect">
            <a:avLst/>
          </a:prstGeom>
        </p:spPr>
      </p:pic>
      <p:pic>
        <p:nvPicPr>
          <p:cNvPr id="49" name="Image 48"/>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5264434" y="3286108"/>
            <a:ext cx="331633" cy="237036"/>
          </a:xfrm>
          <a:prstGeom prst="rect">
            <a:avLst/>
          </a:prstGeom>
        </p:spPr>
      </p:pic>
      <p:pic>
        <p:nvPicPr>
          <p:cNvPr id="50" name="Image 4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05875" y="2861686"/>
            <a:ext cx="433448" cy="352474"/>
          </a:xfrm>
          <a:prstGeom prst="rect">
            <a:avLst/>
          </a:prstGeom>
        </p:spPr>
      </p:pic>
      <p:sp>
        <p:nvSpPr>
          <p:cNvPr id="54" name="ZoneTexte 53"/>
          <p:cNvSpPr txBox="1"/>
          <p:nvPr/>
        </p:nvSpPr>
        <p:spPr>
          <a:xfrm>
            <a:off x="1158111" y="5769819"/>
            <a:ext cx="3528392" cy="584775"/>
          </a:xfrm>
          <a:prstGeom prst="rect">
            <a:avLst/>
          </a:prstGeom>
          <a:noFill/>
        </p:spPr>
        <p:txBody>
          <a:bodyPr wrap="square" rtlCol="0">
            <a:spAutoFit/>
          </a:bodyPr>
          <a:lstStyle/>
          <a:p>
            <a:r>
              <a:rPr lang="fr-FR" sz="800" b="1" dirty="0" err="1" smtClean="0"/>
              <a:t>NectarCAM</a:t>
            </a:r>
            <a:r>
              <a:rPr lang="fr-FR" sz="800" dirty="0" smtClean="0"/>
              <a:t> camera for the medium size </a:t>
            </a:r>
            <a:r>
              <a:rPr lang="fr-FR" sz="800" dirty="0" err="1" smtClean="0"/>
              <a:t>telescopes</a:t>
            </a:r>
            <a:r>
              <a:rPr lang="fr-FR" sz="800" dirty="0" smtClean="0"/>
              <a:t> of CTA (2024-2028)</a:t>
            </a:r>
          </a:p>
          <a:p>
            <a:r>
              <a:rPr lang="fr-FR" sz="800" dirty="0" err="1" smtClean="0"/>
              <a:t>Digitizers</a:t>
            </a:r>
            <a:r>
              <a:rPr lang="fr-FR" sz="800" dirty="0" smtClean="0"/>
              <a:t> chips, software</a:t>
            </a:r>
          </a:p>
          <a:p>
            <a:r>
              <a:rPr lang="fr-FR" sz="800" dirty="0" err="1" smtClean="0"/>
              <a:t>Integration</a:t>
            </a:r>
            <a:r>
              <a:rPr lang="fr-FR" sz="800" dirty="0" smtClean="0"/>
              <a:t> and qualification of 9 camera</a:t>
            </a:r>
          </a:p>
          <a:p>
            <a:r>
              <a:rPr lang="fr-FR" sz="800" dirty="0" err="1" smtClean="0"/>
              <a:t>Mirrors</a:t>
            </a:r>
            <a:endParaRPr lang="fr-FR" sz="800" dirty="0" smtClean="0"/>
          </a:p>
        </p:txBody>
      </p:sp>
      <p:grpSp>
        <p:nvGrpSpPr>
          <p:cNvPr id="55" name="Groupe 54"/>
          <p:cNvGrpSpPr/>
          <p:nvPr/>
        </p:nvGrpSpPr>
        <p:grpSpPr>
          <a:xfrm>
            <a:off x="5306234" y="4556611"/>
            <a:ext cx="1914028" cy="1498408"/>
            <a:chOff x="4294576" y="4187485"/>
            <a:chExt cx="1648984" cy="1160559"/>
          </a:xfrm>
        </p:grpSpPr>
        <p:pic>
          <p:nvPicPr>
            <p:cNvPr id="56" name="Image 5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26948" y="4199286"/>
              <a:ext cx="1616612" cy="1148758"/>
            </a:xfrm>
            <a:prstGeom prst="rect">
              <a:avLst/>
            </a:prstGeom>
            <a:ln>
              <a:noFill/>
            </a:ln>
            <a:effectLst>
              <a:outerShdw blurRad="292100" dist="139700" dir="2700000" algn="tl" rotWithShape="0">
                <a:srgbClr val="333333">
                  <a:alpha val="65000"/>
                </a:srgbClr>
              </a:outerShdw>
            </a:effectLst>
          </p:spPr>
        </p:pic>
        <p:sp>
          <p:nvSpPr>
            <p:cNvPr id="57" name="Rectangle 56"/>
            <p:cNvSpPr/>
            <p:nvPr/>
          </p:nvSpPr>
          <p:spPr>
            <a:xfrm>
              <a:off x="4294576" y="4187485"/>
              <a:ext cx="591863" cy="261610"/>
            </a:xfrm>
            <a:prstGeom prst="rect">
              <a:avLst/>
            </a:prstGeom>
          </p:spPr>
          <p:txBody>
            <a:bodyPr wrap="square">
              <a:spAutoFit/>
            </a:bodyPr>
            <a:lstStyle/>
            <a:p>
              <a:pPr eaLnBrk="0" hangingPunct="0">
                <a:spcBef>
                  <a:spcPct val="0"/>
                </a:spcBef>
                <a:defRPr/>
              </a:pPr>
              <a:r>
                <a:rPr lang="fr-FR" sz="1100" b="1" i="1" dirty="0" smtClean="0">
                  <a:solidFill>
                    <a:schemeClr val="bg1"/>
                  </a:solidFill>
                </a:rPr>
                <a:t>LISA</a:t>
              </a:r>
              <a:endParaRPr lang="fr-FR" sz="1100" b="1" i="1" dirty="0">
                <a:solidFill>
                  <a:schemeClr val="bg1"/>
                </a:solidFill>
              </a:endParaRPr>
            </a:p>
          </p:txBody>
        </p:sp>
      </p:grpSp>
      <p:sp>
        <p:nvSpPr>
          <p:cNvPr id="58" name="ZoneTexte 57"/>
          <p:cNvSpPr txBox="1"/>
          <p:nvPr/>
        </p:nvSpPr>
        <p:spPr>
          <a:xfrm>
            <a:off x="5139469" y="6180201"/>
            <a:ext cx="3424286" cy="584775"/>
          </a:xfrm>
          <a:prstGeom prst="rect">
            <a:avLst/>
          </a:prstGeom>
          <a:noFill/>
        </p:spPr>
        <p:txBody>
          <a:bodyPr wrap="square" rtlCol="0">
            <a:spAutoFit/>
          </a:bodyPr>
          <a:lstStyle/>
          <a:p>
            <a:r>
              <a:rPr lang="fr-FR" sz="800" b="1" dirty="0" smtClean="0"/>
              <a:t>LISA: </a:t>
            </a:r>
            <a:r>
              <a:rPr lang="fr-FR" sz="800" dirty="0" err="1" smtClean="0"/>
              <a:t>gravitational</a:t>
            </a:r>
            <a:r>
              <a:rPr lang="fr-FR" sz="800" dirty="0" smtClean="0"/>
              <a:t> </a:t>
            </a:r>
            <a:r>
              <a:rPr lang="fr-FR" sz="800" dirty="0" err="1" smtClean="0"/>
              <a:t>waves</a:t>
            </a:r>
            <a:r>
              <a:rPr lang="fr-FR" sz="800" dirty="0" smtClean="0"/>
              <a:t> (</a:t>
            </a:r>
            <a:r>
              <a:rPr lang="fr-FR" sz="800" dirty="0" err="1" smtClean="0"/>
              <a:t>launch</a:t>
            </a:r>
            <a:r>
              <a:rPr lang="fr-FR" sz="800" dirty="0" smtClean="0"/>
              <a:t> in 2032)</a:t>
            </a:r>
          </a:p>
          <a:p>
            <a:r>
              <a:rPr lang="fr-FR" sz="800" dirty="0" smtClean="0"/>
              <a:t>Contribution to the LISA </a:t>
            </a:r>
            <a:r>
              <a:rPr lang="fr-FR" sz="800" dirty="0" err="1" smtClean="0"/>
              <a:t>optical</a:t>
            </a:r>
            <a:r>
              <a:rPr lang="fr-FR" sz="800" dirty="0" smtClean="0"/>
              <a:t> </a:t>
            </a:r>
            <a:r>
              <a:rPr lang="fr-FR" sz="800" dirty="0" err="1" smtClean="0"/>
              <a:t>bench</a:t>
            </a:r>
            <a:r>
              <a:rPr lang="fr-FR" sz="800" dirty="0" smtClean="0"/>
              <a:t> (</a:t>
            </a:r>
            <a:r>
              <a:rPr lang="fr-FR" sz="800" dirty="0" err="1" smtClean="0"/>
              <a:t>ground</a:t>
            </a:r>
            <a:r>
              <a:rPr lang="fr-FR" sz="800" dirty="0" smtClean="0"/>
              <a:t> </a:t>
            </a:r>
            <a:r>
              <a:rPr lang="fr-FR" sz="800" dirty="0" err="1" smtClean="0"/>
              <a:t>equipment</a:t>
            </a:r>
            <a:r>
              <a:rPr lang="fr-FR" sz="800" dirty="0" smtClean="0"/>
              <a:t>): ultra-stable </a:t>
            </a:r>
            <a:r>
              <a:rPr lang="fr-FR" sz="800" dirty="0" err="1" smtClean="0"/>
              <a:t>mechanical</a:t>
            </a:r>
            <a:r>
              <a:rPr lang="fr-FR" sz="800" dirty="0" smtClean="0"/>
              <a:t> structures</a:t>
            </a:r>
          </a:p>
          <a:p>
            <a:r>
              <a:rPr lang="fr-FR" sz="800" dirty="0" smtClean="0"/>
              <a:t>Data </a:t>
            </a:r>
            <a:r>
              <a:rPr lang="fr-FR" sz="800" dirty="0" err="1" smtClean="0"/>
              <a:t>analysis</a:t>
            </a:r>
            <a:r>
              <a:rPr lang="fr-FR" sz="800" dirty="0" smtClean="0"/>
              <a:t> </a:t>
            </a:r>
            <a:r>
              <a:rPr lang="fr-FR" sz="800" dirty="0" err="1" smtClean="0"/>
              <a:t>based</a:t>
            </a:r>
            <a:r>
              <a:rPr lang="fr-FR" sz="800" dirty="0" smtClean="0"/>
              <a:t> on IA technologies</a:t>
            </a:r>
          </a:p>
        </p:txBody>
      </p:sp>
      <p:pic>
        <p:nvPicPr>
          <p:cNvPr id="59" name="Image 58"/>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914586" y="5335365"/>
            <a:ext cx="349848" cy="282444"/>
          </a:xfrm>
          <a:prstGeom prst="rect">
            <a:avLst/>
          </a:prstGeom>
        </p:spPr>
      </p:pic>
      <p:pic>
        <p:nvPicPr>
          <p:cNvPr id="61" name="Image 60"/>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7008474" y="5221121"/>
            <a:ext cx="1351258" cy="894792"/>
          </a:xfrm>
          <a:prstGeom prst="rect">
            <a:avLst/>
          </a:prstGeom>
          <a:ln>
            <a:noFill/>
          </a:ln>
          <a:effectLst>
            <a:outerShdw blurRad="292100" dist="139700" dir="2700000" algn="tl" rotWithShape="0">
              <a:srgbClr val="333333">
                <a:alpha val="65000"/>
              </a:srgbClr>
            </a:outerShdw>
          </a:effectLst>
        </p:spPr>
      </p:pic>
      <p:pic>
        <p:nvPicPr>
          <p:cNvPr id="62" name="Image 6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72786" y="4885134"/>
            <a:ext cx="433448" cy="352474"/>
          </a:xfrm>
          <a:prstGeom prst="rect">
            <a:avLst/>
          </a:prstGeom>
        </p:spPr>
      </p:pic>
      <p:pic>
        <p:nvPicPr>
          <p:cNvPr id="63" name="Image 6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04205" y="5037030"/>
            <a:ext cx="1665936" cy="582407"/>
          </a:xfrm>
          <a:prstGeom prst="rect">
            <a:avLst/>
          </a:prstGeom>
          <a:ln>
            <a:noFill/>
          </a:ln>
          <a:effectLst>
            <a:outerShdw blurRad="292100" dist="139700" dir="2700000" algn="tl" rotWithShape="0">
              <a:srgbClr val="333333">
                <a:alpha val="65000"/>
              </a:srgbClr>
            </a:outerShdw>
          </a:effectLst>
        </p:spPr>
      </p:pic>
      <p:pic>
        <p:nvPicPr>
          <p:cNvPr id="64" name="Image 63"/>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8671244" y="5110442"/>
            <a:ext cx="331633" cy="237036"/>
          </a:xfrm>
          <a:prstGeom prst="rect">
            <a:avLst/>
          </a:prstGeom>
        </p:spPr>
      </p:pic>
      <p:sp>
        <p:nvSpPr>
          <p:cNvPr id="65" name="ZoneTexte 64"/>
          <p:cNvSpPr txBox="1"/>
          <p:nvPr/>
        </p:nvSpPr>
        <p:spPr>
          <a:xfrm>
            <a:off x="9423042" y="5970080"/>
            <a:ext cx="2305225" cy="461665"/>
          </a:xfrm>
          <a:prstGeom prst="rect">
            <a:avLst/>
          </a:prstGeom>
          <a:noFill/>
        </p:spPr>
        <p:txBody>
          <a:bodyPr wrap="square" rtlCol="0">
            <a:spAutoFit/>
          </a:bodyPr>
          <a:lstStyle/>
          <a:p>
            <a:r>
              <a:rPr lang="fr-FR" sz="800" b="1" dirty="0" err="1" smtClean="0"/>
              <a:t>Hyperkamiokande</a:t>
            </a:r>
            <a:r>
              <a:rPr lang="fr-FR" sz="800" dirty="0" smtClean="0"/>
              <a:t> (Neutrinos, Japon, 2025)</a:t>
            </a:r>
          </a:p>
          <a:p>
            <a:r>
              <a:rPr lang="fr-FR" sz="800" dirty="0" smtClean="0"/>
              <a:t>High </a:t>
            </a:r>
            <a:r>
              <a:rPr lang="fr-FR" sz="800" dirty="0" err="1" smtClean="0"/>
              <a:t>precision</a:t>
            </a:r>
            <a:r>
              <a:rPr lang="fr-FR" sz="800" dirty="0" smtClean="0"/>
              <a:t> </a:t>
            </a:r>
            <a:r>
              <a:rPr lang="fr-FR" sz="800" dirty="0" err="1" smtClean="0"/>
              <a:t>clock</a:t>
            </a:r>
            <a:r>
              <a:rPr lang="fr-FR" sz="800" dirty="0" smtClean="0"/>
              <a:t> distribution system</a:t>
            </a:r>
          </a:p>
          <a:p>
            <a:endParaRPr lang="fr-FR" sz="800" dirty="0" smtClean="0"/>
          </a:p>
        </p:txBody>
      </p:sp>
      <p:pic>
        <p:nvPicPr>
          <p:cNvPr id="66" name="Image 65"/>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27589" y="4595432"/>
            <a:ext cx="1172954" cy="1268058"/>
          </a:xfrm>
          <a:prstGeom prst="rect">
            <a:avLst/>
          </a:prstGeom>
          <a:ln>
            <a:noFill/>
          </a:ln>
          <a:effectLst>
            <a:outerShdw blurRad="292100" dist="139700" dir="2700000" algn="tl" rotWithShape="0">
              <a:srgbClr val="333333">
                <a:alpha val="65000"/>
              </a:srgbClr>
            </a:outerShdw>
          </a:effectLst>
        </p:spPr>
      </p:pic>
      <p:pic>
        <p:nvPicPr>
          <p:cNvPr id="60" name="Image 5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73439" y="2845047"/>
            <a:ext cx="1151964" cy="1205099"/>
          </a:xfrm>
          <a:prstGeom prst="rect">
            <a:avLst/>
          </a:prstGeom>
          <a:ln>
            <a:noFill/>
          </a:ln>
          <a:effectLst>
            <a:outerShdw blurRad="292100" dist="139700" dir="2700000" algn="tl" rotWithShape="0">
              <a:srgbClr val="333333">
                <a:alpha val="65000"/>
              </a:srgbClr>
            </a:outerShdw>
          </a:effectLst>
        </p:spPr>
      </p:pic>
      <p:sp>
        <p:nvSpPr>
          <p:cNvPr id="67" name="ZoneTexte 66"/>
          <p:cNvSpPr txBox="1"/>
          <p:nvPr/>
        </p:nvSpPr>
        <p:spPr>
          <a:xfrm>
            <a:off x="5423476" y="4056987"/>
            <a:ext cx="2265056" cy="461665"/>
          </a:xfrm>
          <a:prstGeom prst="rect">
            <a:avLst/>
          </a:prstGeom>
          <a:noFill/>
        </p:spPr>
        <p:txBody>
          <a:bodyPr wrap="square" rtlCol="0">
            <a:spAutoFit/>
          </a:bodyPr>
          <a:lstStyle/>
          <a:p>
            <a:r>
              <a:rPr lang="fr-FR" sz="800" b="1" smtClean="0"/>
              <a:t>Sirius: </a:t>
            </a:r>
            <a:r>
              <a:rPr lang="fr-FR" sz="800" smtClean="0"/>
              <a:t>Silicon detectors used for the focal plane </a:t>
            </a:r>
          </a:p>
          <a:p>
            <a:r>
              <a:rPr lang="fr-FR" sz="800" b="1"/>
              <a:t>o</a:t>
            </a:r>
            <a:r>
              <a:rPr lang="fr-FR" sz="800" b="1" smtClean="0"/>
              <a:t>f S3 @ GANIL/Spiral2</a:t>
            </a:r>
          </a:p>
        </p:txBody>
      </p:sp>
      <p:pic>
        <p:nvPicPr>
          <p:cNvPr id="6" name="Image 5"/>
          <p:cNvPicPr>
            <a:picLocks noChangeAspect="1"/>
          </p:cNvPicPr>
          <p:nvPr/>
        </p:nvPicPr>
        <p:blipFill>
          <a:blip r:embed="rId15"/>
          <a:stretch>
            <a:fillRect/>
          </a:stretch>
        </p:blipFill>
        <p:spPr>
          <a:xfrm>
            <a:off x="1199081" y="3854607"/>
            <a:ext cx="3523793" cy="1798476"/>
          </a:xfrm>
          <a:prstGeom prst="rect">
            <a:avLst/>
          </a:prstGeom>
        </p:spPr>
      </p:pic>
      <p:pic>
        <p:nvPicPr>
          <p:cNvPr id="70" name="Picture 4">
            <a:extLst>
              <a:ext uri="{FF2B5EF4-FFF2-40B4-BE49-F238E27FC236}">
                <a16:creationId xmlns:a16="http://schemas.microsoft.com/office/drawing/2014/main" id="{112EBC32-C0A1-2BC2-B2BD-D88846ED9604}"/>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5715521" y="769933"/>
            <a:ext cx="1045906" cy="1400313"/>
          </a:xfrm>
          <a:prstGeom prst="rect">
            <a:avLst/>
          </a:prstGeom>
        </p:spPr>
      </p:pic>
      <p:pic>
        <p:nvPicPr>
          <p:cNvPr id="72" name="Image 71"/>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5088545" y="1212808"/>
            <a:ext cx="331633" cy="237036"/>
          </a:xfrm>
          <a:prstGeom prst="rect">
            <a:avLst/>
          </a:prstGeom>
        </p:spPr>
      </p:pic>
      <p:pic>
        <p:nvPicPr>
          <p:cNvPr id="73" name="Image 72"/>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71935" y="1501560"/>
            <a:ext cx="349848" cy="282444"/>
          </a:xfrm>
          <a:prstGeom prst="rect">
            <a:avLst/>
          </a:prstGeom>
        </p:spPr>
      </p:pic>
      <p:pic>
        <p:nvPicPr>
          <p:cNvPr id="74" name="Image 73"/>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30135" y="827305"/>
            <a:ext cx="433448" cy="352474"/>
          </a:xfrm>
          <a:prstGeom prst="rect">
            <a:avLst/>
          </a:prstGeom>
        </p:spPr>
      </p:pic>
      <p:sp>
        <p:nvSpPr>
          <p:cNvPr id="7" name="Rectangle 6"/>
          <p:cNvSpPr/>
          <p:nvPr/>
        </p:nvSpPr>
        <p:spPr>
          <a:xfrm>
            <a:off x="4994416" y="2297284"/>
            <a:ext cx="2759908" cy="461665"/>
          </a:xfrm>
          <a:prstGeom prst="rect">
            <a:avLst/>
          </a:prstGeom>
        </p:spPr>
        <p:txBody>
          <a:bodyPr wrap="square">
            <a:spAutoFit/>
          </a:bodyPr>
          <a:lstStyle/>
          <a:p>
            <a:pPr>
              <a:lnSpc>
                <a:spcPct val="100000"/>
              </a:lnSpc>
              <a:buClr>
                <a:srgbClr val="000000"/>
              </a:buClr>
              <a:buSzPct val="45000"/>
            </a:pPr>
            <a:r>
              <a:rPr lang="fr-FR" sz="800" b="1" dirty="0"/>
              <a:t>P2 Basket @Mainz. </a:t>
            </a:r>
            <a:r>
              <a:rPr lang="fr-FR" sz="800" b="1" dirty="0" err="1"/>
              <a:t>Micromegas</a:t>
            </a:r>
            <a:r>
              <a:rPr lang="fr-FR" sz="800" b="1" dirty="0"/>
              <a:t> </a:t>
            </a:r>
            <a:r>
              <a:rPr lang="fr-FR" sz="800" b="1" dirty="0" err="1"/>
              <a:t>tracker</a:t>
            </a:r>
            <a:r>
              <a:rPr lang="fr-FR" sz="800" b="1" dirty="0"/>
              <a:t> for</a:t>
            </a:r>
          </a:p>
          <a:p>
            <a:pPr>
              <a:lnSpc>
                <a:spcPct val="100000"/>
              </a:lnSpc>
              <a:buClr>
                <a:srgbClr val="000000"/>
              </a:buClr>
              <a:buSzPct val="45000"/>
            </a:pPr>
            <a:r>
              <a:rPr lang="en-US" sz="800" b="1" dirty="0"/>
              <a:t>Precise measurement of electroweak mixing angle at low pulse transfer</a:t>
            </a:r>
            <a:endParaRPr lang="fr-FR" sz="800" b="1" dirty="0"/>
          </a:p>
        </p:txBody>
      </p:sp>
      <p:grpSp>
        <p:nvGrpSpPr>
          <p:cNvPr id="75" name="Groupe 74">
            <a:extLst>
              <a:ext uri="{FF2B5EF4-FFF2-40B4-BE49-F238E27FC236}">
                <a16:creationId xmlns:a16="http://schemas.microsoft.com/office/drawing/2014/main" id="{2442E5A0-DB78-4DA7-BF8F-9857F09222FF}"/>
              </a:ext>
            </a:extLst>
          </p:cNvPr>
          <p:cNvGrpSpPr/>
          <p:nvPr/>
        </p:nvGrpSpPr>
        <p:grpSpPr>
          <a:xfrm>
            <a:off x="10568544" y="3519335"/>
            <a:ext cx="1371955" cy="588625"/>
            <a:chOff x="8203845" y="3691641"/>
            <a:chExt cx="3841242" cy="1177737"/>
          </a:xfrm>
        </p:grpSpPr>
        <p:pic>
          <p:nvPicPr>
            <p:cNvPr id="76" name="Image 75">
              <a:extLst>
                <a:ext uri="{FF2B5EF4-FFF2-40B4-BE49-F238E27FC236}">
                  <a16:creationId xmlns:a16="http://schemas.microsoft.com/office/drawing/2014/main" id="{4F9D1A0E-07ED-40C8-AF4C-22DDA3B15892}"/>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203845" y="3691641"/>
              <a:ext cx="3841242" cy="735180"/>
            </a:xfrm>
            <a:prstGeom prst="rect">
              <a:avLst/>
            </a:prstGeom>
          </p:spPr>
        </p:pic>
        <p:sp>
          <p:nvSpPr>
            <p:cNvPr id="77" name="TextBox 11">
              <a:extLst>
                <a:ext uri="{FF2B5EF4-FFF2-40B4-BE49-F238E27FC236}">
                  <a16:creationId xmlns:a16="http://schemas.microsoft.com/office/drawing/2014/main" id="{65BA84AC-A6E0-4F6A-886D-093A8B5B9747}"/>
                </a:ext>
              </a:extLst>
            </p:cNvPr>
            <p:cNvSpPr txBox="1"/>
            <p:nvPr/>
          </p:nvSpPr>
          <p:spPr>
            <a:xfrm>
              <a:off x="8203845" y="4407523"/>
              <a:ext cx="3841242" cy="461855"/>
            </a:xfrm>
            <a:prstGeom prst="rect">
              <a:avLst/>
            </a:prstGeom>
            <a:noFill/>
          </p:spPr>
          <p:txBody>
            <a:bodyPr rot="0" spcFirstLastPara="0" vertOverflow="overflow" horzOverflow="overflow" vert="horz" wrap="square" lIns="36000" tIns="45720" rIns="3600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1" u="none" strike="noStrike" kern="0" cap="none" spc="0" normalizeH="0" baseline="0" noProof="0" dirty="0">
                <a:ln>
                  <a:noFill/>
                </a:ln>
                <a:solidFill>
                  <a:srgbClr val="262626"/>
                </a:solidFill>
                <a:effectLst/>
                <a:uLnTx/>
                <a:uFillTx/>
                <a:latin typeface="Arial"/>
                <a:cs typeface="Arial"/>
              </a:endParaRPr>
            </a:p>
          </p:txBody>
        </p:sp>
      </p:grpSp>
      <p:pic>
        <p:nvPicPr>
          <p:cNvPr id="78" name="Picture 2"/>
          <p:cNvPicPr/>
          <p:nvPr/>
        </p:nvPicPr>
        <p:blipFill>
          <a:blip r:embed="rId18"/>
          <a:stretch/>
        </p:blipFill>
        <p:spPr>
          <a:xfrm>
            <a:off x="1113978" y="1298981"/>
            <a:ext cx="1514170" cy="1664839"/>
          </a:xfrm>
          <a:prstGeom prst="rect">
            <a:avLst/>
          </a:prstGeom>
          <a:ln w="0">
            <a:noFill/>
          </a:ln>
        </p:spPr>
      </p:pic>
      <p:pic>
        <p:nvPicPr>
          <p:cNvPr id="79" name="Image 78"/>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b="-1"/>
          <a:stretch/>
        </p:blipFill>
        <p:spPr>
          <a:xfrm>
            <a:off x="520197" y="1970718"/>
            <a:ext cx="331633" cy="237036"/>
          </a:xfrm>
          <a:prstGeom prst="rect">
            <a:avLst/>
          </a:prstGeom>
        </p:spPr>
      </p:pic>
      <p:pic>
        <p:nvPicPr>
          <p:cNvPr id="80" name="Image 7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1787" y="1585215"/>
            <a:ext cx="433448" cy="352474"/>
          </a:xfrm>
          <a:prstGeom prst="rect">
            <a:avLst/>
          </a:prstGeom>
        </p:spPr>
      </p:pic>
      <p:pic>
        <p:nvPicPr>
          <p:cNvPr id="81" name="Image 80"/>
          <p:cNvPicPr/>
          <p:nvPr/>
        </p:nvPicPr>
        <p:blipFill>
          <a:blip r:embed="rId19"/>
          <a:stretch/>
        </p:blipFill>
        <p:spPr>
          <a:xfrm>
            <a:off x="161220" y="625547"/>
            <a:ext cx="1239668" cy="830801"/>
          </a:xfrm>
          <a:prstGeom prst="rect">
            <a:avLst/>
          </a:prstGeom>
          <a:ln w="0">
            <a:noFill/>
          </a:ln>
        </p:spPr>
      </p:pic>
      <p:sp>
        <p:nvSpPr>
          <p:cNvPr id="82" name="Rectangle 81"/>
          <p:cNvSpPr/>
          <p:nvPr/>
        </p:nvSpPr>
        <p:spPr>
          <a:xfrm>
            <a:off x="3067865" y="1262042"/>
            <a:ext cx="2759908" cy="584775"/>
          </a:xfrm>
          <a:prstGeom prst="rect">
            <a:avLst/>
          </a:prstGeom>
        </p:spPr>
        <p:txBody>
          <a:bodyPr wrap="square">
            <a:spAutoFit/>
          </a:bodyPr>
          <a:lstStyle/>
          <a:p>
            <a:pPr>
              <a:lnSpc>
                <a:spcPct val="100000"/>
              </a:lnSpc>
              <a:buClr>
                <a:srgbClr val="000000"/>
              </a:buClr>
              <a:buSzPct val="45000"/>
            </a:pPr>
            <a:r>
              <a:rPr lang="fr-FR" sz="800" b="1" dirty="0" smtClean="0"/>
              <a:t>EIC EPIC:</a:t>
            </a:r>
          </a:p>
          <a:p>
            <a:pPr>
              <a:lnSpc>
                <a:spcPct val="100000"/>
              </a:lnSpc>
              <a:buClr>
                <a:srgbClr val="000000"/>
              </a:buClr>
              <a:buSzPct val="45000"/>
            </a:pPr>
            <a:r>
              <a:rPr lang="fr-FR" sz="800" b="1" dirty="0" smtClean="0"/>
              <a:t> CYMBAL Detector</a:t>
            </a:r>
          </a:p>
          <a:p>
            <a:pPr>
              <a:lnSpc>
                <a:spcPct val="100000"/>
              </a:lnSpc>
              <a:buClr>
                <a:srgbClr val="000000"/>
              </a:buClr>
              <a:buSzPct val="45000"/>
            </a:pPr>
            <a:r>
              <a:rPr lang="fr-FR" sz="800" b="1" dirty="0" smtClean="0"/>
              <a:t>+ Salsa FE chip </a:t>
            </a:r>
          </a:p>
          <a:p>
            <a:pPr>
              <a:lnSpc>
                <a:spcPct val="100000"/>
              </a:lnSpc>
              <a:buClr>
                <a:srgbClr val="000000"/>
              </a:buClr>
              <a:buSzPct val="45000"/>
            </a:pPr>
            <a:r>
              <a:rPr lang="fr-FR" sz="800" b="1" dirty="0" smtClean="0"/>
              <a:t>+ RO </a:t>
            </a:r>
            <a:r>
              <a:rPr lang="fr-FR" sz="800" b="1" dirty="0" err="1" smtClean="0"/>
              <a:t>electronics</a:t>
            </a:r>
            <a:r>
              <a:rPr lang="fr-FR" sz="800" b="1" dirty="0" smtClean="0"/>
              <a:t> </a:t>
            </a:r>
            <a:endParaRPr lang="fr-FR" sz="800" b="1" dirty="0"/>
          </a:p>
        </p:txBody>
      </p:sp>
      <p:pic>
        <p:nvPicPr>
          <p:cNvPr id="83" name="Image 82">
            <a:extLst>
              <a:ext uri="{FF2B5EF4-FFF2-40B4-BE49-F238E27FC236}">
                <a16:creationId xmlns:a16="http://schemas.microsoft.com/office/drawing/2014/main" id="{64D4E502-A624-E279-1248-3F60D6F5822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95834" y="2359057"/>
            <a:ext cx="1051864" cy="682661"/>
          </a:xfrm>
          <a:prstGeom prst="rect">
            <a:avLst/>
          </a:prstGeom>
        </p:spPr>
      </p:pic>
    </p:spTree>
    <p:extLst>
      <p:ext uri="{BB962C8B-B14F-4D97-AF65-F5344CB8AC3E}">
        <p14:creationId xmlns:p14="http://schemas.microsoft.com/office/powerpoint/2010/main" val="4199639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defRPr/>
            </a:pPr>
            <a:r>
              <a:rPr lang="fr-FR" dirty="0" smtClean="0"/>
              <a:t>DEDIP 2024</a:t>
            </a:r>
            <a:endParaRPr lang="fr-FR" dirty="0"/>
          </a:p>
        </p:txBody>
      </p:sp>
      <p:sp>
        <p:nvSpPr>
          <p:cNvPr id="4" name="Espace réservé du numéro de diapositive 3"/>
          <p:cNvSpPr>
            <a:spLocks noGrp="1"/>
          </p:cNvSpPr>
          <p:nvPr>
            <p:ph type="sldNum" sz="quarter" idx="12"/>
          </p:nvPr>
        </p:nvSpPr>
        <p:spPr/>
        <p:txBody>
          <a:bodyPr/>
          <a:lstStyle/>
          <a:p>
            <a:pPr>
              <a:defRPr/>
            </a:pPr>
            <a:fld id="{0CBC77A0-1F4E-42FF-9FFC-F45C3A64AF90}" type="slidenum">
              <a:rPr lang="fr-FR" smtClean="0"/>
              <a:t>23</a:t>
            </a:fld>
            <a:endParaRPr lang="fr-FR"/>
          </a:p>
        </p:txBody>
      </p:sp>
      <p:sp>
        <p:nvSpPr>
          <p:cNvPr id="6" name="Titre 3"/>
          <p:cNvSpPr>
            <a:spLocks noGrp="1"/>
          </p:cNvSpPr>
          <p:nvPr>
            <p:ph type="title"/>
          </p:nvPr>
        </p:nvSpPr>
        <p:spPr>
          <a:xfrm>
            <a:off x="1145748" y="97076"/>
            <a:ext cx="10661625" cy="612205"/>
          </a:xfrm>
        </p:spPr>
        <p:txBody>
          <a:bodyPr>
            <a:normAutofit/>
          </a:bodyPr>
          <a:lstStyle/>
          <a:p>
            <a:r>
              <a:rPr lang="fr-FR" sz="2800" cap="small" spc="-5" smtClean="0"/>
              <a:t>2 joint laboratories with industrial companies</a:t>
            </a:r>
            <a:endParaRPr lang="fr-FR" sz="1800" b="0" dirty="0"/>
          </a:p>
        </p:txBody>
      </p:sp>
      <p:grpSp>
        <p:nvGrpSpPr>
          <p:cNvPr id="7" name="Groupe 6"/>
          <p:cNvGrpSpPr/>
          <p:nvPr/>
        </p:nvGrpSpPr>
        <p:grpSpPr>
          <a:xfrm>
            <a:off x="2955226" y="620688"/>
            <a:ext cx="6205241" cy="1240949"/>
            <a:chOff x="-253983" y="54570"/>
            <a:chExt cx="4189324" cy="422640"/>
          </a:xfrm>
        </p:grpSpPr>
        <p:sp>
          <p:nvSpPr>
            <p:cNvPr id="8" name="Rectangle à coins arrondis 7"/>
            <p:cNvSpPr/>
            <p:nvPr/>
          </p:nvSpPr>
          <p:spPr>
            <a:xfrm>
              <a:off x="-253983" y="137350"/>
              <a:ext cx="4189324" cy="33986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108000" tIns="36000" rIns="108000" bIns="36000" rtlCol="0" anchor="ctr" anchorCtr="0"/>
            <a:lstStyle/>
            <a:p>
              <a:pPr marL="285750" indent="-285750">
                <a:spcAft>
                  <a:spcPts val="0"/>
                </a:spcAft>
                <a:buClr>
                  <a:schemeClr val="accent1">
                    <a:lumMod val="60000"/>
                    <a:lumOff val="40000"/>
                  </a:schemeClr>
                </a:buClr>
                <a:buFont typeface="Arial" panose="020B0604020202020204" pitchFamily="34" charset="0"/>
                <a:buChar char="•"/>
              </a:pPr>
              <a:endParaRPr lang="fr-FR" sz="800" dirty="0" smtClean="0">
                <a:cs typeface="Calibri" panose="020F0502020204030204" pitchFamily="34" charset="0"/>
              </a:endParaRPr>
            </a:p>
            <a:p>
              <a:pPr marL="285750" indent="-285750">
                <a:lnSpc>
                  <a:spcPct val="120000"/>
                </a:lnSpc>
                <a:spcAft>
                  <a:spcPts val="0"/>
                </a:spcAft>
                <a:buClr>
                  <a:schemeClr val="accent1">
                    <a:lumMod val="60000"/>
                    <a:lumOff val="40000"/>
                  </a:schemeClr>
                </a:buClr>
                <a:buFont typeface="Arial" panose="020B0604020202020204" pitchFamily="34" charset="0"/>
                <a:buChar char="•"/>
              </a:pPr>
              <a:r>
                <a:rPr lang="en-US" sz="1600" dirty="0">
                  <a:cs typeface="Calibri" panose="020F0502020204030204" pitchFamily="34" charset="0"/>
                </a:rPr>
                <a:t>Transfer of instruments from R&amp;D to industry</a:t>
              </a:r>
            </a:p>
            <a:p>
              <a:pPr marL="285750" indent="-285750">
                <a:lnSpc>
                  <a:spcPct val="120000"/>
                </a:lnSpc>
                <a:spcAft>
                  <a:spcPts val="0"/>
                </a:spcAft>
                <a:buClr>
                  <a:schemeClr val="accent6"/>
                </a:buClr>
                <a:buFont typeface="Arial" panose="020B0604020202020204" pitchFamily="34" charset="0"/>
                <a:buChar char="•"/>
              </a:pPr>
              <a:r>
                <a:rPr lang="en-US" sz="1600" dirty="0">
                  <a:cs typeface="Calibri" panose="020F0502020204030204" pitchFamily="34" charset="0"/>
                </a:rPr>
                <a:t>Industrial design from the early stages (rapid rise in TRL)</a:t>
              </a:r>
            </a:p>
            <a:p>
              <a:pPr marL="285750" indent="-285750">
                <a:lnSpc>
                  <a:spcPct val="120000"/>
                </a:lnSpc>
                <a:spcAft>
                  <a:spcPts val="0"/>
                </a:spcAft>
                <a:buClr>
                  <a:schemeClr val="accent1">
                    <a:lumMod val="60000"/>
                    <a:lumOff val="40000"/>
                  </a:schemeClr>
                </a:buClr>
                <a:buFont typeface="Arial" panose="020B0604020202020204" pitchFamily="34" charset="0"/>
                <a:buChar char="•"/>
              </a:pPr>
              <a:r>
                <a:rPr lang="en-US" sz="1600" dirty="0">
                  <a:cs typeface="Calibri" panose="020F0502020204030204" pitchFamily="34" charset="0"/>
                </a:rPr>
                <a:t>Benefit from industrial technologies to enable innovative R&amp;D</a:t>
              </a:r>
              <a:endParaRPr lang="fr-FR" sz="1600" dirty="0">
                <a:cs typeface="Calibri" panose="020F0502020204030204" pitchFamily="34" charset="0"/>
              </a:endParaRPr>
            </a:p>
          </p:txBody>
        </p:sp>
        <p:sp>
          <p:nvSpPr>
            <p:cNvPr id="9" name="ZoneTexte 34"/>
            <p:cNvSpPr txBox="1"/>
            <p:nvPr/>
          </p:nvSpPr>
          <p:spPr>
            <a:xfrm>
              <a:off x="244575" y="54570"/>
              <a:ext cx="914140" cy="8385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36000" tIns="0" rIns="36000" bIns="0" rtlCol="0">
              <a:spAutoFit/>
            </a:bodyPr>
            <a:lstStyle/>
            <a:p>
              <a:pPr algn="ctr">
                <a:spcAft>
                  <a:spcPts val="0"/>
                </a:spcAft>
              </a:pPr>
              <a:r>
                <a:rPr lang="fr-FR" sz="1600" i="1" smtClean="0">
                  <a:solidFill>
                    <a:schemeClr val="accent6"/>
                  </a:solidFill>
                  <a:ea typeface="Times New Roman" panose="02020603050405020304" pitchFamily="18" charset="0"/>
                </a:rPr>
                <a:t>Goals</a:t>
              </a:r>
              <a:endParaRPr lang="fr-FR" sz="1600" i="1" dirty="0">
                <a:solidFill>
                  <a:schemeClr val="accent6"/>
                </a:solidFill>
                <a:ea typeface="Times New Roman" panose="02020603050405020304" pitchFamily="18" charset="0"/>
              </a:endParaRPr>
            </a:p>
          </p:txBody>
        </p:sp>
      </p:grpSp>
      <p:grpSp>
        <p:nvGrpSpPr>
          <p:cNvPr id="18" name="Groupe 17"/>
          <p:cNvGrpSpPr/>
          <p:nvPr/>
        </p:nvGrpSpPr>
        <p:grpSpPr>
          <a:xfrm>
            <a:off x="240974" y="2680891"/>
            <a:ext cx="4011648" cy="3212270"/>
            <a:chOff x="8948055" y="4130309"/>
            <a:chExt cx="3144418" cy="2479444"/>
          </a:xfrm>
        </p:grpSpPr>
        <p:grpSp>
          <p:nvGrpSpPr>
            <p:cNvPr id="19" name="Groupe 18"/>
            <p:cNvGrpSpPr/>
            <p:nvPr/>
          </p:nvGrpSpPr>
          <p:grpSpPr>
            <a:xfrm>
              <a:off x="8948055" y="4342397"/>
              <a:ext cx="3144417" cy="2187546"/>
              <a:chOff x="9186850" y="2961358"/>
              <a:chExt cx="2986987" cy="2187546"/>
            </a:xfrm>
          </p:grpSpPr>
          <p:sp>
            <p:nvSpPr>
              <p:cNvPr id="21" name="Rectangle 20"/>
              <p:cNvSpPr/>
              <p:nvPr/>
            </p:nvSpPr>
            <p:spPr>
              <a:xfrm>
                <a:off x="9186850" y="4186776"/>
                <a:ext cx="2986987" cy="962128"/>
              </a:xfrm>
              <a:prstGeom prst="rect">
                <a:avLst/>
              </a:prstGeom>
            </p:spPr>
            <p:txBody>
              <a:bodyPr wrap="square">
                <a:spAutoFit/>
              </a:bodyPr>
              <a:lstStyle/>
              <a:p>
                <a:pPr marL="107950" indent="-107950" algn="just">
                  <a:buFont typeface="Arial" panose="020B0604020202020204" pitchFamily="34" charset="0"/>
                  <a:buChar char="•"/>
                </a:pPr>
                <a:r>
                  <a:rPr lang="en-US" sz="1500" i="1" dirty="0">
                    <a:solidFill>
                      <a:prstClr val="black"/>
                    </a:solidFill>
                  </a:rPr>
                  <a:t>Transfer and developments for the commercialization of a Gamma Camera.</a:t>
                </a:r>
              </a:p>
              <a:p>
                <a:pPr marL="107950" indent="-107950" algn="just">
                  <a:buFont typeface="Arial" panose="020B0604020202020204" pitchFamily="34" charset="0"/>
                  <a:buChar char="•"/>
                </a:pPr>
                <a:endParaRPr lang="en-US" sz="1500" i="1" dirty="0">
                  <a:solidFill>
                    <a:prstClr val="black"/>
                  </a:solidFill>
                </a:endParaRPr>
              </a:p>
              <a:p>
                <a:pPr marL="107950" indent="-107950" algn="just">
                  <a:buFont typeface="Arial" panose="020B0604020202020204" pitchFamily="34" charset="0"/>
                  <a:buChar char="•"/>
                </a:pPr>
                <a:r>
                  <a:rPr lang="en-US" sz="1500" i="1" dirty="0">
                    <a:solidFill>
                      <a:prstClr val="black"/>
                    </a:solidFill>
                  </a:rPr>
                  <a:t>R&amp;D on high performance detectors with the technological means of the industry.</a:t>
                </a:r>
                <a:endParaRPr lang="fr-FR" sz="1500" i="1" dirty="0">
                  <a:solidFill>
                    <a:prstClr val="black"/>
                  </a:solidFill>
                </a:endParaRPr>
              </a:p>
            </p:txBody>
          </p:sp>
          <p:grpSp>
            <p:nvGrpSpPr>
              <p:cNvPr id="22" name="Groupe 21"/>
              <p:cNvGrpSpPr/>
              <p:nvPr/>
            </p:nvGrpSpPr>
            <p:grpSpPr>
              <a:xfrm>
                <a:off x="9375006" y="2961358"/>
                <a:ext cx="2634670" cy="1061914"/>
                <a:chOff x="9386702" y="2961358"/>
                <a:chExt cx="2634670" cy="1061914"/>
              </a:xfrm>
            </p:grpSpPr>
            <p:pic>
              <p:nvPicPr>
                <p:cNvPr id="23" name="Image 2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386702" y="3407160"/>
                  <a:ext cx="1106049" cy="601448"/>
                </a:xfrm>
                <a:prstGeom prst="rect">
                  <a:avLst/>
                </a:prstGeom>
              </p:spPr>
            </p:pic>
            <p:pic>
              <p:nvPicPr>
                <p:cNvPr id="24" name="Image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5297" y="2961358"/>
                  <a:ext cx="1286075" cy="1061914"/>
                </a:xfrm>
                <a:prstGeom prst="rect">
                  <a:avLst/>
                </a:prstGeom>
              </p:spPr>
            </p:pic>
          </p:grpSp>
        </p:grpSp>
        <p:sp>
          <p:nvSpPr>
            <p:cNvPr id="20" name="Rectangle à coins arrondis 19"/>
            <p:cNvSpPr/>
            <p:nvPr/>
          </p:nvSpPr>
          <p:spPr>
            <a:xfrm>
              <a:off x="8948056" y="4130309"/>
              <a:ext cx="3144417" cy="24794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ZoneTexte 24"/>
          <p:cNvSpPr txBox="1"/>
          <p:nvPr/>
        </p:nvSpPr>
        <p:spPr>
          <a:xfrm>
            <a:off x="7608168" y="2246303"/>
            <a:ext cx="4339650" cy="369332"/>
          </a:xfrm>
          <a:prstGeom prst="rect">
            <a:avLst/>
          </a:prstGeom>
          <a:noFill/>
        </p:spPr>
        <p:txBody>
          <a:bodyPr wrap="none" rtlCol="0">
            <a:spAutoFit/>
          </a:bodyPr>
          <a:lstStyle/>
          <a:p>
            <a:r>
              <a:rPr lang="fr-FR" b="1" smtClean="0"/>
              <a:t>From particle p</a:t>
            </a:r>
            <a:r>
              <a:rPr lang="fr-FR" sz="1800" b="1" smtClean="0"/>
              <a:t>hysics </a:t>
            </a:r>
            <a:r>
              <a:rPr lang="fr-FR" sz="1800" b="1" dirty="0" smtClean="0"/>
              <a:t>to </a:t>
            </a:r>
            <a:r>
              <a:rPr lang="fr-FR" sz="1800" b="1" dirty="0" err="1" smtClean="0"/>
              <a:t>Geosciences</a:t>
            </a:r>
            <a:endParaRPr lang="fr-FR" sz="1800" b="1" dirty="0"/>
          </a:p>
        </p:txBody>
      </p:sp>
      <p:sp>
        <p:nvSpPr>
          <p:cNvPr id="26" name="ZoneTexte 25"/>
          <p:cNvSpPr txBox="1"/>
          <p:nvPr/>
        </p:nvSpPr>
        <p:spPr>
          <a:xfrm>
            <a:off x="394282" y="2204864"/>
            <a:ext cx="5301451" cy="369332"/>
          </a:xfrm>
          <a:prstGeom prst="rect">
            <a:avLst/>
          </a:prstGeom>
          <a:noFill/>
        </p:spPr>
        <p:txBody>
          <a:bodyPr wrap="none" rtlCol="0">
            <a:spAutoFit/>
          </a:bodyPr>
          <a:lstStyle/>
          <a:p>
            <a:pPr algn="l"/>
            <a:r>
              <a:rPr lang="fr-FR" b="1" smtClean="0"/>
              <a:t>From space </a:t>
            </a:r>
            <a:r>
              <a:rPr lang="fr-FR" b="1" dirty="0" smtClean="0"/>
              <a:t>i</a:t>
            </a:r>
            <a:r>
              <a:rPr lang="fr-FR" sz="1800" b="1" dirty="0" smtClean="0"/>
              <a:t>nstrumentation </a:t>
            </a:r>
            <a:r>
              <a:rPr lang="fr-FR" sz="1800" b="1" smtClean="0"/>
              <a:t>to </a:t>
            </a:r>
            <a:r>
              <a:rPr lang="fr-FR" b="1"/>
              <a:t>n</a:t>
            </a:r>
            <a:r>
              <a:rPr lang="fr-FR" sz="1800" b="1" smtClean="0"/>
              <a:t>uclear control</a:t>
            </a:r>
            <a:endParaRPr lang="fr-FR" sz="1800" b="1" dirty="0"/>
          </a:p>
        </p:txBody>
      </p:sp>
      <p:grpSp>
        <p:nvGrpSpPr>
          <p:cNvPr id="2" name="Groupe 1"/>
          <p:cNvGrpSpPr/>
          <p:nvPr/>
        </p:nvGrpSpPr>
        <p:grpSpPr>
          <a:xfrm>
            <a:off x="7680176" y="2638720"/>
            <a:ext cx="4248946" cy="3229027"/>
            <a:chOff x="7838323" y="2507602"/>
            <a:chExt cx="4248946" cy="3229027"/>
          </a:xfrm>
        </p:grpSpPr>
        <p:grpSp>
          <p:nvGrpSpPr>
            <p:cNvPr id="10" name="Groupe 9"/>
            <p:cNvGrpSpPr/>
            <p:nvPr/>
          </p:nvGrpSpPr>
          <p:grpSpPr>
            <a:xfrm>
              <a:off x="7838323" y="2507602"/>
              <a:ext cx="4248946" cy="3229027"/>
              <a:chOff x="8855599" y="974438"/>
              <a:chExt cx="3236874" cy="2830549"/>
            </a:xfrm>
          </p:grpSpPr>
          <p:grpSp>
            <p:nvGrpSpPr>
              <p:cNvPr id="11" name="Groupe 10"/>
              <p:cNvGrpSpPr/>
              <p:nvPr/>
            </p:nvGrpSpPr>
            <p:grpSpPr>
              <a:xfrm>
                <a:off x="8855599" y="1168600"/>
                <a:ext cx="3231757" cy="2533574"/>
                <a:chOff x="52812" y="2201625"/>
                <a:chExt cx="3333511" cy="2533574"/>
              </a:xfrm>
            </p:grpSpPr>
            <p:sp>
              <p:nvSpPr>
                <p:cNvPr id="13" name="ZoneTexte 12"/>
                <p:cNvSpPr txBox="1"/>
                <p:nvPr/>
              </p:nvSpPr>
              <p:spPr>
                <a:xfrm>
                  <a:off x="766334" y="3348445"/>
                  <a:ext cx="1952417" cy="372318"/>
                </a:xfrm>
                <a:prstGeom prst="rect">
                  <a:avLst/>
                </a:prstGeom>
                <a:noFill/>
                <a:ln>
                  <a:noFill/>
                </a:ln>
              </p:spPr>
              <p:txBody>
                <a:bodyPr wrap="square" rtlCol="0">
                  <a:spAutoFit/>
                </a:bodyPr>
                <a:lstStyle/>
                <a:p>
                  <a:pPr defTabSz="914400">
                    <a:lnSpc>
                      <a:spcPct val="120000"/>
                    </a:lnSpc>
                  </a:pPr>
                  <a:endParaRPr lang="fr-FR" sz="1800" b="1" dirty="0" smtClean="0">
                    <a:solidFill>
                      <a:srgbClr val="C00000"/>
                    </a:solidFill>
                  </a:endParaRPr>
                </a:p>
              </p:txBody>
            </p:sp>
            <p:grpSp>
              <p:nvGrpSpPr>
                <p:cNvPr id="14" name="Groupe 13"/>
                <p:cNvGrpSpPr/>
                <p:nvPr/>
              </p:nvGrpSpPr>
              <p:grpSpPr>
                <a:xfrm>
                  <a:off x="586798" y="2201625"/>
                  <a:ext cx="2608477" cy="1269753"/>
                  <a:chOff x="916353" y="1613715"/>
                  <a:chExt cx="2608477" cy="1269753"/>
                </a:xfrm>
              </p:grpSpPr>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6353" y="1989194"/>
                    <a:ext cx="859565" cy="894274"/>
                  </a:xfrm>
                  <a:prstGeom prst="rect">
                    <a:avLst/>
                  </a:prstGeom>
                </p:spPr>
              </p:pic>
              <p:pic>
                <p:nvPicPr>
                  <p:cNvPr id="17" name="Imag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94942" y="1613715"/>
                    <a:ext cx="1229888" cy="1250734"/>
                  </a:xfrm>
                  <a:prstGeom prst="rect">
                    <a:avLst/>
                  </a:prstGeom>
                  <a:ln>
                    <a:solidFill>
                      <a:sysClr val="window" lastClr="FFFFFF">
                        <a:lumMod val="65000"/>
                      </a:sysClr>
                    </a:solidFill>
                  </a:ln>
                </p:spPr>
              </p:pic>
            </p:grpSp>
            <p:sp>
              <p:nvSpPr>
                <p:cNvPr id="15" name="Rectangle 14"/>
                <p:cNvSpPr/>
                <p:nvPr/>
              </p:nvSpPr>
              <p:spPr>
                <a:xfrm>
                  <a:off x="52812" y="3642528"/>
                  <a:ext cx="3333511" cy="1092671"/>
                </a:xfrm>
                <a:prstGeom prst="rect">
                  <a:avLst/>
                </a:prstGeom>
              </p:spPr>
              <p:txBody>
                <a:bodyPr wrap="square">
                  <a:spAutoFit/>
                </a:bodyPr>
                <a:lstStyle/>
                <a:p>
                  <a:pPr marL="90488" indent="-90488" algn="just">
                    <a:buFont typeface="Arial" panose="020B0604020202020204" pitchFamily="34" charset="0"/>
                    <a:buChar char="•"/>
                  </a:pPr>
                  <a:r>
                    <a:rPr lang="en-US" sz="1500" i="1" dirty="0">
                      <a:solidFill>
                        <a:prstClr val="black"/>
                      </a:solidFill>
                    </a:rPr>
                    <a:t>Transfer and development for the commercialization of muon telescopes.</a:t>
                  </a:r>
                </a:p>
                <a:p>
                  <a:pPr marL="90488" indent="-90488" algn="just">
                    <a:buFont typeface="Arial" panose="020B0604020202020204" pitchFamily="34" charset="0"/>
                    <a:buChar char="•"/>
                  </a:pPr>
                  <a:endParaRPr lang="en-US" sz="1500" i="1" dirty="0">
                    <a:solidFill>
                      <a:prstClr val="black"/>
                    </a:solidFill>
                  </a:endParaRPr>
                </a:p>
                <a:p>
                  <a:pPr marL="90488" indent="-90488" algn="just">
                    <a:buFont typeface="Arial" panose="020B0604020202020204" pitchFamily="34" charset="0"/>
                    <a:buChar char="•"/>
                  </a:pPr>
                  <a:r>
                    <a:rPr lang="en-US" sz="1500" i="1" dirty="0">
                      <a:solidFill>
                        <a:prstClr val="black"/>
                      </a:solidFill>
                    </a:rPr>
                    <a:t>R&amp;D to optimize the electronics (power supply, control and reading) thanks to IRIS skills.</a:t>
                  </a:r>
                  <a:endParaRPr lang="fr-FR" sz="1500" i="1" dirty="0" smtClean="0"/>
                </a:p>
              </p:txBody>
            </p:sp>
          </p:grpSp>
          <p:sp>
            <p:nvSpPr>
              <p:cNvPr id="12" name="Rectangle à coins arrondis 11"/>
              <p:cNvSpPr/>
              <p:nvPr/>
            </p:nvSpPr>
            <p:spPr>
              <a:xfrm>
                <a:off x="8855599" y="974438"/>
                <a:ext cx="3236874" cy="28305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 name="Image 2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8863" y="2546854"/>
              <a:ext cx="1175970" cy="675139"/>
            </a:xfrm>
            <a:prstGeom prst="rect">
              <a:avLst/>
            </a:prstGeom>
          </p:spPr>
        </p:pic>
        <p:cxnSp>
          <p:nvCxnSpPr>
            <p:cNvPr id="31" name="Connecteur droit avec flèche 30"/>
            <p:cNvCxnSpPr>
              <a:stCxn id="30" idx="3"/>
              <a:endCxn id="17" idx="1"/>
            </p:cNvCxnSpPr>
            <p:nvPr/>
          </p:nvCxnSpPr>
          <p:spPr>
            <a:xfrm>
              <a:off x="9404833" y="2884424"/>
              <a:ext cx="867437" cy="558079"/>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32" name="Image 31"/>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rcRect/>
          <a:stretch/>
        </p:blipFill>
        <p:spPr>
          <a:xfrm>
            <a:off x="627028" y="2589771"/>
            <a:ext cx="957539" cy="686287"/>
          </a:xfrm>
          <a:prstGeom prst="rect">
            <a:avLst/>
          </a:prstGeom>
        </p:spPr>
      </p:pic>
      <p:cxnSp>
        <p:nvCxnSpPr>
          <p:cNvPr id="33" name="Connecteur droit avec flèche 32"/>
          <p:cNvCxnSpPr>
            <a:endCxn id="24" idx="1"/>
          </p:cNvCxnSpPr>
          <p:nvPr/>
        </p:nvCxnSpPr>
        <p:spPr>
          <a:xfrm>
            <a:off x="1562885" y="3030882"/>
            <a:ext cx="742009" cy="61266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42" name="Image 4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68008" y="4765773"/>
            <a:ext cx="1365622" cy="1072989"/>
          </a:xfrm>
          <a:prstGeom prst="rect">
            <a:avLst/>
          </a:prstGeom>
        </p:spPr>
      </p:pic>
      <p:sp>
        <p:nvSpPr>
          <p:cNvPr id="43" name="Rectangle 42"/>
          <p:cNvSpPr/>
          <p:nvPr/>
        </p:nvSpPr>
        <p:spPr>
          <a:xfrm>
            <a:off x="4208621" y="3788066"/>
            <a:ext cx="2354560" cy="461665"/>
          </a:xfrm>
          <a:prstGeom prst="rect">
            <a:avLst/>
          </a:prstGeom>
        </p:spPr>
        <p:txBody>
          <a:bodyPr wrap="square">
            <a:spAutoFit/>
          </a:bodyPr>
          <a:lstStyle/>
          <a:p>
            <a:r>
              <a:rPr lang="en-US" sz="1200" i="1" dirty="0"/>
              <a:t>Creation of a mosaic of ASICs using the latest 3D+ technology</a:t>
            </a:r>
            <a:endParaRPr lang="fr-FR" sz="1200" i="1" dirty="0"/>
          </a:p>
        </p:txBody>
      </p:sp>
      <p:pic>
        <p:nvPicPr>
          <p:cNvPr id="44" name="Image 4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08621" y="2799133"/>
            <a:ext cx="2354560" cy="977919"/>
          </a:xfrm>
          <a:prstGeom prst="rect">
            <a:avLst/>
          </a:prstGeom>
        </p:spPr>
      </p:pic>
    </p:spTree>
    <p:extLst>
      <p:ext uri="{BB962C8B-B14F-4D97-AF65-F5344CB8AC3E}">
        <p14:creationId xmlns:p14="http://schemas.microsoft.com/office/powerpoint/2010/main" val="1375287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518B10F-EEEF-4922-3878-54F537040668}"/>
              </a:ext>
            </a:extLst>
          </p:cNvPr>
          <p:cNvSpPr>
            <a:spLocks noGrp="1"/>
          </p:cNvSpPr>
          <p:nvPr>
            <p:ph type="title"/>
          </p:nvPr>
        </p:nvSpPr>
        <p:spPr>
          <a:xfrm>
            <a:off x="623888" y="917601"/>
            <a:ext cx="10836275" cy="871827"/>
          </a:xfrm>
        </p:spPr>
        <p:txBody>
          <a:bodyPr>
            <a:normAutofit fontScale="90000"/>
          </a:bodyPr>
          <a:lstStyle/>
          <a:p>
            <a:r>
              <a:rPr lang="fr-FR" dirty="0" smtClean="0"/>
              <a:t/>
            </a:r>
            <a:br>
              <a:rPr lang="fr-FR" dirty="0" smtClean="0"/>
            </a:br>
            <a:r>
              <a:rPr lang="fr-FR" dirty="0" smtClean="0"/>
              <a:t>A </a:t>
            </a:r>
            <a:r>
              <a:rPr lang="fr-FR" dirty="0" err="1" smtClean="0"/>
              <a:t>very</a:t>
            </a:r>
            <a:r>
              <a:rPr lang="fr-FR" dirty="0" smtClean="0"/>
              <a:t> </a:t>
            </a:r>
            <a:r>
              <a:rPr lang="fr-FR" dirty="0" err="1" smtClean="0"/>
              <a:t>big</a:t>
            </a:r>
            <a:r>
              <a:rPr lang="fr-FR" dirty="0" smtClean="0"/>
              <a:t> </a:t>
            </a:r>
            <a:r>
              <a:rPr lang="fr-FR" dirty="0" err="1" smtClean="0"/>
              <a:t>thanks</a:t>
            </a:r>
            <a:r>
              <a:rPr lang="fr-FR" dirty="0" smtClean="0"/>
              <a:t> to all the speakers</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a:t/>
            </a:r>
            <a:br>
              <a:rPr lang="fr-FR" dirty="0"/>
            </a:br>
            <a:r>
              <a:rPr lang="en-US" dirty="0" smtClean="0"/>
              <a:t>We wish you an excellent (and sunny) MPGD </a:t>
            </a:r>
            <a:r>
              <a:rPr lang="en-US" dirty="0" smtClean="0"/>
              <a:t>w</a:t>
            </a:r>
            <a:r>
              <a:rPr lang="en-US" dirty="0" smtClean="0"/>
              <a:t>orkshop in Saclay</a:t>
            </a:r>
            <a:r>
              <a:rPr lang="fr-FR" dirty="0"/>
              <a:t/>
            </a:r>
            <a:br>
              <a:rPr lang="fr-FR" dirty="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dirty="0"/>
              <a:t/>
            </a:r>
            <a:br>
              <a:rPr lang="fr-FR" dirty="0"/>
            </a:br>
            <a:endParaRPr lang="en-US" dirty="0"/>
          </a:p>
        </p:txBody>
      </p:sp>
    </p:spTree>
    <p:extLst>
      <p:ext uri="{BB962C8B-B14F-4D97-AF65-F5344CB8AC3E}">
        <p14:creationId xmlns:p14="http://schemas.microsoft.com/office/powerpoint/2010/main" val="147338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CEA </a:t>
            </a:r>
            <a:r>
              <a:rPr lang="fr-FR" dirty="0" err="1" smtClean="0"/>
              <a:t>Research</a:t>
            </a:r>
            <a:r>
              <a:rPr lang="fr-FR" dirty="0" smtClean="0"/>
              <a:t> </a:t>
            </a:r>
            <a:r>
              <a:rPr lang="fr-FR" dirty="0" err="1"/>
              <a:t>C</a:t>
            </a:r>
            <a:r>
              <a:rPr lang="fr-FR" dirty="0" err="1" smtClean="0"/>
              <a:t>enters</a:t>
            </a:r>
            <a:r>
              <a:rPr lang="fr-FR" dirty="0" smtClean="0"/>
              <a:t> in France</a:t>
            </a:r>
            <a:endParaRPr lang="en-US" dirty="0"/>
          </a:p>
        </p:txBody>
      </p:sp>
      <p:pic>
        <p:nvPicPr>
          <p:cNvPr id="5" name="Graphique 48">
            <a:extLst>
              <a:ext uri="{FF2B5EF4-FFF2-40B4-BE49-F238E27FC236}">
                <a16:creationId xmlns:a16="http://schemas.microsoft.com/office/drawing/2014/main" id="{0F801CF1-BEE7-B731-8A7D-16F3F140D75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901434" y="662367"/>
            <a:ext cx="5809268" cy="6195633"/>
          </a:xfrm>
          <a:prstGeom prst="rect">
            <a:avLst/>
          </a:prstGeom>
        </p:spPr>
      </p:pic>
      <p:sp>
        <p:nvSpPr>
          <p:cNvPr id="6" name="Rectangle 5">
            <a:extLst>
              <a:ext uri="{FF2B5EF4-FFF2-40B4-BE49-F238E27FC236}">
                <a16:creationId xmlns:a16="http://schemas.microsoft.com/office/drawing/2014/main" id="{94372F6A-D2CC-A2A7-DFE0-B052B7169F3B}"/>
              </a:ext>
            </a:extLst>
          </p:cNvPr>
          <p:cNvSpPr/>
          <p:nvPr/>
        </p:nvSpPr>
        <p:spPr>
          <a:xfrm>
            <a:off x="9373087" y="4407560"/>
            <a:ext cx="180000" cy="18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7" name="Rectangle 6">
            <a:extLst>
              <a:ext uri="{FF2B5EF4-FFF2-40B4-BE49-F238E27FC236}">
                <a16:creationId xmlns:a16="http://schemas.microsoft.com/office/drawing/2014/main" id="{D9A480F8-47FE-6A3D-C4F3-EF246527F673}"/>
              </a:ext>
            </a:extLst>
          </p:cNvPr>
          <p:cNvSpPr/>
          <p:nvPr/>
        </p:nvSpPr>
        <p:spPr>
          <a:xfrm>
            <a:off x="8753142" y="5304152"/>
            <a:ext cx="180000" cy="18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8" name="Rectangle 7">
            <a:extLst>
              <a:ext uri="{FF2B5EF4-FFF2-40B4-BE49-F238E27FC236}">
                <a16:creationId xmlns:a16="http://schemas.microsoft.com/office/drawing/2014/main" id="{6C5E28F5-3F5E-AEF6-4F34-C6AB4FBCAEAF}"/>
              </a:ext>
            </a:extLst>
          </p:cNvPr>
          <p:cNvSpPr/>
          <p:nvPr/>
        </p:nvSpPr>
        <p:spPr>
          <a:xfrm>
            <a:off x="8219850" y="2400075"/>
            <a:ext cx="1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9" name="Rectangle 8">
            <a:extLst>
              <a:ext uri="{FF2B5EF4-FFF2-40B4-BE49-F238E27FC236}">
                <a16:creationId xmlns:a16="http://schemas.microsoft.com/office/drawing/2014/main" id="{2A9612B2-1487-CA3D-15C7-473BE7812D8D}"/>
              </a:ext>
            </a:extLst>
          </p:cNvPr>
          <p:cNvSpPr/>
          <p:nvPr/>
        </p:nvSpPr>
        <p:spPr>
          <a:xfrm>
            <a:off x="7350222" y="3325198"/>
            <a:ext cx="1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0" name="Rectangle 9">
            <a:extLst>
              <a:ext uri="{FF2B5EF4-FFF2-40B4-BE49-F238E27FC236}">
                <a16:creationId xmlns:a16="http://schemas.microsoft.com/office/drawing/2014/main" id="{E31827BC-B348-A876-B8C1-7DBCF3008E91}"/>
              </a:ext>
            </a:extLst>
          </p:cNvPr>
          <p:cNvSpPr/>
          <p:nvPr/>
        </p:nvSpPr>
        <p:spPr>
          <a:xfrm>
            <a:off x="9021376" y="3325198"/>
            <a:ext cx="1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1" name="Rectangle 10">
            <a:extLst>
              <a:ext uri="{FF2B5EF4-FFF2-40B4-BE49-F238E27FC236}">
                <a16:creationId xmlns:a16="http://schemas.microsoft.com/office/drawing/2014/main" id="{273DD2A7-93BB-FCEF-A338-2D53E9F6A65A}"/>
              </a:ext>
            </a:extLst>
          </p:cNvPr>
          <p:cNvSpPr/>
          <p:nvPr/>
        </p:nvSpPr>
        <p:spPr>
          <a:xfrm>
            <a:off x="7565856" y="4852202"/>
            <a:ext cx="1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2" name="Rectangle 11">
            <a:extLst>
              <a:ext uri="{FF2B5EF4-FFF2-40B4-BE49-F238E27FC236}">
                <a16:creationId xmlns:a16="http://schemas.microsoft.com/office/drawing/2014/main" id="{AF8E03FE-4AB7-0B47-CF26-17DE6AB30560}"/>
              </a:ext>
            </a:extLst>
          </p:cNvPr>
          <p:cNvSpPr/>
          <p:nvPr/>
        </p:nvSpPr>
        <p:spPr>
          <a:xfrm>
            <a:off x="6528122" y="4754138"/>
            <a:ext cx="180000" cy="18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3" name="Rectangle 12">
            <a:extLst>
              <a:ext uri="{FF2B5EF4-FFF2-40B4-BE49-F238E27FC236}">
                <a16:creationId xmlns:a16="http://schemas.microsoft.com/office/drawing/2014/main" id="{CF292EA0-C3C0-8C43-93D8-D6FC67ED1962}"/>
              </a:ext>
            </a:extLst>
          </p:cNvPr>
          <p:cNvSpPr/>
          <p:nvPr/>
        </p:nvSpPr>
        <p:spPr>
          <a:xfrm>
            <a:off x="9398733" y="5538657"/>
            <a:ext cx="186698" cy="19407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4" name="ZoneTexte 13">
            <a:extLst>
              <a:ext uri="{FF2B5EF4-FFF2-40B4-BE49-F238E27FC236}">
                <a16:creationId xmlns:a16="http://schemas.microsoft.com/office/drawing/2014/main" id="{BE136B98-698C-CAEC-1F2A-EAF4DE8CD043}"/>
              </a:ext>
            </a:extLst>
          </p:cNvPr>
          <p:cNvSpPr txBox="1"/>
          <p:nvPr/>
        </p:nvSpPr>
        <p:spPr>
          <a:xfrm>
            <a:off x="6328143" y="4308618"/>
            <a:ext cx="990976" cy="184666"/>
          </a:xfrm>
          <a:prstGeom prst="rect">
            <a:avLst/>
          </a:prstGeom>
          <a:noFill/>
        </p:spPr>
        <p:txBody>
          <a:bodyPr wrap="square" lIns="0" tIns="0" rIns="0" bIns="0" rtlCol="0">
            <a:spAutoFit/>
          </a:bodyPr>
          <a:lstStyle/>
          <a:p>
            <a:pPr algn="ctr"/>
            <a:r>
              <a:rPr lang="fr-FR" sz="1200" dirty="0">
                <a:solidFill>
                  <a:schemeClr val="bg2"/>
                </a:solidFill>
                <a:cs typeface="Poppins" panose="02000000000000000000" pitchFamily="2" charset="0"/>
              </a:rPr>
              <a:t>Bordeaux</a:t>
            </a:r>
            <a:endParaRPr lang="fr-FR" sz="1200" dirty="0">
              <a:solidFill>
                <a:schemeClr val="bg2"/>
              </a:solidFill>
            </a:endParaRPr>
          </a:p>
        </p:txBody>
      </p:sp>
      <p:sp>
        <p:nvSpPr>
          <p:cNvPr id="15" name="ZoneTexte 14">
            <a:extLst>
              <a:ext uri="{FF2B5EF4-FFF2-40B4-BE49-F238E27FC236}">
                <a16:creationId xmlns:a16="http://schemas.microsoft.com/office/drawing/2014/main" id="{4144511B-9095-0849-6922-C26480EC2A8E}"/>
              </a:ext>
            </a:extLst>
          </p:cNvPr>
          <p:cNvSpPr txBox="1"/>
          <p:nvPr/>
        </p:nvSpPr>
        <p:spPr>
          <a:xfrm>
            <a:off x="8998366" y="5796000"/>
            <a:ext cx="990976" cy="184666"/>
          </a:xfrm>
          <a:prstGeom prst="rect">
            <a:avLst/>
          </a:prstGeom>
          <a:noFill/>
        </p:spPr>
        <p:txBody>
          <a:bodyPr wrap="square" lIns="0" tIns="0" rIns="0" bIns="0" rtlCol="0">
            <a:spAutoFit/>
          </a:bodyPr>
          <a:lstStyle/>
          <a:p>
            <a:pPr algn="ctr"/>
            <a:r>
              <a:rPr lang="fr-FR" sz="1200" dirty="0">
                <a:solidFill>
                  <a:schemeClr val="accent6"/>
                </a:solidFill>
                <a:cs typeface="Poppins" panose="02000000000000000000" pitchFamily="2" charset="0"/>
              </a:rPr>
              <a:t>Cadarache</a:t>
            </a:r>
            <a:endParaRPr lang="fr-FR" sz="1200" dirty="0">
              <a:solidFill>
                <a:schemeClr val="accent6"/>
              </a:solidFill>
            </a:endParaRPr>
          </a:p>
        </p:txBody>
      </p:sp>
      <p:sp>
        <p:nvSpPr>
          <p:cNvPr id="16" name="ZoneTexte 15">
            <a:extLst>
              <a:ext uri="{FF2B5EF4-FFF2-40B4-BE49-F238E27FC236}">
                <a16:creationId xmlns:a16="http://schemas.microsoft.com/office/drawing/2014/main" id="{310AD86A-A516-E61B-6573-B2D004CF9FCB}"/>
              </a:ext>
            </a:extLst>
          </p:cNvPr>
          <p:cNvSpPr txBox="1"/>
          <p:nvPr/>
        </p:nvSpPr>
        <p:spPr>
          <a:xfrm>
            <a:off x="8731429" y="4639518"/>
            <a:ext cx="1474181" cy="184666"/>
          </a:xfrm>
          <a:prstGeom prst="rect">
            <a:avLst/>
          </a:prstGeom>
          <a:noFill/>
        </p:spPr>
        <p:txBody>
          <a:bodyPr wrap="square" lIns="0" tIns="0" rIns="0" bIns="0" rtlCol="0">
            <a:spAutoFit/>
          </a:bodyPr>
          <a:lstStyle/>
          <a:p>
            <a:pPr algn="ctr"/>
            <a:r>
              <a:rPr lang="fr-FR" sz="1200" dirty="0">
                <a:solidFill>
                  <a:schemeClr val="accent6"/>
                </a:solidFill>
                <a:cs typeface="Poppins" panose="02000000000000000000" pitchFamily="2" charset="0"/>
              </a:rPr>
              <a:t>Grenoble</a:t>
            </a:r>
            <a:endParaRPr lang="fr-FR" sz="1200" dirty="0">
              <a:solidFill>
                <a:schemeClr val="accent6"/>
              </a:solidFill>
            </a:endParaRPr>
          </a:p>
        </p:txBody>
      </p:sp>
      <p:sp>
        <p:nvSpPr>
          <p:cNvPr id="17" name="ZoneTexte 16">
            <a:extLst>
              <a:ext uri="{FF2B5EF4-FFF2-40B4-BE49-F238E27FC236}">
                <a16:creationId xmlns:a16="http://schemas.microsoft.com/office/drawing/2014/main" id="{0E425A27-143F-55D2-C4FF-C5E932226DD4}"/>
              </a:ext>
            </a:extLst>
          </p:cNvPr>
          <p:cNvSpPr txBox="1"/>
          <p:nvPr/>
        </p:nvSpPr>
        <p:spPr>
          <a:xfrm>
            <a:off x="8113889" y="5076472"/>
            <a:ext cx="1474181" cy="184666"/>
          </a:xfrm>
          <a:prstGeom prst="rect">
            <a:avLst/>
          </a:prstGeom>
          <a:noFill/>
        </p:spPr>
        <p:txBody>
          <a:bodyPr wrap="square" lIns="0" tIns="0" rIns="0" bIns="0" rtlCol="0">
            <a:spAutoFit/>
          </a:bodyPr>
          <a:lstStyle/>
          <a:p>
            <a:pPr algn="ctr"/>
            <a:r>
              <a:rPr lang="fr-FR" sz="1200" dirty="0">
                <a:solidFill>
                  <a:schemeClr val="accent6"/>
                </a:solidFill>
                <a:cs typeface="Poppins" panose="02000000000000000000" pitchFamily="2" charset="0"/>
              </a:rPr>
              <a:t>Marcoule</a:t>
            </a:r>
            <a:endParaRPr lang="fr-FR" sz="1200" dirty="0">
              <a:solidFill>
                <a:schemeClr val="accent6"/>
              </a:solidFill>
            </a:endParaRPr>
          </a:p>
        </p:txBody>
      </p:sp>
      <p:sp>
        <p:nvSpPr>
          <p:cNvPr id="23" name="ZoneTexte 22"/>
          <p:cNvSpPr txBox="1"/>
          <p:nvPr/>
        </p:nvSpPr>
        <p:spPr>
          <a:xfrm>
            <a:off x="1576864" y="2694034"/>
            <a:ext cx="2245260" cy="430887"/>
          </a:xfrm>
          <a:prstGeom prst="rect">
            <a:avLst/>
          </a:prstGeom>
          <a:noFill/>
        </p:spPr>
        <p:txBody>
          <a:bodyPr wrap="square" lIns="0" tIns="0" rIns="0" bIns="0" rtlCol="0">
            <a:spAutoFit/>
          </a:bodyPr>
          <a:lstStyle/>
          <a:p>
            <a:pPr algn="ctr"/>
            <a:r>
              <a:rPr lang="fr-FR" sz="1600" b="1" dirty="0" smtClean="0">
                <a:solidFill>
                  <a:srgbClr val="00B050"/>
                </a:solidFill>
                <a:cs typeface="Poppins" panose="02000000000000000000" pitchFamily="2" charset="0"/>
              </a:rPr>
              <a:t>CIVIL CENTERS</a:t>
            </a:r>
            <a:r>
              <a:rPr lang="fr-FR" sz="1600" b="1" dirty="0">
                <a:solidFill>
                  <a:srgbClr val="00B050"/>
                </a:solidFill>
                <a:cs typeface="Poppins" panose="02000000000000000000" pitchFamily="2" charset="0"/>
              </a:rPr>
              <a:t/>
            </a:r>
            <a:br>
              <a:rPr lang="fr-FR" sz="1600" b="1" dirty="0">
                <a:solidFill>
                  <a:srgbClr val="00B050"/>
                </a:solidFill>
                <a:cs typeface="Poppins" panose="02000000000000000000" pitchFamily="2" charset="0"/>
              </a:rPr>
            </a:br>
            <a:endParaRPr lang="fr-FR" sz="1200" dirty="0">
              <a:solidFill>
                <a:srgbClr val="00B050"/>
              </a:solidFill>
              <a:cs typeface="Poppins" panose="02000000000000000000" pitchFamily="2" charset="0"/>
            </a:endParaRPr>
          </a:p>
        </p:txBody>
      </p:sp>
      <p:sp>
        <p:nvSpPr>
          <p:cNvPr id="24" name="ZoneTexte 23">
            <a:extLst>
              <a:ext uri="{FF2B5EF4-FFF2-40B4-BE49-F238E27FC236}">
                <a16:creationId xmlns:a16="http://schemas.microsoft.com/office/drawing/2014/main" id="{41C3532D-EE41-1FDE-9973-2E49300A282C}"/>
              </a:ext>
            </a:extLst>
          </p:cNvPr>
          <p:cNvSpPr txBox="1"/>
          <p:nvPr/>
        </p:nvSpPr>
        <p:spPr>
          <a:xfrm>
            <a:off x="2426093" y="2046001"/>
            <a:ext cx="546802" cy="707886"/>
          </a:xfrm>
          <a:prstGeom prst="rect">
            <a:avLst/>
          </a:prstGeom>
          <a:noFill/>
        </p:spPr>
        <p:txBody>
          <a:bodyPr wrap="square">
            <a:spAutoFit/>
          </a:bodyPr>
          <a:lstStyle/>
          <a:p>
            <a:pPr algn="ctr"/>
            <a:r>
              <a:rPr lang="fr-FR" sz="4000" b="1" dirty="0">
                <a:solidFill>
                  <a:srgbClr val="00B050"/>
                </a:solidFill>
                <a:latin typeface="Arial Black" panose="020B0604020202020204" pitchFamily="34" charset="0"/>
                <a:cs typeface="Arial Black" panose="020B0604020202020204" pitchFamily="34" charset="0"/>
              </a:rPr>
              <a:t>4</a:t>
            </a:r>
            <a:r>
              <a:rPr lang="fr-FR" sz="3600" b="1" dirty="0">
                <a:solidFill>
                  <a:srgbClr val="00B050"/>
                </a:solidFill>
                <a:cs typeface="Poppins" panose="02000000000000000000" pitchFamily="2" charset="0"/>
              </a:rPr>
              <a:t> </a:t>
            </a:r>
            <a:endParaRPr lang="fr-FR" sz="3600" dirty="0">
              <a:solidFill>
                <a:srgbClr val="00B050"/>
              </a:solidFill>
            </a:endParaRPr>
          </a:p>
        </p:txBody>
      </p:sp>
      <p:sp>
        <p:nvSpPr>
          <p:cNvPr id="25" name="ZoneTexte 24">
            <a:extLst>
              <a:ext uri="{FF2B5EF4-FFF2-40B4-BE49-F238E27FC236}">
                <a16:creationId xmlns:a16="http://schemas.microsoft.com/office/drawing/2014/main" id="{81A600BA-F160-7B1B-5EF0-000F9AB91836}"/>
              </a:ext>
            </a:extLst>
          </p:cNvPr>
          <p:cNvSpPr txBox="1"/>
          <p:nvPr/>
        </p:nvSpPr>
        <p:spPr>
          <a:xfrm>
            <a:off x="1253750" y="3948296"/>
            <a:ext cx="2891488" cy="246221"/>
          </a:xfrm>
          <a:prstGeom prst="rect">
            <a:avLst/>
          </a:prstGeom>
          <a:noFill/>
        </p:spPr>
        <p:txBody>
          <a:bodyPr wrap="square" lIns="0" tIns="0" rIns="0" bIns="0" rtlCol="0">
            <a:spAutoFit/>
          </a:bodyPr>
          <a:lstStyle/>
          <a:p>
            <a:pPr algn="ctr"/>
            <a:r>
              <a:rPr lang="fr-FR" sz="1600" b="1" dirty="0" smtClean="0">
                <a:solidFill>
                  <a:schemeClr val="accent4"/>
                </a:solidFill>
                <a:latin typeface="Arial Black" panose="020B0604020202020204" pitchFamily="34" charset="0"/>
                <a:cs typeface="Arial Black" panose="020B0604020202020204" pitchFamily="34" charset="0"/>
              </a:rPr>
              <a:t>DEFENSE CENTERS</a:t>
            </a:r>
            <a:endParaRPr lang="fr-FR" sz="1200" b="1" dirty="0">
              <a:solidFill>
                <a:schemeClr val="accent4"/>
              </a:solidFill>
              <a:latin typeface="Arial Black" panose="020B0604020202020204" pitchFamily="34" charset="0"/>
              <a:cs typeface="Arial Black" panose="020B0604020202020204" pitchFamily="34" charset="0"/>
            </a:endParaRPr>
          </a:p>
        </p:txBody>
      </p:sp>
      <p:sp>
        <p:nvSpPr>
          <p:cNvPr id="26" name="ZoneTexte 25">
            <a:extLst>
              <a:ext uri="{FF2B5EF4-FFF2-40B4-BE49-F238E27FC236}">
                <a16:creationId xmlns:a16="http://schemas.microsoft.com/office/drawing/2014/main" id="{2FEBF587-788F-0DA8-B893-0252FA09E781}"/>
              </a:ext>
            </a:extLst>
          </p:cNvPr>
          <p:cNvSpPr txBox="1"/>
          <p:nvPr/>
        </p:nvSpPr>
        <p:spPr>
          <a:xfrm>
            <a:off x="2426093" y="3310699"/>
            <a:ext cx="546802" cy="707886"/>
          </a:xfrm>
          <a:prstGeom prst="rect">
            <a:avLst/>
          </a:prstGeom>
          <a:noFill/>
        </p:spPr>
        <p:txBody>
          <a:bodyPr wrap="square">
            <a:spAutoFit/>
          </a:bodyPr>
          <a:lstStyle/>
          <a:p>
            <a:r>
              <a:rPr lang="fr-FR" sz="4000" b="1" dirty="0">
                <a:solidFill>
                  <a:schemeClr val="accent4"/>
                </a:solidFill>
                <a:latin typeface="Arial Black" panose="020B0604020202020204" pitchFamily="34" charset="0"/>
                <a:cs typeface="Arial Black" panose="020B0604020202020204" pitchFamily="34" charset="0"/>
              </a:rPr>
              <a:t>5 </a:t>
            </a:r>
          </a:p>
        </p:txBody>
      </p:sp>
      <p:sp>
        <p:nvSpPr>
          <p:cNvPr id="27" name="ZoneTexte 26">
            <a:extLst>
              <a:ext uri="{FF2B5EF4-FFF2-40B4-BE49-F238E27FC236}">
                <a16:creationId xmlns:a16="http://schemas.microsoft.com/office/drawing/2014/main" id="{BF99654B-2B23-F5FA-FCD2-8C8796271480}"/>
              </a:ext>
            </a:extLst>
          </p:cNvPr>
          <p:cNvSpPr txBox="1"/>
          <p:nvPr/>
        </p:nvSpPr>
        <p:spPr>
          <a:xfrm>
            <a:off x="1402190" y="5057336"/>
            <a:ext cx="2594607" cy="738664"/>
          </a:xfrm>
          <a:prstGeom prst="rect">
            <a:avLst/>
          </a:prstGeom>
          <a:noFill/>
        </p:spPr>
        <p:txBody>
          <a:bodyPr wrap="square" lIns="0" tIns="0" rIns="0" bIns="0" rtlCol="0">
            <a:spAutoFit/>
          </a:bodyPr>
          <a:lstStyle/>
          <a:p>
            <a:pPr algn="ctr"/>
            <a:r>
              <a:rPr lang="fr-FR" sz="1600" b="1" dirty="0">
                <a:solidFill>
                  <a:schemeClr val="bg2"/>
                </a:solidFill>
                <a:latin typeface="Arial Black" panose="020B0604020202020204" pitchFamily="34" charset="0"/>
                <a:cs typeface="Arial Black" panose="020B0604020202020204" pitchFamily="34" charset="0"/>
              </a:rPr>
              <a:t>PLATES-FORMES RÉGIONALES</a:t>
            </a:r>
            <a:br>
              <a:rPr lang="fr-FR" sz="1600" b="1" dirty="0">
                <a:solidFill>
                  <a:schemeClr val="bg2"/>
                </a:solidFill>
                <a:latin typeface="Arial Black" panose="020B0604020202020204" pitchFamily="34" charset="0"/>
                <a:cs typeface="Arial Black" panose="020B0604020202020204" pitchFamily="34" charset="0"/>
              </a:rPr>
            </a:br>
            <a:r>
              <a:rPr lang="fr-FR" sz="1600" b="1" dirty="0">
                <a:solidFill>
                  <a:schemeClr val="bg2"/>
                </a:solidFill>
                <a:cs typeface="Poppins" panose="02000000000000000000" pitchFamily="2" charset="0"/>
              </a:rPr>
              <a:t>de transfert </a:t>
            </a:r>
            <a:r>
              <a:rPr lang="fr-FR" sz="1600" b="1" dirty="0" smtClean="0">
                <a:solidFill>
                  <a:schemeClr val="bg2"/>
                </a:solidFill>
                <a:cs typeface="Poppins" panose="02000000000000000000" pitchFamily="2" charset="0"/>
              </a:rPr>
              <a:t>technologique</a:t>
            </a:r>
            <a:endParaRPr lang="fr-FR" sz="1200" dirty="0">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89112AEA-2FC4-C7CD-9759-BB957CB7712B}"/>
              </a:ext>
            </a:extLst>
          </p:cNvPr>
          <p:cNvSpPr txBox="1"/>
          <p:nvPr/>
        </p:nvSpPr>
        <p:spPr>
          <a:xfrm>
            <a:off x="2426093" y="4412117"/>
            <a:ext cx="546802" cy="707886"/>
          </a:xfrm>
          <a:prstGeom prst="rect">
            <a:avLst/>
          </a:prstGeom>
          <a:noFill/>
        </p:spPr>
        <p:txBody>
          <a:bodyPr wrap="square">
            <a:spAutoFit/>
          </a:bodyPr>
          <a:lstStyle/>
          <a:p>
            <a:r>
              <a:rPr lang="fr-FR" sz="4000" b="1" dirty="0">
                <a:solidFill>
                  <a:schemeClr val="bg2"/>
                </a:solidFill>
                <a:latin typeface="Arial Black" panose="020B0604020202020204" pitchFamily="34" charset="0"/>
                <a:cs typeface="Arial Black" panose="020B0604020202020204" pitchFamily="34" charset="0"/>
              </a:rPr>
              <a:t>8</a:t>
            </a:r>
            <a:r>
              <a:rPr lang="fr-FR" sz="3600" b="1" dirty="0">
                <a:solidFill>
                  <a:schemeClr val="bg2"/>
                </a:solidFill>
                <a:cs typeface="Poppins" panose="02000000000000000000" pitchFamily="2" charset="0"/>
              </a:rPr>
              <a:t> </a:t>
            </a:r>
            <a:endParaRPr lang="fr-FR" sz="3600" dirty="0">
              <a:solidFill>
                <a:schemeClr val="bg2"/>
              </a:solidFill>
            </a:endParaRPr>
          </a:p>
        </p:txBody>
      </p:sp>
      <p:sp>
        <p:nvSpPr>
          <p:cNvPr id="30" name="Ellipse 29">
            <a:extLst>
              <a:ext uri="{FF2B5EF4-FFF2-40B4-BE49-F238E27FC236}">
                <a16:creationId xmlns:a16="http://schemas.microsoft.com/office/drawing/2014/main" id="{220E9C8B-647C-A13D-183C-E5F8BB256507}"/>
              </a:ext>
            </a:extLst>
          </p:cNvPr>
          <p:cNvSpPr/>
          <p:nvPr/>
        </p:nvSpPr>
        <p:spPr>
          <a:xfrm>
            <a:off x="7898800" y="1969457"/>
            <a:ext cx="402748" cy="40274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31" name="ZoneTexte 30">
            <a:extLst>
              <a:ext uri="{FF2B5EF4-FFF2-40B4-BE49-F238E27FC236}">
                <a16:creationId xmlns:a16="http://schemas.microsoft.com/office/drawing/2014/main" id="{0540E7A5-FD65-1413-47AF-1EADF5660B77}"/>
              </a:ext>
            </a:extLst>
          </p:cNvPr>
          <p:cNvSpPr txBox="1"/>
          <p:nvPr/>
        </p:nvSpPr>
        <p:spPr>
          <a:xfrm>
            <a:off x="6881310" y="2355023"/>
            <a:ext cx="1474181" cy="184666"/>
          </a:xfrm>
          <a:prstGeom prst="rect">
            <a:avLst/>
          </a:prstGeom>
          <a:noFill/>
        </p:spPr>
        <p:txBody>
          <a:bodyPr wrap="square" lIns="0" tIns="0" rIns="0" bIns="0" rtlCol="0">
            <a:spAutoFit/>
          </a:bodyPr>
          <a:lstStyle/>
          <a:p>
            <a:pPr algn="ctr"/>
            <a:r>
              <a:rPr lang="fr-FR" sz="1200" dirty="0">
                <a:solidFill>
                  <a:schemeClr val="accent6"/>
                </a:solidFill>
                <a:cs typeface="Poppins" panose="02000000000000000000" pitchFamily="2" charset="0"/>
              </a:rPr>
              <a:t>Paris-Saclay</a:t>
            </a:r>
            <a:endParaRPr lang="fr-FR" sz="1200" dirty="0">
              <a:solidFill>
                <a:schemeClr val="accent6"/>
              </a:solidFill>
            </a:endParaRPr>
          </a:p>
        </p:txBody>
      </p:sp>
      <p:cxnSp>
        <p:nvCxnSpPr>
          <p:cNvPr id="33" name="Connecteur droit avec flèche 32"/>
          <p:cNvCxnSpPr/>
          <p:nvPr/>
        </p:nvCxnSpPr>
        <p:spPr>
          <a:xfrm flipH="1">
            <a:off x="9585431" y="4018585"/>
            <a:ext cx="899689" cy="474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10311413" y="3758467"/>
            <a:ext cx="1292341" cy="276999"/>
          </a:xfrm>
          <a:prstGeom prst="rect">
            <a:avLst/>
          </a:prstGeom>
          <a:noFill/>
        </p:spPr>
        <p:txBody>
          <a:bodyPr wrap="none" rtlCol="0">
            <a:spAutoFit/>
          </a:bodyPr>
          <a:lstStyle/>
          <a:p>
            <a:r>
              <a:rPr lang="fr-FR" sz="1200" dirty="0" err="1"/>
              <a:t>M</a:t>
            </a:r>
            <a:r>
              <a:rPr lang="fr-FR" sz="1200" dirty="0" err="1" smtClean="0"/>
              <a:t>icroelectronics</a:t>
            </a:r>
            <a:endParaRPr lang="en-US" sz="1200" dirty="0"/>
          </a:p>
        </p:txBody>
      </p:sp>
      <p:sp>
        <p:nvSpPr>
          <p:cNvPr id="35" name="ZoneTexte 34"/>
          <p:cNvSpPr txBox="1"/>
          <p:nvPr/>
        </p:nvSpPr>
        <p:spPr>
          <a:xfrm>
            <a:off x="10174557" y="4673329"/>
            <a:ext cx="1241045" cy="461665"/>
          </a:xfrm>
          <a:prstGeom prst="rect">
            <a:avLst/>
          </a:prstGeom>
          <a:noFill/>
        </p:spPr>
        <p:txBody>
          <a:bodyPr wrap="none" rtlCol="0">
            <a:spAutoFit/>
          </a:bodyPr>
          <a:lstStyle/>
          <a:p>
            <a:r>
              <a:rPr lang="fr-FR" sz="1200" dirty="0" err="1" smtClean="0"/>
              <a:t>Nuclear</a:t>
            </a:r>
            <a:r>
              <a:rPr lang="fr-FR" sz="1200" dirty="0" smtClean="0"/>
              <a:t> </a:t>
            </a:r>
            <a:r>
              <a:rPr lang="fr-FR" sz="1200" dirty="0" err="1"/>
              <a:t>E</a:t>
            </a:r>
            <a:r>
              <a:rPr lang="fr-FR" sz="1200" dirty="0" err="1" smtClean="0"/>
              <a:t>nergy</a:t>
            </a:r>
            <a:endParaRPr lang="fr-FR" sz="1200" dirty="0" smtClean="0"/>
          </a:p>
          <a:p>
            <a:r>
              <a:rPr lang="fr-FR" sz="1200" dirty="0" smtClean="0"/>
              <a:t>Fusion</a:t>
            </a:r>
            <a:endParaRPr lang="en-US" sz="1200" dirty="0"/>
          </a:p>
        </p:txBody>
      </p:sp>
      <p:cxnSp>
        <p:nvCxnSpPr>
          <p:cNvPr id="36" name="Connecteur droit avec flèche 35"/>
          <p:cNvCxnSpPr>
            <a:stCxn id="35" idx="1"/>
          </p:cNvCxnSpPr>
          <p:nvPr/>
        </p:nvCxnSpPr>
        <p:spPr>
          <a:xfrm flipH="1">
            <a:off x="9075723" y="4904162"/>
            <a:ext cx="1098834" cy="396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35" idx="1"/>
          </p:cNvCxnSpPr>
          <p:nvPr/>
        </p:nvCxnSpPr>
        <p:spPr>
          <a:xfrm flipH="1">
            <a:off x="9674395" y="4904162"/>
            <a:ext cx="500162" cy="69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8708591" y="1565065"/>
            <a:ext cx="1225015" cy="276999"/>
          </a:xfrm>
          <a:prstGeom prst="rect">
            <a:avLst/>
          </a:prstGeom>
          <a:noFill/>
        </p:spPr>
        <p:txBody>
          <a:bodyPr wrap="none" rtlCol="0">
            <a:spAutoFit/>
          </a:bodyPr>
          <a:lstStyle/>
          <a:p>
            <a:r>
              <a:rPr lang="fr-FR" sz="1200" dirty="0" smtClean="0"/>
              <a:t>Basic Sciences</a:t>
            </a:r>
            <a:endParaRPr lang="en-US" sz="1200" dirty="0"/>
          </a:p>
        </p:txBody>
      </p:sp>
      <p:cxnSp>
        <p:nvCxnSpPr>
          <p:cNvPr id="42" name="Connecteur droit avec flèche 41"/>
          <p:cNvCxnSpPr>
            <a:endCxn id="30" idx="6"/>
          </p:cNvCxnSpPr>
          <p:nvPr/>
        </p:nvCxnSpPr>
        <p:spPr>
          <a:xfrm flipH="1">
            <a:off x="8301548" y="1760120"/>
            <a:ext cx="856888" cy="410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88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 bit of </a:t>
            </a:r>
            <a:r>
              <a:rPr lang="fr-FR" dirty="0" err="1" smtClean="0"/>
              <a:t>history</a:t>
            </a:r>
            <a:r>
              <a:rPr lang="fr-FR" dirty="0" smtClean="0"/>
              <a:t> : </a:t>
            </a:r>
            <a:r>
              <a:rPr lang="fr-FR" dirty="0" err="1" smtClean="0"/>
              <a:t>early</a:t>
            </a:r>
            <a:r>
              <a:rPr lang="fr-FR" dirty="0" smtClean="0"/>
              <a:t> CEA and Saclay</a:t>
            </a:r>
            <a:endParaRPr lang="en-US" dirty="0"/>
          </a:p>
        </p:txBody>
      </p:sp>
      <p:pic>
        <p:nvPicPr>
          <p:cNvPr id="4" name="Picture 9">
            <a:extLst>
              <a:ext uri="{FF2B5EF4-FFF2-40B4-BE49-F238E27FC236}">
                <a16:creationId xmlns:a16="http://schemas.microsoft.com/office/drawing/2014/main" id="{010507D0-7FDC-E7CD-E871-EDE6A7F710A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6265" y="1185862"/>
            <a:ext cx="4783213" cy="2528009"/>
          </a:xfrm>
          <a:prstGeom prst="rect">
            <a:avLst/>
          </a:prstGeom>
          <a:solidFill>
            <a:srgbClr val="4B6C6C"/>
          </a:solidFill>
          <a:ln>
            <a:noFill/>
          </a:ln>
          <a:effectLst/>
        </p:spPr>
      </p:pic>
      <p:sp>
        <p:nvSpPr>
          <p:cNvPr id="5" name="Espace réservé du contenu 1">
            <a:extLst>
              <a:ext uri="{FF2B5EF4-FFF2-40B4-BE49-F238E27FC236}">
                <a16:creationId xmlns:a16="http://schemas.microsoft.com/office/drawing/2014/main" id="{01F9B963-6BA2-12CA-0E73-FF4F98543DDD}"/>
              </a:ext>
            </a:extLst>
          </p:cNvPr>
          <p:cNvSpPr>
            <a:spLocks noGrp="1"/>
          </p:cNvSpPr>
          <p:nvPr>
            <p:ph idx="1"/>
          </p:nvPr>
        </p:nvSpPr>
        <p:spPr>
          <a:xfrm>
            <a:off x="5136877" y="1294080"/>
            <a:ext cx="6951801" cy="5317626"/>
          </a:xfrm>
        </p:spPr>
        <p:txBody>
          <a:bodyPr>
            <a:normAutofit/>
          </a:bodyPr>
          <a:lstStyle/>
          <a:p>
            <a:pPr marL="285750" indent="-285750">
              <a:buFont typeface="Wingdings" pitchFamily="2" charset="2"/>
              <a:buChar char="q"/>
            </a:pPr>
            <a:r>
              <a:rPr lang="en-US" b="1" dirty="0" smtClean="0"/>
              <a:t>1945: just after WW2 : creation of CEA with </a:t>
            </a:r>
            <a:r>
              <a:rPr lang="en-US" b="1" dirty="0"/>
              <a:t>m</a:t>
            </a:r>
            <a:r>
              <a:rPr lang="en-US" b="1" dirty="0" smtClean="0"/>
              <a:t>ain mission is the development of the use of atomic energy for the domains of </a:t>
            </a:r>
            <a:r>
              <a:rPr lang="en-US" b="1" dirty="0" smtClean="0">
                <a:solidFill>
                  <a:schemeClr val="tx2"/>
                </a:solidFill>
              </a:rPr>
              <a:t>science</a:t>
            </a:r>
            <a:r>
              <a:rPr lang="en-US" b="1" dirty="0" smtClean="0"/>
              <a:t>, energy, </a:t>
            </a:r>
            <a:r>
              <a:rPr lang="en-US" b="1" dirty="0" smtClean="0">
                <a:solidFill>
                  <a:schemeClr val="tx2"/>
                </a:solidFill>
              </a:rPr>
              <a:t>industry</a:t>
            </a:r>
            <a:r>
              <a:rPr lang="en-US" b="1" dirty="0" smtClean="0"/>
              <a:t> and defense </a:t>
            </a:r>
            <a:endParaRPr lang="en-US" dirty="0"/>
          </a:p>
          <a:p>
            <a:pPr marL="285750" indent="-285750">
              <a:buFont typeface="Wingdings" pitchFamily="2" charset="2"/>
              <a:buChar char="q"/>
            </a:pPr>
            <a:r>
              <a:rPr lang="en-US" b="1" dirty="0" smtClean="0"/>
              <a:t>1948 : divergence of the “</a:t>
            </a:r>
            <a:r>
              <a:rPr lang="en-US" b="1" dirty="0"/>
              <a:t>Z</a:t>
            </a:r>
            <a:r>
              <a:rPr lang="en-US" b="1" dirty="0" smtClean="0"/>
              <a:t>oe” reactor (</a:t>
            </a:r>
            <a:r>
              <a:rPr lang="en-US" b="1" dirty="0" err="1" smtClean="0"/>
              <a:t>Fontenay</a:t>
            </a:r>
            <a:r>
              <a:rPr lang="en-US" b="1" dirty="0" smtClean="0"/>
              <a:t> center now join with Saclay)</a:t>
            </a:r>
            <a:endParaRPr lang="en-US" dirty="0"/>
          </a:p>
          <a:p>
            <a:pPr marL="285750" indent="-285750">
              <a:buFont typeface="Wingdings" pitchFamily="2" charset="2"/>
              <a:buChar char="q"/>
            </a:pPr>
            <a:r>
              <a:rPr lang="en-US" b="1" dirty="0" smtClean="0"/>
              <a:t>1952 : foundation of </a:t>
            </a:r>
            <a:r>
              <a:rPr lang="en-US" b="1" dirty="0" err="1" smtClean="0"/>
              <a:t>Saclay’s</a:t>
            </a:r>
            <a:r>
              <a:rPr lang="en-US" b="1" dirty="0" smtClean="0"/>
              <a:t> center : goal was to build a “palace of science” inspired by Versailles and the campus of American Universities.</a:t>
            </a:r>
            <a:endParaRPr lang="en-US" dirty="0"/>
          </a:p>
          <a:p>
            <a:endParaRPr lang="en-US" sz="2000" dirty="0"/>
          </a:p>
        </p:txBody>
      </p:sp>
      <p:sp>
        <p:nvSpPr>
          <p:cNvPr id="6" name="Rectangle 5">
            <a:extLst>
              <a:ext uri="{FF2B5EF4-FFF2-40B4-BE49-F238E27FC236}">
                <a16:creationId xmlns:a16="http://schemas.microsoft.com/office/drawing/2014/main" id="{5589FD56-89C0-6225-04CF-D03FCC0B7818}"/>
              </a:ext>
            </a:extLst>
          </p:cNvPr>
          <p:cNvSpPr/>
          <p:nvPr/>
        </p:nvSpPr>
        <p:spPr>
          <a:xfrm>
            <a:off x="286264" y="3786897"/>
            <a:ext cx="4783213" cy="2808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sp>
        <p:nvSpPr>
          <p:cNvPr id="7" name="Rectangle 6">
            <a:extLst>
              <a:ext uri="{FF2B5EF4-FFF2-40B4-BE49-F238E27FC236}">
                <a16:creationId xmlns:a16="http://schemas.microsoft.com/office/drawing/2014/main" id="{E9BFEBF0-52F8-AB6D-3C09-499AB5186C66}"/>
              </a:ext>
            </a:extLst>
          </p:cNvPr>
          <p:cNvSpPr/>
          <p:nvPr/>
        </p:nvSpPr>
        <p:spPr>
          <a:xfrm>
            <a:off x="1325301" y="3828389"/>
            <a:ext cx="3690793" cy="169277"/>
          </a:xfrm>
          <a:prstGeom prst="rect">
            <a:avLst/>
          </a:prstGeom>
        </p:spPr>
        <p:txBody>
          <a:bodyPr wrap="square" lIns="0" tIns="0" rIns="0" bIns="0">
            <a:spAutoFit/>
          </a:bodyPr>
          <a:lstStyle/>
          <a:p>
            <a:r>
              <a:rPr lang="fr-FR" sz="1100" i="1" dirty="0" smtClean="0">
                <a:solidFill>
                  <a:schemeClr val="bg1"/>
                </a:solidFill>
              </a:rPr>
              <a:t>First </a:t>
            </a:r>
            <a:r>
              <a:rPr lang="fr-FR" sz="1100" i="1" dirty="0" err="1" smtClean="0">
                <a:solidFill>
                  <a:schemeClr val="bg1"/>
                </a:solidFill>
              </a:rPr>
              <a:t>scientific</a:t>
            </a:r>
            <a:r>
              <a:rPr lang="fr-FR" sz="1100" i="1" dirty="0" smtClean="0">
                <a:solidFill>
                  <a:schemeClr val="bg1"/>
                </a:solidFill>
              </a:rPr>
              <a:t> team of CEA (1946)</a:t>
            </a:r>
            <a:endParaRPr lang="fr-FR" sz="1100" i="1" spc="-50" dirty="0">
              <a:solidFill>
                <a:schemeClr val="bg1"/>
              </a:solidFill>
            </a:endParaRPr>
          </a:p>
        </p:txBody>
      </p:sp>
      <p:sp>
        <p:nvSpPr>
          <p:cNvPr id="9" name="Rectangle 8"/>
          <p:cNvSpPr/>
          <p:nvPr/>
        </p:nvSpPr>
        <p:spPr>
          <a:xfrm>
            <a:off x="353665" y="2526810"/>
            <a:ext cx="712054" cy="523220"/>
          </a:xfrm>
          <a:prstGeom prst="rect">
            <a:avLst/>
          </a:prstGeom>
        </p:spPr>
        <p:txBody>
          <a:bodyPr wrap="none">
            <a:spAutoFit/>
          </a:bodyPr>
          <a:lstStyle/>
          <a:p>
            <a:r>
              <a:rPr lang="fr-FR" sz="1400" dirty="0" smtClean="0">
                <a:solidFill>
                  <a:schemeClr val="bg1"/>
                </a:solidFill>
              </a:rPr>
              <a:t>Pierre</a:t>
            </a:r>
          </a:p>
          <a:p>
            <a:r>
              <a:rPr lang="fr-FR" sz="1400" dirty="0" smtClean="0">
                <a:solidFill>
                  <a:schemeClr val="bg1"/>
                </a:solidFill>
              </a:rPr>
              <a:t> </a:t>
            </a:r>
            <a:r>
              <a:rPr lang="fr-FR" sz="1400" dirty="0">
                <a:solidFill>
                  <a:schemeClr val="bg1"/>
                </a:solidFill>
              </a:rPr>
              <a:t>Auger</a:t>
            </a:r>
            <a:endParaRPr lang="en-US" sz="1400" dirty="0"/>
          </a:p>
        </p:txBody>
      </p:sp>
      <p:sp>
        <p:nvSpPr>
          <p:cNvPr id="10" name="Rectangle 9"/>
          <p:cNvSpPr/>
          <p:nvPr/>
        </p:nvSpPr>
        <p:spPr>
          <a:xfrm>
            <a:off x="2198412" y="2526810"/>
            <a:ext cx="1090363" cy="523220"/>
          </a:xfrm>
          <a:prstGeom prst="rect">
            <a:avLst/>
          </a:prstGeom>
        </p:spPr>
        <p:txBody>
          <a:bodyPr wrap="none">
            <a:spAutoFit/>
          </a:bodyPr>
          <a:lstStyle/>
          <a:p>
            <a:r>
              <a:rPr lang="fr-FR" sz="1400" dirty="0">
                <a:solidFill>
                  <a:schemeClr val="bg1"/>
                </a:solidFill>
              </a:rPr>
              <a:t>Frédéric </a:t>
            </a:r>
            <a:endParaRPr lang="fr-FR" sz="1400" dirty="0" smtClean="0">
              <a:solidFill>
                <a:schemeClr val="bg1"/>
              </a:solidFill>
            </a:endParaRPr>
          </a:p>
          <a:p>
            <a:r>
              <a:rPr lang="fr-FR" sz="1400" dirty="0" smtClean="0">
                <a:solidFill>
                  <a:schemeClr val="bg1"/>
                </a:solidFill>
              </a:rPr>
              <a:t>Joliot-Curie</a:t>
            </a:r>
            <a:endParaRPr lang="en-US" sz="1400" dirty="0"/>
          </a:p>
        </p:txBody>
      </p:sp>
      <p:sp>
        <p:nvSpPr>
          <p:cNvPr id="11" name="Rectangle 10"/>
          <p:cNvSpPr/>
          <p:nvPr/>
        </p:nvSpPr>
        <p:spPr>
          <a:xfrm>
            <a:off x="1133119" y="2526810"/>
            <a:ext cx="1090363" cy="523220"/>
          </a:xfrm>
          <a:prstGeom prst="rect">
            <a:avLst/>
          </a:prstGeom>
        </p:spPr>
        <p:txBody>
          <a:bodyPr wrap="none">
            <a:spAutoFit/>
          </a:bodyPr>
          <a:lstStyle/>
          <a:p>
            <a:pPr algn="ctr"/>
            <a:r>
              <a:rPr lang="fr-FR" sz="1400" dirty="0" smtClean="0">
                <a:solidFill>
                  <a:schemeClr val="bg1"/>
                </a:solidFill>
              </a:rPr>
              <a:t>Irène </a:t>
            </a:r>
          </a:p>
          <a:p>
            <a:pPr algn="ctr"/>
            <a:r>
              <a:rPr lang="fr-FR" sz="1400" dirty="0" smtClean="0">
                <a:solidFill>
                  <a:schemeClr val="bg1"/>
                </a:solidFill>
              </a:rPr>
              <a:t>Joliot-Curie</a:t>
            </a:r>
            <a:endParaRPr lang="en-US" sz="1400" dirty="0"/>
          </a:p>
        </p:txBody>
      </p:sp>
      <p:sp>
        <p:nvSpPr>
          <p:cNvPr id="12" name="Rectangle 11"/>
          <p:cNvSpPr/>
          <p:nvPr/>
        </p:nvSpPr>
        <p:spPr>
          <a:xfrm>
            <a:off x="3170698" y="2526810"/>
            <a:ext cx="821059" cy="523220"/>
          </a:xfrm>
          <a:prstGeom prst="rect">
            <a:avLst/>
          </a:prstGeom>
        </p:spPr>
        <p:txBody>
          <a:bodyPr wrap="none">
            <a:spAutoFit/>
          </a:bodyPr>
          <a:lstStyle/>
          <a:p>
            <a:r>
              <a:rPr lang="fr-FR" sz="1400" dirty="0" smtClean="0">
                <a:solidFill>
                  <a:schemeClr val="bg1"/>
                </a:solidFill>
              </a:rPr>
              <a:t>Francis </a:t>
            </a:r>
          </a:p>
          <a:p>
            <a:r>
              <a:rPr lang="fr-FR" sz="1400" dirty="0" smtClean="0">
                <a:solidFill>
                  <a:schemeClr val="bg1"/>
                </a:solidFill>
              </a:rPr>
              <a:t>Perrin</a:t>
            </a:r>
            <a:endParaRPr lang="en-US" sz="1400" dirty="0"/>
          </a:p>
        </p:txBody>
      </p:sp>
      <p:sp>
        <p:nvSpPr>
          <p:cNvPr id="13" name="Rectangle 12"/>
          <p:cNvSpPr/>
          <p:nvPr/>
        </p:nvSpPr>
        <p:spPr>
          <a:xfrm>
            <a:off x="431041" y="1266723"/>
            <a:ext cx="910827" cy="523220"/>
          </a:xfrm>
          <a:prstGeom prst="rect">
            <a:avLst/>
          </a:prstGeom>
        </p:spPr>
        <p:txBody>
          <a:bodyPr wrap="none">
            <a:spAutoFit/>
          </a:bodyPr>
          <a:lstStyle/>
          <a:p>
            <a:r>
              <a:rPr lang="fr-FR" sz="1400" dirty="0" smtClean="0">
                <a:solidFill>
                  <a:schemeClr val="bg1"/>
                </a:solidFill>
              </a:rPr>
              <a:t>Jean</a:t>
            </a:r>
          </a:p>
          <a:p>
            <a:r>
              <a:rPr lang="fr-FR" sz="1400" dirty="0" smtClean="0">
                <a:solidFill>
                  <a:schemeClr val="bg1"/>
                </a:solidFill>
              </a:rPr>
              <a:t>Langevin</a:t>
            </a:r>
            <a:endParaRPr lang="en-US" sz="1400" dirty="0"/>
          </a:p>
        </p:txBody>
      </p:sp>
      <p:pic>
        <p:nvPicPr>
          <p:cNvPr id="14" name="Picture 2" descr="Pile de Châtill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4109230"/>
            <a:ext cx="2916083" cy="215206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589FD56-89C0-6225-04CF-D03FCC0B7818}"/>
              </a:ext>
            </a:extLst>
          </p:cNvPr>
          <p:cNvSpPr/>
          <p:nvPr/>
        </p:nvSpPr>
        <p:spPr>
          <a:xfrm>
            <a:off x="536014" y="6365901"/>
            <a:ext cx="4783213" cy="28084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sp>
        <p:nvSpPr>
          <p:cNvPr id="16" name="Rectangle 15">
            <a:extLst>
              <a:ext uri="{FF2B5EF4-FFF2-40B4-BE49-F238E27FC236}">
                <a16:creationId xmlns:a16="http://schemas.microsoft.com/office/drawing/2014/main" id="{E9BFEBF0-52F8-AB6D-3C09-499AB5186C66}"/>
              </a:ext>
            </a:extLst>
          </p:cNvPr>
          <p:cNvSpPr/>
          <p:nvPr/>
        </p:nvSpPr>
        <p:spPr>
          <a:xfrm>
            <a:off x="731521" y="6407393"/>
            <a:ext cx="4534324" cy="169277"/>
          </a:xfrm>
          <a:prstGeom prst="rect">
            <a:avLst/>
          </a:prstGeom>
        </p:spPr>
        <p:txBody>
          <a:bodyPr wrap="square" lIns="0" tIns="0" rIns="0" bIns="0">
            <a:spAutoFit/>
          </a:bodyPr>
          <a:lstStyle/>
          <a:p>
            <a:r>
              <a:rPr lang="fr-FR" sz="1100" i="1" dirty="0">
                <a:solidFill>
                  <a:schemeClr val="bg1"/>
                </a:solidFill>
              </a:rPr>
              <a:t>Z</a:t>
            </a:r>
            <a:r>
              <a:rPr lang="fr-FR" sz="1100" i="1" dirty="0" smtClean="0">
                <a:solidFill>
                  <a:schemeClr val="bg1"/>
                </a:solidFill>
              </a:rPr>
              <a:t>oe : first french </a:t>
            </a:r>
            <a:r>
              <a:rPr lang="fr-FR" sz="1100" i="1" dirty="0" err="1" smtClean="0">
                <a:solidFill>
                  <a:schemeClr val="bg1"/>
                </a:solidFill>
              </a:rPr>
              <a:t>Nucelar</a:t>
            </a:r>
            <a:r>
              <a:rPr lang="fr-FR" sz="1100" i="1" dirty="0" smtClean="0">
                <a:solidFill>
                  <a:schemeClr val="bg1"/>
                </a:solidFill>
              </a:rPr>
              <a:t> </a:t>
            </a:r>
            <a:r>
              <a:rPr lang="fr-FR" sz="1100" i="1" dirty="0" err="1" smtClean="0">
                <a:solidFill>
                  <a:schemeClr val="bg1"/>
                </a:solidFill>
              </a:rPr>
              <a:t>Reactor</a:t>
            </a:r>
            <a:r>
              <a:rPr lang="fr-FR" sz="1100" i="1" dirty="0" smtClean="0">
                <a:solidFill>
                  <a:schemeClr val="bg1"/>
                </a:solidFill>
              </a:rPr>
              <a:t>  in Fontenay (</a:t>
            </a:r>
            <a:r>
              <a:rPr lang="fr-FR" sz="1100" i="1" dirty="0" err="1" smtClean="0">
                <a:solidFill>
                  <a:schemeClr val="bg1"/>
                </a:solidFill>
              </a:rPr>
              <a:t>near</a:t>
            </a:r>
            <a:r>
              <a:rPr lang="fr-FR" sz="1100" i="1" dirty="0" smtClean="0">
                <a:solidFill>
                  <a:schemeClr val="bg1"/>
                </a:solidFill>
              </a:rPr>
              <a:t> Saclay) 1946)</a:t>
            </a:r>
            <a:endParaRPr lang="fr-FR" sz="1100" i="1" spc="-50" dirty="0">
              <a:solidFill>
                <a:schemeClr val="bg1"/>
              </a:solidFill>
            </a:endParaRPr>
          </a:p>
        </p:txBody>
      </p:sp>
      <p:pic>
        <p:nvPicPr>
          <p:cNvPr id="17" name="Image 16"/>
          <p:cNvPicPr>
            <a:picLocks noChangeAspect="1"/>
          </p:cNvPicPr>
          <p:nvPr/>
        </p:nvPicPr>
        <p:blipFill>
          <a:blip r:embed="rId4"/>
          <a:stretch>
            <a:fillRect/>
          </a:stretch>
        </p:blipFill>
        <p:spPr>
          <a:xfrm>
            <a:off x="5903333" y="4373621"/>
            <a:ext cx="2910607" cy="1972085"/>
          </a:xfrm>
          <a:prstGeom prst="rect">
            <a:avLst/>
          </a:prstGeom>
        </p:spPr>
      </p:pic>
      <p:sp>
        <p:nvSpPr>
          <p:cNvPr id="18" name="Rectangle 17">
            <a:extLst>
              <a:ext uri="{FF2B5EF4-FFF2-40B4-BE49-F238E27FC236}">
                <a16:creationId xmlns:a16="http://schemas.microsoft.com/office/drawing/2014/main" id="{5589FD56-89C0-6225-04CF-D03FCC0B7818}"/>
              </a:ext>
            </a:extLst>
          </p:cNvPr>
          <p:cNvSpPr/>
          <p:nvPr/>
        </p:nvSpPr>
        <p:spPr>
          <a:xfrm>
            <a:off x="9120467" y="4152712"/>
            <a:ext cx="2455028" cy="8337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sp>
        <p:nvSpPr>
          <p:cNvPr id="19" name="Rectangle 18">
            <a:extLst>
              <a:ext uri="{FF2B5EF4-FFF2-40B4-BE49-F238E27FC236}">
                <a16:creationId xmlns:a16="http://schemas.microsoft.com/office/drawing/2014/main" id="{E9BFEBF0-52F8-AB6D-3C09-499AB5186C66}"/>
              </a:ext>
            </a:extLst>
          </p:cNvPr>
          <p:cNvSpPr/>
          <p:nvPr/>
        </p:nvSpPr>
        <p:spPr>
          <a:xfrm>
            <a:off x="9214400" y="4213223"/>
            <a:ext cx="2267162" cy="677108"/>
          </a:xfrm>
          <a:prstGeom prst="rect">
            <a:avLst/>
          </a:prstGeom>
        </p:spPr>
        <p:txBody>
          <a:bodyPr wrap="square" lIns="0" tIns="0" rIns="0" bIns="0">
            <a:spAutoFit/>
          </a:bodyPr>
          <a:lstStyle/>
          <a:p>
            <a:r>
              <a:rPr lang="fr-FR" sz="1100" i="1" dirty="0" smtClean="0">
                <a:solidFill>
                  <a:schemeClr val="bg1"/>
                </a:solidFill>
              </a:rPr>
              <a:t>Saclay in 1950’s  </a:t>
            </a:r>
            <a:r>
              <a:rPr lang="fr-FR" sz="1100" i="1" dirty="0" err="1" smtClean="0">
                <a:solidFill>
                  <a:schemeClr val="bg1"/>
                </a:solidFill>
              </a:rPr>
              <a:t>with</a:t>
            </a:r>
            <a:r>
              <a:rPr lang="fr-FR" sz="1100" i="1" dirty="0" smtClean="0">
                <a:solidFill>
                  <a:schemeClr val="bg1"/>
                </a:solidFill>
              </a:rPr>
              <a:t> the </a:t>
            </a:r>
            <a:r>
              <a:rPr lang="fr-FR" sz="1100" i="1" dirty="0" err="1" smtClean="0">
                <a:solidFill>
                  <a:schemeClr val="bg1"/>
                </a:solidFill>
              </a:rPr>
              <a:t>reactors</a:t>
            </a:r>
            <a:r>
              <a:rPr lang="fr-FR" sz="1100" i="1" dirty="0" smtClean="0">
                <a:solidFill>
                  <a:schemeClr val="bg1"/>
                </a:solidFill>
              </a:rPr>
              <a:t> and the WATER TOWER (</a:t>
            </a:r>
            <a:r>
              <a:rPr lang="fr-FR" sz="1100" i="1" dirty="0" err="1" smtClean="0">
                <a:solidFill>
                  <a:schemeClr val="bg1"/>
                </a:solidFill>
              </a:rPr>
              <a:t>historical</a:t>
            </a:r>
            <a:r>
              <a:rPr lang="fr-FR" sz="1100" i="1" dirty="0" smtClean="0">
                <a:solidFill>
                  <a:schemeClr val="bg1"/>
                </a:solidFill>
              </a:rPr>
              <a:t> monument as </a:t>
            </a:r>
            <a:r>
              <a:rPr lang="fr-FR" sz="1100" i="1" dirty="0" err="1" smtClean="0">
                <a:solidFill>
                  <a:schemeClr val="bg1"/>
                </a:solidFill>
              </a:rPr>
              <a:t>several</a:t>
            </a:r>
            <a:r>
              <a:rPr lang="fr-FR" sz="1100" i="1" dirty="0" smtClean="0">
                <a:solidFill>
                  <a:schemeClr val="bg1"/>
                </a:solidFill>
              </a:rPr>
              <a:t> buildings of the </a:t>
            </a:r>
            <a:r>
              <a:rPr lang="fr-FR" sz="1100" i="1" dirty="0" smtClean="0">
                <a:solidFill>
                  <a:schemeClr val="bg1"/>
                </a:solidFill>
              </a:rPr>
              <a:t>center</a:t>
            </a:r>
            <a:r>
              <a:rPr lang="fr-FR" sz="1100" i="1" dirty="0" smtClean="0">
                <a:solidFill>
                  <a:schemeClr val="bg1"/>
                </a:solidFill>
              </a:rPr>
              <a:t>, </a:t>
            </a:r>
            <a:r>
              <a:rPr lang="fr-FR" sz="1100" i="1" dirty="0" err="1" smtClean="0">
                <a:solidFill>
                  <a:schemeClr val="bg1"/>
                </a:solidFill>
              </a:rPr>
              <a:t>architect</a:t>
            </a:r>
            <a:r>
              <a:rPr lang="fr-FR" sz="1100" i="1" dirty="0" smtClean="0">
                <a:solidFill>
                  <a:schemeClr val="bg1"/>
                </a:solidFill>
              </a:rPr>
              <a:t> A. Perret)</a:t>
            </a:r>
            <a:endParaRPr lang="fr-FR" sz="1100" i="1" spc="-50" dirty="0">
              <a:solidFill>
                <a:schemeClr val="bg1"/>
              </a:solidFill>
            </a:endParaRPr>
          </a:p>
        </p:txBody>
      </p:sp>
      <p:pic>
        <p:nvPicPr>
          <p:cNvPr id="1026" name="Picture 2" descr="institut auguste perre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13524" y="5094644"/>
            <a:ext cx="2386816" cy="131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613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Paris-Saclay center</a:t>
            </a:r>
            <a:endParaRPr lang="en-US" dirty="0"/>
          </a:p>
        </p:txBody>
      </p:sp>
      <p:pic>
        <p:nvPicPr>
          <p:cNvPr id="20" name="Espace réservé pour une image  15">
            <a:extLst>
              <a:ext uri="{FF2B5EF4-FFF2-40B4-BE49-F238E27FC236}">
                <a16:creationId xmlns:a16="http://schemas.microsoft.com/office/drawing/2014/main" id="{A097F60C-9DD0-0F94-15F4-CB0B2D7E7D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559" r="9268"/>
          <a:stretch/>
        </p:blipFill>
        <p:spPr>
          <a:xfrm>
            <a:off x="4883835" y="1463040"/>
            <a:ext cx="4869168" cy="4880439"/>
          </a:xfrm>
          <a:prstGeom prst="rect">
            <a:avLst/>
          </a:prstGeom>
          <a:noFill/>
        </p:spPr>
      </p:pic>
      <p:cxnSp>
        <p:nvCxnSpPr>
          <p:cNvPr id="21" name="Connecteur droit avec flèche 20"/>
          <p:cNvCxnSpPr/>
          <p:nvPr/>
        </p:nvCxnSpPr>
        <p:spPr>
          <a:xfrm flipH="1">
            <a:off x="9256542" y="5444197"/>
            <a:ext cx="1252025" cy="33762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0508567" y="5167019"/>
            <a:ext cx="1172116" cy="369332"/>
          </a:xfrm>
          <a:prstGeom prst="rect">
            <a:avLst/>
          </a:prstGeom>
          <a:noFill/>
        </p:spPr>
        <p:txBody>
          <a:bodyPr wrap="none" rtlCol="0">
            <a:spAutoFit/>
          </a:bodyPr>
          <a:lstStyle/>
          <a:p>
            <a:r>
              <a:rPr lang="fr-FR" b="1" dirty="0" err="1" smtClean="0">
                <a:solidFill>
                  <a:schemeClr val="tx2"/>
                </a:solidFill>
              </a:rPr>
              <a:t>Genomic</a:t>
            </a:r>
            <a:endParaRPr lang="en-US" b="1" dirty="0">
              <a:solidFill>
                <a:schemeClr val="tx2"/>
              </a:solidFill>
            </a:endParaRPr>
          </a:p>
        </p:txBody>
      </p:sp>
      <p:sp>
        <p:nvSpPr>
          <p:cNvPr id="24" name="ZoneTexte 23"/>
          <p:cNvSpPr txBox="1"/>
          <p:nvPr/>
        </p:nvSpPr>
        <p:spPr>
          <a:xfrm>
            <a:off x="4297777" y="5536351"/>
            <a:ext cx="1095172" cy="369332"/>
          </a:xfrm>
          <a:prstGeom prst="rect">
            <a:avLst/>
          </a:prstGeom>
          <a:noFill/>
        </p:spPr>
        <p:txBody>
          <a:bodyPr wrap="none" rtlCol="0">
            <a:spAutoFit/>
          </a:bodyPr>
          <a:lstStyle/>
          <a:p>
            <a:r>
              <a:rPr lang="fr-FR" b="1" dirty="0" err="1" smtClean="0">
                <a:solidFill>
                  <a:schemeClr val="tx2"/>
                </a:solidFill>
              </a:rPr>
              <a:t>Hospital</a:t>
            </a:r>
            <a:endParaRPr lang="en-US" b="1" dirty="0">
              <a:solidFill>
                <a:schemeClr val="tx2"/>
              </a:solidFill>
            </a:endParaRPr>
          </a:p>
        </p:txBody>
      </p:sp>
      <p:cxnSp>
        <p:nvCxnSpPr>
          <p:cNvPr id="25" name="Connecteur droit avec flèche 24"/>
          <p:cNvCxnSpPr/>
          <p:nvPr/>
        </p:nvCxnSpPr>
        <p:spPr>
          <a:xfrm flipV="1">
            <a:off x="5392949" y="5013227"/>
            <a:ext cx="1103553" cy="59978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flipH="1">
            <a:off x="8594056" y="973960"/>
            <a:ext cx="423335" cy="73747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8708956" y="604628"/>
            <a:ext cx="1095172" cy="369332"/>
          </a:xfrm>
          <a:prstGeom prst="rect">
            <a:avLst/>
          </a:prstGeom>
          <a:noFill/>
        </p:spPr>
        <p:txBody>
          <a:bodyPr wrap="none" rtlCol="0">
            <a:spAutoFit/>
          </a:bodyPr>
          <a:lstStyle/>
          <a:p>
            <a:r>
              <a:rPr lang="fr-FR" b="1" dirty="0" err="1" smtClean="0">
                <a:solidFill>
                  <a:schemeClr val="tx2"/>
                </a:solidFill>
              </a:rPr>
              <a:t>Hospital</a:t>
            </a:r>
            <a:endParaRPr lang="en-US" b="1" dirty="0">
              <a:solidFill>
                <a:schemeClr val="tx2"/>
              </a:solidFill>
            </a:endParaRPr>
          </a:p>
        </p:txBody>
      </p:sp>
      <p:cxnSp>
        <p:nvCxnSpPr>
          <p:cNvPr id="33" name="Connecteur droit avec flèche 32"/>
          <p:cNvCxnSpPr/>
          <p:nvPr/>
        </p:nvCxnSpPr>
        <p:spPr>
          <a:xfrm flipV="1">
            <a:off x="6794695" y="4634409"/>
            <a:ext cx="312058" cy="127127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5937878" y="5890187"/>
            <a:ext cx="1467068" cy="646331"/>
          </a:xfrm>
          <a:prstGeom prst="rect">
            <a:avLst/>
          </a:prstGeom>
          <a:noFill/>
        </p:spPr>
        <p:txBody>
          <a:bodyPr wrap="none" rtlCol="0">
            <a:spAutoFit/>
          </a:bodyPr>
          <a:lstStyle/>
          <a:p>
            <a:r>
              <a:rPr lang="fr-FR" b="1" dirty="0" smtClean="0">
                <a:solidFill>
                  <a:schemeClr val="tx2"/>
                </a:solidFill>
              </a:rPr>
              <a:t>Micro-Nano</a:t>
            </a:r>
          </a:p>
          <a:p>
            <a:r>
              <a:rPr lang="fr-FR" b="1" dirty="0" smtClean="0">
                <a:solidFill>
                  <a:schemeClr val="tx2"/>
                </a:solidFill>
              </a:rPr>
              <a:t> </a:t>
            </a:r>
            <a:r>
              <a:rPr lang="fr-FR" b="1" dirty="0" err="1" smtClean="0">
                <a:solidFill>
                  <a:schemeClr val="tx2"/>
                </a:solidFill>
              </a:rPr>
              <a:t>electronics</a:t>
            </a:r>
            <a:endParaRPr lang="en-US" b="1" dirty="0">
              <a:solidFill>
                <a:schemeClr val="tx2"/>
              </a:solidFill>
            </a:endParaRPr>
          </a:p>
        </p:txBody>
      </p:sp>
      <p:cxnSp>
        <p:nvCxnSpPr>
          <p:cNvPr id="38" name="Connecteur droit avec flèche 37"/>
          <p:cNvCxnSpPr/>
          <p:nvPr/>
        </p:nvCxnSpPr>
        <p:spPr>
          <a:xfrm>
            <a:off x="4644906" y="3699803"/>
            <a:ext cx="1299819" cy="33482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3788663" y="3330471"/>
            <a:ext cx="1467068" cy="369332"/>
          </a:xfrm>
          <a:prstGeom prst="rect">
            <a:avLst/>
          </a:prstGeom>
          <a:noFill/>
        </p:spPr>
        <p:txBody>
          <a:bodyPr wrap="none" rtlCol="0">
            <a:spAutoFit/>
          </a:bodyPr>
          <a:lstStyle/>
          <a:p>
            <a:r>
              <a:rPr lang="fr-FR" b="1" dirty="0" smtClean="0">
                <a:solidFill>
                  <a:schemeClr val="tx2"/>
                </a:solidFill>
              </a:rPr>
              <a:t>Main center</a:t>
            </a:r>
            <a:endParaRPr lang="en-US" b="1" dirty="0">
              <a:solidFill>
                <a:schemeClr val="tx2"/>
              </a:solidFill>
            </a:endParaRPr>
          </a:p>
        </p:txBody>
      </p:sp>
      <p:cxnSp>
        <p:nvCxnSpPr>
          <p:cNvPr id="41" name="Connecteur droit avec flèche 40"/>
          <p:cNvCxnSpPr/>
          <p:nvPr/>
        </p:nvCxnSpPr>
        <p:spPr>
          <a:xfrm>
            <a:off x="4522197" y="4557751"/>
            <a:ext cx="1684433" cy="11687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1858004" y="4074460"/>
            <a:ext cx="3762568" cy="1200329"/>
          </a:xfrm>
          <a:prstGeom prst="rect">
            <a:avLst/>
          </a:prstGeom>
          <a:noFill/>
        </p:spPr>
        <p:txBody>
          <a:bodyPr wrap="none" rtlCol="0">
            <a:spAutoFit/>
          </a:bodyPr>
          <a:lstStyle/>
          <a:p>
            <a:r>
              <a:rPr lang="fr-FR" b="1" dirty="0" smtClean="0">
                <a:solidFill>
                  <a:schemeClr val="tx2"/>
                </a:solidFill>
              </a:rPr>
              <a:t>Orme des Merisiers</a:t>
            </a:r>
          </a:p>
          <a:p>
            <a:r>
              <a:rPr lang="fr-FR" b="1" i="1" dirty="0" smtClean="0"/>
              <a:t>Basic sciences</a:t>
            </a:r>
          </a:p>
          <a:p>
            <a:r>
              <a:rPr lang="fr-FR" b="1" i="1" dirty="0" smtClean="0"/>
              <a:t>(</a:t>
            </a:r>
            <a:r>
              <a:rPr lang="fr-FR" b="1" i="1" dirty="0" err="1" smtClean="0"/>
              <a:t>Astro</a:t>
            </a:r>
            <a:r>
              <a:rPr lang="fr-FR" b="1" i="1" dirty="0" smtClean="0"/>
              <a:t>, </a:t>
            </a:r>
            <a:r>
              <a:rPr lang="fr-FR" b="1" i="1" dirty="0" err="1" smtClean="0"/>
              <a:t>nuclear</a:t>
            </a:r>
            <a:r>
              <a:rPr lang="fr-FR" b="1" i="1" dirty="0" smtClean="0"/>
              <a:t>, quantum, </a:t>
            </a:r>
          </a:p>
          <a:p>
            <a:r>
              <a:rPr lang="fr-FR" b="1" i="1" dirty="0" smtClean="0"/>
              <a:t>Nano and laser </a:t>
            </a:r>
            <a:r>
              <a:rPr lang="fr-FR" b="1" i="1" dirty="0" err="1" smtClean="0"/>
              <a:t>physics</a:t>
            </a:r>
            <a:r>
              <a:rPr lang="fr-FR" b="1" i="1" dirty="0" smtClean="0"/>
              <a:t>), </a:t>
            </a:r>
            <a:r>
              <a:rPr lang="fr-FR" b="1" i="1" dirty="0" err="1" smtClean="0"/>
              <a:t>climate</a:t>
            </a:r>
            <a:endParaRPr lang="en-US" b="1" i="1" dirty="0"/>
          </a:p>
        </p:txBody>
      </p:sp>
      <p:sp>
        <p:nvSpPr>
          <p:cNvPr id="44" name="ZoneTexte 43"/>
          <p:cNvSpPr txBox="1"/>
          <p:nvPr/>
        </p:nvSpPr>
        <p:spPr>
          <a:xfrm>
            <a:off x="875045" y="1391517"/>
            <a:ext cx="3461204" cy="369332"/>
          </a:xfrm>
          <a:prstGeom prst="rect">
            <a:avLst/>
          </a:prstGeom>
          <a:noFill/>
        </p:spPr>
        <p:txBody>
          <a:bodyPr wrap="none" rtlCol="0">
            <a:spAutoFit/>
          </a:bodyPr>
          <a:lstStyle/>
          <a:p>
            <a:r>
              <a:rPr lang="fr-FR" b="1" dirty="0" smtClean="0">
                <a:solidFill>
                  <a:schemeClr val="tx2"/>
                </a:solidFill>
              </a:rPr>
              <a:t>GANIL @ CAEN in </a:t>
            </a:r>
            <a:r>
              <a:rPr lang="fr-FR" b="1" dirty="0" err="1" smtClean="0">
                <a:solidFill>
                  <a:schemeClr val="tx2"/>
                </a:solidFill>
              </a:rPr>
              <a:t>Normandy</a:t>
            </a:r>
            <a:endParaRPr lang="fr-FR" b="1" dirty="0" smtClean="0">
              <a:solidFill>
                <a:schemeClr val="tx2"/>
              </a:solidFill>
            </a:endParaRPr>
          </a:p>
        </p:txBody>
      </p:sp>
      <p:cxnSp>
        <p:nvCxnSpPr>
          <p:cNvPr id="45" name="Connecteur droit avec flèche 44"/>
          <p:cNvCxnSpPr/>
          <p:nvPr/>
        </p:nvCxnSpPr>
        <p:spPr>
          <a:xfrm flipV="1">
            <a:off x="6496502" y="2840797"/>
            <a:ext cx="1443017" cy="1355816"/>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rot="18850466">
            <a:off x="6560934" y="3289146"/>
            <a:ext cx="838691" cy="369332"/>
          </a:xfrm>
          <a:prstGeom prst="rect">
            <a:avLst/>
          </a:prstGeom>
          <a:noFill/>
        </p:spPr>
        <p:txBody>
          <a:bodyPr wrap="none" rtlCol="0">
            <a:spAutoFit/>
          </a:bodyPr>
          <a:lstStyle/>
          <a:p>
            <a:r>
              <a:rPr lang="fr-FR" b="1" dirty="0" smtClean="0"/>
              <a:t>14 km</a:t>
            </a:r>
            <a:endParaRPr lang="en-US" b="1" dirty="0"/>
          </a:p>
        </p:txBody>
      </p:sp>
      <p:pic>
        <p:nvPicPr>
          <p:cNvPr id="1026" name="Picture 2" descr="Map of France showing Normandy, the region given to Rollo by Charles the Simple. "/>
          <p:cNvPicPr>
            <a:picLocks noChangeAspect="1" noChangeArrowheads="1"/>
          </p:cNvPicPr>
          <p:nvPr/>
        </p:nvPicPr>
        <p:blipFill rotWithShape="1">
          <a:blip r:embed="rId3">
            <a:extLst>
              <a:ext uri="{28A0092B-C50C-407E-A947-70E740481C1C}">
                <a14:useLocalDpi xmlns:a14="http://schemas.microsoft.com/office/drawing/2010/main" val="0"/>
              </a:ext>
            </a:extLst>
          </a:blip>
          <a:srcRect l="9750" r="19421" b="53668"/>
          <a:stretch/>
        </p:blipFill>
        <p:spPr bwMode="auto">
          <a:xfrm>
            <a:off x="1257123" y="2169106"/>
            <a:ext cx="1996966" cy="1346031"/>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bwMode="auto">
          <a:xfrm>
            <a:off x="1971422" y="2596055"/>
            <a:ext cx="185948" cy="1597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eur droit avec flèche 4"/>
          <p:cNvCxnSpPr/>
          <p:nvPr/>
        </p:nvCxnSpPr>
        <p:spPr>
          <a:xfrm>
            <a:off x="1534510" y="1794449"/>
            <a:ext cx="436912" cy="80160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rotWithShape="1">
          <a:blip r:embed="rId4"/>
          <a:srcRect t="1712" r="2430"/>
          <a:stretch/>
        </p:blipFill>
        <p:spPr>
          <a:xfrm>
            <a:off x="2382026" y="1748013"/>
            <a:ext cx="1718299" cy="779761"/>
          </a:xfrm>
          <a:prstGeom prst="rect">
            <a:avLst/>
          </a:prstGeom>
        </p:spPr>
      </p:pic>
    </p:spTree>
    <p:extLst>
      <p:ext uri="{BB962C8B-B14F-4D97-AF65-F5344CB8AC3E}">
        <p14:creationId xmlns:p14="http://schemas.microsoft.com/office/powerpoint/2010/main" val="1618176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8B053-8FBD-EAEB-7960-1552C21FB0A4}"/>
            </a:ext>
          </a:extLst>
        </p:cNvPr>
        <p:cNvGrpSpPr/>
        <p:nvPr/>
      </p:nvGrpSpPr>
      <p:grpSpPr>
        <a:xfrm>
          <a:off x="0" y="0"/>
          <a:ext cx="0" cy="0"/>
          <a:chOff x="0" y="0"/>
          <a:chExt cx="0" cy="0"/>
        </a:xfrm>
      </p:grpSpPr>
      <p:grpSp>
        <p:nvGrpSpPr>
          <p:cNvPr id="7" name="Groupe 6">
            <a:extLst>
              <a:ext uri="{FF2B5EF4-FFF2-40B4-BE49-F238E27FC236}">
                <a16:creationId xmlns:a16="http://schemas.microsoft.com/office/drawing/2014/main" id="{00A002CE-8EDC-B7D6-3FEF-FA6EECC5703E}"/>
              </a:ext>
            </a:extLst>
          </p:cNvPr>
          <p:cNvGrpSpPr/>
          <p:nvPr/>
        </p:nvGrpSpPr>
        <p:grpSpPr>
          <a:xfrm>
            <a:off x="5245646" y="3383098"/>
            <a:ext cx="5398884" cy="2424624"/>
            <a:chOff x="5536594" y="3382733"/>
            <a:chExt cx="5398884" cy="2424624"/>
          </a:xfrm>
        </p:grpSpPr>
        <p:sp>
          <p:nvSpPr>
            <p:cNvPr id="4" name="ZoneTexte 3">
              <a:extLst>
                <a:ext uri="{FF2B5EF4-FFF2-40B4-BE49-F238E27FC236}">
                  <a16:creationId xmlns:a16="http://schemas.microsoft.com/office/drawing/2014/main" id="{B2E6C161-87AF-4492-653D-D880B6C3C5B2}"/>
                </a:ext>
              </a:extLst>
            </p:cNvPr>
            <p:cNvSpPr txBox="1"/>
            <p:nvPr/>
          </p:nvSpPr>
          <p:spPr>
            <a:xfrm>
              <a:off x="5536594" y="3382733"/>
              <a:ext cx="5398884" cy="1169551"/>
            </a:xfrm>
            <a:prstGeom prst="rect">
              <a:avLst/>
            </a:prstGeom>
            <a:noFill/>
          </p:spPr>
          <p:txBody>
            <a:bodyPr wrap="square" lIns="0" tIns="0" rIns="0" bIns="0" rtlCol="0">
              <a:spAutoFit/>
            </a:bodyPr>
            <a:lstStyle/>
            <a:p>
              <a:pPr marL="136525" marR="0" lvl="0" indent="-136525" algn="l" defTabSz="914400" rtl="0" eaLnBrk="1" fontAlgn="auto" latinLnBrk="0" hangingPunct="1">
                <a:lnSpc>
                  <a:spcPct val="100000"/>
                </a:lnSpc>
                <a:spcBef>
                  <a:spcPts val="0"/>
                </a:spcBef>
                <a:spcAft>
                  <a:spcPts val="0"/>
                </a:spcAft>
                <a:buClr>
                  <a:srgbClr val="A72487"/>
                </a:buClr>
                <a:buSzPct val="80000"/>
                <a:buFont typeface="Wingdings" pitchFamily="2" charset="2"/>
                <a:buChar char="§"/>
                <a:tabLst/>
                <a:defRPr/>
              </a:pPr>
              <a:r>
                <a:rPr kumimoji="0" lang="fr-FR" sz="1600" b="1" i="0" u="none" strike="noStrike" kern="1200" cap="none" spc="0" normalizeH="0" baseline="0" noProof="0" dirty="0" smtClean="0">
                  <a:ln>
                    <a:noFill/>
                  </a:ln>
                  <a:solidFill>
                    <a:srgbClr val="A72487"/>
                  </a:solidFill>
                  <a:effectLst/>
                  <a:uLnTx/>
                  <a:uFillTx/>
                  <a:latin typeface="Arial" panose="020B0604020202020204" pitchFamily="34" charset="0"/>
                  <a:ea typeface="+mn-ea"/>
                  <a:cs typeface="Arial" panose="020B0604020202020204" pitchFamily="34" charset="0"/>
                </a:rPr>
                <a:t>220 </a:t>
              </a:r>
              <a:r>
                <a:rPr kumimoji="0" lang="fr-FR" sz="1600" b="1" i="0" u="none" strike="noStrike" kern="1200" cap="none" spc="0" normalizeH="0" baseline="0" noProof="0" dirty="0">
                  <a:ln>
                    <a:noFill/>
                  </a:ln>
                  <a:solidFill>
                    <a:srgbClr val="A72487"/>
                  </a:solidFill>
                  <a:effectLst/>
                  <a:uLnTx/>
                  <a:uFillTx/>
                  <a:latin typeface="Arial" panose="020B0604020202020204" pitchFamily="34" charset="0"/>
                  <a:ea typeface="+mn-ea"/>
                  <a:cs typeface="Arial" panose="020B0604020202020204" pitchFamily="34" charset="0"/>
                </a:rPr>
                <a:t>hectares </a:t>
              </a:r>
              <a:r>
                <a:rPr kumimoji="0" lang="fr-FR" sz="1200" b="0"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for the site of Saclay</a:t>
              </a:r>
              <a:endParaRPr kumimoji="0" lang="fr-FR" sz="12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136525" marR="0" lvl="0" indent="-136525" algn="l" defTabSz="914400" rtl="0" eaLnBrk="1" fontAlgn="auto" latinLnBrk="0" hangingPunct="1">
                <a:lnSpc>
                  <a:spcPct val="100000"/>
                </a:lnSpc>
                <a:spcBef>
                  <a:spcPts val="0"/>
                </a:spcBef>
                <a:spcAft>
                  <a:spcPts val="0"/>
                </a:spcAft>
                <a:buClr>
                  <a:srgbClr val="A72487"/>
                </a:buClr>
                <a:buSzPct val="80000"/>
                <a:buFont typeface="Wingdings" pitchFamily="2" charset="2"/>
                <a:buChar char="§"/>
                <a:tabLst/>
                <a:defRPr/>
              </a:pPr>
              <a:r>
                <a:rPr kumimoji="0" lang="fr-FR" sz="1600" b="1" i="0" u="none" strike="noStrike" kern="1200" cap="none" spc="0" normalizeH="0" baseline="0" noProof="0" dirty="0">
                  <a:ln>
                    <a:noFill/>
                  </a:ln>
                  <a:solidFill>
                    <a:srgbClr val="A72487"/>
                  </a:solidFill>
                  <a:effectLst/>
                  <a:uLnTx/>
                  <a:uFillTx/>
                  <a:latin typeface="Arial" panose="020B0604020202020204" pitchFamily="34" charset="0"/>
                  <a:ea typeface="+mn-ea"/>
                  <a:cs typeface="Arial" panose="020B0604020202020204" pitchFamily="34" charset="0"/>
                </a:rPr>
                <a:t>6 </a:t>
              </a:r>
              <a:r>
                <a:rPr kumimoji="0" lang="fr-FR" sz="1600" b="1" i="0" u="none" strike="noStrike" kern="1200" cap="none" spc="0" normalizeH="0" baseline="0" noProof="0" dirty="0" smtClean="0">
                  <a:ln>
                    <a:noFill/>
                  </a:ln>
                  <a:solidFill>
                    <a:srgbClr val="A72487"/>
                  </a:solidFill>
                  <a:effectLst/>
                  <a:uLnTx/>
                  <a:uFillTx/>
                  <a:latin typeface="Arial" panose="020B0604020202020204" pitchFamily="34" charset="0"/>
                  <a:ea typeface="+mn-ea"/>
                  <a:cs typeface="Arial" panose="020B0604020202020204" pitchFamily="34" charset="0"/>
                </a:rPr>
                <a:t>800 </a:t>
              </a:r>
              <a:r>
                <a:rPr kumimoji="0" lang="fr-FR" sz="1600" b="1" i="0" u="none" strike="noStrike" kern="1200" cap="none" spc="0" normalizeH="0" baseline="0" noProof="0" dirty="0" err="1" smtClean="0">
                  <a:ln>
                    <a:noFill/>
                  </a:ln>
                  <a:solidFill>
                    <a:srgbClr val="A72487"/>
                  </a:solidFill>
                  <a:effectLst/>
                  <a:uLnTx/>
                  <a:uFillTx/>
                  <a:latin typeface="Arial" panose="020B0604020202020204" pitchFamily="34" charset="0"/>
                  <a:ea typeface="+mn-ea"/>
                  <a:cs typeface="Arial" panose="020B0604020202020204" pitchFamily="34" charset="0"/>
                </a:rPr>
                <a:t>trees</a:t>
              </a:r>
              <a:r>
                <a:rPr kumimoji="0" lang="fr-FR" sz="1600" b="1" i="0" u="none" strike="noStrike" kern="1200" cap="none" spc="0" normalizeH="0" baseline="0" noProof="0" dirty="0" smtClean="0">
                  <a:ln>
                    <a:noFill/>
                  </a:ln>
                  <a:solidFill>
                    <a:srgbClr val="A72487"/>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over </a:t>
              </a:r>
              <a:r>
                <a:rPr kumimoji="0" lang="fr-FR" sz="1600" b="1" i="0" u="none" strike="noStrike" kern="1200" cap="none" spc="0" normalizeH="0" baseline="0" noProof="0" dirty="0">
                  <a:ln>
                    <a:noFill/>
                  </a:ln>
                  <a:solidFill>
                    <a:srgbClr val="A72487"/>
                  </a:solidFill>
                  <a:effectLst/>
                  <a:uLnTx/>
                  <a:uFillTx/>
                  <a:latin typeface="Arial" panose="020B0604020202020204" pitchFamily="34" charset="0"/>
                  <a:ea typeface="+mn-ea"/>
                  <a:cs typeface="Arial" panose="020B0604020202020204" pitchFamily="34" charset="0"/>
                </a:rPr>
                <a:t>80 ha </a:t>
              </a:r>
              <a:r>
                <a:rPr kumimoji="0" lang="fr-FR" sz="1200" b="0"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of green areas</a:t>
              </a:r>
              <a:endParaRPr kumimoji="0" lang="fr-FR" sz="12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136525" marR="0" lvl="0" indent="-136525" algn="l" defTabSz="914400" rtl="0" eaLnBrk="1" fontAlgn="auto" latinLnBrk="0" hangingPunct="1">
                <a:lnSpc>
                  <a:spcPct val="100000"/>
                </a:lnSpc>
                <a:spcBef>
                  <a:spcPts val="0"/>
                </a:spcBef>
                <a:spcAft>
                  <a:spcPts val="0"/>
                </a:spcAft>
                <a:buClr>
                  <a:srgbClr val="A72487"/>
                </a:buClr>
                <a:buSzPct val="80000"/>
                <a:buFont typeface="Wingdings" pitchFamily="2" charset="2"/>
                <a:buChar char="§"/>
                <a:tabLst/>
                <a:defRPr/>
              </a:pPr>
              <a:r>
                <a:rPr kumimoji="0" lang="fr-FR" sz="1600" b="1" i="0" u="none" strike="noStrike" kern="1200" cap="none" spc="0" normalizeH="0" baseline="0" noProof="0" dirty="0">
                  <a:ln>
                    <a:noFill/>
                  </a:ln>
                  <a:solidFill>
                    <a:srgbClr val="A72487"/>
                  </a:solidFill>
                  <a:effectLst/>
                  <a:uLnTx/>
                  <a:uFillTx/>
                  <a:latin typeface="Arial" panose="020B0604020202020204" pitchFamily="34" charset="0"/>
                  <a:ea typeface="+mn-ea"/>
                  <a:cs typeface="Arial" panose="020B0604020202020204" pitchFamily="34" charset="0"/>
                </a:rPr>
                <a:t>36 km </a:t>
              </a:r>
              <a:r>
                <a:rPr lang="fr-FR" sz="1200" kern="1200" dirty="0" smtClean="0">
                  <a:solidFill>
                    <a:srgbClr val="262626"/>
                  </a:solidFill>
                  <a:latin typeface="Arial" panose="020B0604020202020204" pitchFamily="34" charset="0"/>
                  <a:cs typeface="Arial" panose="020B0604020202020204" pitchFamily="34" charset="0"/>
                </a:rPr>
                <a:t>of </a:t>
              </a:r>
              <a:r>
                <a:rPr lang="fr-FR" sz="1200" kern="1200" dirty="0" err="1" smtClean="0">
                  <a:solidFill>
                    <a:srgbClr val="262626"/>
                  </a:solidFill>
                  <a:latin typeface="Arial" panose="020B0604020202020204" pitchFamily="34" charset="0"/>
                  <a:cs typeface="Arial" panose="020B0604020202020204" pitchFamily="34" charset="0"/>
                </a:rPr>
                <a:t>roads</a:t>
              </a:r>
              <a:endParaRPr kumimoji="0" lang="fr-FR" sz="12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136525" marR="0" lvl="0" indent="-136525" algn="l" defTabSz="914400" rtl="0" eaLnBrk="1" fontAlgn="auto" latinLnBrk="0" hangingPunct="1">
                <a:lnSpc>
                  <a:spcPct val="100000"/>
                </a:lnSpc>
                <a:spcBef>
                  <a:spcPts val="0"/>
                </a:spcBef>
                <a:spcAft>
                  <a:spcPts val="0"/>
                </a:spcAft>
                <a:buClr>
                  <a:srgbClr val="A72487"/>
                </a:buClr>
                <a:buSzPct val="80000"/>
                <a:buFont typeface="Wingdings" pitchFamily="2" charset="2"/>
                <a:buChar char="§"/>
                <a:tabLst/>
                <a:defRPr/>
              </a:pPr>
              <a:r>
                <a:rPr kumimoji="0" lang="fr-FR" sz="1600" b="1" i="0" u="none" strike="noStrike" kern="1200" cap="none" spc="0" normalizeH="0" baseline="0" noProof="0" dirty="0">
                  <a:ln>
                    <a:noFill/>
                  </a:ln>
                  <a:solidFill>
                    <a:srgbClr val="A72487"/>
                  </a:solidFill>
                  <a:effectLst/>
                  <a:uLnTx/>
                  <a:uFillTx/>
                  <a:latin typeface="Arial" panose="020B0604020202020204" pitchFamily="34" charset="0"/>
                  <a:ea typeface="+mn-ea"/>
                  <a:cs typeface="Arial" panose="020B0604020202020204" pitchFamily="34" charset="0"/>
                </a:rPr>
                <a:t>4 000 </a:t>
              </a:r>
              <a:r>
                <a:rPr kumimoji="0" lang="fr-FR" sz="1600" b="1" i="0" u="none" strike="noStrike" kern="1200" cap="none" spc="0" normalizeH="0" baseline="0" noProof="0" dirty="0" err="1" smtClean="0">
                  <a:ln>
                    <a:noFill/>
                  </a:ln>
                  <a:solidFill>
                    <a:srgbClr val="A72487"/>
                  </a:solidFill>
                  <a:effectLst/>
                  <a:uLnTx/>
                  <a:uFillTx/>
                  <a:latin typeface="Arial" panose="020B0604020202020204" pitchFamily="34" charset="0"/>
                  <a:ea typeface="+mn-ea"/>
                  <a:cs typeface="Arial" panose="020B0604020202020204" pitchFamily="34" charset="0"/>
                </a:rPr>
                <a:t>meals</a:t>
              </a:r>
              <a:r>
                <a:rPr kumimoji="0" lang="fr-FR" sz="1600" b="1" i="0" u="none" strike="noStrike" kern="1200" cap="none" spc="0" normalizeH="0" baseline="0" noProof="0" dirty="0" smtClean="0">
                  <a:ln>
                    <a:noFill/>
                  </a:ln>
                  <a:solidFill>
                    <a:srgbClr val="A72487"/>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smtClean="0">
                  <a:ln>
                    <a:noFill/>
                  </a:ln>
                  <a:solidFill>
                    <a:srgbClr val="262626"/>
                  </a:solidFill>
                  <a:effectLst/>
                  <a:uLnTx/>
                  <a:uFillTx/>
                  <a:latin typeface="Arial" panose="020B0604020202020204" pitchFamily="34" charset="0"/>
                  <a:ea typeface="+mn-ea"/>
                  <a:cs typeface="Arial" panose="020B0604020202020204" pitchFamily="34" charset="0"/>
                </a:rPr>
                <a:t>served</a:t>
              </a:r>
              <a:r>
                <a:rPr kumimoji="0" lang="fr-FR" sz="1200" b="0"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smtClean="0">
                  <a:ln>
                    <a:noFill/>
                  </a:ln>
                  <a:solidFill>
                    <a:srgbClr val="262626"/>
                  </a:solidFill>
                  <a:effectLst/>
                  <a:uLnTx/>
                  <a:uFillTx/>
                  <a:latin typeface="Arial" panose="020B0604020202020204" pitchFamily="34" charset="0"/>
                  <a:ea typeface="+mn-ea"/>
                  <a:cs typeface="Arial" panose="020B0604020202020204" pitchFamily="34" charset="0"/>
                </a:rPr>
                <a:t>every</a:t>
              </a:r>
              <a:r>
                <a:rPr kumimoji="0" lang="fr-FR" sz="1200" b="0"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smtClean="0">
                  <a:ln>
                    <a:noFill/>
                  </a:ln>
                  <a:solidFill>
                    <a:srgbClr val="262626"/>
                  </a:solidFill>
                  <a:effectLst/>
                  <a:uLnTx/>
                  <a:uFillTx/>
                  <a:latin typeface="Arial" panose="020B0604020202020204" pitchFamily="34" charset="0"/>
                  <a:ea typeface="+mn-ea"/>
                  <a:cs typeface="Arial" panose="020B0604020202020204" pitchFamily="34" charset="0"/>
                </a:rPr>
                <a:t>day</a:t>
              </a:r>
              <a:endParaRPr kumimoji="0" lang="fr-FR" sz="12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136525" marR="0" lvl="0" indent="-136525" algn="l" defTabSz="914400" rtl="0" eaLnBrk="1" fontAlgn="auto" latinLnBrk="0" hangingPunct="1">
                <a:lnSpc>
                  <a:spcPct val="100000"/>
                </a:lnSpc>
                <a:spcBef>
                  <a:spcPts val="0"/>
                </a:spcBef>
                <a:spcAft>
                  <a:spcPts val="0"/>
                </a:spcAft>
                <a:buClr>
                  <a:srgbClr val="A72487"/>
                </a:buClr>
                <a:buSzTx/>
                <a:buFont typeface="Wingdings" pitchFamily="2" charset="2"/>
                <a:buChar char="§"/>
                <a:tabLst/>
                <a:defRPr/>
              </a:pPr>
              <a:endParaRPr kumimoji="0" lang="fr-FR" sz="1200" b="1"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p:txBody>
        </p:sp>
        <p:sp>
          <p:nvSpPr>
            <p:cNvPr id="6" name="ZoneTexte 5">
              <a:extLst>
                <a:ext uri="{FF2B5EF4-FFF2-40B4-BE49-F238E27FC236}">
                  <a16:creationId xmlns:a16="http://schemas.microsoft.com/office/drawing/2014/main" id="{34625397-072F-CF5C-9A3F-D58FB6877FCC}"/>
                </a:ext>
              </a:extLst>
            </p:cNvPr>
            <p:cNvSpPr txBox="1"/>
            <p:nvPr/>
          </p:nvSpPr>
          <p:spPr>
            <a:xfrm>
              <a:off x="5585113" y="4576251"/>
              <a:ext cx="4623355" cy="1231106"/>
            </a:xfrm>
            <a:prstGeom prst="rect">
              <a:avLst/>
            </a:prstGeom>
            <a:noFill/>
          </p:spPr>
          <p:txBody>
            <a:bodyPr wrap="square" lIns="0" tIns="0" rIns="0" bIns="0" rtlCol="0">
              <a:spAutoFit/>
            </a:bodyPr>
            <a:lstStyle/>
            <a:p>
              <a:pPr marL="136525" marR="0" lvl="0" indent="-136525" algn="l" defTabSz="914400" rtl="0" eaLnBrk="1" fontAlgn="auto" latinLnBrk="0" hangingPunct="1">
                <a:lnSpc>
                  <a:spcPct val="100000"/>
                </a:lnSpc>
                <a:spcBef>
                  <a:spcPts val="0"/>
                </a:spcBef>
                <a:spcAft>
                  <a:spcPts val="0"/>
                </a:spcAft>
                <a:buClr>
                  <a:srgbClr val="E50019"/>
                </a:buClr>
                <a:buSzPct val="80000"/>
                <a:buFont typeface="Wingdings" pitchFamily="2" charset="2"/>
                <a:buChar char="§"/>
                <a:tabLst/>
                <a:defRPr/>
              </a:pPr>
              <a:r>
                <a:rPr kumimoji="0" lang="fr-FR" sz="1600" b="1" i="0" u="none" strike="noStrike" kern="1200" cap="none" spc="0" normalizeH="0" baseline="0" noProof="0" dirty="0">
                  <a:ln>
                    <a:noFill/>
                  </a:ln>
                  <a:solidFill>
                    <a:srgbClr val="E50019"/>
                  </a:solidFill>
                  <a:effectLst/>
                  <a:uLnTx/>
                  <a:uFillTx/>
                  <a:latin typeface="Arial" panose="020B0604020202020204" pitchFamily="34" charset="0"/>
                  <a:ea typeface="+mn-ea"/>
                  <a:cs typeface="Arial" panose="020B0604020202020204" pitchFamily="34" charset="0"/>
                </a:rPr>
                <a:t>8</a:t>
              </a:r>
              <a:r>
                <a:rPr kumimoji="0" lang="fr-FR" sz="1200" b="1"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smtClean="0">
                  <a:ln>
                    <a:noFill/>
                  </a:ln>
                  <a:solidFill>
                    <a:srgbClr val="262626"/>
                  </a:solidFill>
                  <a:effectLst/>
                  <a:uLnTx/>
                  <a:uFillTx/>
                  <a:latin typeface="Arial" panose="020B0604020202020204" pitchFamily="34" charset="0"/>
                  <a:ea typeface="+mn-ea"/>
                  <a:cs typeface="Arial" panose="020B0604020202020204" pitchFamily="34" charset="0"/>
                </a:rPr>
                <a:t>research</a:t>
              </a:r>
              <a:r>
                <a:rPr kumimoji="0" lang="fr-FR" sz="1200" b="0"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 institutes</a:t>
              </a:r>
              <a:endParaRPr kumimoji="0" lang="fr-FR" sz="12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136525" marR="0" lvl="0" indent="-136525" algn="l" defTabSz="914400" rtl="0" eaLnBrk="1" fontAlgn="auto" latinLnBrk="0" hangingPunct="1">
                <a:lnSpc>
                  <a:spcPct val="100000"/>
                </a:lnSpc>
                <a:spcBef>
                  <a:spcPts val="0"/>
                </a:spcBef>
                <a:spcAft>
                  <a:spcPts val="0"/>
                </a:spcAft>
                <a:buClr>
                  <a:srgbClr val="E50019"/>
                </a:buClr>
                <a:buSzPct val="80000"/>
                <a:buFont typeface="Wingdings" pitchFamily="2" charset="2"/>
                <a:buChar char="§"/>
                <a:tabLst/>
                <a:defRPr/>
              </a:pPr>
              <a:r>
                <a:rPr kumimoji="0" lang="fr-FR" sz="1600" b="1" i="0" u="none" strike="noStrike" kern="1200" cap="none" spc="0" normalizeH="0" baseline="0" noProof="0" dirty="0">
                  <a:ln>
                    <a:noFill/>
                  </a:ln>
                  <a:solidFill>
                    <a:srgbClr val="E50019"/>
                  </a:solidFill>
                  <a:effectLst/>
                  <a:uLnTx/>
                  <a:uFillTx/>
                  <a:latin typeface="Arial" panose="020B0604020202020204" pitchFamily="34" charset="0"/>
                  <a:ea typeface="+mn-ea"/>
                  <a:cs typeface="Arial" panose="020B0604020202020204" pitchFamily="34" charset="0"/>
                </a:rPr>
                <a:t>1</a:t>
              </a:r>
              <a:r>
                <a:rPr kumimoji="0" lang="fr-FR" sz="1200" b="1"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smtClean="0">
                  <a:ln>
                    <a:noFill/>
                  </a:ln>
                  <a:solidFill>
                    <a:srgbClr val="262626"/>
                  </a:solidFill>
                  <a:effectLst/>
                  <a:uLnTx/>
                  <a:uFillTx/>
                  <a:latin typeface="Arial" panose="020B0604020202020204" pitchFamily="34" charset="0"/>
                  <a:ea typeface="+mn-ea"/>
                  <a:cs typeface="Arial" panose="020B0604020202020204" pitchFamily="34" charset="0"/>
                </a:rPr>
                <a:t>institute</a:t>
              </a:r>
              <a:r>
                <a:rPr kumimoji="0" lang="fr-FR" sz="1200" b="0" i="0" u="none" strike="noStrike" kern="1200" cap="none" spc="0" normalizeH="0" noProof="0" dirty="0" smtClean="0">
                  <a:ln>
                    <a:noFill/>
                  </a:ln>
                  <a:solidFill>
                    <a:srgbClr val="262626"/>
                  </a:solidFill>
                  <a:effectLst/>
                  <a:uLnTx/>
                  <a:uFillTx/>
                  <a:latin typeface="Arial" panose="020B0604020202020204" pitchFamily="34" charset="0"/>
                  <a:ea typeface="+mn-ea"/>
                  <a:cs typeface="Arial" panose="020B0604020202020204" pitchFamily="34" charset="0"/>
                </a:rPr>
                <a:t> for </a:t>
              </a:r>
              <a:r>
                <a:rPr kumimoji="0" lang="fr-FR" sz="1200" b="0"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formation (INSTN)</a:t>
              </a:r>
              <a:endParaRPr kumimoji="0" lang="fr-FR" sz="12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136525" marR="0" lvl="0" indent="-136525" algn="l" defTabSz="914400" rtl="0" eaLnBrk="1" fontAlgn="auto" latinLnBrk="0" hangingPunct="1">
                <a:lnSpc>
                  <a:spcPct val="100000"/>
                </a:lnSpc>
                <a:spcBef>
                  <a:spcPts val="0"/>
                </a:spcBef>
                <a:spcAft>
                  <a:spcPts val="0"/>
                </a:spcAft>
                <a:buClr>
                  <a:srgbClr val="E50019"/>
                </a:buClr>
                <a:buSzPct val="80000"/>
                <a:buFont typeface="Wingdings" pitchFamily="2" charset="2"/>
                <a:buChar char="§"/>
                <a:tabLst/>
                <a:defRPr/>
              </a:pPr>
              <a:r>
                <a:rPr kumimoji="0" lang="fr-FR" sz="1600" b="1" i="0" u="none" strike="noStrike" kern="1200" cap="none" spc="0" normalizeH="0" baseline="0" noProof="0" dirty="0">
                  <a:ln>
                    <a:noFill/>
                  </a:ln>
                  <a:solidFill>
                    <a:srgbClr val="E50019"/>
                  </a:solidFill>
                  <a:effectLst/>
                  <a:uLnTx/>
                  <a:uFillTx/>
                  <a:latin typeface="Arial" panose="020B0604020202020204" pitchFamily="34" charset="0"/>
                  <a:ea typeface="+mn-ea"/>
                  <a:cs typeface="Arial" panose="020B0604020202020204" pitchFamily="34" charset="0"/>
                </a:rPr>
                <a:t>7</a:t>
              </a:r>
              <a:r>
                <a:rPr kumimoji="0" lang="fr-FR" sz="1200" b="1"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 </a:t>
              </a:r>
              <a:r>
                <a:rPr kumimoji="0" lang="fr-FR" sz="1200" i="0" u="none" strike="noStrike" kern="1200" cap="none" spc="0" normalizeH="0" baseline="0" noProof="0" dirty="0" err="1" smtClean="0">
                  <a:ln>
                    <a:noFill/>
                  </a:ln>
                  <a:solidFill>
                    <a:srgbClr val="262626"/>
                  </a:solidFill>
                  <a:effectLst/>
                  <a:uLnTx/>
                  <a:uFillTx/>
                  <a:latin typeface="Arial" panose="020B0604020202020204" pitchFamily="34" charset="0"/>
                  <a:ea typeface="+mn-ea"/>
                  <a:cs typeface="Arial" panose="020B0604020202020204" pitchFamily="34" charset="0"/>
                </a:rPr>
                <a:t>nuclear</a:t>
              </a:r>
              <a:r>
                <a:rPr kumimoji="0" lang="fr-FR" sz="1200"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 installations </a:t>
              </a:r>
            </a:p>
            <a:p>
              <a:pPr marL="136525" marR="0" lvl="0" indent="-136525" algn="l" defTabSz="914400" rtl="0" eaLnBrk="1" fontAlgn="auto" latinLnBrk="0" hangingPunct="1">
                <a:lnSpc>
                  <a:spcPct val="100000"/>
                </a:lnSpc>
                <a:spcBef>
                  <a:spcPts val="0"/>
                </a:spcBef>
                <a:spcAft>
                  <a:spcPts val="0"/>
                </a:spcAft>
                <a:buClr>
                  <a:srgbClr val="E50019"/>
                </a:buClr>
                <a:buSzPct val="80000"/>
                <a:buFont typeface="Wingdings" pitchFamily="2" charset="2"/>
                <a:buChar char="§"/>
                <a:tabLst/>
                <a:defRPr/>
              </a:pPr>
              <a:r>
                <a:rPr kumimoji="0" lang="fr-FR" sz="1600" b="1" i="0" u="none" strike="noStrike" kern="1200" cap="none" spc="0" normalizeH="0" baseline="0" noProof="0" dirty="0" smtClean="0">
                  <a:ln>
                    <a:noFill/>
                  </a:ln>
                  <a:solidFill>
                    <a:srgbClr val="E50019"/>
                  </a:solidFill>
                  <a:effectLst/>
                  <a:uLnTx/>
                  <a:uFillTx/>
                  <a:latin typeface="Arial" panose="020B0604020202020204" pitchFamily="34" charset="0"/>
                  <a:ea typeface="+mn-ea"/>
                  <a:cs typeface="Arial" panose="020B0604020202020204" pitchFamily="34" charset="0"/>
                </a:rPr>
                <a:t>60</a:t>
              </a:r>
              <a:r>
                <a:rPr kumimoji="0" lang="fr-FR" sz="1200" b="1"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installations </a:t>
              </a:r>
              <a:r>
                <a:rPr kumimoji="0" lang="fr-FR" sz="1200" b="0" i="0" u="none" strike="noStrike" kern="1200" cap="none" spc="0" normalizeH="0" baseline="0" noProof="0" dirty="0" err="1" smtClean="0">
                  <a:ln>
                    <a:noFill/>
                  </a:ln>
                  <a:solidFill>
                    <a:srgbClr val="262626"/>
                  </a:solidFill>
                  <a:effectLst/>
                  <a:uLnTx/>
                  <a:uFillTx/>
                  <a:latin typeface="Arial" panose="020B0604020202020204" pitchFamily="34" charset="0"/>
                  <a:ea typeface="+mn-ea"/>
                  <a:cs typeface="Arial" panose="020B0604020202020204" pitchFamily="34" charset="0"/>
                </a:rPr>
                <a:t>classified</a:t>
              </a:r>
              <a:r>
                <a:rPr kumimoji="0" lang="fr-FR" sz="1200" b="0" i="0" u="none" strike="noStrike" kern="1200" cap="none" spc="0" normalizeH="0" noProof="0" dirty="0" smtClean="0">
                  <a:ln>
                    <a:noFill/>
                  </a:ln>
                  <a:solidFill>
                    <a:srgbClr val="262626"/>
                  </a:solidFill>
                  <a:effectLst/>
                  <a:uLnTx/>
                  <a:uFillTx/>
                  <a:latin typeface="Arial" panose="020B0604020202020204" pitchFamily="34" charset="0"/>
                  <a:ea typeface="+mn-ea"/>
                  <a:cs typeface="Arial" panose="020B0604020202020204" pitchFamily="34" charset="0"/>
                </a:rPr>
                <a:t> for</a:t>
              </a:r>
              <a:r>
                <a:rPr kumimoji="0" lang="fr-FR" sz="1200" b="0"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 </a:t>
              </a:r>
              <a:r>
                <a:rPr kumimoji="0" lang="fr-FR" sz="1200" b="0" i="0" u="none" strike="noStrike" kern="1200" cap="none" spc="0" normalizeH="0" baseline="0" noProof="0" dirty="0" err="1" smtClean="0">
                  <a:ln>
                    <a:noFill/>
                  </a:ln>
                  <a:solidFill>
                    <a:srgbClr val="262626"/>
                  </a:solidFill>
                  <a:effectLst/>
                  <a:uLnTx/>
                  <a:uFillTx/>
                  <a:latin typeface="Arial" panose="020B0604020202020204" pitchFamily="34" charset="0"/>
                  <a:ea typeface="+mn-ea"/>
                  <a:cs typeface="Arial" panose="020B0604020202020204" pitchFamily="34" charset="0"/>
                </a:rPr>
                <a:t>environment</a:t>
              </a:r>
              <a:r>
                <a:rPr kumimoji="0" lang="fr-FR" sz="1200" b="0"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 protection</a:t>
              </a:r>
              <a:endParaRPr kumimoji="0" lang="fr-FR" sz="12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136525" lvl="0" indent="-136525" rtl="0">
                <a:buClr>
                  <a:srgbClr val="E50019"/>
                </a:buClr>
                <a:buSzPct val="80000"/>
                <a:buFont typeface="Wingdings" pitchFamily="2" charset="2"/>
                <a:buChar char="§"/>
              </a:pPr>
              <a:r>
                <a:rPr kumimoji="0" lang="fr-FR" sz="1600" b="1" i="0" u="none" strike="noStrike" kern="1200" cap="none" spc="0" normalizeH="0" baseline="0" noProof="0" dirty="0">
                  <a:ln>
                    <a:noFill/>
                  </a:ln>
                  <a:solidFill>
                    <a:srgbClr val="E50019"/>
                  </a:solidFill>
                  <a:effectLst/>
                  <a:uLnTx/>
                  <a:uFillTx/>
                  <a:latin typeface="Arial" panose="020B0604020202020204" pitchFamily="34" charset="0"/>
                  <a:ea typeface="+mn-ea"/>
                  <a:cs typeface="Arial" panose="020B0604020202020204" pitchFamily="34" charset="0"/>
                </a:rPr>
                <a:t>11</a:t>
              </a:r>
              <a:r>
                <a:rPr kumimoji="0" lang="fr-FR" sz="1200" b="1"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 </a:t>
              </a:r>
              <a:r>
                <a:rPr lang="fr-FR" sz="1200" kern="1200" dirty="0">
                  <a:solidFill>
                    <a:srgbClr val="262626"/>
                  </a:solidFill>
                  <a:latin typeface="Arial" panose="020B0604020202020204" pitchFamily="34" charset="0"/>
                  <a:cs typeface="Arial" panose="020B0604020202020204" pitchFamily="34" charset="0"/>
                </a:rPr>
                <a:t>11 </a:t>
              </a:r>
              <a:r>
                <a:rPr lang="fr-FR" sz="1200" kern="1200" dirty="0" err="1">
                  <a:solidFill>
                    <a:srgbClr val="262626"/>
                  </a:solidFill>
                  <a:latin typeface="Arial" panose="020B0604020202020204" pitchFamily="34" charset="0"/>
                  <a:cs typeface="Arial" panose="020B0604020202020204" pitchFamily="34" charset="0"/>
                </a:rPr>
                <a:t>companies</a:t>
              </a:r>
              <a:r>
                <a:rPr lang="fr-FR" sz="1200" kern="1200" dirty="0">
                  <a:solidFill>
                    <a:srgbClr val="262626"/>
                  </a:solidFill>
                  <a:latin typeface="Arial" panose="020B0604020202020204" pitchFamily="34" charset="0"/>
                  <a:cs typeface="Arial" panose="020B0604020202020204" pitchFamily="34" charset="0"/>
                </a:rPr>
                <a:t> </a:t>
              </a:r>
              <a:r>
                <a:rPr lang="fr-FR" sz="1200" kern="1200" dirty="0" err="1">
                  <a:solidFill>
                    <a:srgbClr val="262626"/>
                  </a:solidFill>
                  <a:latin typeface="Arial" panose="020B0604020202020204" pitchFamily="34" charset="0"/>
                  <a:cs typeface="Arial" panose="020B0604020202020204" pitchFamily="34" charset="0"/>
                </a:rPr>
                <a:t>hosted</a:t>
              </a:r>
              <a:endParaRPr kumimoji="0" lang="fr-FR" sz="12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p:txBody>
        </p:sp>
      </p:grpSp>
      <p:sp>
        <p:nvSpPr>
          <p:cNvPr id="27" name="Titre 5">
            <a:extLst>
              <a:ext uri="{FF2B5EF4-FFF2-40B4-BE49-F238E27FC236}">
                <a16:creationId xmlns:a16="http://schemas.microsoft.com/office/drawing/2014/main" id="{90899421-A573-E5C8-088B-AA6E8A75E9DF}"/>
              </a:ext>
            </a:extLst>
          </p:cNvPr>
          <p:cNvSpPr>
            <a:spLocks noGrp="1"/>
          </p:cNvSpPr>
          <p:nvPr>
            <p:ph type="title"/>
          </p:nvPr>
        </p:nvSpPr>
        <p:spPr>
          <a:xfrm>
            <a:off x="731838" y="96722"/>
            <a:ext cx="10836275" cy="871827"/>
          </a:xfrm>
        </p:spPr>
        <p:txBody>
          <a:bodyPr lIns="0" tIns="0" rIns="0" bIns="0">
            <a:noAutofit/>
          </a:bodyPr>
          <a:lstStyle/>
          <a:p>
            <a:r>
              <a:rPr lang="fr-FR" dirty="0">
                <a:solidFill>
                  <a:schemeClr val="tx2"/>
                </a:solidFill>
                <a:latin typeface="+mj-lt"/>
                <a:cs typeface="+mj-cs"/>
              </a:rPr>
              <a:t>Saclay center in few </a:t>
            </a:r>
            <a:r>
              <a:rPr lang="fr-FR" dirty="0" err="1">
                <a:solidFill>
                  <a:schemeClr val="tx2"/>
                </a:solidFill>
                <a:latin typeface="+mj-lt"/>
                <a:cs typeface="+mj-cs"/>
              </a:rPr>
              <a:t>numbers</a:t>
            </a:r>
            <a:endParaRPr lang="fr-FR" dirty="0">
              <a:solidFill>
                <a:schemeClr val="tx2"/>
              </a:solidFill>
              <a:latin typeface="+mj-lt"/>
              <a:cs typeface="+mj-cs"/>
            </a:endParaRPr>
          </a:p>
        </p:txBody>
      </p:sp>
      <p:sp>
        <p:nvSpPr>
          <p:cNvPr id="26" name="ZoneTexte 25">
            <a:extLst>
              <a:ext uri="{FF2B5EF4-FFF2-40B4-BE49-F238E27FC236}">
                <a16:creationId xmlns:a16="http://schemas.microsoft.com/office/drawing/2014/main" id="{444B6AE2-0AB2-4B5F-4A74-CC9ED5790CB2}"/>
              </a:ext>
            </a:extLst>
          </p:cNvPr>
          <p:cNvSpPr txBox="1"/>
          <p:nvPr/>
        </p:nvSpPr>
        <p:spPr>
          <a:xfrm>
            <a:off x="5512034" y="2806088"/>
            <a:ext cx="3873856" cy="246221"/>
          </a:xfrm>
          <a:prstGeom prst="rect">
            <a:avLst/>
          </a:prstGeom>
          <a:noFill/>
        </p:spPr>
        <p:txBody>
          <a:bodyPr wrap="square" lIns="0" tIns="0" rIns="0" bIns="0"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5 </a:t>
            </a:r>
            <a:r>
              <a:rPr kumimoji="0" lang="fr-FR" sz="1600" b="1"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600 </a:t>
            </a:r>
            <a:r>
              <a:rPr kumimoji="0" lang="fr-FR" sz="1600" b="1" i="0" u="none" strike="noStrike" kern="1200" cap="none" spc="0" normalizeH="0" baseline="0" noProof="0" dirty="0" err="1" smtClean="0">
                <a:ln>
                  <a:noFill/>
                </a:ln>
                <a:solidFill>
                  <a:srgbClr val="262626"/>
                </a:solidFill>
                <a:effectLst/>
                <a:uLnTx/>
                <a:uFillTx/>
                <a:latin typeface="Arial" panose="020B0604020202020204" pitchFamily="34" charset="0"/>
                <a:ea typeface="+mn-ea"/>
                <a:cs typeface="Arial" panose="020B0604020202020204" pitchFamily="34" charset="0"/>
              </a:rPr>
              <a:t>CEA’s</a:t>
            </a:r>
            <a:r>
              <a:rPr kumimoji="0" lang="fr-FR" sz="1600" b="1" i="0" u="none" strike="noStrike" kern="1200" cap="none" spc="0" normalizeH="0" baseline="0" noProof="0" dirty="0" smtClean="0">
                <a:ln>
                  <a:noFill/>
                </a:ln>
                <a:solidFill>
                  <a:srgbClr val="262626"/>
                </a:solidFill>
                <a:effectLst/>
                <a:uLnTx/>
                <a:uFillTx/>
                <a:latin typeface="Arial" panose="020B0604020202020204" pitchFamily="34" charset="0"/>
                <a:ea typeface="+mn-ea"/>
                <a:cs typeface="Arial" panose="020B0604020202020204" pitchFamily="34" charset="0"/>
              </a:rPr>
              <a:t> </a:t>
            </a:r>
            <a:r>
              <a:rPr kumimoji="0" lang="fr-FR" sz="1600" b="1" i="0" u="none" strike="noStrike" kern="1200" cap="none" spc="0" normalizeH="0" baseline="0" noProof="0" dirty="0" err="1" smtClean="0">
                <a:ln>
                  <a:noFill/>
                </a:ln>
                <a:solidFill>
                  <a:srgbClr val="262626"/>
                </a:solidFill>
                <a:effectLst/>
                <a:uLnTx/>
                <a:uFillTx/>
                <a:latin typeface="Arial" panose="020B0604020202020204" pitchFamily="34" charset="0"/>
                <a:ea typeface="+mn-ea"/>
                <a:cs typeface="Arial" panose="020B0604020202020204" pitchFamily="34" charset="0"/>
              </a:rPr>
              <a:t>employees</a:t>
            </a:r>
            <a:endParaRPr kumimoji="0" lang="fr-FR" sz="12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grpSp>
        <p:nvGrpSpPr>
          <p:cNvPr id="5" name="Groupe 4">
            <a:extLst>
              <a:ext uri="{FF2B5EF4-FFF2-40B4-BE49-F238E27FC236}">
                <a16:creationId xmlns:a16="http://schemas.microsoft.com/office/drawing/2014/main" id="{7BD91A4F-91F8-4671-FDA9-7F5F03BCA305}"/>
              </a:ext>
            </a:extLst>
          </p:cNvPr>
          <p:cNvGrpSpPr/>
          <p:nvPr/>
        </p:nvGrpSpPr>
        <p:grpSpPr>
          <a:xfrm>
            <a:off x="5950878" y="1796840"/>
            <a:ext cx="3015542" cy="942237"/>
            <a:chOff x="5531407" y="1796840"/>
            <a:chExt cx="3015542" cy="942237"/>
          </a:xfrm>
        </p:grpSpPr>
        <p:sp>
          <p:nvSpPr>
            <p:cNvPr id="3" name="Espace réservé du contenu 2">
              <a:extLst>
                <a:ext uri="{FF2B5EF4-FFF2-40B4-BE49-F238E27FC236}">
                  <a16:creationId xmlns:a16="http://schemas.microsoft.com/office/drawing/2014/main" id="{F8AC958A-E83D-6744-61B7-3A6E189CA7FB}"/>
                </a:ext>
              </a:extLst>
            </p:cNvPr>
            <p:cNvSpPr txBox="1">
              <a:spLocks/>
            </p:cNvSpPr>
            <p:nvPr/>
          </p:nvSpPr>
          <p:spPr>
            <a:xfrm>
              <a:off x="6856408" y="1796840"/>
              <a:ext cx="1690541" cy="806551"/>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Clr>
                  <a:schemeClr val="accent1"/>
                </a:buClr>
                <a:buSzPct val="80000"/>
                <a:buFont typeface="Arial" panose="020B0604020202020204" pitchFamily="34" charset="0"/>
                <a:buChar char="►"/>
                <a:defRPr sz="1500" kern="1200">
                  <a:solidFill>
                    <a:schemeClr val="tx2"/>
                  </a:solidFill>
                  <a:latin typeface="+mn-lt"/>
                  <a:ea typeface="+mn-ea"/>
                  <a:cs typeface="+mn-cs"/>
                </a:defRPr>
              </a:lvl1pPr>
              <a:lvl2pPr marL="363538" indent="-1397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mn-cs"/>
                </a:defRPr>
              </a:lvl2pPr>
              <a:lvl3pPr marL="539750" indent="-165100" algn="l" defTabSz="914400" rtl="0" eaLnBrk="1" latinLnBrk="0" hangingPunct="1">
                <a:lnSpc>
                  <a:spcPct val="90000"/>
                </a:lnSpc>
                <a:spcBef>
                  <a:spcPts val="500"/>
                </a:spcBef>
                <a:buFont typeface="Arial" panose="020B0604020202020204" pitchFamily="34" charset="0"/>
                <a:buChar char="•"/>
                <a:defRPr sz="11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900"/>
                </a:spcBef>
                <a:spcAft>
                  <a:spcPts val="0"/>
                </a:spcAft>
                <a:buClr>
                  <a:srgbClr val="71BF44"/>
                </a:buClr>
                <a:buSzPct val="100000"/>
                <a:buFont typeface="Arial" panose="020B0604020202020204" pitchFamily="34" charset="0"/>
                <a:buNone/>
                <a:tabLst/>
                <a:defRPr/>
              </a:pPr>
              <a:r>
                <a:rPr kumimoji="0" lang="fr-FR" sz="4000" b="1" i="0" u="none" strike="noStrike" kern="1200" cap="none" spc="0" normalizeH="0" baseline="0" noProof="0" dirty="0">
                  <a:ln>
                    <a:noFill/>
                  </a:ln>
                  <a:solidFill>
                    <a:srgbClr val="DA837B"/>
                  </a:solidFill>
                  <a:effectLst/>
                  <a:uLnTx/>
                  <a:uFillTx/>
                  <a:latin typeface="Arial Black" panose="020B0604020202020204" pitchFamily="34" charset="0"/>
                  <a:ea typeface="Calibri" charset="0"/>
                  <a:cs typeface="Arial Black" panose="020B0604020202020204" pitchFamily="34" charset="0"/>
                </a:rPr>
                <a:t>7 000</a:t>
              </a:r>
              <a:r>
                <a:rPr kumimoji="0" lang="fr-FR" sz="4000" b="1" i="0" u="none" strike="noStrike" kern="1200" cap="none" spc="0" normalizeH="0" baseline="0" noProof="0" dirty="0">
                  <a:ln>
                    <a:noFill/>
                  </a:ln>
                  <a:solidFill>
                    <a:srgbClr val="DA837B"/>
                  </a:solidFill>
                  <a:effectLst/>
                  <a:uLnTx/>
                  <a:uFillTx/>
                  <a:latin typeface="Arial" panose="020B0604020202020204"/>
                  <a:ea typeface="Calibri" charset="0"/>
                  <a:cs typeface="Arial" panose="020B0604020202020204" pitchFamily="34" charset="0"/>
                </a:rPr>
                <a:t/>
              </a:r>
              <a:br>
                <a:rPr kumimoji="0" lang="fr-FR" sz="4000" b="1" i="0" u="none" strike="noStrike" kern="1200" cap="none" spc="0" normalizeH="0" baseline="0" noProof="0" dirty="0">
                  <a:ln>
                    <a:noFill/>
                  </a:ln>
                  <a:solidFill>
                    <a:srgbClr val="DA837B"/>
                  </a:solidFill>
                  <a:effectLst/>
                  <a:uLnTx/>
                  <a:uFillTx/>
                  <a:latin typeface="Arial" panose="020B0604020202020204"/>
                  <a:ea typeface="Calibri" charset="0"/>
                  <a:cs typeface="Arial" panose="020B0604020202020204" pitchFamily="34" charset="0"/>
                </a:rPr>
              </a:br>
              <a:r>
                <a:rPr kumimoji="0" lang="fr-FR" sz="1600" b="1" i="0" u="none" strike="noStrike" kern="1200" cap="none" spc="0" normalizeH="0" baseline="0" noProof="0" dirty="0" smtClean="0">
                  <a:ln>
                    <a:noFill/>
                  </a:ln>
                  <a:solidFill>
                    <a:srgbClr val="DA837B"/>
                  </a:solidFill>
                  <a:effectLst/>
                  <a:uLnTx/>
                  <a:uFillTx/>
                  <a:latin typeface="Arial Black" panose="020B0604020202020204" pitchFamily="34" charset="0"/>
                  <a:ea typeface="Calibri" charset="0"/>
                  <a:cs typeface="Arial Black" panose="020B0604020202020204" pitchFamily="34" charset="0"/>
                </a:rPr>
                <a:t>People in Saclay</a:t>
              </a:r>
              <a:r>
                <a:rPr kumimoji="0" lang="fr-FR" sz="2000" b="1" i="0" u="none" strike="noStrike" kern="1200" cap="none" spc="0" normalizeH="0" baseline="0" noProof="0" dirty="0">
                  <a:ln>
                    <a:noFill/>
                  </a:ln>
                  <a:solidFill>
                    <a:srgbClr val="3E4983"/>
                  </a:solidFill>
                  <a:effectLst/>
                  <a:uLnTx/>
                  <a:uFillTx/>
                  <a:latin typeface="Arial Black" panose="020B0604020202020204" pitchFamily="34" charset="0"/>
                  <a:ea typeface="Calibri" charset="0"/>
                  <a:cs typeface="Arial Black" panose="020B0604020202020204" pitchFamily="34" charset="0"/>
                </a:rPr>
                <a:t/>
              </a:r>
              <a:br>
                <a:rPr kumimoji="0" lang="fr-FR" sz="2000" b="1" i="0" u="none" strike="noStrike" kern="1200" cap="none" spc="0" normalizeH="0" baseline="0" noProof="0" dirty="0">
                  <a:ln>
                    <a:noFill/>
                  </a:ln>
                  <a:solidFill>
                    <a:srgbClr val="3E4983"/>
                  </a:solidFill>
                  <a:effectLst/>
                  <a:uLnTx/>
                  <a:uFillTx/>
                  <a:latin typeface="Arial Black" panose="020B0604020202020204" pitchFamily="34" charset="0"/>
                  <a:ea typeface="Calibri" charset="0"/>
                  <a:cs typeface="Arial Black" panose="020B0604020202020204" pitchFamily="34" charset="0"/>
                </a:rPr>
              </a:br>
              <a:endParaRPr kumimoji="0" lang="fr-FR" sz="1200" b="1" i="0" u="none" strike="noStrike" kern="1200" cap="none" spc="0" normalizeH="0" baseline="0" noProof="0" dirty="0">
                <a:ln>
                  <a:noFill/>
                </a:ln>
                <a:solidFill>
                  <a:srgbClr val="262626"/>
                </a:solidFill>
                <a:effectLst/>
                <a:uLnTx/>
                <a:uFillTx/>
                <a:latin typeface="Arial Black" panose="020B0604020202020204" pitchFamily="34" charset="0"/>
                <a:ea typeface="+mn-ea"/>
                <a:cs typeface="Arial Black" panose="020B0604020202020204" pitchFamily="34" charset="0"/>
              </a:endParaRPr>
            </a:p>
          </p:txBody>
        </p:sp>
        <p:pic>
          <p:nvPicPr>
            <p:cNvPr id="2" name="Image 1">
              <a:extLst>
                <a:ext uri="{FF2B5EF4-FFF2-40B4-BE49-F238E27FC236}">
                  <a16:creationId xmlns:a16="http://schemas.microsoft.com/office/drawing/2014/main" id="{538F0374-4D66-7552-1F23-8DC46C9DB96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31407" y="1811971"/>
              <a:ext cx="1256798" cy="927106"/>
            </a:xfrm>
            <a:prstGeom prst="rect">
              <a:avLst/>
            </a:prstGeom>
          </p:spPr>
        </p:pic>
      </p:grpSp>
      <p:sp>
        <p:nvSpPr>
          <p:cNvPr id="12" name="Rectangle 11">
            <a:extLst>
              <a:ext uri="{FF2B5EF4-FFF2-40B4-BE49-F238E27FC236}">
                <a16:creationId xmlns:a16="http://schemas.microsoft.com/office/drawing/2014/main" id="{D3FD7916-C4CB-DB7F-CBD4-8E2C9EB7C73A}"/>
              </a:ext>
            </a:extLst>
          </p:cNvPr>
          <p:cNvSpPr/>
          <p:nvPr/>
        </p:nvSpPr>
        <p:spPr>
          <a:xfrm flipH="1">
            <a:off x="11382280" y="1712896"/>
            <a:ext cx="809720" cy="809720"/>
          </a:xfrm>
          <a:prstGeom prst="rect">
            <a:avLst/>
          </a:prstGeom>
          <a:solidFill>
            <a:srgbClr val="67103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E9BEA41F-DED0-EEA0-D4D8-271603ABAB1E}"/>
              </a:ext>
            </a:extLst>
          </p:cNvPr>
          <p:cNvSpPr/>
          <p:nvPr/>
        </p:nvSpPr>
        <p:spPr>
          <a:xfrm rot="1472372" flipH="1">
            <a:off x="10917039" y="2884131"/>
            <a:ext cx="291252" cy="291252"/>
          </a:xfrm>
          <a:prstGeom prst="rect">
            <a:avLst/>
          </a:prstGeom>
          <a:solidFill>
            <a:srgbClr val="67103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45DB1C5-07E9-7CA5-1873-92219E14F5AB}"/>
              </a:ext>
            </a:extLst>
          </p:cNvPr>
          <p:cNvSpPr/>
          <p:nvPr/>
        </p:nvSpPr>
        <p:spPr>
          <a:xfrm rot="20020467" flipH="1">
            <a:off x="11433322" y="2690298"/>
            <a:ext cx="444652" cy="444652"/>
          </a:xfrm>
          <a:prstGeom prst="rect">
            <a:avLst/>
          </a:prstGeom>
          <a:solidFill>
            <a:srgbClr val="67103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8" name="Image 17" descr="Une image contenant carte, diagramme, Plan, croquis&#10;&#10;Description générée automatiquement">
            <a:extLst>
              <a:ext uri="{FF2B5EF4-FFF2-40B4-BE49-F238E27FC236}">
                <a16:creationId xmlns:a16="http://schemas.microsoft.com/office/drawing/2014/main" id="{25BC85EF-EA9C-F10C-B266-77F3DB6290D9}"/>
              </a:ext>
            </a:extLst>
          </p:cNvPr>
          <p:cNvPicPr>
            <a:picLocks noChangeAspect="1"/>
          </p:cNvPicPr>
          <p:nvPr/>
        </p:nvPicPr>
        <p:blipFill rotWithShape="1">
          <a:blip r:embed="rId4" cstate="email">
            <a:duotone>
              <a:prstClr val="black"/>
              <a:schemeClr val="accent3">
                <a:tint val="45000"/>
                <a:satMod val="400000"/>
              </a:schemeClr>
            </a:duotone>
            <a:extLst>
              <a:ext uri="{28A0092B-C50C-407E-A947-70E740481C1C}">
                <a14:useLocalDpi xmlns:a14="http://schemas.microsoft.com/office/drawing/2010/main"/>
              </a:ext>
            </a:extLst>
          </a:blip>
          <a:srcRect/>
          <a:stretch/>
        </p:blipFill>
        <p:spPr>
          <a:xfrm>
            <a:off x="-29420" y="1379518"/>
            <a:ext cx="4953290" cy="4953289"/>
          </a:xfrm>
          <a:prstGeom prst="rect">
            <a:avLst/>
          </a:prstGeom>
        </p:spPr>
      </p:pic>
      <p:sp>
        <p:nvSpPr>
          <p:cNvPr id="19" name="Rectangle 18">
            <a:extLst>
              <a:ext uri="{FF2B5EF4-FFF2-40B4-BE49-F238E27FC236}">
                <a16:creationId xmlns:a16="http://schemas.microsoft.com/office/drawing/2014/main" id="{2BD775A1-D05C-2AEF-83A0-087DF0D756E7}"/>
              </a:ext>
            </a:extLst>
          </p:cNvPr>
          <p:cNvSpPr/>
          <p:nvPr/>
        </p:nvSpPr>
        <p:spPr>
          <a:xfrm flipH="1">
            <a:off x="-772502" y="1462832"/>
            <a:ext cx="450498" cy="584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58E57B5F-0462-AE21-CCF6-6371A52D7FFA}"/>
              </a:ext>
            </a:extLst>
          </p:cNvPr>
          <p:cNvSpPr/>
          <p:nvPr/>
        </p:nvSpPr>
        <p:spPr>
          <a:xfrm rot="20020467" flipH="1">
            <a:off x="28964" y="1020161"/>
            <a:ext cx="247388" cy="321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2" name="Graphique 9">
            <a:extLst>
              <a:ext uri="{FF2B5EF4-FFF2-40B4-BE49-F238E27FC236}">
                <a16:creationId xmlns:a16="http://schemas.microsoft.com/office/drawing/2014/main" id="{C9D030B9-81D8-F31F-C387-9EFD8549E84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511469" y="1659922"/>
            <a:ext cx="628274" cy="645027"/>
          </a:xfrm>
          <a:prstGeom prst="rect">
            <a:avLst/>
          </a:prstGeom>
        </p:spPr>
      </p:pic>
      <p:sp>
        <p:nvSpPr>
          <p:cNvPr id="23" name="ZoneTexte 22">
            <a:extLst>
              <a:ext uri="{FF2B5EF4-FFF2-40B4-BE49-F238E27FC236}">
                <a16:creationId xmlns:a16="http://schemas.microsoft.com/office/drawing/2014/main" id="{1CE7703B-1002-56A4-7E91-EDD4875E91C4}"/>
              </a:ext>
            </a:extLst>
          </p:cNvPr>
          <p:cNvSpPr txBox="1"/>
          <p:nvPr/>
        </p:nvSpPr>
        <p:spPr>
          <a:xfrm>
            <a:off x="1486992" y="1707659"/>
            <a:ext cx="147860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DA837B">
                    <a:lumMod val="40000"/>
                    <a:lumOff val="60000"/>
                  </a:srgbClr>
                </a:solidFill>
                <a:effectLst/>
                <a:uLnTx/>
                <a:uFillTx/>
                <a:latin typeface="Arial" panose="020B0604020202020204" pitchFamily="34" charset="0"/>
                <a:ea typeface="+mn-ea"/>
                <a:cs typeface="Arial" panose="020B0604020202020204" pitchFamily="34" charset="0"/>
              </a:rPr>
              <a:t>Jouy-en-Josas</a:t>
            </a:r>
          </a:p>
        </p:txBody>
      </p:sp>
      <p:sp>
        <p:nvSpPr>
          <p:cNvPr id="28" name="ZoneTexte 27">
            <a:extLst>
              <a:ext uri="{FF2B5EF4-FFF2-40B4-BE49-F238E27FC236}">
                <a16:creationId xmlns:a16="http://schemas.microsoft.com/office/drawing/2014/main" id="{67478DB6-419B-3506-F93A-30C637BDAE1C}"/>
              </a:ext>
            </a:extLst>
          </p:cNvPr>
          <p:cNvSpPr txBox="1"/>
          <p:nvPr/>
        </p:nvSpPr>
        <p:spPr>
          <a:xfrm>
            <a:off x="589467" y="2674281"/>
            <a:ext cx="10076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DA837B">
                    <a:lumMod val="40000"/>
                    <a:lumOff val="60000"/>
                  </a:srgbClr>
                </a:solidFill>
                <a:effectLst/>
                <a:uLnTx/>
                <a:uFillTx/>
                <a:latin typeface="Arial" panose="020B0604020202020204" pitchFamily="34" charset="0"/>
                <a:ea typeface="+mn-ea"/>
                <a:cs typeface="Arial" panose="020B0604020202020204" pitchFamily="34" charset="0"/>
              </a:rPr>
              <a:t>Villiers-le-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DA837B">
                    <a:lumMod val="40000"/>
                    <a:lumOff val="60000"/>
                  </a:srgbClr>
                </a:solidFill>
                <a:effectLst/>
                <a:uLnTx/>
                <a:uFillTx/>
                <a:latin typeface="Arial" panose="020B0604020202020204" pitchFamily="34" charset="0"/>
                <a:ea typeface="+mn-ea"/>
                <a:cs typeface="Arial" panose="020B0604020202020204" pitchFamily="34" charset="0"/>
              </a:rPr>
              <a:t>Bâche</a:t>
            </a:r>
          </a:p>
        </p:txBody>
      </p:sp>
      <p:sp>
        <p:nvSpPr>
          <p:cNvPr id="30" name="ZoneTexte 29">
            <a:extLst>
              <a:ext uri="{FF2B5EF4-FFF2-40B4-BE49-F238E27FC236}">
                <a16:creationId xmlns:a16="http://schemas.microsoft.com/office/drawing/2014/main" id="{F43089AA-D714-E6C2-132D-A6E257A2785B}"/>
              </a:ext>
            </a:extLst>
          </p:cNvPr>
          <p:cNvSpPr txBox="1"/>
          <p:nvPr/>
        </p:nvSpPr>
        <p:spPr>
          <a:xfrm>
            <a:off x="1194515" y="5931387"/>
            <a:ext cx="12521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DA837B">
                    <a:lumMod val="40000"/>
                    <a:lumOff val="60000"/>
                  </a:srgbClr>
                </a:solidFill>
                <a:effectLst/>
                <a:uLnTx/>
                <a:uFillTx/>
                <a:latin typeface="Arial" panose="020B0604020202020204" pitchFamily="34" charset="0"/>
                <a:ea typeface="+mn-ea"/>
                <a:cs typeface="Arial" panose="020B0604020202020204" pitchFamily="34" charset="0"/>
              </a:rPr>
              <a:t>Saint-Aubin</a:t>
            </a:r>
          </a:p>
        </p:txBody>
      </p:sp>
      <p:sp>
        <p:nvSpPr>
          <p:cNvPr id="32" name="Rectangle 31">
            <a:extLst>
              <a:ext uri="{FF2B5EF4-FFF2-40B4-BE49-F238E27FC236}">
                <a16:creationId xmlns:a16="http://schemas.microsoft.com/office/drawing/2014/main" id="{DCF07BF4-6237-0FAE-ADE7-90268E2D0C01}"/>
              </a:ext>
            </a:extLst>
          </p:cNvPr>
          <p:cNvSpPr/>
          <p:nvPr/>
        </p:nvSpPr>
        <p:spPr>
          <a:xfrm rot="1472372" flipH="1">
            <a:off x="288183" y="1580106"/>
            <a:ext cx="162041" cy="210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3" name="Triangle 15">
            <a:extLst>
              <a:ext uri="{FF2B5EF4-FFF2-40B4-BE49-F238E27FC236}">
                <a16:creationId xmlns:a16="http://schemas.microsoft.com/office/drawing/2014/main" id="{4E124C10-495D-F11A-9602-A4C0D703CD36}"/>
              </a:ext>
            </a:extLst>
          </p:cNvPr>
          <p:cNvSpPr/>
          <p:nvPr/>
        </p:nvSpPr>
        <p:spPr>
          <a:xfrm>
            <a:off x="2127733" y="1551919"/>
            <a:ext cx="197122" cy="169933"/>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4" name="Triangle 19">
            <a:extLst>
              <a:ext uri="{FF2B5EF4-FFF2-40B4-BE49-F238E27FC236}">
                <a16:creationId xmlns:a16="http://schemas.microsoft.com/office/drawing/2014/main" id="{AE90E3D3-9FDE-E6BC-830D-55B95607CB6C}"/>
              </a:ext>
            </a:extLst>
          </p:cNvPr>
          <p:cNvSpPr/>
          <p:nvPr/>
        </p:nvSpPr>
        <p:spPr>
          <a:xfrm rot="16200000">
            <a:off x="375834" y="2827657"/>
            <a:ext cx="197122" cy="169933"/>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Triangle 25">
            <a:extLst>
              <a:ext uri="{FF2B5EF4-FFF2-40B4-BE49-F238E27FC236}">
                <a16:creationId xmlns:a16="http://schemas.microsoft.com/office/drawing/2014/main" id="{97176524-1BAE-858E-1065-D039166945E5}"/>
              </a:ext>
            </a:extLst>
          </p:cNvPr>
          <p:cNvSpPr/>
          <p:nvPr/>
        </p:nvSpPr>
        <p:spPr>
          <a:xfrm rot="10800000">
            <a:off x="1722041" y="6225822"/>
            <a:ext cx="197122" cy="169933"/>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ZoneTexte 7"/>
          <p:cNvSpPr txBox="1"/>
          <p:nvPr/>
        </p:nvSpPr>
        <p:spPr>
          <a:xfrm>
            <a:off x="9046627" y="736592"/>
            <a:ext cx="2311157" cy="923330"/>
          </a:xfrm>
          <a:prstGeom prst="rect">
            <a:avLst/>
          </a:prstGeom>
          <a:noFill/>
          <a:ln w="57150">
            <a:solidFill>
              <a:srgbClr val="AC0013"/>
            </a:solidFill>
          </a:ln>
        </p:spPr>
        <p:txBody>
          <a:bodyPr wrap="square" rtlCol="0">
            <a:spAutoFit/>
          </a:bodyPr>
          <a:lstStyle/>
          <a:p>
            <a:pPr algn="ctr"/>
            <a:r>
              <a:rPr lang="fr-FR" dirty="0" smtClean="0"/>
              <a:t>Saclay </a:t>
            </a:r>
            <a:r>
              <a:rPr lang="fr-FR" dirty="0" err="1" smtClean="0"/>
              <a:t>is</a:t>
            </a:r>
            <a:r>
              <a:rPr lang="fr-FR" dirty="0" smtClean="0"/>
              <a:t> the </a:t>
            </a:r>
            <a:r>
              <a:rPr lang="fr-FR" dirty="0" err="1" smtClean="0"/>
              <a:t>largest</a:t>
            </a:r>
            <a:r>
              <a:rPr lang="fr-FR" dirty="0" smtClean="0"/>
              <a:t> public </a:t>
            </a:r>
            <a:r>
              <a:rPr lang="fr-FR" dirty="0" err="1" smtClean="0"/>
              <a:t>research</a:t>
            </a:r>
            <a:r>
              <a:rPr lang="fr-FR" dirty="0" smtClean="0"/>
              <a:t> center in UE</a:t>
            </a:r>
            <a:endParaRPr lang="en-US" dirty="0"/>
          </a:p>
        </p:txBody>
      </p:sp>
      <p:sp>
        <p:nvSpPr>
          <p:cNvPr id="31" name="Espace réservé du contenu 2">
            <a:extLst>
              <a:ext uri="{FF2B5EF4-FFF2-40B4-BE49-F238E27FC236}">
                <a16:creationId xmlns:a16="http://schemas.microsoft.com/office/drawing/2014/main" id="{F8AC958A-E83D-6744-61B7-3A6E189CA7FB}"/>
              </a:ext>
            </a:extLst>
          </p:cNvPr>
          <p:cNvSpPr txBox="1">
            <a:spLocks/>
          </p:cNvSpPr>
          <p:nvPr/>
        </p:nvSpPr>
        <p:spPr>
          <a:xfrm>
            <a:off x="10111179" y="1909323"/>
            <a:ext cx="1114958" cy="483515"/>
          </a:xfrm>
          <a:prstGeom prst="rect">
            <a:avLst/>
          </a:prstGeom>
        </p:spPr>
        <p:txBody>
          <a:bodyPr vert="horz" wrap="square" lIns="0" tIns="0" rIns="0" bIns="0" rtlCol="0">
            <a:noAutofit/>
          </a:bodyPr>
          <a:lstStyle>
            <a:lvl1pPr marL="228600" indent="-228600" algn="l" defTabSz="914400" rtl="0" eaLnBrk="1" latinLnBrk="0" hangingPunct="1">
              <a:lnSpc>
                <a:spcPct val="90000"/>
              </a:lnSpc>
              <a:spcBef>
                <a:spcPts val="1000"/>
              </a:spcBef>
              <a:buClr>
                <a:schemeClr val="accent1"/>
              </a:buClr>
              <a:buSzPct val="80000"/>
              <a:buFont typeface="Arial" panose="020B0604020202020204" pitchFamily="34" charset="0"/>
              <a:buChar char="►"/>
              <a:defRPr sz="1500" kern="1200">
                <a:solidFill>
                  <a:schemeClr val="tx2"/>
                </a:solidFill>
                <a:latin typeface="+mn-lt"/>
                <a:ea typeface="+mn-ea"/>
                <a:cs typeface="+mn-cs"/>
              </a:defRPr>
            </a:lvl1pPr>
            <a:lvl2pPr marL="363538" indent="-139700" algn="l" defTabSz="914400" rtl="0" eaLnBrk="1" latinLnBrk="0" hangingPunct="1">
              <a:lnSpc>
                <a:spcPct val="90000"/>
              </a:lnSpc>
              <a:spcBef>
                <a:spcPts val="500"/>
              </a:spcBef>
              <a:buFont typeface="Arial" panose="020B0604020202020204" pitchFamily="34" charset="0"/>
              <a:buChar char="•"/>
              <a:defRPr sz="1200" kern="1200">
                <a:solidFill>
                  <a:schemeClr val="accent2"/>
                </a:solidFill>
                <a:latin typeface="+mn-lt"/>
                <a:ea typeface="+mn-ea"/>
                <a:cs typeface="+mn-cs"/>
              </a:defRPr>
            </a:lvl2pPr>
            <a:lvl3pPr marL="539750" indent="-165100" algn="l" defTabSz="914400" rtl="0" eaLnBrk="1" latinLnBrk="0" hangingPunct="1">
              <a:lnSpc>
                <a:spcPct val="90000"/>
              </a:lnSpc>
              <a:spcBef>
                <a:spcPts val="500"/>
              </a:spcBef>
              <a:buFont typeface="Arial" panose="020B0604020202020204" pitchFamily="34" charset="0"/>
              <a:buChar char="•"/>
              <a:defRPr sz="11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900"/>
              </a:spcBef>
              <a:spcAft>
                <a:spcPts val="0"/>
              </a:spcAft>
              <a:buClr>
                <a:srgbClr val="71BF44"/>
              </a:buClr>
              <a:buSzPct val="100000"/>
              <a:buFont typeface="Arial" panose="020B0604020202020204" pitchFamily="34" charset="0"/>
              <a:buNone/>
              <a:tabLst/>
              <a:defRPr/>
            </a:pPr>
            <a:r>
              <a:rPr kumimoji="0" lang="fr-FR" sz="1800" b="1" i="0" u="none" strike="noStrike" kern="1200" cap="none" spc="0" normalizeH="0" baseline="0" noProof="0" dirty="0" smtClean="0">
                <a:ln>
                  <a:noFill/>
                </a:ln>
                <a:solidFill>
                  <a:schemeClr val="tx1">
                    <a:lumMod val="50000"/>
                    <a:lumOff val="50000"/>
                  </a:schemeClr>
                </a:solidFill>
                <a:effectLst/>
                <a:uLnTx/>
                <a:uFillTx/>
                <a:latin typeface="Arial Black" panose="020B0604020202020204" pitchFamily="34" charset="0"/>
                <a:ea typeface="Calibri" charset="0"/>
                <a:cs typeface="Arial Black" panose="020B0604020202020204" pitchFamily="34" charset="0"/>
              </a:rPr>
              <a:t>8700</a:t>
            </a:r>
            <a:r>
              <a:rPr kumimoji="0" lang="fr-FR" sz="4000" b="1" i="0" u="none" strike="noStrike" kern="1200" cap="none" spc="0" normalizeH="0" baseline="0" noProof="0" dirty="0">
                <a:ln>
                  <a:noFill/>
                </a:ln>
                <a:solidFill>
                  <a:schemeClr val="tx1">
                    <a:lumMod val="50000"/>
                    <a:lumOff val="50000"/>
                  </a:schemeClr>
                </a:solidFill>
                <a:effectLst/>
                <a:uLnTx/>
                <a:uFillTx/>
                <a:latin typeface="Arial" panose="020B0604020202020204"/>
                <a:ea typeface="Calibri" charset="0"/>
                <a:cs typeface="Arial" panose="020B0604020202020204" pitchFamily="34" charset="0"/>
              </a:rPr>
              <a:t/>
            </a:r>
            <a:br>
              <a:rPr kumimoji="0" lang="fr-FR" sz="4000" b="1" i="0" u="none" strike="noStrike" kern="1200" cap="none" spc="0" normalizeH="0" baseline="0" noProof="0" dirty="0">
                <a:ln>
                  <a:noFill/>
                </a:ln>
                <a:solidFill>
                  <a:schemeClr val="tx1">
                    <a:lumMod val="50000"/>
                    <a:lumOff val="50000"/>
                  </a:schemeClr>
                </a:solidFill>
                <a:effectLst/>
                <a:uLnTx/>
                <a:uFillTx/>
                <a:latin typeface="Arial" panose="020B0604020202020204"/>
                <a:ea typeface="Calibri" charset="0"/>
                <a:cs typeface="Arial" panose="020B0604020202020204" pitchFamily="34" charset="0"/>
              </a:rPr>
            </a:br>
            <a:r>
              <a:rPr lang="fr-FR" sz="1600" b="1" dirty="0" err="1" smtClean="0">
                <a:solidFill>
                  <a:schemeClr val="tx1">
                    <a:lumMod val="50000"/>
                    <a:lumOff val="50000"/>
                  </a:schemeClr>
                </a:solidFill>
                <a:latin typeface="Arial Black" panose="020B0604020202020204" pitchFamily="34" charset="0"/>
                <a:ea typeface="Calibri" charset="0"/>
                <a:cs typeface="Arial" panose="020B0604020202020204" pitchFamily="34" charset="0"/>
              </a:rPr>
              <a:t>with</a:t>
            </a:r>
            <a:r>
              <a:rPr lang="fr-FR" sz="1600" b="1" dirty="0" smtClean="0">
                <a:solidFill>
                  <a:schemeClr val="tx1">
                    <a:lumMod val="50000"/>
                    <a:lumOff val="50000"/>
                  </a:schemeClr>
                </a:solidFill>
                <a:latin typeface="Arial Black" panose="020B0604020202020204" pitchFamily="34" charset="0"/>
                <a:ea typeface="Calibri" charset="0"/>
                <a:cs typeface="Arial" panose="020B0604020202020204" pitchFamily="34" charset="0"/>
              </a:rPr>
              <a:t> Fontenay    &amp; Evry</a:t>
            </a:r>
            <a:r>
              <a:rPr kumimoji="0" lang="fr-FR" sz="2000" b="1" i="0" u="none" strike="noStrike" kern="1200" cap="none" spc="0" normalizeH="0" baseline="0" noProof="0" dirty="0">
                <a:ln>
                  <a:noFill/>
                </a:ln>
                <a:solidFill>
                  <a:srgbClr val="3E4983"/>
                </a:solidFill>
                <a:effectLst/>
                <a:uLnTx/>
                <a:uFillTx/>
                <a:latin typeface="Arial Black" panose="020B0604020202020204" pitchFamily="34" charset="0"/>
                <a:ea typeface="Calibri" charset="0"/>
                <a:cs typeface="Arial Black" panose="020B0604020202020204" pitchFamily="34" charset="0"/>
              </a:rPr>
              <a:t/>
            </a:r>
            <a:br>
              <a:rPr kumimoji="0" lang="fr-FR" sz="2000" b="1" i="0" u="none" strike="noStrike" kern="1200" cap="none" spc="0" normalizeH="0" baseline="0" noProof="0" dirty="0">
                <a:ln>
                  <a:noFill/>
                </a:ln>
                <a:solidFill>
                  <a:srgbClr val="3E4983"/>
                </a:solidFill>
                <a:effectLst/>
                <a:uLnTx/>
                <a:uFillTx/>
                <a:latin typeface="Arial Black" panose="020B0604020202020204" pitchFamily="34" charset="0"/>
                <a:ea typeface="Calibri" charset="0"/>
                <a:cs typeface="Arial Black" panose="020B0604020202020204" pitchFamily="34" charset="0"/>
              </a:rPr>
            </a:br>
            <a:endParaRPr kumimoji="0" lang="fr-FR" sz="1200" b="1" i="0" u="none" strike="noStrike" kern="1200" cap="none" spc="0" normalizeH="0" baseline="0" noProof="0" dirty="0">
              <a:ln>
                <a:noFill/>
              </a:ln>
              <a:solidFill>
                <a:srgbClr val="262626"/>
              </a:solidFill>
              <a:effectLst/>
              <a:uLnTx/>
              <a:uFillTx/>
              <a:latin typeface="Arial Black" panose="020B0604020202020204" pitchFamily="34" charset="0"/>
              <a:ea typeface="+mn-ea"/>
              <a:cs typeface="Arial Black" panose="020B0604020202020204" pitchFamily="34" charset="0"/>
            </a:endParaRPr>
          </a:p>
        </p:txBody>
      </p:sp>
      <p:pic>
        <p:nvPicPr>
          <p:cNvPr id="37" name="Image 36">
            <a:extLst>
              <a:ext uri="{FF2B5EF4-FFF2-40B4-BE49-F238E27FC236}">
                <a16:creationId xmlns:a16="http://schemas.microsoft.com/office/drawing/2014/main" id="{538F0374-4D66-7552-1F23-8DC46C9DB966}"/>
              </a:ext>
            </a:extLst>
          </p:cNvPr>
          <p:cNvPicPr>
            <a:picLocks noChangeAspect="1"/>
          </p:cNvPicPr>
          <p:nvPr/>
        </p:nvPicPr>
        <p:blipFill>
          <a:blip r:embed="rId11" cstate="email">
            <a:extLst>
              <a:ext uri="{BEBA8EAE-BF5A-486C-A8C5-ECC9F3942E4B}">
                <a14:imgProps xmlns:a14="http://schemas.microsoft.com/office/drawing/2010/main">
                  <a14:imgLayer r:embed="rId12">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9639046" y="2027147"/>
            <a:ext cx="515923" cy="345935"/>
          </a:xfrm>
          <a:prstGeom prst="rect">
            <a:avLst/>
          </a:prstGeom>
        </p:spPr>
      </p:pic>
      <p:pic>
        <p:nvPicPr>
          <p:cNvPr id="38" name="Image 37">
            <a:extLst>
              <a:ext uri="{FF2B5EF4-FFF2-40B4-BE49-F238E27FC236}">
                <a16:creationId xmlns:a16="http://schemas.microsoft.com/office/drawing/2014/main" id="{F639A115-5152-7271-9CB8-D9294242F39C}"/>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200384" y="3511702"/>
            <a:ext cx="2753128" cy="2756291"/>
          </a:xfrm>
          <a:prstGeom prst="rect">
            <a:avLst/>
          </a:prstGeom>
        </p:spPr>
      </p:pic>
    </p:spTree>
    <p:extLst>
      <p:ext uri="{BB962C8B-B14F-4D97-AF65-F5344CB8AC3E}">
        <p14:creationId xmlns:p14="http://schemas.microsoft.com/office/powerpoint/2010/main" val="21345645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920CE0A-1984-CEB1-17C3-FCE3271FD6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2662" y="2037029"/>
            <a:ext cx="7869008" cy="4286816"/>
          </a:xfrm>
          <a:prstGeom prst="rect">
            <a:avLst/>
          </a:prstGeom>
        </p:spPr>
      </p:pic>
      <p:sp>
        <p:nvSpPr>
          <p:cNvPr id="4" name="Titre 3"/>
          <p:cNvSpPr>
            <a:spLocks noGrp="1"/>
          </p:cNvSpPr>
          <p:nvPr>
            <p:ph type="title"/>
          </p:nvPr>
        </p:nvSpPr>
        <p:spPr>
          <a:xfrm>
            <a:off x="694041" y="390618"/>
            <a:ext cx="10836275" cy="871827"/>
          </a:xfrm>
        </p:spPr>
        <p:txBody>
          <a:bodyPr>
            <a:noAutofit/>
          </a:bodyPr>
          <a:lstStyle/>
          <a:p>
            <a:r>
              <a:rPr lang="fr-FR" sz="2800" dirty="0" smtClean="0">
                <a:solidFill>
                  <a:schemeClr val="accent3">
                    <a:lumMod val="75000"/>
                  </a:schemeClr>
                </a:solidFill>
              </a:rPr>
              <a:t>CEA </a:t>
            </a:r>
            <a:r>
              <a:rPr lang="fr-FR" sz="2800" dirty="0" smtClean="0"/>
              <a:t>S</a:t>
            </a:r>
            <a:r>
              <a:rPr lang="fr-FR" sz="2800" dirty="0" smtClean="0">
                <a:solidFill>
                  <a:schemeClr val="accent3">
                    <a:lumMod val="75000"/>
                  </a:schemeClr>
                </a:solidFill>
              </a:rPr>
              <a:t>aclay in the </a:t>
            </a:r>
            <a:r>
              <a:rPr lang="fr-FR" sz="2800" dirty="0" err="1" smtClean="0">
                <a:solidFill>
                  <a:schemeClr val="accent3">
                    <a:lumMod val="75000"/>
                  </a:schemeClr>
                </a:solidFill>
              </a:rPr>
              <a:t>context</a:t>
            </a:r>
            <a:r>
              <a:rPr lang="fr-FR" sz="2800" dirty="0" smtClean="0">
                <a:solidFill>
                  <a:schemeClr val="accent3">
                    <a:lumMod val="75000"/>
                  </a:schemeClr>
                </a:solidFill>
              </a:rPr>
              <a:t> of Saclay « Plateau »  </a:t>
            </a:r>
            <a:r>
              <a:rPr lang="fr-FR" dirty="0"/>
              <a:t/>
            </a:r>
            <a:br>
              <a:rPr lang="fr-FR" dirty="0"/>
            </a:br>
            <a:r>
              <a:rPr lang="fr-FR" dirty="0">
                <a:solidFill>
                  <a:schemeClr val="accent3">
                    <a:lumMod val="75000"/>
                  </a:schemeClr>
                </a:solidFill>
              </a:rPr>
              <a:t/>
            </a:r>
            <a:br>
              <a:rPr lang="fr-FR" dirty="0">
                <a:solidFill>
                  <a:schemeClr val="accent3">
                    <a:lumMod val="75000"/>
                  </a:schemeClr>
                </a:solidFill>
              </a:rPr>
            </a:br>
            <a:endParaRPr lang="fr-FR" dirty="0">
              <a:solidFill>
                <a:schemeClr val="accent3">
                  <a:lumMod val="75000"/>
                </a:schemeClr>
              </a:solidFill>
            </a:endParaRPr>
          </a:p>
        </p:txBody>
      </p:sp>
      <p:pic>
        <p:nvPicPr>
          <p:cNvPr id="32" name="Image 31">
            <a:extLst>
              <a:ext uri="{FF2B5EF4-FFF2-40B4-BE49-F238E27FC236}">
                <a16:creationId xmlns:a16="http://schemas.microsoft.com/office/drawing/2014/main" id="{9179CD1E-C2F0-A935-0FF5-F71E67E2525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937020" y="5508948"/>
            <a:ext cx="1377330" cy="1019636"/>
          </a:xfrm>
          <a:prstGeom prst="rect">
            <a:avLst/>
          </a:prstGeom>
        </p:spPr>
      </p:pic>
      <p:sp>
        <p:nvSpPr>
          <p:cNvPr id="6" name="ZoneTexte 5"/>
          <p:cNvSpPr txBox="1"/>
          <p:nvPr/>
        </p:nvSpPr>
        <p:spPr>
          <a:xfrm>
            <a:off x="6112179" y="5436308"/>
            <a:ext cx="1768433" cy="253916"/>
          </a:xfrm>
          <a:prstGeom prst="rect">
            <a:avLst/>
          </a:prstGeom>
          <a:solidFill>
            <a:schemeClr val="bg1"/>
          </a:solidFill>
        </p:spPr>
        <p:txBody>
          <a:bodyPr wrap="none" rtlCol="0">
            <a:spAutoFit/>
          </a:bodyPr>
          <a:lstStyle/>
          <a:p>
            <a:r>
              <a:rPr lang="fr-FR" sz="1050" b="1" dirty="0" err="1" smtClean="0"/>
              <a:t>Schools</a:t>
            </a:r>
            <a:r>
              <a:rPr lang="fr-FR" sz="1050" b="1" dirty="0" smtClean="0"/>
              <a:t> and </a:t>
            </a:r>
            <a:r>
              <a:rPr lang="fr-FR" sz="1050" b="1" dirty="0" err="1" smtClean="0"/>
              <a:t>universities</a:t>
            </a:r>
            <a:endParaRPr lang="fr-FR" sz="1050" b="1" dirty="0" smtClean="0"/>
          </a:p>
        </p:txBody>
      </p:sp>
      <p:sp>
        <p:nvSpPr>
          <p:cNvPr id="10" name="ZoneTexte 9"/>
          <p:cNvSpPr txBox="1"/>
          <p:nvPr/>
        </p:nvSpPr>
        <p:spPr>
          <a:xfrm>
            <a:off x="6112179" y="5665636"/>
            <a:ext cx="1980029" cy="253916"/>
          </a:xfrm>
          <a:prstGeom prst="rect">
            <a:avLst/>
          </a:prstGeom>
          <a:solidFill>
            <a:schemeClr val="bg1"/>
          </a:solidFill>
        </p:spPr>
        <p:txBody>
          <a:bodyPr wrap="none" rtlCol="0">
            <a:spAutoFit/>
          </a:bodyPr>
          <a:lstStyle/>
          <a:p>
            <a:r>
              <a:rPr lang="fr-FR" sz="1050" b="1" dirty="0" err="1" smtClean="0"/>
              <a:t>Lab</a:t>
            </a:r>
            <a:r>
              <a:rPr lang="fr-FR" sz="1050" b="1" dirty="0" smtClean="0"/>
              <a:t> </a:t>
            </a:r>
            <a:r>
              <a:rPr lang="fr-FR" sz="1050" b="1" dirty="0" err="1" smtClean="0"/>
              <a:t>from</a:t>
            </a:r>
            <a:r>
              <a:rPr lang="fr-FR" sz="1050" b="1" dirty="0" smtClean="0"/>
              <a:t> </a:t>
            </a:r>
            <a:r>
              <a:rPr lang="fr-FR" sz="1050" b="1" dirty="0" err="1" smtClean="0"/>
              <a:t>private</a:t>
            </a:r>
            <a:r>
              <a:rPr lang="fr-FR" sz="1050" b="1" dirty="0" smtClean="0"/>
              <a:t> </a:t>
            </a:r>
            <a:r>
              <a:rPr lang="fr-FR" sz="1050" b="1" dirty="0" err="1" smtClean="0"/>
              <a:t>companies</a:t>
            </a:r>
            <a:endParaRPr lang="fr-FR" sz="1050" b="1" dirty="0" smtClean="0"/>
          </a:p>
        </p:txBody>
      </p:sp>
      <p:sp>
        <p:nvSpPr>
          <p:cNvPr id="11" name="ZoneTexte 10"/>
          <p:cNvSpPr txBox="1"/>
          <p:nvPr/>
        </p:nvSpPr>
        <p:spPr>
          <a:xfrm>
            <a:off x="6181748" y="5913438"/>
            <a:ext cx="814647" cy="253916"/>
          </a:xfrm>
          <a:prstGeom prst="rect">
            <a:avLst/>
          </a:prstGeom>
          <a:solidFill>
            <a:schemeClr val="bg1"/>
          </a:solidFill>
        </p:spPr>
        <p:txBody>
          <a:bodyPr wrap="none" rtlCol="0">
            <a:spAutoFit/>
          </a:bodyPr>
          <a:lstStyle/>
          <a:p>
            <a:r>
              <a:rPr lang="fr-FR" sz="1050" b="1" dirty="0" smtClean="0"/>
              <a:t>CEA sites</a:t>
            </a:r>
          </a:p>
        </p:txBody>
      </p:sp>
      <p:sp>
        <p:nvSpPr>
          <p:cNvPr id="7" name="Rectangle 6"/>
          <p:cNvSpPr/>
          <p:nvPr/>
        </p:nvSpPr>
        <p:spPr>
          <a:xfrm>
            <a:off x="5358061" y="4126116"/>
            <a:ext cx="137392" cy="108641"/>
          </a:xfrm>
          <a:prstGeom prst="rect">
            <a:avLst/>
          </a:prstGeom>
          <a:solidFill>
            <a:srgbClr val="9A5E9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13" name="Rectangle 12"/>
          <p:cNvSpPr/>
          <p:nvPr/>
        </p:nvSpPr>
        <p:spPr>
          <a:xfrm>
            <a:off x="5799628" y="4071796"/>
            <a:ext cx="137392" cy="108641"/>
          </a:xfrm>
          <a:prstGeom prst="rect">
            <a:avLst/>
          </a:prstGeom>
          <a:solidFill>
            <a:srgbClr val="9A5E9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14" name="Rectangle 13"/>
          <p:cNvSpPr/>
          <p:nvPr/>
        </p:nvSpPr>
        <p:spPr>
          <a:xfrm>
            <a:off x="5662236" y="3867057"/>
            <a:ext cx="137392" cy="108641"/>
          </a:xfrm>
          <a:prstGeom prst="rect">
            <a:avLst/>
          </a:prstGeom>
          <a:solidFill>
            <a:srgbClr val="9A5E9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15" name="Rectangle 14"/>
          <p:cNvSpPr/>
          <p:nvPr/>
        </p:nvSpPr>
        <p:spPr>
          <a:xfrm>
            <a:off x="5593540" y="4123850"/>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17" name="Rectangle 16"/>
          <p:cNvSpPr/>
          <p:nvPr/>
        </p:nvSpPr>
        <p:spPr>
          <a:xfrm>
            <a:off x="5148330" y="4232491"/>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18" name="Rectangle 17"/>
          <p:cNvSpPr/>
          <p:nvPr/>
        </p:nvSpPr>
        <p:spPr>
          <a:xfrm>
            <a:off x="5495453" y="4380643"/>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19" name="Rectangle 18"/>
          <p:cNvSpPr/>
          <p:nvPr/>
        </p:nvSpPr>
        <p:spPr>
          <a:xfrm>
            <a:off x="5010938" y="4448539"/>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20" name="Rectangle 19"/>
          <p:cNvSpPr/>
          <p:nvPr/>
        </p:nvSpPr>
        <p:spPr>
          <a:xfrm>
            <a:off x="5289365" y="4448539"/>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21" name="Rectangle 20"/>
          <p:cNvSpPr/>
          <p:nvPr/>
        </p:nvSpPr>
        <p:spPr>
          <a:xfrm>
            <a:off x="5490496" y="3971167"/>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22" name="Rectangle 21"/>
          <p:cNvSpPr/>
          <p:nvPr/>
        </p:nvSpPr>
        <p:spPr>
          <a:xfrm>
            <a:off x="3225043" y="4493806"/>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23" name="Rectangle 22"/>
          <p:cNvSpPr/>
          <p:nvPr/>
        </p:nvSpPr>
        <p:spPr>
          <a:xfrm>
            <a:off x="2703104" y="4354708"/>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24" name="Rectangle 23"/>
          <p:cNvSpPr/>
          <p:nvPr/>
        </p:nvSpPr>
        <p:spPr>
          <a:xfrm>
            <a:off x="5675964" y="4531312"/>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27" name="Espace réservé du contenu 1">
            <a:extLst>
              <a:ext uri="{FF2B5EF4-FFF2-40B4-BE49-F238E27FC236}">
                <a16:creationId xmlns:a16="http://schemas.microsoft.com/office/drawing/2014/main" id="{01F9B963-6BA2-12CA-0E73-FF4F98543DDD}"/>
              </a:ext>
            </a:extLst>
          </p:cNvPr>
          <p:cNvSpPr txBox="1">
            <a:spLocks/>
          </p:cNvSpPr>
          <p:nvPr/>
        </p:nvSpPr>
        <p:spPr>
          <a:xfrm>
            <a:off x="3992578" y="915005"/>
            <a:ext cx="8165945" cy="5317626"/>
          </a:xfrm>
          <a:prstGeom prst="rect">
            <a:avLst/>
          </a:prstGeom>
        </p:spPr>
        <p:txBody>
          <a:bodyPr>
            <a:normAutofit/>
          </a:bodyPr>
          <a:lst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r-FR" b="1" dirty="0" err="1" smtClean="0"/>
              <a:t>Largest</a:t>
            </a:r>
            <a:r>
              <a:rPr lang="fr-FR" b="1" dirty="0" smtClean="0"/>
              <a:t> concentration of </a:t>
            </a:r>
            <a:r>
              <a:rPr lang="fr-FR" b="1" dirty="0" err="1" smtClean="0"/>
              <a:t>scinentific</a:t>
            </a:r>
            <a:r>
              <a:rPr lang="fr-FR" b="1" dirty="0" smtClean="0"/>
              <a:t> </a:t>
            </a:r>
            <a:r>
              <a:rPr lang="fr-FR" b="1" dirty="0" err="1" smtClean="0"/>
              <a:t>activities</a:t>
            </a:r>
            <a:r>
              <a:rPr lang="fr-FR" b="1" dirty="0" smtClean="0"/>
              <a:t> in France</a:t>
            </a:r>
          </a:p>
          <a:p>
            <a:pPr marL="285750" indent="-285750">
              <a:buFont typeface="Arial" panose="020B0604020202020204" pitchFamily="34" charset="0"/>
              <a:buChar char="•"/>
            </a:pPr>
            <a:r>
              <a:rPr lang="fr-FR" b="1" dirty="0" err="1" smtClean="0"/>
              <a:t>Two</a:t>
            </a:r>
            <a:r>
              <a:rPr lang="fr-FR" b="1" dirty="0" smtClean="0"/>
              <a:t> </a:t>
            </a:r>
            <a:r>
              <a:rPr lang="fr-FR" b="1" dirty="0"/>
              <a:t>« </a:t>
            </a:r>
            <a:r>
              <a:rPr lang="fr-FR" b="1" dirty="0" err="1"/>
              <a:t>universities</a:t>
            </a:r>
            <a:r>
              <a:rPr lang="fr-FR" b="1" dirty="0"/>
              <a:t> » : </a:t>
            </a:r>
            <a:r>
              <a:rPr lang="fr-FR" b="1" dirty="0" smtClean="0">
                <a:solidFill>
                  <a:schemeClr val="accent6"/>
                </a:solidFill>
              </a:rPr>
              <a:t>Paris-Saclay </a:t>
            </a:r>
            <a:r>
              <a:rPr lang="fr-FR" b="1" dirty="0" err="1" smtClean="0">
                <a:solidFill>
                  <a:schemeClr val="accent6"/>
                </a:solidFill>
              </a:rPr>
              <a:t>University</a:t>
            </a:r>
            <a:r>
              <a:rPr lang="fr-FR" b="1" dirty="0" smtClean="0">
                <a:solidFill>
                  <a:schemeClr val="accent6"/>
                </a:solidFill>
              </a:rPr>
              <a:t> </a:t>
            </a:r>
            <a:r>
              <a:rPr lang="fr-FR" b="1" dirty="0" smtClean="0"/>
              <a:t>(of </a:t>
            </a:r>
            <a:r>
              <a:rPr lang="fr-FR" b="1" dirty="0" err="1"/>
              <a:t>which</a:t>
            </a:r>
            <a:r>
              <a:rPr lang="fr-FR" b="1" dirty="0"/>
              <a:t> CEA </a:t>
            </a:r>
            <a:r>
              <a:rPr lang="fr-FR" b="1" dirty="0" err="1"/>
              <a:t>is</a:t>
            </a:r>
            <a:r>
              <a:rPr lang="fr-FR" b="1" dirty="0"/>
              <a:t> </a:t>
            </a:r>
            <a:r>
              <a:rPr lang="fr-FR" b="1" dirty="0" err="1" smtClean="0"/>
              <a:t>member</a:t>
            </a:r>
            <a:r>
              <a:rPr lang="fr-FR" b="1" dirty="0" smtClean="0"/>
              <a:t>) </a:t>
            </a:r>
            <a:r>
              <a:rPr lang="fr-FR" b="1" dirty="0"/>
              <a:t>and </a:t>
            </a:r>
            <a:r>
              <a:rPr lang="fr-FR" b="1" dirty="0" smtClean="0">
                <a:solidFill>
                  <a:schemeClr val="accent5">
                    <a:lumMod val="75000"/>
                  </a:schemeClr>
                </a:solidFill>
              </a:rPr>
              <a:t>Institut </a:t>
            </a:r>
            <a:r>
              <a:rPr lang="fr-FR" b="1" dirty="0">
                <a:solidFill>
                  <a:schemeClr val="accent5">
                    <a:lumMod val="75000"/>
                  </a:schemeClr>
                </a:solidFill>
              </a:rPr>
              <a:t>Polytechnique de </a:t>
            </a:r>
            <a:r>
              <a:rPr lang="fr-FR" b="1" dirty="0" smtClean="0">
                <a:solidFill>
                  <a:schemeClr val="accent5">
                    <a:lumMod val="75000"/>
                  </a:schemeClr>
                </a:solidFill>
              </a:rPr>
              <a:t>Paris</a:t>
            </a:r>
          </a:p>
          <a:p>
            <a:pPr marL="285750" indent="-285750">
              <a:buFont typeface="Arial" panose="020B0604020202020204" pitchFamily="34" charset="0"/>
              <a:buChar char="•"/>
            </a:pPr>
            <a:r>
              <a:rPr lang="fr-FR" sz="2000" b="1" dirty="0"/>
              <a:t>I</a:t>
            </a:r>
            <a:r>
              <a:rPr lang="fr-FR" sz="2000" b="1" dirty="0" smtClean="0"/>
              <a:t>mportant place in France for </a:t>
            </a:r>
            <a:r>
              <a:rPr lang="fr-FR" sz="2000" b="1" dirty="0" err="1" smtClean="0"/>
              <a:t>Physics</a:t>
            </a:r>
            <a:r>
              <a:rPr lang="fr-FR" sz="2000" b="1" dirty="0" smtClean="0"/>
              <a:t> and </a:t>
            </a:r>
            <a:r>
              <a:rPr lang="fr-FR" sz="2000" b="1" dirty="0" err="1" smtClean="0"/>
              <a:t>Mathematics</a:t>
            </a:r>
            <a:endParaRPr lang="en-US" sz="2000" dirty="0" smtClean="0"/>
          </a:p>
          <a:p>
            <a:pPr marL="285750" indent="-285750">
              <a:buFont typeface="Arial" panose="020B0604020202020204" pitchFamily="34" charset="0"/>
              <a:buChar char="•"/>
            </a:pPr>
            <a:r>
              <a:rPr lang="fr-FR" sz="2000" b="1" dirty="0" err="1" smtClean="0"/>
              <a:t>Largest</a:t>
            </a:r>
            <a:r>
              <a:rPr lang="fr-FR" sz="2000" b="1" dirty="0" smtClean="0"/>
              <a:t> concentration of french </a:t>
            </a:r>
            <a:r>
              <a:rPr lang="fr-FR" sz="2000" b="1" dirty="0" err="1" smtClean="0"/>
              <a:t>famous</a:t>
            </a:r>
            <a:r>
              <a:rPr lang="fr-FR" sz="2000" b="1" dirty="0" smtClean="0"/>
              <a:t> engineering </a:t>
            </a:r>
            <a:r>
              <a:rPr lang="fr-FR" sz="2000" b="1" dirty="0" err="1" smtClean="0"/>
              <a:t>schools</a:t>
            </a:r>
            <a:endParaRPr lang="fr-FR" sz="2000" b="1" dirty="0" smtClean="0"/>
          </a:p>
          <a:p>
            <a:pPr marL="285750" indent="-285750">
              <a:buFont typeface="Arial" panose="020B0604020202020204" pitchFamily="34" charset="0"/>
              <a:buChar char="•"/>
            </a:pPr>
            <a:r>
              <a:rPr lang="fr-FR" sz="2000" b="1" dirty="0" err="1" smtClean="0"/>
              <a:t>Several</a:t>
            </a:r>
            <a:r>
              <a:rPr lang="fr-FR" sz="2000" b="1" dirty="0" smtClean="0"/>
              <a:t> </a:t>
            </a:r>
            <a:r>
              <a:rPr lang="fr-FR" sz="2000" b="1" dirty="0" err="1" smtClean="0"/>
              <a:t>Labs</a:t>
            </a:r>
            <a:r>
              <a:rPr lang="fr-FR" sz="2000" b="1" dirty="0" smtClean="0"/>
              <a:t> </a:t>
            </a:r>
            <a:r>
              <a:rPr lang="fr-FR" sz="2000" b="1" dirty="0" err="1" smtClean="0"/>
              <a:t>from</a:t>
            </a:r>
            <a:r>
              <a:rPr lang="fr-FR" sz="2000" b="1" dirty="0" smtClean="0"/>
              <a:t> </a:t>
            </a:r>
            <a:r>
              <a:rPr lang="fr-FR" sz="2000" b="1" dirty="0" err="1" smtClean="0"/>
              <a:t>private</a:t>
            </a:r>
            <a:r>
              <a:rPr lang="fr-FR" sz="2000" b="1" dirty="0" smtClean="0"/>
              <a:t> </a:t>
            </a:r>
            <a:r>
              <a:rPr lang="fr-FR" sz="2000" b="1" dirty="0" err="1" smtClean="0"/>
              <a:t>companies</a:t>
            </a:r>
            <a:endParaRPr lang="fr-FR" sz="2000" b="1" dirty="0" smtClean="0"/>
          </a:p>
        </p:txBody>
      </p:sp>
      <p:sp>
        <p:nvSpPr>
          <p:cNvPr id="28" name="Rectangle 27">
            <a:extLst>
              <a:ext uri="{FF2B5EF4-FFF2-40B4-BE49-F238E27FC236}">
                <a16:creationId xmlns:a16="http://schemas.microsoft.com/office/drawing/2014/main" id="{0A2749A9-DD97-18C8-575B-45E5AA1E57E1}"/>
              </a:ext>
            </a:extLst>
          </p:cNvPr>
          <p:cNvSpPr/>
          <p:nvPr/>
        </p:nvSpPr>
        <p:spPr>
          <a:xfrm>
            <a:off x="9899588" y="3109392"/>
            <a:ext cx="2012362" cy="1723549"/>
          </a:xfrm>
          <a:prstGeom prst="rect">
            <a:avLst/>
          </a:prstGeom>
        </p:spPr>
        <p:txBody>
          <a:bodyPr wrap="square" lIns="36000" tIns="0" rIns="36000" bIns="0">
            <a:spAutoFit/>
          </a:bodyPr>
          <a:lstStyle/>
          <a:p>
            <a:pPr algn="ctr"/>
            <a:r>
              <a:rPr lang="fr-FR" sz="2800" b="1" dirty="0" smtClean="0">
                <a:solidFill>
                  <a:schemeClr val="accent6"/>
                </a:solidFill>
                <a:latin typeface="Arial Black" panose="020B0604020202020204" pitchFamily="34" charset="0"/>
                <a:cs typeface="Arial Black" panose="020B0604020202020204" pitchFamily="34" charset="0"/>
              </a:rPr>
              <a:t>PSU:</a:t>
            </a:r>
          </a:p>
          <a:p>
            <a:pPr algn="ctr"/>
            <a:r>
              <a:rPr lang="fr-FR" sz="2800" b="1" dirty="0" err="1" smtClean="0">
                <a:solidFill>
                  <a:schemeClr val="accent6"/>
                </a:solidFill>
                <a:latin typeface="Arial Black" panose="020B0604020202020204" pitchFamily="34" charset="0"/>
                <a:cs typeface="Arial Black" panose="020B0604020202020204" pitchFamily="34" charset="0"/>
              </a:rPr>
              <a:t>Shangai</a:t>
            </a:r>
            <a:endParaRPr lang="fr-FR" sz="2800" b="1" dirty="0" smtClean="0">
              <a:solidFill>
                <a:schemeClr val="accent6"/>
              </a:solidFill>
              <a:latin typeface="Arial Black" panose="020B0604020202020204" pitchFamily="34" charset="0"/>
              <a:cs typeface="Arial Black" panose="020B0604020202020204" pitchFamily="34" charset="0"/>
            </a:endParaRPr>
          </a:p>
          <a:p>
            <a:pPr algn="ctr"/>
            <a:r>
              <a:rPr lang="fr-FR" sz="2800" b="1" dirty="0" err="1" smtClean="0">
                <a:solidFill>
                  <a:schemeClr val="accent6"/>
                </a:solidFill>
                <a:latin typeface="Arial Black" panose="020B0604020202020204" pitchFamily="34" charset="0"/>
                <a:cs typeface="Arial Black" panose="020B0604020202020204" pitchFamily="34" charset="0"/>
              </a:rPr>
              <a:t>Ranking</a:t>
            </a:r>
            <a:r>
              <a:rPr lang="fr-FR" sz="2800" b="1" dirty="0" smtClean="0">
                <a:solidFill>
                  <a:schemeClr val="accent6"/>
                </a:solidFill>
                <a:latin typeface="Arial Black" panose="020B0604020202020204" pitchFamily="34" charset="0"/>
                <a:cs typeface="Arial Black" panose="020B0604020202020204" pitchFamily="34" charset="0"/>
              </a:rPr>
              <a:t> </a:t>
            </a:r>
            <a:r>
              <a:rPr lang="fr-FR" sz="2800" b="1" dirty="0" smtClean="0">
                <a:solidFill>
                  <a:schemeClr val="accent6"/>
                </a:solidFill>
                <a:latin typeface="Arial Black" panose="020B0604020202020204" pitchFamily="34" charset="0"/>
                <a:cs typeface="Arial Black" panose="020B0604020202020204" pitchFamily="34" charset="0"/>
              </a:rPr>
              <a:t>2024 </a:t>
            </a:r>
            <a:r>
              <a:rPr lang="fr-FR" sz="2800" b="1" dirty="0" smtClean="0">
                <a:solidFill>
                  <a:schemeClr val="accent6"/>
                </a:solidFill>
                <a:latin typeface="Arial Black" panose="020B0604020202020204" pitchFamily="34" charset="0"/>
                <a:cs typeface="Arial Black" panose="020B0604020202020204" pitchFamily="34" charset="0"/>
              </a:rPr>
              <a:t>: </a:t>
            </a:r>
            <a:r>
              <a:rPr lang="fr-FR" sz="2800" b="1" dirty="0" smtClean="0">
                <a:solidFill>
                  <a:schemeClr val="accent6"/>
                </a:solidFill>
                <a:latin typeface="Arial Black" panose="020B0604020202020204" pitchFamily="34" charset="0"/>
                <a:cs typeface="Arial Black" panose="020B0604020202020204" pitchFamily="34" charset="0"/>
              </a:rPr>
              <a:t>12</a:t>
            </a:r>
            <a:endParaRPr lang="fr-FR" sz="1000" dirty="0">
              <a:solidFill>
                <a:schemeClr val="accent6"/>
              </a:solidFill>
            </a:endParaRPr>
          </a:p>
        </p:txBody>
      </p:sp>
      <p:pic>
        <p:nvPicPr>
          <p:cNvPr id="29" name="Image 28">
            <a:extLst>
              <a:ext uri="{FF2B5EF4-FFF2-40B4-BE49-F238E27FC236}">
                <a16:creationId xmlns:a16="http://schemas.microsoft.com/office/drawing/2014/main" id="{15ED5F0A-2305-FD26-9212-A452EA451FB6}"/>
              </a:ext>
            </a:extLst>
          </p:cNvPr>
          <p:cNvPicPr>
            <a:picLocks noChangeAspect="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a:ext>
            </a:extLst>
          </a:blip>
          <a:srcRect/>
          <a:stretch/>
        </p:blipFill>
        <p:spPr>
          <a:xfrm>
            <a:off x="9290651" y="3343816"/>
            <a:ext cx="737684" cy="764338"/>
          </a:xfrm>
          <a:prstGeom prst="rect">
            <a:avLst/>
          </a:prstGeom>
        </p:spPr>
      </p:pic>
      <p:sp>
        <p:nvSpPr>
          <p:cNvPr id="30" name="Rectangle 29"/>
          <p:cNvSpPr/>
          <p:nvPr/>
        </p:nvSpPr>
        <p:spPr>
          <a:xfrm>
            <a:off x="4248448" y="4178170"/>
            <a:ext cx="137392" cy="108641"/>
          </a:xfrm>
          <a:prstGeom prst="rect">
            <a:avLst/>
          </a:prstGeom>
          <a:solidFill>
            <a:srgbClr val="9A5E9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31" name="Rectangle 30"/>
          <p:cNvSpPr/>
          <p:nvPr/>
        </p:nvSpPr>
        <p:spPr>
          <a:xfrm>
            <a:off x="5113441" y="4081388"/>
            <a:ext cx="137392" cy="108641"/>
          </a:xfrm>
          <a:prstGeom prst="rect">
            <a:avLst/>
          </a:prstGeom>
          <a:solidFill>
            <a:srgbClr val="9A5E9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33" name="Rectangle 32"/>
          <p:cNvSpPr/>
          <p:nvPr/>
        </p:nvSpPr>
        <p:spPr>
          <a:xfrm>
            <a:off x="1819747" y="1268893"/>
            <a:ext cx="239290" cy="215875"/>
          </a:xfrm>
          <a:prstGeom prst="rect">
            <a:avLst/>
          </a:prstGeom>
          <a:solidFill>
            <a:srgbClr val="9A5E9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34" name="Rectangle 33"/>
          <p:cNvSpPr/>
          <p:nvPr/>
        </p:nvSpPr>
        <p:spPr>
          <a:xfrm>
            <a:off x="5848538" y="4019458"/>
            <a:ext cx="103489" cy="63656"/>
          </a:xfrm>
          <a:prstGeom prst="rect">
            <a:avLst/>
          </a:prstGeom>
          <a:solidFill>
            <a:srgbClr val="9A5E9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35" name="Rectangle 34"/>
          <p:cNvSpPr/>
          <p:nvPr/>
        </p:nvSpPr>
        <p:spPr>
          <a:xfrm>
            <a:off x="1465153" y="1016804"/>
            <a:ext cx="239290" cy="215875"/>
          </a:xfrm>
          <a:prstGeom prst="rect">
            <a:avLst/>
          </a:prstGeom>
          <a:solidFill>
            <a:srgbClr val="9A5E9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26" name="Rectangle à coins arrondis 25"/>
          <p:cNvSpPr/>
          <p:nvPr/>
        </p:nvSpPr>
        <p:spPr>
          <a:xfrm>
            <a:off x="5997704" y="4038139"/>
            <a:ext cx="208230" cy="140031"/>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36" name="Rectangle à coins arrondis 35"/>
          <p:cNvSpPr/>
          <p:nvPr/>
        </p:nvSpPr>
        <p:spPr>
          <a:xfrm flipH="1" flipV="1">
            <a:off x="5853784" y="4228619"/>
            <a:ext cx="124162" cy="81532"/>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37" name="Rectangle à coins arrondis 36"/>
          <p:cNvSpPr/>
          <p:nvPr/>
        </p:nvSpPr>
        <p:spPr>
          <a:xfrm flipH="1" flipV="1">
            <a:off x="6100798" y="4226530"/>
            <a:ext cx="124162" cy="66304"/>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38" name="Rectangle à coins arrondis 37"/>
          <p:cNvSpPr/>
          <p:nvPr/>
        </p:nvSpPr>
        <p:spPr>
          <a:xfrm flipH="1" flipV="1">
            <a:off x="5345871" y="4123850"/>
            <a:ext cx="160832" cy="121874"/>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39" name="ZoneTexte 38"/>
          <p:cNvSpPr txBox="1"/>
          <p:nvPr/>
        </p:nvSpPr>
        <p:spPr>
          <a:xfrm>
            <a:off x="10275683" y="5690224"/>
            <a:ext cx="184731" cy="369332"/>
          </a:xfrm>
          <a:prstGeom prst="rect">
            <a:avLst/>
          </a:prstGeom>
          <a:noFill/>
        </p:spPr>
        <p:txBody>
          <a:bodyPr wrap="none" rtlCol="0">
            <a:spAutoFit/>
          </a:bodyPr>
          <a:lstStyle/>
          <a:p>
            <a:endParaRPr lang="en-US" dirty="0"/>
          </a:p>
        </p:txBody>
      </p:sp>
      <p:sp>
        <p:nvSpPr>
          <p:cNvPr id="40" name="ZoneTexte 39"/>
          <p:cNvSpPr txBox="1"/>
          <p:nvPr/>
        </p:nvSpPr>
        <p:spPr>
          <a:xfrm>
            <a:off x="1704699" y="2716075"/>
            <a:ext cx="734414" cy="600164"/>
          </a:xfrm>
          <a:prstGeom prst="rect">
            <a:avLst/>
          </a:prstGeom>
          <a:solidFill>
            <a:srgbClr val="E3051C"/>
          </a:solidFill>
        </p:spPr>
        <p:txBody>
          <a:bodyPr wrap="square" rtlCol="0">
            <a:spAutoFit/>
          </a:bodyPr>
          <a:lstStyle/>
          <a:p>
            <a:r>
              <a:rPr lang="fr-FR" sz="1100" b="1" dirty="0" smtClean="0">
                <a:solidFill>
                  <a:schemeClr val="bg1"/>
                </a:solidFill>
              </a:rPr>
              <a:t>CEA Main </a:t>
            </a:r>
          </a:p>
          <a:p>
            <a:r>
              <a:rPr lang="fr-FR" sz="1100" b="1" dirty="0" smtClean="0">
                <a:solidFill>
                  <a:schemeClr val="bg1"/>
                </a:solidFill>
              </a:rPr>
              <a:t>center</a:t>
            </a:r>
            <a:endParaRPr lang="en-US" sz="1100" b="1" dirty="0">
              <a:solidFill>
                <a:schemeClr val="bg1"/>
              </a:solidFill>
            </a:endParaRPr>
          </a:p>
        </p:txBody>
      </p:sp>
      <p:sp>
        <p:nvSpPr>
          <p:cNvPr id="41" name="Rectangle 40"/>
          <p:cNvSpPr/>
          <p:nvPr/>
        </p:nvSpPr>
        <p:spPr>
          <a:xfrm>
            <a:off x="2379615" y="4388451"/>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cxnSp>
        <p:nvCxnSpPr>
          <p:cNvPr id="43" name="Connecteur droit avec flèche 42"/>
          <p:cNvCxnSpPr/>
          <p:nvPr/>
        </p:nvCxnSpPr>
        <p:spPr>
          <a:xfrm flipH="1" flipV="1">
            <a:off x="1933507" y="6713291"/>
            <a:ext cx="4291453"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3593754" y="6377534"/>
            <a:ext cx="620683" cy="369332"/>
          </a:xfrm>
          <a:prstGeom prst="rect">
            <a:avLst/>
          </a:prstGeom>
          <a:noFill/>
        </p:spPr>
        <p:txBody>
          <a:bodyPr wrap="none" rtlCol="0">
            <a:spAutoFit/>
          </a:bodyPr>
          <a:lstStyle/>
          <a:p>
            <a:r>
              <a:rPr lang="fr-FR" dirty="0" smtClean="0"/>
              <a:t>4km</a:t>
            </a:r>
            <a:endParaRPr lang="en-US" dirty="0"/>
          </a:p>
        </p:txBody>
      </p:sp>
      <p:cxnSp>
        <p:nvCxnSpPr>
          <p:cNvPr id="47" name="Connecteur droit avec flèche 46"/>
          <p:cNvCxnSpPr/>
          <p:nvPr/>
        </p:nvCxnSpPr>
        <p:spPr>
          <a:xfrm>
            <a:off x="623888" y="2453489"/>
            <a:ext cx="0" cy="425980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19898" y="3959961"/>
            <a:ext cx="620683" cy="369332"/>
          </a:xfrm>
          <a:prstGeom prst="rect">
            <a:avLst/>
          </a:prstGeom>
          <a:noFill/>
        </p:spPr>
        <p:txBody>
          <a:bodyPr wrap="none" rtlCol="0">
            <a:spAutoFit/>
          </a:bodyPr>
          <a:lstStyle/>
          <a:p>
            <a:r>
              <a:rPr lang="fr-FR" dirty="0" smtClean="0"/>
              <a:t>2km</a:t>
            </a:r>
            <a:endParaRPr lang="en-US" dirty="0"/>
          </a:p>
        </p:txBody>
      </p:sp>
      <p:sp>
        <p:nvSpPr>
          <p:cNvPr id="52" name="Rectangle à coins arrondis 51"/>
          <p:cNvSpPr/>
          <p:nvPr/>
        </p:nvSpPr>
        <p:spPr>
          <a:xfrm rot="19592378">
            <a:off x="3012529" y="4738860"/>
            <a:ext cx="1667314" cy="894465"/>
          </a:xfrm>
          <a:prstGeom prst="roundRect">
            <a:avLst/>
          </a:prstGeom>
          <a:solidFill>
            <a:srgbClr val="9A5E9F"/>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r>
              <a:rPr lang="fr-FR"/>
              <a:t>Orsay university</a:t>
            </a:r>
            <a:endParaRPr lang="en-US" dirty="0"/>
          </a:p>
        </p:txBody>
      </p:sp>
      <p:sp>
        <p:nvSpPr>
          <p:cNvPr id="53" name="Rectangle 52"/>
          <p:cNvSpPr/>
          <p:nvPr/>
        </p:nvSpPr>
        <p:spPr>
          <a:xfrm>
            <a:off x="2170842" y="2165822"/>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54" name="Rectangle 53"/>
          <p:cNvSpPr/>
          <p:nvPr/>
        </p:nvSpPr>
        <p:spPr>
          <a:xfrm>
            <a:off x="2552473" y="2961836"/>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55" name="Rectangle 54"/>
          <p:cNvSpPr/>
          <p:nvPr/>
        </p:nvSpPr>
        <p:spPr>
          <a:xfrm>
            <a:off x="2071906" y="2037029"/>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
        <p:nvSpPr>
          <p:cNvPr id="56" name="Rectangle 55"/>
          <p:cNvSpPr/>
          <p:nvPr/>
        </p:nvSpPr>
        <p:spPr>
          <a:xfrm>
            <a:off x="2512050" y="3102238"/>
            <a:ext cx="137392" cy="108641"/>
          </a:xfrm>
          <a:prstGeom prst="rect">
            <a:avLst/>
          </a:prstGeom>
          <a:solidFill>
            <a:srgbClr val="6C88A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pic>
        <p:nvPicPr>
          <p:cNvPr id="2" name="Image 1"/>
          <p:cNvPicPr>
            <a:picLocks noChangeAspect="1"/>
          </p:cNvPicPr>
          <p:nvPr/>
        </p:nvPicPr>
        <p:blipFill>
          <a:blip r:embed="rId6"/>
          <a:stretch>
            <a:fillRect/>
          </a:stretch>
        </p:blipFill>
        <p:spPr>
          <a:xfrm>
            <a:off x="9955135" y="4848208"/>
            <a:ext cx="1341167" cy="1888772"/>
          </a:xfrm>
          <a:prstGeom prst="rect">
            <a:avLst/>
          </a:prstGeom>
        </p:spPr>
      </p:pic>
      <p:sp>
        <p:nvSpPr>
          <p:cNvPr id="3" name="Rectangle à coins arrondis 2"/>
          <p:cNvSpPr/>
          <p:nvPr/>
        </p:nvSpPr>
        <p:spPr>
          <a:xfrm>
            <a:off x="9986334" y="5428425"/>
            <a:ext cx="1314779" cy="214331"/>
          </a:xfrm>
          <a:prstGeom prst="roundRect">
            <a:avLst/>
          </a:prstGeom>
          <a:noFill/>
          <a:ln>
            <a:solidFill>
              <a:srgbClr val="E3051C"/>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smtClean="0"/>
          </a:p>
        </p:txBody>
      </p:sp>
    </p:spTree>
    <p:extLst>
      <p:ext uri="{BB962C8B-B14F-4D97-AF65-F5344CB8AC3E}">
        <p14:creationId xmlns:p14="http://schemas.microsoft.com/office/powerpoint/2010/main" val="971556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5326" y="203842"/>
            <a:ext cx="10836275" cy="871827"/>
          </a:xfrm>
        </p:spPr>
        <p:txBody>
          <a:bodyPr/>
          <a:lstStyle/>
          <a:p>
            <a:r>
              <a:rPr lang="fr-FR" dirty="0" smtClean="0"/>
              <a:t>IRFU (Institute for </a:t>
            </a:r>
            <a:r>
              <a:rPr lang="fr-FR" dirty="0" err="1" smtClean="0"/>
              <a:t>Reasearch</a:t>
            </a:r>
            <a:r>
              <a:rPr lang="fr-FR" dirty="0" smtClean="0"/>
              <a:t> on Fondamental </a:t>
            </a:r>
            <a:r>
              <a:rPr lang="fr-FR" dirty="0" err="1" smtClean="0"/>
              <a:t>Laws</a:t>
            </a:r>
            <a:r>
              <a:rPr lang="fr-FR" dirty="0" smtClean="0"/>
              <a:t> of the </a:t>
            </a:r>
            <a:r>
              <a:rPr lang="fr-FR" dirty="0" err="1" smtClean="0"/>
              <a:t>Universe</a:t>
            </a:r>
            <a:r>
              <a:rPr lang="fr-FR" dirty="0" smtClean="0"/>
              <a:t>) in CEA</a:t>
            </a:r>
            <a:endParaRPr lang="en-US" dirty="0"/>
          </a:p>
        </p:txBody>
      </p:sp>
      <p:pic>
        <p:nvPicPr>
          <p:cNvPr id="3" name="Logo CEA"/>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4655840" y="1261632"/>
            <a:ext cx="666758" cy="666758"/>
          </a:xfrm>
          <a:prstGeom prst="rect">
            <a:avLst/>
          </a:prstGeom>
        </p:spPr>
      </p:pic>
      <p:graphicFrame>
        <p:nvGraphicFramePr>
          <p:cNvPr id="4" name="Diagramme 3"/>
          <p:cNvGraphicFramePr/>
          <p:nvPr>
            <p:extLst>
              <p:ext uri="{D42A27DB-BD31-4B8C-83A1-F6EECF244321}">
                <p14:modId xmlns:p14="http://schemas.microsoft.com/office/powerpoint/2010/main" val="3553743309"/>
              </p:ext>
            </p:extLst>
          </p:nvPr>
        </p:nvGraphicFramePr>
        <p:xfrm>
          <a:off x="2096781" y="3774956"/>
          <a:ext cx="6421357" cy="141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37"/>
          <p:cNvSpPr txBox="1">
            <a:spLocks noChangeArrowheads="1"/>
          </p:cNvSpPr>
          <p:nvPr/>
        </p:nvSpPr>
        <p:spPr bwMode="auto">
          <a:xfrm>
            <a:off x="4966447" y="5193755"/>
            <a:ext cx="1660701" cy="1077603"/>
          </a:xfrm>
          <a:prstGeom prst="rect">
            <a:avLst/>
          </a:prstGeom>
          <a:solidFill>
            <a:schemeClr val="tx2"/>
          </a:solidFill>
          <a:ln w="19050">
            <a:solidFill>
              <a:srgbClr val="FF0000"/>
            </a:solidFill>
            <a:miter lim="800000"/>
            <a:headEnd/>
            <a:tailEnd/>
          </a:ln>
          <a:effectLs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067" b="1" dirty="0" err="1">
                <a:solidFill>
                  <a:schemeClr val="bg1"/>
                </a:solidFill>
              </a:rPr>
              <a:t>Astrophysics</a:t>
            </a:r>
            <a:r>
              <a:rPr lang="fr-FR" sz="1067" b="1" dirty="0">
                <a:solidFill>
                  <a:schemeClr val="bg1"/>
                </a:solidFill>
              </a:rPr>
              <a:t>, High </a:t>
            </a:r>
            <a:r>
              <a:rPr lang="fr-FR" sz="1067" b="1" dirty="0" err="1">
                <a:solidFill>
                  <a:schemeClr val="bg1"/>
                </a:solidFill>
              </a:rPr>
              <a:t>Energy</a:t>
            </a:r>
            <a:r>
              <a:rPr lang="fr-FR" sz="1067" b="1" dirty="0">
                <a:solidFill>
                  <a:schemeClr val="bg1"/>
                </a:solidFill>
              </a:rPr>
              <a:t> </a:t>
            </a:r>
            <a:r>
              <a:rPr lang="fr-FR" sz="1067" b="1" dirty="0" err="1">
                <a:solidFill>
                  <a:schemeClr val="bg1"/>
                </a:solidFill>
              </a:rPr>
              <a:t>Physics</a:t>
            </a:r>
            <a:r>
              <a:rPr lang="fr-FR" sz="1067" b="1" dirty="0">
                <a:solidFill>
                  <a:schemeClr val="bg1"/>
                </a:solidFill>
              </a:rPr>
              <a:t>, </a:t>
            </a:r>
            <a:r>
              <a:rPr lang="fr-FR" sz="1067" b="1" dirty="0" err="1">
                <a:solidFill>
                  <a:schemeClr val="bg1"/>
                </a:solidFill>
              </a:rPr>
              <a:t>Nuclear</a:t>
            </a:r>
            <a:r>
              <a:rPr lang="fr-FR" sz="1067" b="1" dirty="0">
                <a:solidFill>
                  <a:schemeClr val="bg1"/>
                </a:solidFill>
              </a:rPr>
              <a:t> </a:t>
            </a:r>
            <a:r>
              <a:rPr lang="fr-FR" sz="1067" b="1" dirty="0" err="1">
                <a:solidFill>
                  <a:schemeClr val="bg1"/>
                </a:solidFill>
              </a:rPr>
              <a:t>Physics</a:t>
            </a:r>
            <a:r>
              <a:rPr lang="fr-FR" sz="1067" b="1" dirty="0">
                <a:solidFill>
                  <a:schemeClr val="bg1"/>
                </a:solidFill>
              </a:rPr>
              <a:t> and </a:t>
            </a:r>
            <a:r>
              <a:rPr lang="fr-FR" sz="1067" b="1" dirty="0" err="1">
                <a:solidFill>
                  <a:schemeClr val="bg1"/>
                </a:solidFill>
              </a:rPr>
              <a:t>associated</a:t>
            </a:r>
            <a:r>
              <a:rPr lang="fr-FR" sz="1067" b="1" dirty="0">
                <a:solidFill>
                  <a:schemeClr val="bg1"/>
                </a:solidFill>
              </a:rPr>
              <a:t> </a:t>
            </a:r>
            <a:r>
              <a:rPr lang="fr-FR" sz="1067" b="1" dirty="0" smtClean="0">
                <a:solidFill>
                  <a:schemeClr val="bg1"/>
                </a:solidFill>
              </a:rPr>
              <a:t>instrumentations</a:t>
            </a:r>
          </a:p>
          <a:p>
            <a:pPr algn="ctr" eaLnBrk="1" hangingPunct="1"/>
            <a:r>
              <a:rPr lang="fr-FR" sz="1067" b="1" dirty="0" smtClean="0">
                <a:solidFill>
                  <a:schemeClr val="bg1"/>
                </a:solidFill>
              </a:rPr>
              <a:t>~850</a:t>
            </a:r>
          </a:p>
          <a:p>
            <a:pPr algn="ctr" eaLnBrk="1" hangingPunct="1"/>
            <a:r>
              <a:rPr lang="fr-FR" sz="1067" b="1" dirty="0" smtClean="0">
                <a:solidFill>
                  <a:schemeClr val="bg1"/>
                </a:solidFill>
              </a:rPr>
              <a:t>F. </a:t>
            </a:r>
            <a:r>
              <a:rPr lang="fr-FR" sz="1067" b="1" dirty="0" err="1" smtClean="0">
                <a:solidFill>
                  <a:schemeClr val="bg1"/>
                </a:solidFill>
              </a:rPr>
              <a:t>Sabatie</a:t>
            </a:r>
            <a:endParaRPr lang="fr-FR" sz="1067" b="1" dirty="0">
              <a:solidFill>
                <a:schemeClr val="bg1"/>
              </a:solidFill>
            </a:endParaRPr>
          </a:p>
        </p:txBody>
      </p:sp>
      <p:cxnSp>
        <p:nvCxnSpPr>
          <p:cNvPr id="6" name="Connecteur droit avec flèche 5"/>
          <p:cNvCxnSpPr/>
          <p:nvPr/>
        </p:nvCxnSpPr>
        <p:spPr>
          <a:xfrm flipV="1">
            <a:off x="2944344" y="4864902"/>
            <a:ext cx="156755" cy="364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 Box 37"/>
          <p:cNvSpPr txBox="1">
            <a:spLocks noChangeArrowheads="1"/>
          </p:cNvSpPr>
          <p:nvPr/>
        </p:nvSpPr>
        <p:spPr bwMode="auto">
          <a:xfrm>
            <a:off x="7737799" y="4827275"/>
            <a:ext cx="961389" cy="297454"/>
          </a:xfrm>
          <a:prstGeom prst="rect">
            <a:avLst/>
          </a:prstGeom>
          <a:noFill/>
          <a:ln w="1905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333" b="1" i="1" dirty="0" err="1">
                <a:solidFill>
                  <a:schemeClr val="tx1">
                    <a:lumMod val="50000"/>
                    <a:lumOff val="50000"/>
                  </a:schemeClr>
                </a:solidFill>
              </a:rPr>
              <a:t>Genomics</a:t>
            </a:r>
            <a:endParaRPr lang="en-GB" sz="1333" b="1" i="1" dirty="0">
              <a:solidFill>
                <a:schemeClr val="tx1">
                  <a:lumMod val="50000"/>
                  <a:lumOff val="50000"/>
                </a:schemeClr>
              </a:solidFill>
            </a:endParaRPr>
          </a:p>
        </p:txBody>
      </p:sp>
      <p:sp>
        <p:nvSpPr>
          <p:cNvPr id="8" name="Text Box 37"/>
          <p:cNvSpPr txBox="1">
            <a:spLocks noChangeArrowheads="1"/>
          </p:cNvSpPr>
          <p:nvPr/>
        </p:nvSpPr>
        <p:spPr bwMode="auto">
          <a:xfrm>
            <a:off x="2476053" y="5167178"/>
            <a:ext cx="961389" cy="297454"/>
          </a:xfrm>
          <a:prstGeom prst="rect">
            <a:avLst/>
          </a:prstGeom>
          <a:noFill/>
          <a:ln w="1905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333" b="1" i="1" dirty="0">
                <a:solidFill>
                  <a:schemeClr val="tx1">
                    <a:lumMod val="50000"/>
                    <a:lumOff val="50000"/>
                  </a:schemeClr>
                </a:solidFill>
              </a:rPr>
              <a:t>Fusion</a:t>
            </a:r>
            <a:endParaRPr lang="en-GB" sz="1333" b="1" i="1" dirty="0">
              <a:solidFill>
                <a:schemeClr val="tx1">
                  <a:lumMod val="50000"/>
                  <a:lumOff val="50000"/>
                </a:schemeClr>
              </a:solidFill>
            </a:endParaRPr>
          </a:p>
        </p:txBody>
      </p:sp>
      <p:sp>
        <p:nvSpPr>
          <p:cNvPr id="9" name="Text Box 37"/>
          <p:cNvSpPr txBox="1">
            <a:spLocks noChangeArrowheads="1"/>
          </p:cNvSpPr>
          <p:nvPr/>
        </p:nvSpPr>
        <p:spPr bwMode="auto">
          <a:xfrm>
            <a:off x="3126724" y="5150970"/>
            <a:ext cx="1180411" cy="994824"/>
          </a:xfrm>
          <a:prstGeom prst="rect">
            <a:avLst/>
          </a:prstGeom>
          <a:noFill/>
          <a:ln w="1905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933" b="1" i="1" dirty="0">
                <a:solidFill>
                  <a:schemeClr val="tx1">
                    <a:lumMod val="50000"/>
                    <a:lumOff val="50000"/>
                  </a:schemeClr>
                </a:solidFill>
              </a:rPr>
              <a:t>Condensed </a:t>
            </a:r>
            <a:r>
              <a:rPr lang="fr-FR" sz="933" b="1" i="1" dirty="0" err="1">
                <a:solidFill>
                  <a:schemeClr val="tx1">
                    <a:lumMod val="50000"/>
                    <a:lumOff val="50000"/>
                  </a:schemeClr>
                </a:solidFill>
              </a:rPr>
              <a:t>matter</a:t>
            </a:r>
            <a:r>
              <a:rPr lang="fr-FR" sz="933" b="1" i="1" dirty="0">
                <a:solidFill>
                  <a:schemeClr val="tx1">
                    <a:lumMod val="50000"/>
                    <a:lumOff val="50000"/>
                  </a:schemeClr>
                </a:solidFill>
              </a:rPr>
              <a:t> </a:t>
            </a:r>
            <a:r>
              <a:rPr lang="fr-FR" sz="933" b="1" i="1" dirty="0" err="1">
                <a:solidFill>
                  <a:schemeClr val="tx1">
                    <a:lumMod val="50000"/>
                    <a:lumOff val="50000"/>
                  </a:schemeClr>
                </a:solidFill>
              </a:rPr>
              <a:t>physics</a:t>
            </a:r>
            <a:endParaRPr lang="fr-FR" sz="933" b="1" i="1" dirty="0">
              <a:solidFill>
                <a:schemeClr val="tx1">
                  <a:lumMod val="50000"/>
                  <a:lumOff val="50000"/>
                </a:schemeClr>
              </a:solidFill>
            </a:endParaRPr>
          </a:p>
          <a:p>
            <a:pPr algn="ctr" eaLnBrk="1" hangingPunct="1"/>
            <a:r>
              <a:rPr lang="fr-FR" sz="933" b="1" i="1" dirty="0">
                <a:solidFill>
                  <a:schemeClr val="tx1">
                    <a:lumMod val="50000"/>
                    <a:lumOff val="50000"/>
                  </a:schemeClr>
                </a:solidFill>
              </a:rPr>
              <a:t>Laser, nanosciences,</a:t>
            </a:r>
          </a:p>
          <a:p>
            <a:pPr algn="ctr" eaLnBrk="1" hangingPunct="1"/>
            <a:r>
              <a:rPr lang="fr-FR" sz="933" b="1" i="1" dirty="0" err="1">
                <a:solidFill>
                  <a:schemeClr val="tx1">
                    <a:lumMod val="50000"/>
                    <a:lumOff val="50000"/>
                  </a:schemeClr>
                </a:solidFill>
              </a:rPr>
              <a:t>Spintronic</a:t>
            </a:r>
            <a:r>
              <a:rPr lang="fr-FR" sz="933" b="1" i="1" dirty="0">
                <a:solidFill>
                  <a:schemeClr val="tx1">
                    <a:lumMod val="50000"/>
                    <a:lumOff val="50000"/>
                  </a:schemeClr>
                </a:solidFill>
              </a:rPr>
              <a:t>/ </a:t>
            </a:r>
            <a:r>
              <a:rPr lang="fr-FR" sz="933" b="1" i="1" dirty="0" err="1">
                <a:solidFill>
                  <a:schemeClr val="tx1">
                    <a:lumMod val="50000"/>
                    <a:lumOff val="50000"/>
                  </a:schemeClr>
                </a:solidFill>
              </a:rPr>
              <a:t>quantronic</a:t>
            </a:r>
            <a:r>
              <a:rPr lang="fr-FR" sz="1200" b="1" i="1" dirty="0">
                <a:solidFill>
                  <a:schemeClr val="tx1">
                    <a:lumMod val="50000"/>
                    <a:lumOff val="50000"/>
                  </a:schemeClr>
                </a:solidFill>
              </a:rPr>
              <a:t>…</a:t>
            </a:r>
            <a:endParaRPr lang="en-GB" sz="1200" b="1" i="1" dirty="0">
              <a:solidFill>
                <a:schemeClr val="tx1">
                  <a:lumMod val="50000"/>
                  <a:lumOff val="50000"/>
                </a:schemeClr>
              </a:solidFill>
            </a:endParaRPr>
          </a:p>
        </p:txBody>
      </p:sp>
      <p:sp>
        <p:nvSpPr>
          <p:cNvPr id="10" name="Text Box 37"/>
          <p:cNvSpPr txBox="1">
            <a:spLocks noChangeArrowheads="1"/>
          </p:cNvSpPr>
          <p:nvPr/>
        </p:nvSpPr>
        <p:spPr bwMode="auto">
          <a:xfrm>
            <a:off x="4966447" y="4806651"/>
            <a:ext cx="906005" cy="307777"/>
          </a:xfrm>
          <a:prstGeom prst="rect">
            <a:avLst/>
          </a:prstGeom>
          <a:noFill/>
          <a:ln w="1905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1400" b="1" i="1" dirty="0" err="1">
                <a:solidFill>
                  <a:schemeClr val="tx1">
                    <a:lumMod val="50000"/>
                    <a:lumOff val="50000"/>
                  </a:schemeClr>
                </a:solidFill>
              </a:rPr>
              <a:t>Climate</a:t>
            </a:r>
            <a:endParaRPr lang="en-GB" sz="1400" b="1" i="1" dirty="0">
              <a:solidFill>
                <a:schemeClr val="tx1">
                  <a:lumMod val="50000"/>
                  <a:lumOff val="50000"/>
                </a:schemeClr>
              </a:solidFill>
            </a:endParaRPr>
          </a:p>
        </p:txBody>
      </p:sp>
      <p:cxnSp>
        <p:nvCxnSpPr>
          <p:cNvPr id="11" name="Connecteur droit avec flèche 10"/>
          <p:cNvCxnSpPr/>
          <p:nvPr/>
        </p:nvCxnSpPr>
        <p:spPr>
          <a:xfrm>
            <a:off x="1915731" y="4194781"/>
            <a:ext cx="586555" cy="30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304370" y="4112519"/>
            <a:ext cx="1194558" cy="338554"/>
          </a:xfrm>
          <a:prstGeom prst="rect">
            <a:avLst/>
          </a:prstGeom>
          <a:noFill/>
        </p:spPr>
        <p:txBody>
          <a:bodyPr wrap="none" rtlCol="0">
            <a:spAutoFit/>
          </a:bodyPr>
          <a:lstStyle/>
          <a:p>
            <a:r>
              <a:rPr lang="fr-FR" sz="1600" i="1" dirty="0"/>
              <a:t>Live sciences</a:t>
            </a:r>
            <a:endParaRPr lang="en-US" sz="1600" i="1" dirty="0"/>
          </a:p>
        </p:txBody>
      </p:sp>
      <p:sp>
        <p:nvSpPr>
          <p:cNvPr id="13" name="ZoneTexte 12"/>
          <p:cNvSpPr txBox="1"/>
          <p:nvPr/>
        </p:nvSpPr>
        <p:spPr>
          <a:xfrm>
            <a:off x="3293061" y="4112519"/>
            <a:ext cx="766557" cy="338554"/>
          </a:xfrm>
          <a:prstGeom prst="rect">
            <a:avLst/>
          </a:prstGeom>
          <a:noFill/>
        </p:spPr>
        <p:txBody>
          <a:bodyPr wrap="none" rtlCol="0">
            <a:spAutoFit/>
          </a:bodyPr>
          <a:lstStyle/>
          <a:p>
            <a:r>
              <a:rPr lang="fr-FR" sz="1600" i="1" dirty="0" err="1"/>
              <a:t>Physics</a:t>
            </a:r>
            <a:endParaRPr lang="en-US" sz="1600" i="1" dirty="0"/>
          </a:p>
        </p:txBody>
      </p:sp>
      <p:cxnSp>
        <p:nvCxnSpPr>
          <p:cNvPr id="14" name="Connecteur droit avec flèche 13"/>
          <p:cNvCxnSpPr/>
          <p:nvPr/>
        </p:nvCxnSpPr>
        <p:spPr>
          <a:xfrm flipV="1">
            <a:off x="3713468" y="4864902"/>
            <a:ext cx="156755" cy="364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 Box 37"/>
          <p:cNvSpPr txBox="1">
            <a:spLocks noChangeArrowheads="1"/>
          </p:cNvSpPr>
          <p:nvPr/>
        </p:nvSpPr>
        <p:spPr bwMode="auto">
          <a:xfrm>
            <a:off x="916370" y="3889740"/>
            <a:ext cx="1180411" cy="666593"/>
          </a:xfrm>
          <a:prstGeom prst="rect">
            <a:avLst/>
          </a:prstGeom>
          <a:noFill/>
          <a:ln w="19050">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fr-FR" sz="933" b="1" i="1" dirty="0">
                <a:solidFill>
                  <a:schemeClr val="tx1">
                    <a:lumMod val="50000"/>
                    <a:lumOff val="50000"/>
                  </a:schemeClr>
                </a:solidFill>
              </a:rPr>
              <a:t>Nano sciences</a:t>
            </a:r>
          </a:p>
          <a:p>
            <a:pPr algn="ctr" eaLnBrk="1" hangingPunct="1"/>
            <a:r>
              <a:rPr lang="fr-FR" sz="933" b="1" i="1" dirty="0" err="1">
                <a:solidFill>
                  <a:schemeClr val="tx1">
                    <a:lumMod val="50000"/>
                    <a:lumOff val="50000"/>
                  </a:schemeClr>
                </a:solidFill>
              </a:rPr>
              <a:t>Quantronic</a:t>
            </a:r>
            <a:endParaRPr lang="fr-FR" sz="933" b="1" i="1" dirty="0">
              <a:solidFill>
                <a:schemeClr val="tx1">
                  <a:lumMod val="50000"/>
                  <a:lumOff val="50000"/>
                </a:schemeClr>
              </a:solidFill>
            </a:endParaRPr>
          </a:p>
          <a:p>
            <a:pPr algn="ctr" eaLnBrk="1" hangingPunct="1"/>
            <a:r>
              <a:rPr lang="fr-FR" sz="933" b="1" i="1" dirty="0" err="1">
                <a:solidFill>
                  <a:schemeClr val="tx1">
                    <a:lumMod val="50000"/>
                    <a:lumOff val="50000"/>
                  </a:schemeClr>
                </a:solidFill>
              </a:rPr>
              <a:t>Low</a:t>
            </a:r>
            <a:r>
              <a:rPr lang="fr-FR" sz="933" b="1" i="1" dirty="0">
                <a:solidFill>
                  <a:schemeClr val="tx1">
                    <a:lumMod val="50000"/>
                    <a:lumOff val="50000"/>
                  </a:schemeClr>
                </a:solidFill>
              </a:rPr>
              <a:t> </a:t>
            </a:r>
            <a:r>
              <a:rPr lang="fr-FR" sz="933" b="1" i="1" dirty="0" err="1">
                <a:solidFill>
                  <a:schemeClr val="tx1">
                    <a:lumMod val="50000"/>
                    <a:lumOff val="50000"/>
                  </a:schemeClr>
                </a:solidFill>
              </a:rPr>
              <a:t>temperatures</a:t>
            </a:r>
            <a:endParaRPr lang="fr-FR" sz="933" b="1" i="1" dirty="0">
              <a:solidFill>
                <a:schemeClr val="tx1">
                  <a:lumMod val="50000"/>
                  <a:lumOff val="50000"/>
                </a:schemeClr>
              </a:solidFill>
            </a:endParaRPr>
          </a:p>
          <a:p>
            <a:pPr algn="ctr" eaLnBrk="1" hangingPunct="1"/>
            <a:r>
              <a:rPr lang="fr-FR" sz="933" b="1" i="1" dirty="0">
                <a:solidFill>
                  <a:schemeClr val="tx1">
                    <a:lumMod val="50000"/>
                    <a:lumOff val="50000"/>
                  </a:schemeClr>
                </a:solidFill>
              </a:rPr>
              <a:t>…</a:t>
            </a:r>
            <a:endParaRPr lang="en-GB" sz="1200" b="1" i="1" dirty="0">
              <a:solidFill>
                <a:schemeClr val="tx1">
                  <a:lumMod val="50000"/>
                  <a:lumOff val="50000"/>
                </a:schemeClr>
              </a:solidFill>
            </a:endParaRPr>
          </a:p>
        </p:txBody>
      </p:sp>
      <p:sp>
        <p:nvSpPr>
          <p:cNvPr id="16" name="Rectangle 15"/>
          <p:cNvSpPr/>
          <p:nvPr/>
        </p:nvSpPr>
        <p:spPr>
          <a:xfrm>
            <a:off x="1697356" y="2432276"/>
            <a:ext cx="1449489" cy="101755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Direction </a:t>
            </a:r>
            <a:r>
              <a:rPr lang="fr-FR"/>
              <a:t>of </a:t>
            </a:r>
            <a:r>
              <a:rPr lang="fr-FR" err="1"/>
              <a:t>m</a:t>
            </a:r>
            <a:r>
              <a:rPr lang="fr-FR" smtClean="0"/>
              <a:t>ilitary </a:t>
            </a:r>
            <a:r>
              <a:rPr lang="fr-FR" dirty="0"/>
              <a:t>a</a:t>
            </a:r>
            <a:r>
              <a:rPr lang="fr-FR" smtClean="0"/>
              <a:t>pplications</a:t>
            </a:r>
            <a:endParaRPr lang="en-US" dirty="0"/>
          </a:p>
        </p:txBody>
      </p:sp>
      <p:sp>
        <p:nvSpPr>
          <p:cNvPr id="17" name="Rectangle 16"/>
          <p:cNvSpPr/>
          <p:nvPr/>
        </p:nvSpPr>
        <p:spPr>
          <a:xfrm>
            <a:off x="3582477" y="2461070"/>
            <a:ext cx="1241925" cy="81003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Direction </a:t>
            </a:r>
            <a:r>
              <a:rPr lang="fr-FR"/>
              <a:t>of </a:t>
            </a:r>
            <a:r>
              <a:rPr lang="fr-FR" smtClean="0"/>
              <a:t>energies</a:t>
            </a:r>
            <a:endParaRPr lang="en-US" dirty="0"/>
          </a:p>
        </p:txBody>
      </p:sp>
      <p:sp>
        <p:nvSpPr>
          <p:cNvPr id="18" name="Rectangle 17"/>
          <p:cNvSpPr/>
          <p:nvPr/>
        </p:nvSpPr>
        <p:spPr>
          <a:xfrm>
            <a:off x="7879789" y="2453286"/>
            <a:ext cx="1696011" cy="81003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Direction</a:t>
            </a:r>
            <a:r>
              <a:rPr lang="fr-FR" sz="1867" dirty="0"/>
              <a:t> </a:t>
            </a:r>
            <a:r>
              <a:rPr lang="fr-FR" sz="1867"/>
              <a:t>of </a:t>
            </a:r>
            <a:r>
              <a:rPr lang="fr-FR" sz="1867" dirty="0" err="1"/>
              <a:t>t</a:t>
            </a:r>
            <a:r>
              <a:rPr lang="fr-FR" sz="1867" smtClean="0"/>
              <a:t>echnological </a:t>
            </a:r>
            <a:r>
              <a:rPr lang="fr-FR" sz="1867" dirty="0" err="1"/>
              <a:t>research</a:t>
            </a:r>
            <a:endParaRPr lang="en-US" sz="1867" dirty="0"/>
          </a:p>
        </p:txBody>
      </p:sp>
      <p:sp>
        <p:nvSpPr>
          <p:cNvPr id="19" name="Rectangle 18"/>
          <p:cNvSpPr/>
          <p:nvPr/>
        </p:nvSpPr>
        <p:spPr>
          <a:xfrm>
            <a:off x="5448029" y="2453286"/>
            <a:ext cx="1433441" cy="81003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67" dirty="0"/>
              <a:t>Direction of basic sciences</a:t>
            </a:r>
            <a:endParaRPr lang="en-US" sz="1867" dirty="0"/>
          </a:p>
        </p:txBody>
      </p:sp>
      <p:sp>
        <p:nvSpPr>
          <p:cNvPr id="20" name="Rectangle 19"/>
          <p:cNvSpPr/>
          <p:nvPr/>
        </p:nvSpPr>
        <p:spPr>
          <a:xfrm>
            <a:off x="7750648" y="3489933"/>
            <a:ext cx="545312" cy="316497"/>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67" dirty="0"/>
              <a:t>LETI</a:t>
            </a:r>
            <a:endParaRPr lang="en-US" sz="1067" dirty="0"/>
          </a:p>
        </p:txBody>
      </p:sp>
      <p:cxnSp>
        <p:nvCxnSpPr>
          <p:cNvPr id="21" name="Connecteur droit 20"/>
          <p:cNvCxnSpPr/>
          <p:nvPr/>
        </p:nvCxnSpPr>
        <p:spPr>
          <a:xfrm flipH="1">
            <a:off x="2400584" y="2093490"/>
            <a:ext cx="632721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Connecteur droit 21"/>
          <p:cNvCxnSpPr>
            <a:endCxn id="18" idx="0"/>
          </p:cNvCxnSpPr>
          <p:nvPr/>
        </p:nvCxnSpPr>
        <p:spPr>
          <a:xfrm>
            <a:off x="8727795" y="2093490"/>
            <a:ext cx="0" cy="35979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163092" y="2094850"/>
            <a:ext cx="1657" cy="3531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4203452" y="2096494"/>
            <a:ext cx="1657" cy="3531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2400601" y="2093506"/>
            <a:ext cx="1657" cy="3531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5022035" y="1910668"/>
            <a:ext cx="0" cy="1636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a:off x="5448029" y="3263314"/>
            <a:ext cx="417499" cy="476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428308" y="3487387"/>
            <a:ext cx="545312" cy="316497"/>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67" smtClean="0"/>
              <a:t>LIS</a:t>
            </a:r>
            <a:endParaRPr lang="en-US" sz="1067" dirty="0"/>
          </a:p>
        </p:txBody>
      </p:sp>
      <p:sp>
        <p:nvSpPr>
          <p:cNvPr id="30" name="Rectangle 29"/>
          <p:cNvSpPr/>
          <p:nvPr/>
        </p:nvSpPr>
        <p:spPr>
          <a:xfrm>
            <a:off x="9106122" y="3484955"/>
            <a:ext cx="590278" cy="316497"/>
          </a:xfrm>
          <a:prstGeom prst="rect">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67" smtClean="0"/>
              <a:t>LITEN</a:t>
            </a:r>
            <a:endParaRPr lang="en-US" sz="1067" dirty="0"/>
          </a:p>
        </p:txBody>
      </p:sp>
      <p:cxnSp>
        <p:nvCxnSpPr>
          <p:cNvPr id="31" name="Connecteur droit avec flèche 30"/>
          <p:cNvCxnSpPr/>
          <p:nvPr/>
        </p:nvCxnSpPr>
        <p:spPr>
          <a:xfrm flipH="1" flipV="1">
            <a:off x="4649965" y="4910715"/>
            <a:ext cx="269539" cy="426572"/>
          </a:xfrm>
          <a:prstGeom prst="straightConnector1">
            <a:avLst/>
          </a:prstGeom>
          <a:ln>
            <a:solidFill>
              <a:srgbClr val="E5001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8144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Rectangle 206">
            <a:extLst>
              <a:ext uri="{FF2B5EF4-FFF2-40B4-BE49-F238E27FC236}">
                <a16:creationId xmlns:a16="http://schemas.microsoft.com/office/drawing/2014/main" id="{92E29A3D-D225-23DC-27BD-4802A18BEB10}"/>
              </a:ext>
            </a:extLst>
          </p:cNvPr>
          <p:cNvSpPr/>
          <p:nvPr/>
        </p:nvSpPr>
        <p:spPr>
          <a:xfrm>
            <a:off x="0" y="2581870"/>
            <a:ext cx="12192000" cy="3417523"/>
          </a:xfrm>
          <a:prstGeom prst="rect">
            <a:avLst/>
          </a:prstGeom>
          <a:solidFill>
            <a:schemeClr val="tx2">
              <a:lumMod val="20000"/>
              <a:lumOff val="80000"/>
              <a:alpha val="1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algn="ctr"/>
            <a:endParaRPr lang="fr-FR" dirty="0"/>
          </a:p>
        </p:txBody>
      </p:sp>
      <p:cxnSp>
        <p:nvCxnSpPr>
          <p:cNvPr id="237" name="Connecteur droit 236">
            <a:extLst>
              <a:ext uri="{FF2B5EF4-FFF2-40B4-BE49-F238E27FC236}">
                <a16:creationId xmlns:a16="http://schemas.microsoft.com/office/drawing/2014/main" id="{147209B2-03F1-45EE-4045-5A83BD95DB06}"/>
              </a:ext>
            </a:extLst>
          </p:cNvPr>
          <p:cNvCxnSpPr>
            <a:cxnSpLocks/>
            <a:endCxn id="101" idx="0"/>
          </p:cNvCxnSpPr>
          <p:nvPr/>
        </p:nvCxnSpPr>
        <p:spPr>
          <a:xfrm>
            <a:off x="11514289" y="3217939"/>
            <a:ext cx="1" cy="2091836"/>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35" name="Connecteur droit 234">
            <a:extLst>
              <a:ext uri="{FF2B5EF4-FFF2-40B4-BE49-F238E27FC236}">
                <a16:creationId xmlns:a16="http://schemas.microsoft.com/office/drawing/2014/main" id="{975718BD-B77C-BC12-ACC0-F0CC0FBE28F3}"/>
              </a:ext>
            </a:extLst>
          </p:cNvPr>
          <p:cNvCxnSpPr>
            <a:cxnSpLocks/>
          </p:cNvCxnSpPr>
          <p:nvPr/>
        </p:nvCxnSpPr>
        <p:spPr>
          <a:xfrm>
            <a:off x="10791148" y="3662192"/>
            <a:ext cx="0" cy="2357960"/>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31" name="Connecteur droit 230">
            <a:extLst>
              <a:ext uri="{FF2B5EF4-FFF2-40B4-BE49-F238E27FC236}">
                <a16:creationId xmlns:a16="http://schemas.microsoft.com/office/drawing/2014/main" id="{B3F8ABF0-2564-63D6-9697-172BAD298928}"/>
              </a:ext>
            </a:extLst>
          </p:cNvPr>
          <p:cNvCxnSpPr>
            <a:cxnSpLocks/>
          </p:cNvCxnSpPr>
          <p:nvPr/>
        </p:nvCxnSpPr>
        <p:spPr>
          <a:xfrm flipH="1">
            <a:off x="9905781" y="3224918"/>
            <a:ext cx="16931" cy="2309367"/>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30" name="Connecteur droit 229">
            <a:extLst>
              <a:ext uri="{FF2B5EF4-FFF2-40B4-BE49-F238E27FC236}">
                <a16:creationId xmlns:a16="http://schemas.microsoft.com/office/drawing/2014/main" id="{56E6682C-0D42-A5F6-C63A-DA3FEEB38051}"/>
              </a:ext>
            </a:extLst>
          </p:cNvPr>
          <p:cNvCxnSpPr>
            <a:cxnSpLocks/>
            <a:endCxn id="184" idx="2"/>
          </p:cNvCxnSpPr>
          <p:nvPr/>
        </p:nvCxnSpPr>
        <p:spPr>
          <a:xfrm>
            <a:off x="8497303" y="2736933"/>
            <a:ext cx="1893" cy="2790373"/>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29" name="Connecteur droit 228">
            <a:extLst>
              <a:ext uri="{FF2B5EF4-FFF2-40B4-BE49-F238E27FC236}">
                <a16:creationId xmlns:a16="http://schemas.microsoft.com/office/drawing/2014/main" id="{367812A2-5925-21D3-1E2F-7CCF0EAFC41C}"/>
              </a:ext>
            </a:extLst>
          </p:cNvPr>
          <p:cNvCxnSpPr>
            <a:cxnSpLocks/>
          </p:cNvCxnSpPr>
          <p:nvPr/>
        </p:nvCxnSpPr>
        <p:spPr>
          <a:xfrm>
            <a:off x="7575778" y="2730647"/>
            <a:ext cx="3786" cy="3281836"/>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27" name="Connecteur droit 226">
            <a:extLst>
              <a:ext uri="{FF2B5EF4-FFF2-40B4-BE49-F238E27FC236}">
                <a16:creationId xmlns:a16="http://schemas.microsoft.com/office/drawing/2014/main" id="{B16523D9-294A-B7DD-2422-16F4CDAFBD2E}"/>
              </a:ext>
            </a:extLst>
          </p:cNvPr>
          <p:cNvCxnSpPr>
            <a:cxnSpLocks/>
          </p:cNvCxnSpPr>
          <p:nvPr/>
        </p:nvCxnSpPr>
        <p:spPr>
          <a:xfrm>
            <a:off x="6585190" y="2727401"/>
            <a:ext cx="3786" cy="3281836"/>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26" name="Connecteur droit 225">
            <a:extLst>
              <a:ext uri="{FF2B5EF4-FFF2-40B4-BE49-F238E27FC236}">
                <a16:creationId xmlns:a16="http://schemas.microsoft.com/office/drawing/2014/main" id="{E4F2280E-266D-E484-84C5-72E66B1C8C20}"/>
              </a:ext>
            </a:extLst>
          </p:cNvPr>
          <p:cNvCxnSpPr>
            <a:cxnSpLocks/>
          </p:cNvCxnSpPr>
          <p:nvPr/>
        </p:nvCxnSpPr>
        <p:spPr>
          <a:xfrm flipH="1">
            <a:off x="5621448" y="2727401"/>
            <a:ext cx="1" cy="2799905"/>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225" name="Connecteur droit 224">
            <a:extLst>
              <a:ext uri="{FF2B5EF4-FFF2-40B4-BE49-F238E27FC236}">
                <a16:creationId xmlns:a16="http://schemas.microsoft.com/office/drawing/2014/main" id="{1160ABE4-FE12-9BE8-2A4F-48EBA76DEE65}"/>
              </a:ext>
            </a:extLst>
          </p:cNvPr>
          <p:cNvCxnSpPr>
            <a:cxnSpLocks/>
          </p:cNvCxnSpPr>
          <p:nvPr/>
        </p:nvCxnSpPr>
        <p:spPr>
          <a:xfrm flipH="1">
            <a:off x="4780784" y="2727401"/>
            <a:ext cx="1" cy="2799905"/>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grpSp>
        <p:nvGrpSpPr>
          <p:cNvPr id="244" name="Groupe 243">
            <a:extLst>
              <a:ext uri="{FF2B5EF4-FFF2-40B4-BE49-F238E27FC236}">
                <a16:creationId xmlns:a16="http://schemas.microsoft.com/office/drawing/2014/main" id="{F91C83C1-0F74-2E4A-99F7-208AF37139D2}"/>
              </a:ext>
            </a:extLst>
          </p:cNvPr>
          <p:cNvGrpSpPr/>
          <p:nvPr/>
        </p:nvGrpSpPr>
        <p:grpSpPr>
          <a:xfrm flipH="1">
            <a:off x="195285" y="1270959"/>
            <a:ext cx="1156621" cy="1542798"/>
            <a:chOff x="-47739" y="1314139"/>
            <a:chExt cx="1156621" cy="1542798"/>
          </a:xfrm>
        </p:grpSpPr>
        <p:sp>
          <p:nvSpPr>
            <p:cNvPr id="173" name="Rectangle 172">
              <a:extLst>
                <a:ext uri="{FF2B5EF4-FFF2-40B4-BE49-F238E27FC236}">
                  <a16:creationId xmlns:a16="http://schemas.microsoft.com/office/drawing/2014/main" id="{2C5F1B7D-730C-4C89-A1C9-00E13F7D50A8}"/>
                </a:ext>
              </a:extLst>
            </p:cNvPr>
            <p:cNvSpPr/>
            <p:nvPr/>
          </p:nvSpPr>
          <p:spPr>
            <a:xfrm flipH="1">
              <a:off x="299162" y="2047217"/>
              <a:ext cx="809720" cy="809720"/>
            </a:xfrm>
            <a:prstGeom prst="rect">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74" name="Rectangle 173">
              <a:extLst>
                <a:ext uri="{FF2B5EF4-FFF2-40B4-BE49-F238E27FC236}">
                  <a16:creationId xmlns:a16="http://schemas.microsoft.com/office/drawing/2014/main" id="{56D3803A-9898-D1A9-16C0-F91FD2206E5E}"/>
                </a:ext>
              </a:extLst>
            </p:cNvPr>
            <p:cNvSpPr/>
            <p:nvPr/>
          </p:nvSpPr>
          <p:spPr>
            <a:xfrm rot="1472372" flipH="1">
              <a:off x="-47739" y="1590981"/>
              <a:ext cx="291252" cy="291252"/>
            </a:xfrm>
            <a:prstGeom prst="rect">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75" name="Rectangle 174">
              <a:extLst>
                <a:ext uri="{FF2B5EF4-FFF2-40B4-BE49-F238E27FC236}">
                  <a16:creationId xmlns:a16="http://schemas.microsoft.com/office/drawing/2014/main" id="{919EC8C5-ADD0-EB57-D317-49080B794D52}"/>
                </a:ext>
              </a:extLst>
            </p:cNvPr>
            <p:cNvSpPr/>
            <p:nvPr/>
          </p:nvSpPr>
          <p:spPr>
            <a:xfrm rot="20020467" flipH="1">
              <a:off x="430892" y="1314139"/>
              <a:ext cx="444652" cy="444652"/>
            </a:xfrm>
            <a:prstGeom prst="rect">
              <a:avLst/>
            </a:pr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grpSp>
      <p:sp>
        <p:nvSpPr>
          <p:cNvPr id="5" name="Titre 12">
            <a:extLst>
              <a:ext uri="{FF2B5EF4-FFF2-40B4-BE49-F238E27FC236}">
                <a16:creationId xmlns:a16="http://schemas.microsoft.com/office/drawing/2014/main" id="{E1BB2DD3-45C9-C2A8-1DFA-DF806D4A8031}"/>
              </a:ext>
            </a:extLst>
          </p:cNvPr>
          <p:cNvSpPr>
            <a:spLocks noGrp="1"/>
          </p:cNvSpPr>
          <p:nvPr>
            <p:ph type="title"/>
          </p:nvPr>
        </p:nvSpPr>
        <p:spPr>
          <a:xfrm>
            <a:off x="623888" y="428721"/>
            <a:ext cx="11734092" cy="871827"/>
          </a:xfrm>
        </p:spPr>
        <p:txBody>
          <a:bodyPr lIns="0" tIns="0" rIns="0" bIns="0">
            <a:normAutofit/>
          </a:bodyPr>
          <a:lstStyle/>
          <a:p>
            <a:r>
              <a:rPr lang="fr-FR" sz="3100" dirty="0" smtClean="0">
                <a:solidFill>
                  <a:schemeClr val="tx2"/>
                </a:solidFill>
              </a:rPr>
              <a:t>Saclay: inter and </a:t>
            </a:r>
            <a:r>
              <a:rPr lang="fr-FR" sz="3100" dirty="0" err="1" smtClean="0">
                <a:solidFill>
                  <a:schemeClr val="tx2"/>
                </a:solidFill>
              </a:rPr>
              <a:t>multiplisciplinary</a:t>
            </a:r>
            <a:r>
              <a:rPr lang="fr-FR" sz="3100" dirty="0" smtClean="0">
                <a:solidFill>
                  <a:schemeClr val="tx2"/>
                </a:solidFill>
              </a:rPr>
              <a:t> </a:t>
            </a:r>
            <a:r>
              <a:rPr lang="fr-FR" sz="3100" dirty="0" err="1" smtClean="0">
                <a:solidFill>
                  <a:schemeClr val="tx2"/>
                </a:solidFill>
              </a:rPr>
              <a:t>researches</a:t>
            </a:r>
            <a:endParaRPr lang="fr-FR" sz="3100" dirty="0">
              <a:solidFill>
                <a:schemeClr val="tx2"/>
              </a:solidFill>
            </a:endParaRPr>
          </a:p>
        </p:txBody>
      </p:sp>
      <p:cxnSp>
        <p:nvCxnSpPr>
          <p:cNvPr id="7" name="Connecteur droit 6">
            <a:extLst>
              <a:ext uri="{FF2B5EF4-FFF2-40B4-BE49-F238E27FC236}">
                <a16:creationId xmlns:a16="http://schemas.microsoft.com/office/drawing/2014/main" id="{69402A4B-29D4-362E-3762-99724B30F9D5}"/>
              </a:ext>
            </a:extLst>
          </p:cNvPr>
          <p:cNvCxnSpPr>
            <a:cxnSpLocks/>
            <a:endCxn id="108" idx="1"/>
          </p:cNvCxnSpPr>
          <p:nvPr/>
        </p:nvCxnSpPr>
        <p:spPr>
          <a:xfrm>
            <a:off x="2491300" y="3069504"/>
            <a:ext cx="8882808" cy="2904"/>
          </a:xfrm>
          <a:prstGeom prst="line">
            <a:avLst/>
          </a:prstGeom>
          <a:ln w="12700">
            <a:solidFill>
              <a:srgbClr val="FFCD3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90B15523-18D4-982B-E936-DF6BCD5CCB68}"/>
              </a:ext>
            </a:extLst>
          </p:cNvPr>
          <p:cNvCxnSpPr>
            <a:cxnSpLocks/>
            <a:endCxn id="154" idx="1"/>
          </p:cNvCxnSpPr>
          <p:nvPr/>
        </p:nvCxnSpPr>
        <p:spPr>
          <a:xfrm flipV="1">
            <a:off x="2491300" y="4072732"/>
            <a:ext cx="8227848" cy="1838"/>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8DB5CBDC-6B61-E9B6-0D99-0B69D559C854}"/>
              </a:ext>
            </a:extLst>
          </p:cNvPr>
          <p:cNvCxnSpPr>
            <a:cxnSpLocks/>
          </p:cNvCxnSpPr>
          <p:nvPr/>
        </p:nvCxnSpPr>
        <p:spPr>
          <a:xfrm flipV="1">
            <a:off x="2491300" y="4500538"/>
            <a:ext cx="8950989" cy="5218"/>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E1B8A4FD-2668-0315-55D3-EC4ADA0695D5}"/>
              </a:ext>
            </a:extLst>
          </p:cNvPr>
          <p:cNvCxnSpPr>
            <a:cxnSpLocks/>
            <a:endCxn id="71" idx="1"/>
          </p:cNvCxnSpPr>
          <p:nvPr/>
        </p:nvCxnSpPr>
        <p:spPr>
          <a:xfrm flipV="1">
            <a:off x="2491300" y="4909922"/>
            <a:ext cx="8159667" cy="2588"/>
          </a:xfrm>
          <a:prstGeom prst="line">
            <a:avLst/>
          </a:prstGeom>
          <a:ln w="12700">
            <a:solidFill>
              <a:srgbClr val="782DFF"/>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E4FC7114-014B-47A2-908B-5E9D45EAE84F}"/>
              </a:ext>
            </a:extLst>
          </p:cNvPr>
          <p:cNvCxnSpPr>
            <a:cxnSpLocks/>
          </p:cNvCxnSpPr>
          <p:nvPr/>
        </p:nvCxnSpPr>
        <p:spPr>
          <a:xfrm flipV="1">
            <a:off x="2491300" y="5452103"/>
            <a:ext cx="8882808" cy="640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C778B40D-D59F-F532-7C49-2E54BDD14369}"/>
              </a:ext>
            </a:extLst>
          </p:cNvPr>
          <p:cNvCxnSpPr>
            <a:cxnSpLocks/>
            <a:stCxn id="68" idx="2"/>
            <a:endCxn id="115" idx="2"/>
          </p:cNvCxnSpPr>
          <p:nvPr/>
        </p:nvCxnSpPr>
        <p:spPr>
          <a:xfrm flipH="1">
            <a:off x="3984882" y="2727401"/>
            <a:ext cx="1" cy="2799905"/>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E844CF2B-5E89-9F91-5973-8025C6976135}"/>
              </a:ext>
            </a:extLst>
          </p:cNvPr>
          <p:cNvCxnSpPr>
            <a:cxnSpLocks/>
            <a:stCxn id="66" idx="2"/>
          </p:cNvCxnSpPr>
          <p:nvPr/>
        </p:nvCxnSpPr>
        <p:spPr>
          <a:xfrm flipH="1">
            <a:off x="3030160" y="2727401"/>
            <a:ext cx="1" cy="3274693"/>
          </a:xfrm>
          <a:prstGeom prst="line">
            <a:avLst/>
          </a:prstGeom>
          <a:ln w="34925">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A4274120-F57F-75E8-29F7-C73E9EA7268B}"/>
              </a:ext>
            </a:extLst>
          </p:cNvPr>
          <p:cNvSpPr txBox="1"/>
          <p:nvPr/>
        </p:nvSpPr>
        <p:spPr>
          <a:xfrm>
            <a:off x="431971" y="2948635"/>
            <a:ext cx="2063917" cy="276999"/>
          </a:xfrm>
          <a:prstGeom prst="roundRect">
            <a:avLst>
              <a:gd name="adj" fmla="val 0"/>
            </a:avLst>
          </a:prstGeom>
          <a:solidFill>
            <a:srgbClr val="FFCD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FFFFFF"/>
                </a:solidFill>
                <a:effectLst/>
                <a:uLnTx/>
                <a:uFillTx/>
                <a:latin typeface="Arial" panose="020B0604020202020204"/>
                <a:ea typeface="+mn-ea"/>
                <a:cs typeface="+mn-cs"/>
              </a:rPr>
              <a:t>Energies</a:t>
            </a:r>
            <a:endParaRPr kumimoji="0" lang="fr-FR"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3" name="ZoneTexte 52">
            <a:extLst>
              <a:ext uri="{FF2B5EF4-FFF2-40B4-BE49-F238E27FC236}">
                <a16:creationId xmlns:a16="http://schemas.microsoft.com/office/drawing/2014/main" id="{A6C37C9E-46C1-525C-A98E-213932AB6D0E}"/>
              </a:ext>
            </a:extLst>
          </p:cNvPr>
          <p:cNvSpPr txBox="1"/>
          <p:nvPr/>
        </p:nvSpPr>
        <p:spPr>
          <a:xfrm>
            <a:off x="431971" y="4793843"/>
            <a:ext cx="2063917" cy="261610"/>
          </a:xfrm>
          <a:prstGeom prst="roundRect">
            <a:avLst>
              <a:gd name="adj" fmla="val 0"/>
            </a:avLst>
          </a:prstGeom>
          <a:solidFill>
            <a:srgbClr val="9437FF"/>
          </a:solidFill>
        </p:spPr>
        <p:txBody>
          <a:bodyPr wrap="square" rtlCol="0">
            <a:spAutoFit/>
          </a:bodyPr>
          <a:lstStyle>
            <a:defPPr>
              <a:defRPr lang="fr-FR"/>
            </a:defPPr>
            <a:lvl1pPr marR="0" lvl="0" indent="0" rtl="0" eaLnBrk="1" fontAlgn="auto" latinLnBrk="0" hangingPunct="1">
              <a:lnSpc>
                <a:spcPct val="100000"/>
              </a:lnSpc>
              <a:spcBef>
                <a:spcPts val="0"/>
              </a:spcBef>
              <a:spcAft>
                <a:spcPts val="0"/>
              </a:spcAft>
              <a:buClrTx/>
              <a:buSzTx/>
              <a:buFontTx/>
              <a:buNone/>
              <a:tabLst/>
              <a:defRPr kumimoji="0" sz="1100" b="1" i="0" u="none" strike="noStrike" kern="1200" cap="none" spc="0" normalizeH="0" baseline="0">
                <a:ln>
                  <a:noFill/>
                </a:ln>
                <a:solidFill>
                  <a:srgbClr val="FFFFFF"/>
                </a:solidFill>
                <a:effectLst/>
                <a:uLnTx/>
                <a:uFillTx/>
                <a:latin typeface="Arial" panose="020B0604020202020204"/>
              </a:defRPr>
            </a:lvl1pPr>
            <a:lvl2pPr rtl="0" eaLnBrk="1" latinLnBrk="0" hangingPunct="1">
              <a:defRPr kern="1200"/>
            </a:lvl2pPr>
            <a:lvl3pPr rtl="0" eaLnBrk="1" latinLnBrk="0" hangingPunct="1">
              <a:defRPr kern="1200"/>
            </a:lvl3pPr>
            <a:lvl4pPr rtl="0" eaLnBrk="1" latinLnBrk="0" hangingPunct="1">
              <a:defRPr kern="1200"/>
            </a:lvl4pPr>
            <a:lvl5pPr rtl="0" eaLnBrk="1" latinLnBrk="0" hangingPunct="1">
              <a:defRPr kern="1200"/>
            </a:lvl5pPr>
            <a:lvl6pPr rtl="0" eaLnBrk="1" latinLnBrk="0" hangingPunct="1">
              <a:defRPr kern="1200"/>
            </a:lvl6pPr>
            <a:lvl7pPr rtl="0" eaLnBrk="1" latinLnBrk="0" hangingPunct="1">
              <a:defRPr kern="1200"/>
            </a:lvl7pPr>
            <a:lvl8pPr rtl="0" eaLnBrk="1" latinLnBrk="0" hangingPunct="1">
              <a:defRPr kern="1200"/>
            </a:lvl8pPr>
            <a:lvl9pPr rtl="0" eaLnBrk="1" latinLnBrk="0" hangingPunct="1">
              <a:defRPr kern="1200"/>
            </a:lvl9pPr>
          </a:lstStyle>
          <a:p>
            <a:r>
              <a:rPr lang="fr-FR" dirty="0" smtClean="0"/>
              <a:t>Digital</a:t>
            </a:r>
            <a:endParaRPr lang="fr-FR" dirty="0"/>
          </a:p>
        </p:txBody>
      </p:sp>
      <p:sp>
        <p:nvSpPr>
          <p:cNvPr id="55" name="ZoneTexte 54">
            <a:extLst>
              <a:ext uri="{FF2B5EF4-FFF2-40B4-BE49-F238E27FC236}">
                <a16:creationId xmlns:a16="http://schemas.microsoft.com/office/drawing/2014/main" id="{6A73F350-6EAD-5C67-30A7-7EA68AB5B983}"/>
              </a:ext>
            </a:extLst>
          </p:cNvPr>
          <p:cNvSpPr txBox="1"/>
          <p:nvPr/>
        </p:nvSpPr>
        <p:spPr>
          <a:xfrm>
            <a:off x="431971" y="4359982"/>
            <a:ext cx="2063917" cy="276999"/>
          </a:xfrm>
          <a:prstGeom prst="roundRect">
            <a:avLst>
              <a:gd name="adj" fmla="val 0"/>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smtClean="0">
                <a:ln>
                  <a:noFill/>
                </a:ln>
                <a:solidFill>
                  <a:srgbClr val="FFFFFF"/>
                </a:solidFill>
                <a:effectLst/>
                <a:uLnTx/>
                <a:uFillTx/>
                <a:latin typeface="Arial" panose="020B0604020202020204"/>
                <a:ea typeface="+mn-ea"/>
                <a:cs typeface="+mn-cs"/>
              </a:rPr>
              <a:t>Health</a:t>
            </a:r>
            <a:r>
              <a:rPr kumimoji="0" lang="fr-FR" sz="1200" b="1" i="0" u="none" strike="noStrike" kern="1200" cap="none" spc="0" normalizeH="0" baseline="0" noProof="0" dirty="0" smtClean="0">
                <a:ln>
                  <a:noFill/>
                </a:ln>
                <a:solidFill>
                  <a:srgbClr val="FFFFFF"/>
                </a:solidFill>
                <a:effectLst/>
                <a:uLnTx/>
                <a:uFillTx/>
                <a:latin typeface="Arial" panose="020B0604020202020204"/>
                <a:ea typeface="+mn-ea"/>
                <a:cs typeface="+mn-cs"/>
              </a:rPr>
              <a:t> and Life</a:t>
            </a:r>
            <a:r>
              <a:rPr kumimoji="0" lang="fr-FR" sz="1200" b="1" i="0" u="none" strike="noStrike" kern="1200" cap="none" spc="0" normalizeH="0" noProof="0" dirty="0" smtClean="0">
                <a:ln>
                  <a:noFill/>
                </a:ln>
                <a:solidFill>
                  <a:srgbClr val="FFFFFF"/>
                </a:solidFill>
                <a:effectLst/>
                <a:uLnTx/>
                <a:uFillTx/>
                <a:latin typeface="Arial" panose="020B0604020202020204"/>
                <a:ea typeface="+mn-ea"/>
                <a:cs typeface="+mn-cs"/>
              </a:rPr>
              <a:t> sciences</a:t>
            </a:r>
            <a:endParaRPr kumimoji="0" lang="fr-FR"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7" name="ZoneTexte 56">
            <a:extLst>
              <a:ext uri="{FF2B5EF4-FFF2-40B4-BE49-F238E27FC236}">
                <a16:creationId xmlns:a16="http://schemas.microsoft.com/office/drawing/2014/main" id="{7717A27E-D17A-BEC9-5CCE-85B2CB6AF4E0}"/>
              </a:ext>
            </a:extLst>
          </p:cNvPr>
          <p:cNvSpPr txBox="1"/>
          <p:nvPr/>
        </p:nvSpPr>
        <p:spPr>
          <a:xfrm>
            <a:off x="431971" y="2289926"/>
            <a:ext cx="2059329" cy="415498"/>
          </a:xfrm>
          <a:prstGeom prst="roundRect">
            <a:avLst>
              <a:gd name="adj" fmla="val 0"/>
            </a:avLst>
          </a:prstGeom>
          <a:solidFill>
            <a:schemeClr val="accent1"/>
          </a:solidFill>
          <a:ln>
            <a:noFill/>
          </a:ln>
        </p:spPr>
        <p:txBody>
          <a:bodyPr wrap="square" rtlCol="0">
            <a:spAutoFit/>
          </a:bodyPr>
          <a:lstStyle>
            <a:defPPr>
              <a:defRPr lang="fr-FR"/>
            </a:defPPr>
            <a:lvl1pPr>
              <a:defRPr sz="20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err="1" smtClean="0">
                <a:ln>
                  <a:noFill/>
                </a:ln>
                <a:solidFill>
                  <a:srgbClr val="FFFFFF"/>
                </a:solidFill>
                <a:effectLst/>
                <a:uLnTx/>
                <a:uFillTx/>
                <a:latin typeface="Arial" panose="020B0604020202020204"/>
                <a:ea typeface="+mn-ea"/>
                <a:cs typeface="+mn-cs"/>
              </a:rPr>
              <a:t>Physics</a:t>
            </a:r>
            <a:r>
              <a:rPr kumimoji="0" lang="fr-FR" sz="1050" b="1" i="0" u="none" strike="noStrike" kern="1200" cap="none" spc="0" normalizeH="0" noProof="0" dirty="0" smtClean="0">
                <a:ln>
                  <a:noFill/>
                </a:ln>
                <a:solidFill>
                  <a:srgbClr val="FFFFFF"/>
                </a:solidFill>
                <a:effectLst/>
                <a:uLnTx/>
                <a:uFillTx/>
                <a:latin typeface="Arial" panose="020B0604020202020204"/>
                <a:ea typeface="+mn-ea"/>
                <a:cs typeface="+mn-cs"/>
              </a:rPr>
              <a:t> and Instrumentation</a:t>
            </a:r>
            <a:endParaRPr kumimoji="0" lang="fr-FR" sz="105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err="1" smtClean="0">
                <a:ln>
                  <a:noFill/>
                </a:ln>
                <a:solidFill>
                  <a:srgbClr val="FFFFFF"/>
                </a:solidFill>
                <a:effectLst/>
                <a:uLnTx/>
                <a:uFillTx/>
                <a:latin typeface="Arial" panose="020B0604020202020204"/>
                <a:ea typeface="+mn-ea"/>
                <a:cs typeface="+mn-cs"/>
              </a:rPr>
              <a:t>Very</a:t>
            </a:r>
            <a:r>
              <a:rPr kumimoji="0" lang="fr-FR" sz="1050" b="1" i="0" u="none" strike="noStrike" kern="1200" cap="none" spc="0" normalizeH="0" baseline="0" noProof="0" dirty="0" smtClean="0">
                <a:ln>
                  <a:noFill/>
                </a:ln>
                <a:solidFill>
                  <a:srgbClr val="FFFFFF"/>
                </a:solidFill>
                <a:effectLst/>
                <a:uLnTx/>
                <a:uFillTx/>
                <a:latin typeface="Arial" panose="020B0604020202020204"/>
                <a:ea typeface="+mn-ea"/>
                <a:cs typeface="+mn-cs"/>
              </a:rPr>
              <a:t> large  Instruments</a:t>
            </a:r>
            <a:endParaRPr kumimoji="0" lang="fr-FR" sz="105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8" name="Espace réservé du texte 5">
            <a:extLst>
              <a:ext uri="{FF2B5EF4-FFF2-40B4-BE49-F238E27FC236}">
                <a16:creationId xmlns:a16="http://schemas.microsoft.com/office/drawing/2014/main" id="{674B9FCC-6801-D404-35CA-A73085B0F996}"/>
              </a:ext>
            </a:extLst>
          </p:cNvPr>
          <p:cNvSpPr txBox="1">
            <a:spLocks/>
          </p:cNvSpPr>
          <p:nvPr/>
        </p:nvSpPr>
        <p:spPr>
          <a:xfrm>
            <a:off x="431971" y="5242752"/>
            <a:ext cx="2063917" cy="261610"/>
          </a:xfrm>
          <a:prstGeom prst="roundRect">
            <a:avLst>
              <a:gd name="adj" fmla="val 0"/>
            </a:avLst>
          </a:prstGeom>
          <a:solidFill>
            <a:schemeClr val="accent6"/>
          </a:solidFill>
        </p:spPr>
        <p:txBody>
          <a:bodyPr wrap="square" rtlCol="0">
            <a:spAutoFit/>
          </a:bodyPr>
          <a:lstStyle>
            <a:defPPr>
              <a:defRPr lang="fr-FR"/>
            </a:defPPr>
            <a:lvl1pPr>
              <a:defRPr sz="2000"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err="1" smtClean="0">
                <a:ln>
                  <a:noFill/>
                </a:ln>
                <a:solidFill>
                  <a:srgbClr val="FFFFFF"/>
                </a:solidFill>
                <a:effectLst/>
                <a:uLnTx/>
                <a:uFillTx/>
                <a:latin typeface="Arial" panose="020B0604020202020204"/>
                <a:ea typeface="+mn-ea"/>
                <a:cs typeface="+mn-cs"/>
              </a:rPr>
              <a:t>Teaching</a:t>
            </a:r>
            <a:r>
              <a:rPr kumimoji="0" lang="fr-FR" sz="1100" b="1" i="0" u="none" strike="noStrike" kern="1200" cap="none" spc="0" normalizeH="0" baseline="0" noProof="0" dirty="0" smtClean="0">
                <a:ln>
                  <a:noFill/>
                </a:ln>
                <a:solidFill>
                  <a:srgbClr val="FFFFFF"/>
                </a:solidFill>
                <a:effectLst/>
                <a:uLnTx/>
                <a:uFillTx/>
                <a:latin typeface="Arial" panose="020B0604020202020204"/>
                <a:ea typeface="+mn-ea"/>
                <a:cs typeface="+mn-cs"/>
              </a:rPr>
              <a:t> and Formation </a:t>
            </a:r>
            <a:endParaRPr kumimoji="0" lang="fr-FR" sz="11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E165B430-3316-B52C-4E6F-CA85EA9FE415}"/>
              </a:ext>
            </a:extLst>
          </p:cNvPr>
          <p:cNvSpPr/>
          <p:nvPr/>
        </p:nvSpPr>
        <p:spPr>
          <a:xfrm>
            <a:off x="2889979" y="2436339"/>
            <a:ext cx="280363" cy="29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68" name="Rectangle 67">
            <a:extLst>
              <a:ext uri="{FF2B5EF4-FFF2-40B4-BE49-F238E27FC236}">
                <a16:creationId xmlns:a16="http://schemas.microsoft.com/office/drawing/2014/main" id="{7DAD4086-FAA5-7BC4-8D06-5B1E390C8D44}"/>
              </a:ext>
            </a:extLst>
          </p:cNvPr>
          <p:cNvSpPr/>
          <p:nvPr/>
        </p:nvSpPr>
        <p:spPr>
          <a:xfrm>
            <a:off x="3844701" y="2436339"/>
            <a:ext cx="280363" cy="29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69" name="Rectangle 68">
            <a:extLst>
              <a:ext uri="{FF2B5EF4-FFF2-40B4-BE49-F238E27FC236}">
                <a16:creationId xmlns:a16="http://schemas.microsoft.com/office/drawing/2014/main" id="{F89EBE81-FFB4-7639-6BA7-844FCEA75739}"/>
              </a:ext>
            </a:extLst>
          </p:cNvPr>
          <p:cNvSpPr/>
          <p:nvPr/>
        </p:nvSpPr>
        <p:spPr>
          <a:xfrm>
            <a:off x="4640603" y="2436339"/>
            <a:ext cx="280363" cy="29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70" name="Rectangle 69">
            <a:extLst>
              <a:ext uri="{FF2B5EF4-FFF2-40B4-BE49-F238E27FC236}">
                <a16:creationId xmlns:a16="http://schemas.microsoft.com/office/drawing/2014/main" id="{DD249695-3901-BE75-2680-48B80048BCF6}"/>
              </a:ext>
            </a:extLst>
          </p:cNvPr>
          <p:cNvSpPr/>
          <p:nvPr/>
        </p:nvSpPr>
        <p:spPr>
          <a:xfrm>
            <a:off x="9774065" y="2926877"/>
            <a:ext cx="280363" cy="291062"/>
          </a:xfrm>
          <a:prstGeom prst="rect">
            <a:avLst/>
          </a:prstGeom>
          <a:solidFill>
            <a:srgbClr val="FFCD3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71" name="Rectangle 70">
            <a:extLst>
              <a:ext uri="{FF2B5EF4-FFF2-40B4-BE49-F238E27FC236}">
                <a16:creationId xmlns:a16="http://schemas.microsoft.com/office/drawing/2014/main" id="{7FC990FF-1A28-2074-DCEC-1EB278B1C3CD}"/>
              </a:ext>
            </a:extLst>
          </p:cNvPr>
          <p:cNvSpPr/>
          <p:nvPr/>
        </p:nvSpPr>
        <p:spPr>
          <a:xfrm>
            <a:off x="10650967" y="4764391"/>
            <a:ext cx="280363" cy="291062"/>
          </a:xfrm>
          <a:prstGeom prst="rect">
            <a:avLst/>
          </a:prstGeom>
          <a:solidFill>
            <a:srgbClr val="9437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01" name="Rectangle 100">
            <a:extLst>
              <a:ext uri="{FF2B5EF4-FFF2-40B4-BE49-F238E27FC236}">
                <a16:creationId xmlns:a16="http://schemas.microsoft.com/office/drawing/2014/main" id="{00698F9C-3944-5B6A-46F4-27EB4AB6A745}"/>
              </a:ext>
            </a:extLst>
          </p:cNvPr>
          <p:cNvSpPr/>
          <p:nvPr/>
        </p:nvSpPr>
        <p:spPr>
          <a:xfrm>
            <a:off x="11374108" y="5309775"/>
            <a:ext cx="280363" cy="29106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02" name="ZoneTexte 101">
            <a:extLst>
              <a:ext uri="{FF2B5EF4-FFF2-40B4-BE49-F238E27FC236}">
                <a16:creationId xmlns:a16="http://schemas.microsoft.com/office/drawing/2014/main" id="{59253815-B41C-DA20-79E1-A79D8CE675DC}"/>
              </a:ext>
            </a:extLst>
          </p:cNvPr>
          <p:cNvSpPr txBox="1"/>
          <p:nvPr/>
        </p:nvSpPr>
        <p:spPr>
          <a:xfrm>
            <a:off x="431971" y="3928346"/>
            <a:ext cx="2063917" cy="276999"/>
          </a:xfrm>
          <a:prstGeom prst="roundRect">
            <a:avLst>
              <a:gd name="adj" fmla="val 0"/>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smtClean="0">
                <a:ln>
                  <a:noFill/>
                </a:ln>
                <a:solidFill>
                  <a:srgbClr val="FFFFFF"/>
                </a:solidFill>
                <a:effectLst/>
                <a:uLnTx/>
                <a:uFillTx/>
                <a:latin typeface="Arial" panose="020B0604020202020204"/>
                <a:ea typeface="+mn-ea"/>
                <a:cs typeface="+mn-cs"/>
              </a:rPr>
              <a:t>Climate</a:t>
            </a:r>
            <a:r>
              <a:rPr kumimoji="0" lang="fr-FR" sz="1200" b="1" i="0" u="none" strike="noStrike" kern="1200" cap="none" spc="0" normalizeH="0" baseline="0" noProof="0" dirty="0" smtClean="0">
                <a:ln>
                  <a:noFill/>
                </a:ln>
                <a:solidFill>
                  <a:srgbClr val="FFFFFF"/>
                </a:solidFill>
                <a:effectLst/>
                <a:uLnTx/>
                <a:uFillTx/>
                <a:latin typeface="Arial" panose="020B0604020202020204"/>
                <a:ea typeface="+mn-ea"/>
                <a:cs typeface="+mn-cs"/>
              </a:rPr>
              <a:t> &amp; </a:t>
            </a:r>
            <a:r>
              <a:rPr kumimoji="0" lang="fr-FR" sz="1200" b="1" i="0" u="none" strike="noStrike" kern="1200" cap="none" spc="0" normalizeH="0" baseline="0" noProof="0" dirty="0" err="1" smtClean="0">
                <a:ln>
                  <a:noFill/>
                </a:ln>
                <a:solidFill>
                  <a:srgbClr val="FFFFFF"/>
                </a:solidFill>
                <a:effectLst/>
                <a:uLnTx/>
                <a:uFillTx/>
                <a:latin typeface="Arial" panose="020B0604020202020204"/>
                <a:ea typeface="+mn-ea"/>
                <a:cs typeface="+mn-cs"/>
              </a:rPr>
              <a:t>Environment</a:t>
            </a:r>
            <a:endParaRPr kumimoji="0" lang="fr-FR" sz="12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7" name="Rectangle 106">
            <a:extLst>
              <a:ext uri="{FF2B5EF4-FFF2-40B4-BE49-F238E27FC236}">
                <a16:creationId xmlns:a16="http://schemas.microsoft.com/office/drawing/2014/main" id="{94B4FEDB-C965-A9B5-930B-CD45EB45B47A}"/>
              </a:ext>
            </a:extLst>
          </p:cNvPr>
          <p:cNvSpPr/>
          <p:nvPr/>
        </p:nvSpPr>
        <p:spPr>
          <a:xfrm>
            <a:off x="4640603" y="3927201"/>
            <a:ext cx="280363" cy="291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08" name="Rectangle 107">
            <a:extLst>
              <a:ext uri="{FF2B5EF4-FFF2-40B4-BE49-F238E27FC236}">
                <a16:creationId xmlns:a16="http://schemas.microsoft.com/office/drawing/2014/main" id="{378FC61E-2F6E-F075-DD62-4063583BBC18}"/>
              </a:ext>
            </a:extLst>
          </p:cNvPr>
          <p:cNvSpPr/>
          <p:nvPr/>
        </p:nvSpPr>
        <p:spPr>
          <a:xfrm>
            <a:off x="11374108" y="2926877"/>
            <a:ext cx="280363" cy="291062"/>
          </a:xfrm>
          <a:prstGeom prst="rect">
            <a:avLst/>
          </a:prstGeom>
          <a:solidFill>
            <a:srgbClr val="FFCD3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09" name="Rectangle 108">
            <a:extLst>
              <a:ext uri="{FF2B5EF4-FFF2-40B4-BE49-F238E27FC236}">
                <a16:creationId xmlns:a16="http://schemas.microsoft.com/office/drawing/2014/main" id="{B4E73CFD-9C5F-76AF-67AB-EF91A7D8BB1C}"/>
              </a:ext>
            </a:extLst>
          </p:cNvPr>
          <p:cNvSpPr/>
          <p:nvPr/>
        </p:nvSpPr>
        <p:spPr>
          <a:xfrm>
            <a:off x="5481267" y="2436339"/>
            <a:ext cx="280363" cy="29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10" name="Rectangle 109">
            <a:extLst>
              <a:ext uri="{FF2B5EF4-FFF2-40B4-BE49-F238E27FC236}">
                <a16:creationId xmlns:a16="http://schemas.microsoft.com/office/drawing/2014/main" id="{6F8D6705-39E7-0B74-25B5-91DD7B586A85}"/>
              </a:ext>
            </a:extLst>
          </p:cNvPr>
          <p:cNvSpPr/>
          <p:nvPr/>
        </p:nvSpPr>
        <p:spPr>
          <a:xfrm>
            <a:off x="3912882" y="3000408"/>
            <a:ext cx="144000" cy="144000"/>
          </a:xfrm>
          <a:prstGeom prst="rect">
            <a:avLst/>
          </a:prstGeom>
          <a:solidFill>
            <a:srgbClr val="FFCD3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11" name="Rectangle 110">
            <a:extLst>
              <a:ext uri="{FF2B5EF4-FFF2-40B4-BE49-F238E27FC236}">
                <a16:creationId xmlns:a16="http://schemas.microsoft.com/office/drawing/2014/main" id="{687BE9B7-9896-9996-2933-24B1DCAA398B}"/>
              </a:ext>
            </a:extLst>
          </p:cNvPr>
          <p:cNvSpPr/>
          <p:nvPr/>
        </p:nvSpPr>
        <p:spPr>
          <a:xfrm>
            <a:off x="9774065" y="3927201"/>
            <a:ext cx="280363" cy="2910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12" name="Rectangle 111">
            <a:extLst>
              <a:ext uri="{FF2B5EF4-FFF2-40B4-BE49-F238E27FC236}">
                <a16:creationId xmlns:a16="http://schemas.microsoft.com/office/drawing/2014/main" id="{C9A3A518-509E-05C2-903E-C5BE7E1B0CE6}"/>
              </a:ext>
            </a:extLst>
          </p:cNvPr>
          <p:cNvSpPr/>
          <p:nvPr/>
        </p:nvSpPr>
        <p:spPr>
          <a:xfrm>
            <a:off x="10719148" y="5383306"/>
            <a:ext cx="144000" cy="1440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13" name="Rectangle 112">
            <a:extLst>
              <a:ext uri="{FF2B5EF4-FFF2-40B4-BE49-F238E27FC236}">
                <a16:creationId xmlns:a16="http://schemas.microsoft.com/office/drawing/2014/main" id="{7C9C6649-322D-68C2-9DE9-6AA736E34B8B}"/>
              </a:ext>
            </a:extLst>
          </p:cNvPr>
          <p:cNvSpPr/>
          <p:nvPr/>
        </p:nvSpPr>
        <p:spPr>
          <a:xfrm>
            <a:off x="9842246" y="5383306"/>
            <a:ext cx="144000" cy="1440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14" name="Rectangle 113">
            <a:extLst>
              <a:ext uri="{FF2B5EF4-FFF2-40B4-BE49-F238E27FC236}">
                <a16:creationId xmlns:a16="http://schemas.microsoft.com/office/drawing/2014/main" id="{C49FDCEE-75B4-8B9E-B040-8B0530AD464C}"/>
              </a:ext>
            </a:extLst>
          </p:cNvPr>
          <p:cNvSpPr/>
          <p:nvPr/>
        </p:nvSpPr>
        <p:spPr>
          <a:xfrm>
            <a:off x="5549448" y="5383306"/>
            <a:ext cx="144000" cy="1440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15" name="Rectangle 114">
            <a:extLst>
              <a:ext uri="{FF2B5EF4-FFF2-40B4-BE49-F238E27FC236}">
                <a16:creationId xmlns:a16="http://schemas.microsoft.com/office/drawing/2014/main" id="{406611BB-FA67-8DCE-2ADD-B79BCF670737}"/>
              </a:ext>
            </a:extLst>
          </p:cNvPr>
          <p:cNvSpPr/>
          <p:nvPr/>
        </p:nvSpPr>
        <p:spPr>
          <a:xfrm>
            <a:off x="3912882" y="5383306"/>
            <a:ext cx="144000" cy="1440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16" name="Rectangle 115">
            <a:extLst>
              <a:ext uri="{FF2B5EF4-FFF2-40B4-BE49-F238E27FC236}">
                <a16:creationId xmlns:a16="http://schemas.microsoft.com/office/drawing/2014/main" id="{E374E956-2E7F-ED9B-140C-87C05C219711}"/>
              </a:ext>
            </a:extLst>
          </p:cNvPr>
          <p:cNvSpPr/>
          <p:nvPr/>
        </p:nvSpPr>
        <p:spPr>
          <a:xfrm>
            <a:off x="4708784" y="5383306"/>
            <a:ext cx="144000" cy="1440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17" name="Rectangle 116">
            <a:extLst>
              <a:ext uri="{FF2B5EF4-FFF2-40B4-BE49-F238E27FC236}">
                <a16:creationId xmlns:a16="http://schemas.microsoft.com/office/drawing/2014/main" id="{37BC626E-233B-0ACB-36D0-CEC8C8876CB5}"/>
              </a:ext>
            </a:extLst>
          </p:cNvPr>
          <p:cNvSpPr/>
          <p:nvPr/>
        </p:nvSpPr>
        <p:spPr>
          <a:xfrm>
            <a:off x="2958160" y="5383306"/>
            <a:ext cx="144000" cy="1440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18" name="Rectangle 117">
            <a:extLst>
              <a:ext uri="{FF2B5EF4-FFF2-40B4-BE49-F238E27FC236}">
                <a16:creationId xmlns:a16="http://schemas.microsoft.com/office/drawing/2014/main" id="{6ED14A0B-60BC-8CFC-C089-9BCF4B2C8373}"/>
              </a:ext>
            </a:extLst>
          </p:cNvPr>
          <p:cNvSpPr/>
          <p:nvPr/>
        </p:nvSpPr>
        <p:spPr>
          <a:xfrm>
            <a:off x="7437490" y="2436339"/>
            <a:ext cx="280363" cy="29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23" name="Rectangle 122">
            <a:extLst>
              <a:ext uri="{FF2B5EF4-FFF2-40B4-BE49-F238E27FC236}">
                <a16:creationId xmlns:a16="http://schemas.microsoft.com/office/drawing/2014/main" id="{AE51802C-D91F-FBCB-7AD5-0697DFCF3FAA}"/>
              </a:ext>
            </a:extLst>
          </p:cNvPr>
          <p:cNvSpPr/>
          <p:nvPr/>
        </p:nvSpPr>
        <p:spPr>
          <a:xfrm>
            <a:off x="7437490" y="4357616"/>
            <a:ext cx="280363" cy="29106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24" name="Rectangle 123">
            <a:extLst>
              <a:ext uri="{FF2B5EF4-FFF2-40B4-BE49-F238E27FC236}">
                <a16:creationId xmlns:a16="http://schemas.microsoft.com/office/drawing/2014/main" id="{129D1D8D-6E52-9389-F1ED-FD4BCEC0DB10}"/>
              </a:ext>
            </a:extLst>
          </p:cNvPr>
          <p:cNvSpPr/>
          <p:nvPr/>
        </p:nvSpPr>
        <p:spPr>
          <a:xfrm>
            <a:off x="6446902" y="4357616"/>
            <a:ext cx="280363" cy="29106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26" name="Rectangle 125">
            <a:extLst>
              <a:ext uri="{FF2B5EF4-FFF2-40B4-BE49-F238E27FC236}">
                <a16:creationId xmlns:a16="http://schemas.microsoft.com/office/drawing/2014/main" id="{2415E8E8-2BF9-0825-79E1-6712A80B7A50}"/>
              </a:ext>
            </a:extLst>
          </p:cNvPr>
          <p:cNvSpPr/>
          <p:nvPr/>
        </p:nvSpPr>
        <p:spPr>
          <a:xfrm>
            <a:off x="6446902" y="2436339"/>
            <a:ext cx="280363" cy="29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27" name="Rectangle 126">
            <a:extLst>
              <a:ext uri="{FF2B5EF4-FFF2-40B4-BE49-F238E27FC236}">
                <a16:creationId xmlns:a16="http://schemas.microsoft.com/office/drawing/2014/main" id="{BA76BF36-DF9D-182B-0455-EAE65B65A3E3}"/>
              </a:ext>
            </a:extLst>
          </p:cNvPr>
          <p:cNvSpPr/>
          <p:nvPr/>
        </p:nvSpPr>
        <p:spPr>
          <a:xfrm>
            <a:off x="6515083" y="3000408"/>
            <a:ext cx="144000" cy="144000"/>
          </a:xfrm>
          <a:prstGeom prst="rect">
            <a:avLst/>
          </a:prstGeom>
          <a:solidFill>
            <a:srgbClr val="FFCD3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28" name="Rectangle 127">
            <a:extLst>
              <a:ext uri="{FF2B5EF4-FFF2-40B4-BE49-F238E27FC236}">
                <a16:creationId xmlns:a16="http://schemas.microsoft.com/office/drawing/2014/main" id="{42CBEF0A-1DD2-6F5F-577F-BC83066FAF0C}"/>
              </a:ext>
            </a:extLst>
          </p:cNvPr>
          <p:cNvSpPr/>
          <p:nvPr/>
        </p:nvSpPr>
        <p:spPr>
          <a:xfrm>
            <a:off x="6515083" y="5383306"/>
            <a:ext cx="144000" cy="1440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29" name="Rectangle 128">
            <a:extLst>
              <a:ext uri="{FF2B5EF4-FFF2-40B4-BE49-F238E27FC236}">
                <a16:creationId xmlns:a16="http://schemas.microsoft.com/office/drawing/2014/main" id="{99A85B11-F685-67BC-AE2C-AAB221BB4790}"/>
              </a:ext>
            </a:extLst>
          </p:cNvPr>
          <p:cNvSpPr/>
          <p:nvPr/>
        </p:nvSpPr>
        <p:spPr>
          <a:xfrm>
            <a:off x="7505671" y="5383306"/>
            <a:ext cx="144000" cy="1440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42" name="Rectangle 141">
            <a:extLst>
              <a:ext uri="{FF2B5EF4-FFF2-40B4-BE49-F238E27FC236}">
                <a16:creationId xmlns:a16="http://schemas.microsoft.com/office/drawing/2014/main" id="{56E4C130-C4F0-9026-13E8-67BA56D3CCD5}"/>
              </a:ext>
            </a:extLst>
          </p:cNvPr>
          <p:cNvSpPr/>
          <p:nvPr/>
        </p:nvSpPr>
        <p:spPr>
          <a:xfrm>
            <a:off x="3912882" y="4837922"/>
            <a:ext cx="144000" cy="144000"/>
          </a:xfrm>
          <a:prstGeom prst="rect">
            <a:avLst/>
          </a:prstGeom>
          <a:solidFill>
            <a:srgbClr val="9437FF"/>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43" name="Rectangle 142">
            <a:extLst>
              <a:ext uri="{FF2B5EF4-FFF2-40B4-BE49-F238E27FC236}">
                <a16:creationId xmlns:a16="http://schemas.microsoft.com/office/drawing/2014/main" id="{08AB42F5-E171-CDFC-64FE-6786D17ECFFD}"/>
              </a:ext>
            </a:extLst>
          </p:cNvPr>
          <p:cNvSpPr/>
          <p:nvPr/>
        </p:nvSpPr>
        <p:spPr>
          <a:xfrm>
            <a:off x="5549448" y="4837922"/>
            <a:ext cx="144000" cy="144000"/>
          </a:xfrm>
          <a:prstGeom prst="rect">
            <a:avLst/>
          </a:prstGeom>
          <a:solidFill>
            <a:srgbClr val="9437FF"/>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48" name="Rectangle 147">
            <a:extLst>
              <a:ext uri="{FF2B5EF4-FFF2-40B4-BE49-F238E27FC236}">
                <a16:creationId xmlns:a16="http://schemas.microsoft.com/office/drawing/2014/main" id="{613F6917-B412-8A49-D949-2664E5114597}"/>
              </a:ext>
            </a:extLst>
          </p:cNvPr>
          <p:cNvSpPr/>
          <p:nvPr/>
        </p:nvSpPr>
        <p:spPr>
          <a:xfrm>
            <a:off x="10719148" y="4411755"/>
            <a:ext cx="144000" cy="144000"/>
          </a:xfrm>
          <a:prstGeom prst="rect">
            <a:avLst/>
          </a:prstGeom>
          <a:solidFill>
            <a:schemeClr val="tx2">
              <a:lumMod val="40000"/>
              <a:lumOff val="60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53" name="Rectangle 152">
            <a:extLst>
              <a:ext uri="{FF2B5EF4-FFF2-40B4-BE49-F238E27FC236}">
                <a16:creationId xmlns:a16="http://schemas.microsoft.com/office/drawing/2014/main" id="{589029AB-2DA4-90AD-B413-D43AD9CA03C7}"/>
              </a:ext>
            </a:extLst>
          </p:cNvPr>
          <p:cNvSpPr/>
          <p:nvPr/>
        </p:nvSpPr>
        <p:spPr>
          <a:xfrm>
            <a:off x="11442289" y="4411755"/>
            <a:ext cx="144000" cy="144000"/>
          </a:xfrm>
          <a:prstGeom prst="rect">
            <a:avLst/>
          </a:prstGeom>
          <a:solidFill>
            <a:schemeClr val="tx2">
              <a:lumMod val="40000"/>
              <a:lumOff val="60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54" name="Rectangle 153">
            <a:extLst>
              <a:ext uri="{FF2B5EF4-FFF2-40B4-BE49-F238E27FC236}">
                <a16:creationId xmlns:a16="http://schemas.microsoft.com/office/drawing/2014/main" id="{AFC01FDE-4E21-89AC-7AE5-2F0B869DCF1B}"/>
              </a:ext>
            </a:extLst>
          </p:cNvPr>
          <p:cNvSpPr/>
          <p:nvPr/>
        </p:nvSpPr>
        <p:spPr>
          <a:xfrm>
            <a:off x="10719148" y="4000732"/>
            <a:ext cx="144000" cy="144000"/>
          </a:xfrm>
          <a:prstGeom prst="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57" name="Rectangle 156">
            <a:extLst>
              <a:ext uri="{FF2B5EF4-FFF2-40B4-BE49-F238E27FC236}">
                <a16:creationId xmlns:a16="http://schemas.microsoft.com/office/drawing/2014/main" id="{035C7622-9266-7370-752D-D0BFA27468BD}"/>
              </a:ext>
            </a:extLst>
          </p:cNvPr>
          <p:cNvSpPr/>
          <p:nvPr/>
        </p:nvSpPr>
        <p:spPr>
          <a:xfrm>
            <a:off x="2958160" y="3000408"/>
            <a:ext cx="144000" cy="144000"/>
          </a:xfrm>
          <a:prstGeom prst="rect">
            <a:avLst/>
          </a:prstGeom>
          <a:solidFill>
            <a:srgbClr val="FFCD3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59" name="Rectangle 158">
            <a:extLst>
              <a:ext uri="{FF2B5EF4-FFF2-40B4-BE49-F238E27FC236}">
                <a16:creationId xmlns:a16="http://schemas.microsoft.com/office/drawing/2014/main" id="{B8ABDB20-9388-963B-00FF-9255A542A41C}"/>
              </a:ext>
            </a:extLst>
          </p:cNvPr>
          <p:cNvSpPr/>
          <p:nvPr/>
        </p:nvSpPr>
        <p:spPr>
          <a:xfrm>
            <a:off x="7505671" y="3000408"/>
            <a:ext cx="144000" cy="144000"/>
          </a:xfrm>
          <a:prstGeom prst="rect">
            <a:avLst/>
          </a:prstGeom>
          <a:solidFill>
            <a:srgbClr val="FFCD3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61" name="Rectangle 160">
            <a:extLst>
              <a:ext uri="{FF2B5EF4-FFF2-40B4-BE49-F238E27FC236}">
                <a16:creationId xmlns:a16="http://schemas.microsoft.com/office/drawing/2014/main" id="{E14144A3-8DF0-15D0-004B-F8B7A4727BC7}"/>
              </a:ext>
            </a:extLst>
          </p:cNvPr>
          <p:cNvSpPr/>
          <p:nvPr/>
        </p:nvSpPr>
        <p:spPr>
          <a:xfrm>
            <a:off x="4708784" y="4431147"/>
            <a:ext cx="144000" cy="144000"/>
          </a:xfrm>
          <a:prstGeom prst="rect">
            <a:avLst/>
          </a:prstGeom>
          <a:solidFill>
            <a:schemeClr val="tx2">
              <a:lumMod val="40000"/>
              <a:lumOff val="60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63" name="Rectangle 162">
            <a:extLst>
              <a:ext uri="{FF2B5EF4-FFF2-40B4-BE49-F238E27FC236}">
                <a16:creationId xmlns:a16="http://schemas.microsoft.com/office/drawing/2014/main" id="{CC2BEC1E-1509-0F65-FC29-81F332DA43BB}"/>
              </a:ext>
            </a:extLst>
          </p:cNvPr>
          <p:cNvSpPr/>
          <p:nvPr/>
        </p:nvSpPr>
        <p:spPr>
          <a:xfrm>
            <a:off x="2958160" y="4000732"/>
            <a:ext cx="144000" cy="144000"/>
          </a:xfrm>
          <a:prstGeom prst="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65" name="Rectangle 164">
            <a:extLst>
              <a:ext uri="{FF2B5EF4-FFF2-40B4-BE49-F238E27FC236}">
                <a16:creationId xmlns:a16="http://schemas.microsoft.com/office/drawing/2014/main" id="{AA55B9A7-6611-CB6B-FD56-111A5BC2FE79}"/>
              </a:ext>
            </a:extLst>
          </p:cNvPr>
          <p:cNvSpPr/>
          <p:nvPr/>
        </p:nvSpPr>
        <p:spPr>
          <a:xfrm>
            <a:off x="2958160" y="4431147"/>
            <a:ext cx="144000" cy="144000"/>
          </a:xfrm>
          <a:prstGeom prst="rect">
            <a:avLst/>
          </a:prstGeom>
          <a:solidFill>
            <a:schemeClr val="tx2">
              <a:lumMod val="40000"/>
              <a:lumOff val="60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67" name="Rectangle 166">
            <a:extLst>
              <a:ext uri="{FF2B5EF4-FFF2-40B4-BE49-F238E27FC236}">
                <a16:creationId xmlns:a16="http://schemas.microsoft.com/office/drawing/2014/main" id="{D59DD821-5CFA-F117-97C7-59C398B1AB02}"/>
              </a:ext>
            </a:extLst>
          </p:cNvPr>
          <p:cNvSpPr/>
          <p:nvPr/>
        </p:nvSpPr>
        <p:spPr>
          <a:xfrm>
            <a:off x="2958160" y="4837922"/>
            <a:ext cx="144000" cy="144000"/>
          </a:xfrm>
          <a:prstGeom prst="rect">
            <a:avLst/>
          </a:prstGeom>
          <a:solidFill>
            <a:srgbClr val="9437FF"/>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69" name="Rectangle 168">
            <a:extLst>
              <a:ext uri="{FF2B5EF4-FFF2-40B4-BE49-F238E27FC236}">
                <a16:creationId xmlns:a16="http://schemas.microsoft.com/office/drawing/2014/main" id="{8136EDD4-1D2C-FC99-B1CD-1ACCD795058E}"/>
              </a:ext>
            </a:extLst>
          </p:cNvPr>
          <p:cNvSpPr/>
          <p:nvPr/>
        </p:nvSpPr>
        <p:spPr>
          <a:xfrm>
            <a:off x="3912882" y="4431147"/>
            <a:ext cx="144000" cy="144000"/>
          </a:xfrm>
          <a:prstGeom prst="rect">
            <a:avLst/>
          </a:prstGeom>
          <a:solidFill>
            <a:schemeClr val="tx2">
              <a:lumMod val="40000"/>
              <a:lumOff val="60000"/>
            </a:schemeClr>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70" name="Rectangle 169">
            <a:extLst>
              <a:ext uri="{FF2B5EF4-FFF2-40B4-BE49-F238E27FC236}">
                <a16:creationId xmlns:a16="http://schemas.microsoft.com/office/drawing/2014/main" id="{44534B6A-948A-31BB-736C-891E99259E5F}"/>
              </a:ext>
            </a:extLst>
          </p:cNvPr>
          <p:cNvSpPr/>
          <p:nvPr/>
        </p:nvSpPr>
        <p:spPr>
          <a:xfrm>
            <a:off x="3912882" y="4000732"/>
            <a:ext cx="144000" cy="144000"/>
          </a:xfrm>
          <a:prstGeom prst="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71" name="Rectangle 170">
            <a:extLst>
              <a:ext uri="{FF2B5EF4-FFF2-40B4-BE49-F238E27FC236}">
                <a16:creationId xmlns:a16="http://schemas.microsoft.com/office/drawing/2014/main" id="{7F8270A4-6F24-0766-7153-4C6AA2A38454}"/>
              </a:ext>
            </a:extLst>
          </p:cNvPr>
          <p:cNvSpPr/>
          <p:nvPr/>
        </p:nvSpPr>
        <p:spPr>
          <a:xfrm>
            <a:off x="6515083" y="4837922"/>
            <a:ext cx="144000" cy="144000"/>
          </a:xfrm>
          <a:prstGeom prst="rect">
            <a:avLst/>
          </a:prstGeom>
          <a:solidFill>
            <a:srgbClr val="9437FF"/>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72" name="Rectangle 171">
            <a:extLst>
              <a:ext uri="{FF2B5EF4-FFF2-40B4-BE49-F238E27FC236}">
                <a16:creationId xmlns:a16="http://schemas.microsoft.com/office/drawing/2014/main" id="{FF607FD2-B71E-7457-44CF-B6AC5C314154}"/>
              </a:ext>
            </a:extLst>
          </p:cNvPr>
          <p:cNvSpPr/>
          <p:nvPr/>
        </p:nvSpPr>
        <p:spPr>
          <a:xfrm>
            <a:off x="7505671" y="4837922"/>
            <a:ext cx="144000" cy="144000"/>
          </a:xfrm>
          <a:prstGeom prst="rect">
            <a:avLst/>
          </a:prstGeom>
          <a:solidFill>
            <a:srgbClr val="9437FF"/>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76" name="Rectangle 175">
            <a:extLst>
              <a:ext uri="{FF2B5EF4-FFF2-40B4-BE49-F238E27FC236}">
                <a16:creationId xmlns:a16="http://schemas.microsoft.com/office/drawing/2014/main" id="{B6F34FFE-960E-991A-019A-D1F859A28D43}"/>
              </a:ext>
            </a:extLst>
          </p:cNvPr>
          <p:cNvSpPr/>
          <p:nvPr/>
        </p:nvSpPr>
        <p:spPr>
          <a:xfrm>
            <a:off x="7505671" y="4000732"/>
            <a:ext cx="144000" cy="144000"/>
          </a:xfrm>
          <a:prstGeom prst="rect">
            <a:avLst/>
          </a:prstGeom>
          <a:solidFill>
            <a:srgbClr val="00B05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82" name="Rectangle 181">
            <a:extLst>
              <a:ext uri="{FF2B5EF4-FFF2-40B4-BE49-F238E27FC236}">
                <a16:creationId xmlns:a16="http://schemas.microsoft.com/office/drawing/2014/main" id="{8348176C-9F8E-3D93-5637-D6A6AF4245B1}"/>
              </a:ext>
            </a:extLst>
          </p:cNvPr>
          <p:cNvSpPr/>
          <p:nvPr/>
        </p:nvSpPr>
        <p:spPr>
          <a:xfrm>
            <a:off x="8359015" y="2926878"/>
            <a:ext cx="280363" cy="291062"/>
          </a:xfrm>
          <a:prstGeom prst="rect">
            <a:avLst/>
          </a:prstGeom>
          <a:solidFill>
            <a:srgbClr val="FFCD3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83" name="Rectangle 182">
            <a:extLst>
              <a:ext uri="{FF2B5EF4-FFF2-40B4-BE49-F238E27FC236}">
                <a16:creationId xmlns:a16="http://schemas.microsoft.com/office/drawing/2014/main" id="{98D243D9-2FC3-46C0-2461-C58E9CF12DBB}"/>
              </a:ext>
            </a:extLst>
          </p:cNvPr>
          <p:cNvSpPr/>
          <p:nvPr/>
        </p:nvSpPr>
        <p:spPr>
          <a:xfrm>
            <a:off x="8359015" y="2436339"/>
            <a:ext cx="280363" cy="29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84" name="Rectangle 183">
            <a:extLst>
              <a:ext uri="{FF2B5EF4-FFF2-40B4-BE49-F238E27FC236}">
                <a16:creationId xmlns:a16="http://schemas.microsoft.com/office/drawing/2014/main" id="{B2E2DB0F-416F-18F9-B266-E3FE114E01A6}"/>
              </a:ext>
            </a:extLst>
          </p:cNvPr>
          <p:cNvSpPr/>
          <p:nvPr/>
        </p:nvSpPr>
        <p:spPr>
          <a:xfrm>
            <a:off x="8427196" y="5383306"/>
            <a:ext cx="144000" cy="144000"/>
          </a:xfrm>
          <a:prstGeom prst="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91" name="ZoneTexte 190">
            <a:extLst>
              <a:ext uri="{FF2B5EF4-FFF2-40B4-BE49-F238E27FC236}">
                <a16:creationId xmlns:a16="http://schemas.microsoft.com/office/drawing/2014/main" id="{ECF86B29-8B8B-F6B1-2064-8F985897AB82}"/>
              </a:ext>
            </a:extLst>
          </p:cNvPr>
          <p:cNvSpPr txBox="1"/>
          <p:nvPr/>
        </p:nvSpPr>
        <p:spPr>
          <a:xfrm>
            <a:off x="431971" y="3356557"/>
            <a:ext cx="2063669" cy="461665"/>
          </a:xfrm>
          <a:prstGeom prst="roundRect">
            <a:avLst>
              <a:gd name="adj" fmla="val 0"/>
            </a:avLst>
          </a:prstGeom>
          <a:solidFill>
            <a:srgbClr val="FFCD3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smtClean="0">
                <a:ln>
                  <a:noFill/>
                </a:ln>
                <a:solidFill>
                  <a:srgbClr val="FFFFFF"/>
                </a:solidFill>
                <a:effectLst/>
                <a:uLnTx/>
                <a:uFillTx/>
                <a:latin typeface="Arial" panose="020B0604020202020204"/>
                <a:ea typeface="+mn-ea"/>
                <a:cs typeface="+mn-cs"/>
              </a:rPr>
              <a:t>Dismantling and Rehabilitation</a:t>
            </a:r>
            <a:endParaRPr kumimoji="0" lang="en-US" sz="1200" b="1" i="0" u="none" strike="noStrike" kern="1200" cap="none" spc="0" normalizeH="0" baseline="0" dirty="0">
              <a:ln>
                <a:noFill/>
              </a:ln>
              <a:solidFill>
                <a:srgbClr val="FFFFFF"/>
              </a:solidFill>
              <a:effectLst/>
              <a:uLnTx/>
              <a:uFillTx/>
              <a:latin typeface="Arial" panose="020B0604020202020204"/>
              <a:ea typeface="+mn-ea"/>
              <a:cs typeface="+mn-cs"/>
            </a:endParaRPr>
          </a:p>
        </p:txBody>
      </p:sp>
      <p:sp>
        <p:nvSpPr>
          <p:cNvPr id="193" name="Rectangle 192">
            <a:extLst>
              <a:ext uri="{FF2B5EF4-FFF2-40B4-BE49-F238E27FC236}">
                <a16:creationId xmlns:a16="http://schemas.microsoft.com/office/drawing/2014/main" id="{1737B332-79C8-69B5-23D1-2393AE9BA6D1}"/>
              </a:ext>
            </a:extLst>
          </p:cNvPr>
          <p:cNvSpPr/>
          <p:nvPr/>
        </p:nvSpPr>
        <p:spPr>
          <a:xfrm>
            <a:off x="9059373" y="3436992"/>
            <a:ext cx="280363" cy="291062"/>
          </a:xfrm>
          <a:prstGeom prst="rect">
            <a:avLst/>
          </a:prstGeom>
          <a:solidFill>
            <a:srgbClr val="FFCD3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cxnSp>
        <p:nvCxnSpPr>
          <p:cNvPr id="195" name="Connecteur droit 194">
            <a:extLst>
              <a:ext uri="{FF2B5EF4-FFF2-40B4-BE49-F238E27FC236}">
                <a16:creationId xmlns:a16="http://schemas.microsoft.com/office/drawing/2014/main" id="{CDC066C9-CE10-587E-3027-39EAEFE075EA}"/>
              </a:ext>
            </a:extLst>
          </p:cNvPr>
          <p:cNvCxnSpPr>
            <a:cxnSpLocks/>
          </p:cNvCxnSpPr>
          <p:nvPr/>
        </p:nvCxnSpPr>
        <p:spPr>
          <a:xfrm>
            <a:off x="2283862" y="3571541"/>
            <a:ext cx="9208821" cy="21399"/>
          </a:xfrm>
          <a:prstGeom prst="line">
            <a:avLst/>
          </a:prstGeom>
          <a:ln w="12700">
            <a:solidFill>
              <a:srgbClr val="FFCD30"/>
            </a:solidFill>
          </a:ln>
        </p:spPr>
        <p:style>
          <a:lnRef idx="1">
            <a:schemeClr val="accent1"/>
          </a:lnRef>
          <a:fillRef idx="0">
            <a:schemeClr val="accent1"/>
          </a:fillRef>
          <a:effectRef idx="0">
            <a:schemeClr val="accent1"/>
          </a:effectRef>
          <a:fontRef idx="minor">
            <a:schemeClr val="tx1"/>
          </a:fontRef>
        </p:style>
      </p:cxnSp>
      <p:sp>
        <p:nvSpPr>
          <p:cNvPr id="196" name="Rectangle 195">
            <a:extLst>
              <a:ext uri="{FF2B5EF4-FFF2-40B4-BE49-F238E27FC236}">
                <a16:creationId xmlns:a16="http://schemas.microsoft.com/office/drawing/2014/main" id="{8EE42B0D-433F-4DF4-9843-F20E6AFC3A3E}"/>
              </a:ext>
            </a:extLst>
          </p:cNvPr>
          <p:cNvSpPr/>
          <p:nvPr/>
        </p:nvSpPr>
        <p:spPr>
          <a:xfrm>
            <a:off x="10719148" y="3510523"/>
            <a:ext cx="144000" cy="144000"/>
          </a:xfrm>
          <a:prstGeom prst="rect">
            <a:avLst/>
          </a:prstGeom>
          <a:solidFill>
            <a:srgbClr val="FFCD3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sp>
        <p:nvSpPr>
          <p:cNvPr id="197" name="Rectangle 196">
            <a:extLst>
              <a:ext uri="{FF2B5EF4-FFF2-40B4-BE49-F238E27FC236}">
                <a16:creationId xmlns:a16="http://schemas.microsoft.com/office/drawing/2014/main" id="{86BACC28-4575-6FD1-1B61-F52088C20F24}"/>
              </a:ext>
            </a:extLst>
          </p:cNvPr>
          <p:cNvSpPr/>
          <p:nvPr/>
        </p:nvSpPr>
        <p:spPr>
          <a:xfrm>
            <a:off x="11442289" y="3510523"/>
            <a:ext cx="144000" cy="144000"/>
          </a:xfrm>
          <a:prstGeom prst="rect">
            <a:avLst/>
          </a:prstGeom>
          <a:solidFill>
            <a:srgbClr val="FFCD3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1200" cap="none" spc="0" normalizeH="0" baseline="0" noProof="0" dirty="0">
              <a:ln>
                <a:noFill/>
              </a:ln>
              <a:solidFill>
                <a:srgbClr val="262626"/>
              </a:solidFill>
              <a:effectLst/>
              <a:uLnTx/>
              <a:uFillTx/>
              <a:latin typeface="Arial" panose="020B0604020202020204"/>
              <a:ea typeface="+mn-ea"/>
              <a:cs typeface="+mn-cs"/>
            </a:endParaRPr>
          </a:p>
        </p:txBody>
      </p:sp>
      <p:grpSp>
        <p:nvGrpSpPr>
          <p:cNvPr id="243" name="Groupe 242">
            <a:extLst>
              <a:ext uri="{FF2B5EF4-FFF2-40B4-BE49-F238E27FC236}">
                <a16:creationId xmlns:a16="http://schemas.microsoft.com/office/drawing/2014/main" id="{2DB4C2C1-6995-C0B8-07F3-F3026BB76391}"/>
              </a:ext>
            </a:extLst>
          </p:cNvPr>
          <p:cNvGrpSpPr/>
          <p:nvPr/>
        </p:nvGrpSpPr>
        <p:grpSpPr>
          <a:xfrm>
            <a:off x="2723849" y="1010964"/>
            <a:ext cx="9173845" cy="1281672"/>
            <a:chOff x="2723849" y="1117891"/>
            <a:chExt cx="9173845" cy="1281672"/>
          </a:xfrm>
        </p:grpSpPr>
        <p:sp>
          <p:nvSpPr>
            <p:cNvPr id="20" name="Triangle 19">
              <a:extLst>
                <a:ext uri="{FF2B5EF4-FFF2-40B4-BE49-F238E27FC236}">
                  <a16:creationId xmlns:a16="http://schemas.microsoft.com/office/drawing/2014/main" id="{1A4A8EBA-1E02-4155-1295-A30A42420470}"/>
                </a:ext>
              </a:extLst>
            </p:cNvPr>
            <p:cNvSpPr/>
            <p:nvPr/>
          </p:nvSpPr>
          <p:spPr>
            <a:xfrm rot="10800000">
              <a:off x="11413338" y="2298140"/>
              <a:ext cx="191320" cy="10142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Triangle 21">
              <a:extLst>
                <a:ext uri="{FF2B5EF4-FFF2-40B4-BE49-F238E27FC236}">
                  <a16:creationId xmlns:a16="http://schemas.microsoft.com/office/drawing/2014/main" id="{B9E02C59-C26C-1722-4E2A-A29153489968}"/>
                </a:ext>
              </a:extLst>
            </p:cNvPr>
            <p:cNvSpPr/>
            <p:nvPr/>
          </p:nvSpPr>
          <p:spPr>
            <a:xfrm rot="10800000">
              <a:off x="10694881" y="2298140"/>
              <a:ext cx="191320" cy="10142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5" name="Triangle 24">
              <a:extLst>
                <a:ext uri="{FF2B5EF4-FFF2-40B4-BE49-F238E27FC236}">
                  <a16:creationId xmlns:a16="http://schemas.microsoft.com/office/drawing/2014/main" id="{7713F134-437A-4F04-D30C-F184F81C3EBB}"/>
                </a:ext>
              </a:extLst>
            </p:cNvPr>
            <p:cNvSpPr/>
            <p:nvPr/>
          </p:nvSpPr>
          <p:spPr>
            <a:xfrm rot="10800000">
              <a:off x="7484699" y="2298140"/>
              <a:ext cx="191320" cy="10142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7" name="Triangle 26">
              <a:extLst>
                <a:ext uri="{FF2B5EF4-FFF2-40B4-BE49-F238E27FC236}">
                  <a16:creationId xmlns:a16="http://schemas.microsoft.com/office/drawing/2014/main" id="{6486889E-71DA-79F4-AAFC-7A2E1F3A9392}"/>
                </a:ext>
              </a:extLst>
            </p:cNvPr>
            <p:cNvSpPr/>
            <p:nvPr/>
          </p:nvSpPr>
          <p:spPr>
            <a:xfrm rot="10800000">
              <a:off x="6495553" y="2298140"/>
              <a:ext cx="191320" cy="10142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Triangle 29">
              <a:extLst>
                <a:ext uri="{FF2B5EF4-FFF2-40B4-BE49-F238E27FC236}">
                  <a16:creationId xmlns:a16="http://schemas.microsoft.com/office/drawing/2014/main" id="{919C4FA9-D5F3-6577-8AA8-74A54D12F68C}"/>
                </a:ext>
              </a:extLst>
            </p:cNvPr>
            <p:cNvSpPr/>
            <p:nvPr/>
          </p:nvSpPr>
          <p:spPr>
            <a:xfrm rot="10800000">
              <a:off x="5530043" y="2298140"/>
              <a:ext cx="191320" cy="10142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Triangle 31">
              <a:extLst>
                <a:ext uri="{FF2B5EF4-FFF2-40B4-BE49-F238E27FC236}">
                  <a16:creationId xmlns:a16="http://schemas.microsoft.com/office/drawing/2014/main" id="{4CF5527D-9599-1615-0F68-841AA69BA286}"/>
                </a:ext>
              </a:extLst>
            </p:cNvPr>
            <p:cNvSpPr/>
            <p:nvPr/>
          </p:nvSpPr>
          <p:spPr>
            <a:xfrm rot="10800000">
              <a:off x="4671877" y="2298140"/>
              <a:ext cx="191320" cy="10142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41" name="Image 40">
              <a:extLst>
                <a:ext uri="{FF2B5EF4-FFF2-40B4-BE49-F238E27FC236}">
                  <a16:creationId xmlns:a16="http://schemas.microsoft.com/office/drawing/2014/main" id="{6FFCA47E-73C1-0001-0B60-B1579E9A88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2882" y="1853658"/>
              <a:ext cx="804000" cy="290707"/>
            </a:xfrm>
            <a:prstGeom prst="rect">
              <a:avLst/>
            </a:prstGeom>
          </p:spPr>
        </p:pic>
        <p:pic>
          <p:nvPicPr>
            <p:cNvPr id="48" name="Image 47">
              <a:extLst>
                <a:ext uri="{FF2B5EF4-FFF2-40B4-BE49-F238E27FC236}">
                  <a16:creationId xmlns:a16="http://schemas.microsoft.com/office/drawing/2014/main" id="{9217666C-252D-E372-19D3-44C4321A7E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08356" y="1860079"/>
              <a:ext cx="565585" cy="284286"/>
            </a:xfrm>
            <a:prstGeom prst="rect">
              <a:avLst/>
            </a:prstGeom>
          </p:spPr>
        </p:pic>
        <p:pic>
          <p:nvPicPr>
            <p:cNvPr id="49" name="Image 48">
              <a:extLst>
                <a:ext uri="{FF2B5EF4-FFF2-40B4-BE49-F238E27FC236}">
                  <a16:creationId xmlns:a16="http://schemas.microsoft.com/office/drawing/2014/main" id="{5BC8975C-1649-B1BB-FFAB-BC2F1BFBAA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23849" y="1852189"/>
              <a:ext cx="612623" cy="292176"/>
            </a:xfrm>
            <a:prstGeom prst="rect">
              <a:avLst/>
            </a:prstGeom>
          </p:spPr>
        </p:pic>
        <p:pic>
          <p:nvPicPr>
            <p:cNvPr id="121" name="Image 120">
              <a:extLst>
                <a:ext uri="{FF2B5EF4-FFF2-40B4-BE49-F238E27FC236}">
                  <a16:creationId xmlns:a16="http://schemas.microsoft.com/office/drawing/2014/main" id="{E582958A-79FF-512A-E0E9-2A800A4E6A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91470" y="1856666"/>
              <a:ext cx="772403" cy="287699"/>
            </a:xfrm>
            <a:prstGeom prst="rect">
              <a:avLst/>
            </a:prstGeom>
          </p:spPr>
        </p:pic>
        <p:pic>
          <p:nvPicPr>
            <p:cNvPr id="122" name="Image 121">
              <a:extLst>
                <a:ext uri="{FF2B5EF4-FFF2-40B4-BE49-F238E27FC236}">
                  <a16:creationId xmlns:a16="http://schemas.microsoft.com/office/drawing/2014/main" id="{03F7026D-ADED-E1DC-4BFC-E8529F9674D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20484" y="1851086"/>
              <a:ext cx="733198" cy="293279"/>
            </a:xfrm>
            <a:prstGeom prst="rect">
              <a:avLst/>
            </a:prstGeom>
          </p:spPr>
        </p:pic>
        <p:pic>
          <p:nvPicPr>
            <p:cNvPr id="177" name="Image 176" descr="Une image contenant Graphique, Police, logo, graphisme&#10;&#10;Description générée automatiquement">
              <a:extLst>
                <a:ext uri="{FF2B5EF4-FFF2-40B4-BE49-F238E27FC236}">
                  <a16:creationId xmlns:a16="http://schemas.microsoft.com/office/drawing/2014/main" id="{1E1E5CE4-EDED-7805-8521-D9D5693A3C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206277" y="1978617"/>
              <a:ext cx="616023" cy="172593"/>
            </a:xfrm>
            <a:prstGeom prst="rect">
              <a:avLst/>
            </a:prstGeom>
          </p:spPr>
        </p:pic>
        <p:sp>
          <p:nvSpPr>
            <p:cNvPr id="178" name="Triangle 177">
              <a:extLst>
                <a:ext uri="{FF2B5EF4-FFF2-40B4-BE49-F238E27FC236}">
                  <a16:creationId xmlns:a16="http://schemas.microsoft.com/office/drawing/2014/main" id="{48D0C710-361F-AE67-C13D-FAA3034ADF4B}"/>
                </a:ext>
              </a:extLst>
            </p:cNvPr>
            <p:cNvSpPr/>
            <p:nvPr/>
          </p:nvSpPr>
          <p:spPr>
            <a:xfrm rot="10800000">
              <a:off x="2933307" y="2298140"/>
              <a:ext cx="191320" cy="10142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9" name="Triangle 178">
              <a:extLst>
                <a:ext uri="{FF2B5EF4-FFF2-40B4-BE49-F238E27FC236}">
                  <a16:creationId xmlns:a16="http://schemas.microsoft.com/office/drawing/2014/main" id="{7F4EAB15-D92C-61E9-339C-B0741FF5E111}"/>
                </a:ext>
              </a:extLst>
            </p:cNvPr>
            <p:cNvSpPr/>
            <p:nvPr/>
          </p:nvSpPr>
          <p:spPr>
            <a:xfrm rot="10800000">
              <a:off x="3889271" y="2298140"/>
              <a:ext cx="191320" cy="10142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81" name="Image 180">
              <a:extLst>
                <a:ext uri="{FF2B5EF4-FFF2-40B4-BE49-F238E27FC236}">
                  <a16:creationId xmlns:a16="http://schemas.microsoft.com/office/drawing/2014/main" id="{6E5F261C-AC5A-69D4-45C9-264D8243DAB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69372" y="1851174"/>
              <a:ext cx="659649" cy="293191"/>
            </a:xfrm>
            <a:prstGeom prst="rect">
              <a:avLst/>
            </a:prstGeom>
          </p:spPr>
        </p:pic>
        <p:sp>
          <p:nvSpPr>
            <p:cNvPr id="185" name="Triangle 184">
              <a:extLst>
                <a:ext uri="{FF2B5EF4-FFF2-40B4-BE49-F238E27FC236}">
                  <a16:creationId xmlns:a16="http://schemas.microsoft.com/office/drawing/2014/main" id="{3036885C-6A70-1823-8FCB-C6263F0DE861}"/>
                </a:ext>
              </a:extLst>
            </p:cNvPr>
            <p:cNvSpPr/>
            <p:nvPr/>
          </p:nvSpPr>
          <p:spPr>
            <a:xfrm rot="10800000">
              <a:off x="8401541" y="2298140"/>
              <a:ext cx="191320" cy="10142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6" name="Triangle 185">
              <a:extLst>
                <a:ext uri="{FF2B5EF4-FFF2-40B4-BE49-F238E27FC236}">
                  <a16:creationId xmlns:a16="http://schemas.microsoft.com/office/drawing/2014/main" id="{C0425A54-C89D-3444-444D-F635CC40AE72}"/>
                </a:ext>
              </a:extLst>
            </p:cNvPr>
            <p:cNvSpPr/>
            <p:nvPr/>
          </p:nvSpPr>
          <p:spPr>
            <a:xfrm rot="10800000">
              <a:off x="9810169" y="2298140"/>
              <a:ext cx="191320" cy="10142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87" name="Image 186">
              <a:extLst>
                <a:ext uri="{FF2B5EF4-FFF2-40B4-BE49-F238E27FC236}">
                  <a16:creationId xmlns:a16="http://schemas.microsoft.com/office/drawing/2014/main" id="{5BEC9D62-34F9-5665-EB54-F5FE552752CA}"/>
                </a:ext>
              </a:extLst>
            </p:cNvPr>
            <p:cNvPicPr>
              <a:picLocks noChangeAspect="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581734" y="1720143"/>
              <a:ext cx="380458" cy="509670"/>
            </a:xfrm>
            <a:prstGeom prst="rect">
              <a:avLst/>
            </a:prstGeom>
          </p:spPr>
        </p:pic>
        <p:pic>
          <p:nvPicPr>
            <p:cNvPr id="188" name="Espace réservé du contenu 20">
              <a:extLst>
                <a:ext uri="{FF2B5EF4-FFF2-40B4-BE49-F238E27FC236}">
                  <a16:creationId xmlns:a16="http://schemas.microsoft.com/office/drawing/2014/main" id="{D5B7BEAF-0EC9-4C92-B637-867EE053B48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93040" y="1828944"/>
              <a:ext cx="511334" cy="361054"/>
            </a:xfrm>
            <a:prstGeom prst="rect">
              <a:avLst/>
            </a:prstGeom>
          </p:spPr>
        </p:pic>
        <p:pic>
          <p:nvPicPr>
            <p:cNvPr id="189" name="Espace réservé du contenu 4">
              <a:extLst>
                <a:ext uri="{FF2B5EF4-FFF2-40B4-BE49-F238E27FC236}">
                  <a16:creationId xmlns:a16="http://schemas.microsoft.com/office/drawing/2014/main" id="{C15FEE70-08D1-8519-287B-A256EF657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586370" y="1846655"/>
              <a:ext cx="797309" cy="304931"/>
            </a:xfrm>
            <a:prstGeom prst="rect">
              <a:avLst/>
            </a:prstGeom>
          </p:spPr>
        </p:pic>
        <p:sp>
          <p:nvSpPr>
            <p:cNvPr id="190" name="Espace réservé du texte 66">
              <a:extLst>
                <a:ext uri="{FF2B5EF4-FFF2-40B4-BE49-F238E27FC236}">
                  <a16:creationId xmlns:a16="http://schemas.microsoft.com/office/drawing/2014/main" id="{0BC1E084-AF2C-E9B7-B9B5-A1CE14362AD2}"/>
                </a:ext>
              </a:extLst>
            </p:cNvPr>
            <p:cNvSpPr txBox="1">
              <a:spLocks/>
            </p:cNvSpPr>
            <p:nvPr/>
          </p:nvSpPr>
          <p:spPr>
            <a:xfrm>
              <a:off x="8999445" y="1831354"/>
              <a:ext cx="711904" cy="392060"/>
            </a:xfrm>
            <a:prstGeom prst="rect">
              <a:avLst/>
            </a:prstGeom>
          </p:spPr>
          <p:txBody>
            <a:bodyPr vert="horz" lIns="0" tIns="0" rIns="0" bIns="0" rtlCol="0">
              <a:noAutofit/>
            </a:bodyPr>
            <a:lstStyle>
              <a:lvl1pPr marL="0" indent="0" algn="ctr" defTabSz="914400" rtl="0" eaLnBrk="1" latinLnBrk="0" hangingPunct="1">
                <a:lnSpc>
                  <a:spcPts val="2000"/>
                </a:lnSpc>
                <a:spcBef>
                  <a:spcPts val="1200"/>
                </a:spcBef>
                <a:buClr>
                  <a:schemeClr val="tx2"/>
                </a:buClr>
                <a:buSzPct val="90000"/>
                <a:buFont typeface="Arial" panose="020B0604020202020204" pitchFamily="34" charset="0"/>
                <a:buNone/>
                <a:defRPr sz="1800" b="1" kern="1200">
                  <a:solidFill>
                    <a:schemeClr val="tx2"/>
                  </a:solidFill>
                  <a:latin typeface="+mn-lt"/>
                  <a:ea typeface="+mn-ea"/>
                  <a:cs typeface="+mn-cs"/>
                </a:defRPr>
              </a:lvl1pPr>
              <a:lvl2pPr marL="0" indent="0" algn="ctr" defTabSz="914400" rtl="0" eaLnBrk="1" latinLnBrk="0" hangingPunct="1">
                <a:lnSpc>
                  <a:spcPts val="2000"/>
                </a:lnSpc>
                <a:spcBef>
                  <a:spcPts val="500"/>
                </a:spcBef>
                <a:buClr>
                  <a:schemeClr val="tx2"/>
                </a:buClr>
                <a:buSzPct val="90000"/>
                <a:buFont typeface="Arial" panose="020B0604020202020204" pitchFamily="34" charset="0"/>
                <a:buNone/>
                <a:defRPr sz="1600" i="1"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000"/>
                </a:lnSpc>
                <a:spcBef>
                  <a:spcPts val="1200"/>
                </a:spcBef>
                <a:spcAft>
                  <a:spcPts val="0"/>
                </a:spcAft>
                <a:buClr>
                  <a:srgbClr val="E50019"/>
                </a:buClr>
                <a:buSzPct val="90000"/>
                <a:buFont typeface="Arial" panose="020B0604020202020204" pitchFamily="34" charset="0"/>
                <a:buNone/>
                <a:tabLst/>
                <a:defRPr/>
              </a:pPr>
              <a:r>
                <a:rPr kumimoji="0" lang="fr-FR" sz="1050" b="0" i="0" u="none" strike="noStrike" kern="1200" cap="none" spc="0" normalizeH="0" baseline="0" noProof="0">
                  <a:ln>
                    <a:noFill/>
                  </a:ln>
                  <a:solidFill>
                    <a:srgbClr val="E50019"/>
                  </a:solidFill>
                  <a:effectLst/>
                  <a:uLnTx/>
                  <a:uFillTx/>
                  <a:latin typeface="Poppins" panose="00000500000000000000" pitchFamily="2" charset="0"/>
                  <a:ea typeface="+mn-ea"/>
                  <a:cs typeface="Poppins" panose="00000500000000000000" pitchFamily="2" charset="0"/>
                </a:rPr>
                <a:t>DDSD</a:t>
              </a:r>
              <a:endParaRPr kumimoji="0" lang="fr-FR" sz="800" b="0" i="0" u="none" strike="noStrike" kern="1200" cap="none" spc="0" normalizeH="0" baseline="0" noProof="0" dirty="0">
                <a:ln>
                  <a:noFill/>
                </a:ln>
                <a:solidFill>
                  <a:srgbClr val="E50019"/>
                </a:solidFill>
                <a:effectLst/>
                <a:uLnTx/>
                <a:uFillTx/>
                <a:latin typeface="Poppins" panose="00000500000000000000" pitchFamily="2" charset="0"/>
                <a:ea typeface="+mn-ea"/>
                <a:cs typeface="Poppins" panose="00000500000000000000" pitchFamily="2" charset="0"/>
              </a:endParaRPr>
            </a:p>
          </p:txBody>
        </p:sp>
        <p:sp>
          <p:nvSpPr>
            <p:cNvPr id="194" name="Triangle 146">
              <a:extLst>
                <a:ext uri="{FF2B5EF4-FFF2-40B4-BE49-F238E27FC236}">
                  <a16:creationId xmlns:a16="http://schemas.microsoft.com/office/drawing/2014/main" id="{67C91845-ECB6-A9FF-2349-F9DFF6B1E93A}"/>
                </a:ext>
              </a:extLst>
            </p:cNvPr>
            <p:cNvSpPr/>
            <p:nvPr/>
          </p:nvSpPr>
          <p:spPr>
            <a:xfrm rot="10800000">
              <a:off x="9101585" y="2298140"/>
              <a:ext cx="191320" cy="101423"/>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8" name="Forme libre 197">
              <a:extLst>
                <a:ext uri="{FF2B5EF4-FFF2-40B4-BE49-F238E27FC236}">
                  <a16:creationId xmlns:a16="http://schemas.microsoft.com/office/drawing/2014/main" id="{08A18ACA-0703-2FC4-BE8F-A6EF50013D80}"/>
                </a:ext>
              </a:extLst>
            </p:cNvPr>
            <p:cNvSpPr/>
            <p:nvPr/>
          </p:nvSpPr>
          <p:spPr>
            <a:xfrm>
              <a:off x="2725271" y="1649507"/>
              <a:ext cx="5199529" cy="152400"/>
            </a:xfrm>
            <a:custGeom>
              <a:avLst/>
              <a:gdLst>
                <a:gd name="connsiteX0" fmla="*/ 0 w 5199529"/>
                <a:gd name="connsiteY0" fmla="*/ 125506 h 152400"/>
                <a:gd name="connsiteX1" fmla="*/ 0 w 5199529"/>
                <a:gd name="connsiteY1" fmla="*/ 125506 h 152400"/>
                <a:gd name="connsiteX2" fmla="*/ 8964 w 5199529"/>
                <a:gd name="connsiteY2" fmla="*/ 0 h 152400"/>
                <a:gd name="connsiteX3" fmla="*/ 5190564 w 5199529"/>
                <a:gd name="connsiteY3" fmla="*/ 8965 h 152400"/>
                <a:gd name="connsiteX4" fmla="*/ 5199529 w 5199529"/>
                <a:gd name="connsiteY4" fmla="*/ 143435 h 152400"/>
                <a:gd name="connsiteX5" fmla="*/ 5190564 w 5199529"/>
                <a:gd name="connsiteY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9529" h="152400">
                  <a:moveTo>
                    <a:pt x="0" y="125506"/>
                  </a:moveTo>
                  <a:lnTo>
                    <a:pt x="0" y="125506"/>
                  </a:lnTo>
                  <a:lnTo>
                    <a:pt x="8964" y="0"/>
                  </a:lnTo>
                  <a:lnTo>
                    <a:pt x="5190564" y="8965"/>
                  </a:lnTo>
                  <a:lnTo>
                    <a:pt x="5199529" y="143435"/>
                  </a:lnTo>
                  <a:lnTo>
                    <a:pt x="5190564" y="152400"/>
                  </a:lnTo>
                </a:path>
              </a:pathLst>
            </a:custGeom>
            <a:ln>
              <a:solidFill>
                <a:schemeClr val="tx2"/>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199" name="Forme libre 198">
              <a:extLst>
                <a:ext uri="{FF2B5EF4-FFF2-40B4-BE49-F238E27FC236}">
                  <a16:creationId xmlns:a16="http://schemas.microsoft.com/office/drawing/2014/main" id="{04D1C2F2-3B47-D47A-5064-CD9EEBAFB833}"/>
                </a:ext>
              </a:extLst>
            </p:cNvPr>
            <p:cNvSpPr/>
            <p:nvPr/>
          </p:nvSpPr>
          <p:spPr>
            <a:xfrm>
              <a:off x="8169372" y="1659761"/>
              <a:ext cx="2214307" cy="169071"/>
            </a:xfrm>
            <a:custGeom>
              <a:avLst/>
              <a:gdLst>
                <a:gd name="connsiteX0" fmla="*/ 0 w 5199529"/>
                <a:gd name="connsiteY0" fmla="*/ 125506 h 152400"/>
                <a:gd name="connsiteX1" fmla="*/ 0 w 5199529"/>
                <a:gd name="connsiteY1" fmla="*/ 125506 h 152400"/>
                <a:gd name="connsiteX2" fmla="*/ 8964 w 5199529"/>
                <a:gd name="connsiteY2" fmla="*/ 0 h 152400"/>
                <a:gd name="connsiteX3" fmla="*/ 5190564 w 5199529"/>
                <a:gd name="connsiteY3" fmla="*/ 8965 h 152400"/>
                <a:gd name="connsiteX4" fmla="*/ 5199529 w 5199529"/>
                <a:gd name="connsiteY4" fmla="*/ 143435 h 152400"/>
                <a:gd name="connsiteX5" fmla="*/ 5190564 w 5199529"/>
                <a:gd name="connsiteY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9529" h="152400">
                  <a:moveTo>
                    <a:pt x="0" y="125506"/>
                  </a:moveTo>
                  <a:lnTo>
                    <a:pt x="0" y="125506"/>
                  </a:lnTo>
                  <a:lnTo>
                    <a:pt x="8964" y="0"/>
                  </a:lnTo>
                  <a:lnTo>
                    <a:pt x="5190564" y="8965"/>
                  </a:lnTo>
                  <a:lnTo>
                    <a:pt x="5199529" y="143435"/>
                  </a:lnTo>
                  <a:lnTo>
                    <a:pt x="5190564" y="152400"/>
                  </a:lnTo>
                </a:path>
              </a:pathLst>
            </a:custGeom>
            <a:ln>
              <a:solidFill>
                <a:schemeClr val="tx2"/>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200" name="Forme libre 199">
              <a:extLst>
                <a:ext uri="{FF2B5EF4-FFF2-40B4-BE49-F238E27FC236}">
                  <a16:creationId xmlns:a16="http://schemas.microsoft.com/office/drawing/2014/main" id="{475AA092-338F-AF07-2682-E459E5ED74C0}"/>
                </a:ext>
              </a:extLst>
            </p:cNvPr>
            <p:cNvSpPr/>
            <p:nvPr/>
          </p:nvSpPr>
          <p:spPr>
            <a:xfrm>
              <a:off x="10508356" y="1667445"/>
              <a:ext cx="565585" cy="155955"/>
            </a:xfrm>
            <a:custGeom>
              <a:avLst/>
              <a:gdLst>
                <a:gd name="connsiteX0" fmla="*/ 0 w 5199529"/>
                <a:gd name="connsiteY0" fmla="*/ 125506 h 152400"/>
                <a:gd name="connsiteX1" fmla="*/ 0 w 5199529"/>
                <a:gd name="connsiteY1" fmla="*/ 125506 h 152400"/>
                <a:gd name="connsiteX2" fmla="*/ 8964 w 5199529"/>
                <a:gd name="connsiteY2" fmla="*/ 0 h 152400"/>
                <a:gd name="connsiteX3" fmla="*/ 5190564 w 5199529"/>
                <a:gd name="connsiteY3" fmla="*/ 8965 h 152400"/>
                <a:gd name="connsiteX4" fmla="*/ 5199529 w 5199529"/>
                <a:gd name="connsiteY4" fmla="*/ 143435 h 152400"/>
                <a:gd name="connsiteX5" fmla="*/ 5190564 w 5199529"/>
                <a:gd name="connsiteY5"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9529" h="152400">
                  <a:moveTo>
                    <a:pt x="0" y="125506"/>
                  </a:moveTo>
                  <a:lnTo>
                    <a:pt x="0" y="125506"/>
                  </a:lnTo>
                  <a:lnTo>
                    <a:pt x="8964" y="0"/>
                  </a:lnTo>
                  <a:lnTo>
                    <a:pt x="5190564" y="8965"/>
                  </a:lnTo>
                  <a:lnTo>
                    <a:pt x="5199529" y="143435"/>
                  </a:lnTo>
                  <a:lnTo>
                    <a:pt x="5190564" y="152400"/>
                  </a:lnTo>
                </a:path>
              </a:pathLst>
            </a:custGeom>
            <a:ln>
              <a:solidFill>
                <a:schemeClr val="tx2"/>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62626"/>
                </a:solidFill>
                <a:effectLst/>
                <a:uLnTx/>
                <a:uFillTx/>
                <a:latin typeface="Arial" panose="020B0604020202020204"/>
                <a:ea typeface="+mn-ea"/>
                <a:cs typeface="+mn-cs"/>
              </a:endParaRPr>
            </a:p>
          </p:txBody>
        </p:sp>
        <p:sp>
          <p:nvSpPr>
            <p:cNvPr id="201" name="ZoneTexte 200">
              <a:extLst>
                <a:ext uri="{FF2B5EF4-FFF2-40B4-BE49-F238E27FC236}">
                  <a16:creationId xmlns:a16="http://schemas.microsoft.com/office/drawing/2014/main" id="{0E89A3FE-F38C-11A1-D4AC-4C45BFAD503B}"/>
                </a:ext>
              </a:extLst>
            </p:cNvPr>
            <p:cNvSpPr txBox="1"/>
            <p:nvPr/>
          </p:nvSpPr>
          <p:spPr>
            <a:xfrm>
              <a:off x="3707775" y="1223616"/>
              <a:ext cx="3572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262626"/>
                  </a:solidFill>
                  <a:effectLst/>
                  <a:uLnTx/>
                  <a:uFillTx/>
                  <a:latin typeface="+mj-lt"/>
                  <a:ea typeface="+mn-ea"/>
                  <a:cs typeface="Poppins" panose="00000500000000000000" pitchFamily="2" charset="0"/>
                </a:rPr>
                <a:t>DRF: Basic </a:t>
              </a:r>
              <a:r>
                <a:rPr lang="fr-FR" sz="1600" kern="1200" dirty="0">
                  <a:solidFill>
                    <a:srgbClr val="262626"/>
                  </a:solidFill>
                  <a:latin typeface="+mj-lt"/>
                  <a:cs typeface="Poppins" panose="00000500000000000000" pitchFamily="2" charset="0"/>
                </a:rPr>
                <a:t>R</a:t>
              </a:r>
              <a:r>
                <a:rPr kumimoji="0" lang="fr-FR" sz="1600" b="0" i="0" u="none" strike="noStrike" kern="1200" cap="none" spc="0" normalizeH="0" baseline="0" noProof="0" dirty="0" err="1" smtClean="0">
                  <a:ln>
                    <a:noFill/>
                  </a:ln>
                  <a:solidFill>
                    <a:srgbClr val="262626"/>
                  </a:solidFill>
                  <a:effectLst/>
                  <a:uLnTx/>
                  <a:uFillTx/>
                  <a:latin typeface="+mj-lt"/>
                  <a:ea typeface="+mn-ea"/>
                  <a:cs typeface="Poppins" panose="00000500000000000000" pitchFamily="2" charset="0"/>
                </a:rPr>
                <a:t>esearch</a:t>
              </a:r>
              <a:r>
                <a:rPr kumimoji="0" lang="fr-FR" sz="1600" b="0" i="0" u="none" strike="noStrike" kern="1200" cap="none" spc="0" normalizeH="0" noProof="0" dirty="0" smtClean="0">
                  <a:ln>
                    <a:noFill/>
                  </a:ln>
                  <a:solidFill>
                    <a:srgbClr val="262626"/>
                  </a:solidFill>
                  <a:effectLst/>
                  <a:uLnTx/>
                  <a:uFillTx/>
                  <a:latin typeface="+mj-lt"/>
                  <a:ea typeface="+mn-ea"/>
                  <a:cs typeface="Poppins" panose="00000500000000000000" pitchFamily="2" charset="0"/>
                </a:rPr>
                <a:t> </a:t>
              </a:r>
              <a:endParaRPr kumimoji="0" lang="fr-FR" sz="1400" b="0" i="0" u="none" strike="noStrike" kern="1200" cap="none" spc="0" normalizeH="0" baseline="0" noProof="0" dirty="0">
                <a:ln>
                  <a:noFill/>
                </a:ln>
                <a:solidFill>
                  <a:srgbClr val="262626"/>
                </a:solidFill>
                <a:effectLst/>
                <a:uLnTx/>
                <a:uFillTx/>
                <a:latin typeface="+mj-lt"/>
                <a:ea typeface="+mn-ea"/>
                <a:cs typeface="Poppins" panose="00000500000000000000" pitchFamily="2" charset="0"/>
              </a:endParaRPr>
            </a:p>
          </p:txBody>
        </p:sp>
        <p:sp>
          <p:nvSpPr>
            <p:cNvPr id="202" name="ZoneTexte 201">
              <a:extLst>
                <a:ext uri="{FF2B5EF4-FFF2-40B4-BE49-F238E27FC236}">
                  <a16:creationId xmlns:a16="http://schemas.microsoft.com/office/drawing/2014/main" id="{33A76163-D4DC-7368-37EB-934391E42C08}"/>
                </a:ext>
              </a:extLst>
            </p:cNvPr>
            <p:cNvSpPr txBox="1"/>
            <p:nvPr/>
          </p:nvSpPr>
          <p:spPr>
            <a:xfrm>
              <a:off x="7958580" y="1120548"/>
              <a:ext cx="2549776" cy="523220"/>
            </a:xfrm>
            <a:prstGeom prst="rect">
              <a:avLst/>
            </a:prstGeom>
            <a:noFill/>
          </p:spPr>
          <p:txBody>
            <a:bodyPr wrap="square" rtlCol="0">
              <a:spAutoFit/>
            </a:bodyPr>
            <a:lstStyle/>
            <a:p>
              <a:pPr algn="ctr" rtl="0">
                <a:defRPr/>
              </a:pPr>
              <a:r>
                <a:rPr lang="fr-FR" sz="1400" kern="1200" dirty="0" err="1">
                  <a:solidFill>
                    <a:srgbClr val="262626"/>
                  </a:solidFill>
                  <a:latin typeface="+mj-lt"/>
                  <a:cs typeface="Poppins" panose="00000500000000000000" pitchFamily="2" charset="0"/>
                </a:rPr>
                <a:t>Dir</a:t>
              </a:r>
              <a:r>
                <a:rPr lang="fr-FR" sz="1400" kern="1200" dirty="0">
                  <a:solidFill>
                    <a:srgbClr val="262626"/>
                  </a:solidFill>
                  <a:latin typeface="+mj-lt"/>
                  <a:cs typeface="Poppins" panose="00000500000000000000" pitchFamily="2" charset="0"/>
                </a:rPr>
                <a:t>.</a:t>
              </a:r>
            </a:p>
            <a:p>
              <a:pPr algn="ctr" rtl="0">
                <a:defRPr/>
              </a:pPr>
              <a:r>
                <a:rPr lang="fr-FR" sz="1400" kern="1200" dirty="0">
                  <a:solidFill>
                    <a:srgbClr val="262626"/>
                  </a:solidFill>
                  <a:latin typeface="+mj-lt"/>
                  <a:cs typeface="Poppins" panose="00000500000000000000" pitchFamily="2" charset="0"/>
                </a:rPr>
                <a:t> of Energies</a:t>
              </a:r>
            </a:p>
          </p:txBody>
        </p:sp>
        <p:sp>
          <p:nvSpPr>
            <p:cNvPr id="203" name="ZoneTexte 202">
              <a:extLst>
                <a:ext uri="{FF2B5EF4-FFF2-40B4-BE49-F238E27FC236}">
                  <a16:creationId xmlns:a16="http://schemas.microsoft.com/office/drawing/2014/main" id="{B76F38B3-2476-9805-4D3E-3A824A271497}"/>
                </a:ext>
              </a:extLst>
            </p:cNvPr>
            <p:cNvSpPr txBox="1"/>
            <p:nvPr/>
          </p:nvSpPr>
          <p:spPr>
            <a:xfrm>
              <a:off x="9683387" y="1117891"/>
              <a:ext cx="22143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err="1" smtClean="0">
                  <a:ln>
                    <a:noFill/>
                  </a:ln>
                  <a:solidFill>
                    <a:srgbClr val="262626"/>
                  </a:solidFill>
                  <a:effectLst/>
                  <a:uLnTx/>
                  <a:uFillTx/>
                  <a:latin typeface="+mj-lt"/>
                  <a:ea typeface="+mn-ea"/>
                  <a:cs typeface="Poppins" panose="00000500000000000000" pitchFamily="2" charset="0"/>
                </a:rPr>
                <a:t>Dir</a:t>
              </a:r>
              <a:r>
                <a:rPr kumimoji="0" lang="fr-FR" sz="1400" b="0" i="0" u="none" strike="noStrike" kern="1200" cap="none" spc="0" normalizeH="0" baseline="0" noProof="0" dirty="0" smtClean="0">
                  <a:ln>
                    <a:noFill/>
                  </a:ln>
                  <a:solidFill>
                    <a:srgbClr val="262626"/>
                  </a:solidFill>
                  <a:effectLst/>
                  <a:uLnTx/>
                  <a:uFillTx/>
                  <a:latin typeface="+mj-lt"/>
                  <a:ea typeface="+mn-ea"/>
                  <a:cs typeface="Poppins" panose="00000500000000000000" pitchFamily="2" charset="0"/>
                </a:rPr>
                <a:t>.</a:t>
              </a:r>
              <a:r>
                <a:rPr kumimoji="0" lang="fr-FR" sz="1400" b="0" i="0" u="none" strike="noStrike" kern="1200" cap="none" spc="0" normalizeH="0" noProof="0" dirty="0" smtClean="0">
                  <a:ln>
                    <a:noFill/>
                  </a:ln>
                  <a:solidFill>
                    <a:srgbClr val="262626"/>
                  </a:solidFill>
                  <a:effectLst/>
                  <a:uLnTx/>
                  <a:uFillTx/>
                  <a:latin typeface="+mj-lt"/>
                  <a:ea typeface="+mn-ea"/>
                  <a:cs typeface="Poppins" panose="00000500000000000000" pitchFamily="2" charset="0"/>
                </a:rPr>
                <a:t> o</a:t>
              </a:r>
              <a:r>
                <a:rPr lang="fr-FR" sz="1400" kern="1200" dirty="0" smtClean="0">
                  <a:solidFill>
                    <a:srgbClr val="262626"/>
                  </a:solidFill>
                  <a:latin typeface="+mj-lt"/>
                  <a:cs typeface="Poppins" panose="00000500000000000000" pitchFamily="2" charset="0"/>
                </a:rPr>
                <a:t>f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262626"/>
                  </a:solidFill>
                  <a:latin typeface="+mj-lt"/>
                  <a:cs typeface="Poppins" panose="00000500000000000000" pitchFamily="2" charset="0"/>
                </a:rPr>
                <a:t>Techno.</a:t>
              </a:r>
              <a:endParaRPr kumimoji="0" lang="fr-FR" sz="1400" b="0" i="0" u="none" strike="noStrike" kern="1200" cap="none" spc="0" normalizeH="0" baseline="0" noProof="0" dirty="0">
                <a:ln>
                  <a:noFill/>
                </a:ln>
                <a:solidFill>
                  <a:srgbClr val="262626"/>
                </a:solidFill>
                <a:effectLst/>
                <a:uLnTx/>
                <a:uFillTx/>
                <a:latin typeface="+mj-lt"/>
                <a:ea typeface="+mn-ea"/>
                <a:cs typeface="Poppins" panose="00000500000000000000" pitchFamily="2" charset="0"/>
              </a:endParaRPr>
            </a:p>
          </p:txBody>
        </p:sp>
      </p:grpSp>
      <p:cxnSp>
        <p:nvCxnSpPr>
          <p:cNvPr id="241" name="Connecteur droit 240">
            <a:extLst>
              <a:ext uri="{FF2B5EF4-FFF2-40B4-BE49-F238E27FC236}">
                <a16:creationId xmlns:a16="http://schemas.microsoft.com/office/drawing/2014/main" id="{E0D22DA4-0B27-F027-BBBF-6A14246CA049}"/>
              </a:ext>
            </a:extLst>
          </p:cNvPr>
          <p:cNvCxnSpPr>
            <a:cxnSpLocks/>
            <a:stCxn id="57" idx="3"/>
          </p:cNvCxnSpPr>
          <p:nvPr/>
        </p:nvCxnSpPr>
        <p:spPr>
          <a:xfrm>
            <a:off x="2491300" y="2578467"/>
            <a:ext cx="600590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Ellipse 1"/>
          <p:cNvSpPr/>
          <p:nvPr/>
        </p:nvSpPr>
        <p:spPr bwMode="auto">
          <a:xfrm>
            <a:off x="11058944" y="1714021"/>
            <a:ext cx="953691" cy="6880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4241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PPT-CEA-VF">
  <a:themeElements>
    <a:clrScheme name="CEA Bear">
      <a:dk1>
        <a:srgbClr val="262626"/>
      </a:dk1>
      <a:lt1>
        <a:sysClr val="window" lastClr="FFFFFF"/>
      </a:lt1>
      <a:dk2>
        <a:srgbClr val="E50019"/>
      </a:dk2>
      <a:lt2>
        <a:srgbClr val="FFFFFF"/>
      </a:lt2>
      <a:accent1>
        <a:srgbClr val="3E4A83"/>
      </a:accent1>
      <a:accent2>
        <a:srgbClr val="7E9CBB"/>
      </a:accent2>
      <a:accent3>
        <a:srgbClr val="FFCD31"/>
      </a:accent3>
      <a:accent4>
        <a:srgbClr val="4B5C9B"/>
      </a:accent4>
      <a:accent5>
        <a:srgbClr val="FFE18D"/>
      </a:accent5>
      <a:accent6>
        <a:srgbClr val="5F78C1"/>
      </a:accent6>
      <a:hlink>
        <a:srgbClr val="E50019"/>
      </a:hlink>
      <a:folHlink>
        <a:srgbClr val="E50019"/>
      </a:folHlink>
    </a:clrScheme>
    <a:fontScheme name="CEA">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tx2"/>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CEA-VF" id="{A7767C8E-7D4B-4A5C-BD7E-9A7C36C0EA65}" vid="{52E517D7-DC14-4C79-AD6C-207D8471FECD}"/>
    </a:ext>
  </a:extLst>
</a:theme>
</file>

<file path=ppt/theme/theme2.xml><?xml version="1.0" encoding="utf-8"?>
<a:theme xmlns:a="http://schemas.openxmlformats.org/drawingml/2006/main" name="Thème Office">
  <a:themeElements>
    <a:clrScheme name="CEA charte 2023">
      <a:dk1>
        <a:srgbClr val="262626"/>
      </a:dk1>
      <a:lt1>
        <a:srgbClr val="FFFFFF"/>
      </a:lt1>
      <a:dk2>
        <a:srgbClr val="E50019"/>
      </a:dk2>
      <a:lt2>
        <a:srgbClr val="3E4983"/>
      </a:lt2>
      <a:accent1>
        <a:srgbClr val="7E9CBB"/>
      </a:accent1>
      <a:accent2>
        <a:srgbClr val="FFCD30"/>
      </a:accent2>
      <a:accent3>
        <a:srgbClr val="DA837B"/>
      </a:accent3>
      <a:accent4>
        <a:srgbClr val="00939D"/>
      </a:accent4>
      <a:accent5>
        <a:srgbClr val="BD9879"/>
      </a:accent5>
      <a:accent6>
        <a:srgbClr val="A72487"/>
      </a:accent6>
      <a:hlink>
        <a:srgbClr val="E50019"/>
      </a:hlink>
      <a:folHlink>
        <a:srgbClr val="E5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44000" tIns="108000" rIns="144000" bIns="144000" rtlCol="0" anchor="ctr">
        <a:sp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CEA-VF" id="{21805C94-4A4C-4C5B-88A0-FF8B3A42E8F2}" vid="{172FB7E7-F5C7-497F-8C21-3F1D9329581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PPT-CEA-VF</Template>
  <TotalTime>0</TotalTime>
  <Words>1740</Words>
  <Application>Microsoft Office PowerPoint</Application>
  <PresentationFormat>Grand écran</PresentationFormat>
  <Paragraphs>427</Paragraphs>
  <Slides>24</Slides>
  <Notes>6</Notes>
  <HiddenSlides>1</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24</vt:i4>
      </vt:variant>
    </vt:vector>
  </HeadingPairs>
  <TitlesOfParts>
    <vt:vector size="37" baseType="lpstr">
      <vt:lpstr>ＭＳ Ｐゴシック</vt:lpstr>
      <vt:lpstr>Arial</vt:lpstr>
      <vt:lpstr>Arial Black</vt:lpstr>
      <vt:lpstr>Avenir</vt:lpstr>
      <vt:lpstr>Avenir Black</vt:lpstr>
      <vt:lpstr>Avenir Light</vt:lpstr>
      <vt:lpstr>Avenir Next</vt:lpstr>
      <vt:lpstr>Calibri</vt:lpstr>
      <vt:lpstr>Poppins</vt:lpstr>
      <vt:lpstr>Times New Roman</vt:lpstr>
      <vt:lpstr>Wingdings</vt:lpstr>
      <vt:lpstr>PPT-CEA-VF</vt:lpstr>
      <vt:lpstr>Thème Office</vt:lpstr>
      <vt:lpstr>Welcome to IRFU !!!</vt:lpstr>
      <vt:lpstr>CEA – The French Alternative Energies and Atomic Energy Commission</vt:lpstr>
      <vt:lpstr>CEA Research Centers in France</vt:lpstr>
      <vt:lpstr>A bit of history : early CEA and Saclay</vt:lpstr>
      <vt:lpstr>Paris-Saclay center</vt:lpstr>
      <vt:lpstr>Saclay center in few numbers</vt:lpstr>
      <vt:lpstr>CEA Saclay in the context of Saclay « Plateau »    </vt:lpstr>
      <vt:lpstr>IRFU (Institute for Reasearch on Fondamental Laws of the Universe) in CEA</vt:lpstr>
      <vt:lpstr>Saclay: inter and multiplisciplinary researches</vt:lpstr>
      <vt:lpstr>IRFU</vt:lpstr>
      <vt:lpstr>Missions of IRFU</vt:lpstr>
      <vt:lpstr>Science</vt:lpstr>
      <vt:lpstr>Technologies</vt:lpstr>
      <vt:lpstr>The GANIL infrastructure</vt:lpstr>
      <vt:lpstr>Application of our technologies to large national and international projects </vt:lpstr>
      <vt:lpstr>Présentation PowerPoint</vt:lpstr>
      <vt:lpstr>International collaborations</vt:lpstr>
      <vt:lpstr>Platforms</vt:lpstr>
      <vt:lpstr>DEDIP: department for electronics, detectors and computing for Physics</vt:lpstr>
      <vt:lpstr>Main technological platforms</vt:lpstr>
      <vt:lpstr>Examples of past projects (in operation)</vt:lpstr>
      <vt:lpstr>Few examples of on-going projects</vt:lpstr>
      <vt:lpstr>2 joint laboratories with industrial companies</vt:lpstr>
      <vt:lpstr> A very big thanks to all the speakers     We wish you an excellent (and sunny) MPGD workshop in Saclay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2024-06-16T09:57:55Z</dcterms:created>
  <dcterms:modified xsi:type="dcterms:W3CDTF">2025-03-31T09:02:51Z</dcterms:modified>
</cp:coreProperties>
</file>