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comments/comment1.xml" ContentType="application/vnd.openxmlformats-officedocument.presentationml.comment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87" r:id="rId1"/>
  </p:sldMasterIdLst>
  <p:notesMasterIdLst>
    <p:notesMasterId r:id="rId9"/>
  </p:notesMasterIdLst>
  <p:sldIdLst>
    <p:sldId id="307" r:id="rId2"/>
    <p:sldId id="333" r:id="rId3"/>
    <p:sldId id="349" r:id="rId4"/>
    <p:sldId id="356" r:id="rId5"/>
    <p:sldId id="342" r:id="rId6"/>
    <p:sldId id="355" r:id="rId7"/>
    <p:sldId id="357" r:id="rId8"/>
  </p:sldIdLst>
  <p:sldSz cx="10772775" cy="6059488"/>
  <p:notesSz cx="6858000" cy="9144000"/>
  <p:defaultTextStyle>
    <a:defPPr>
      <a:defRPr lang="fr-FR"/>
    </a:defPPr>
    <a:lvl1pPr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1pPr>
    <a:lvl2pPr marL="501650" indent="-44450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2pPr>
    <a:lvl3pPr marL="1004888" indent="-90488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3pPr>
    <a:lvl4pPr marL="1508125" indent="-13652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4pPr>
    <a:lvl5pPr marL="2009775" indent="-18097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1909">
          <p15:clr>
            <a:srgbClr val="A4A3A4"/>
          </p15:clr>
        </p15:guide>
        <p15:guide id="2" pos="3394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Sophie Cavalier" initials="SC" lastIdx="1" clrIdx="0">
    <p:extLst>
      <p:ext uri="{19B8F6BF-5375-455C-9EA6-DF929625EA0E}">
        <p15:presenceInfo xmlns:p15="http://schemas.microsoft.com/office/powerpoint/2012/main" userId="S-1-5-21-4087870506-3340583420-3770169302-2065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E848C6"/>
    <a:srgbClr val="00294B"/>
    <a:srgbClr val="F39200"/>
    <a:srgbClr val="FF6700"/>
    <a:srgbClr val="6600CC"/>
    <a:srgbClr val="E05314"/>
    <a:srgbClr val="456487"/>
    <a:srgbClr val="511F74"/>
    <a:srgbClr val="7A286A"/>
    <a:srgbClr val="DF8A2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5641" autoAdjust="0"/>
    <p:restoredTop sz="96291" autoAdjust="0"/>
  </p:normalViewPr>
  <p:slideViewPr>
    <p:cSldViewPr>
      <p:cViewPr varScale="1">
        <p:scale>
          <a:sx n="179" d="100"/>
          <a:sy n="179" d="100"/>
        </p:scale>
        <p:origin x="246" y="156"/>
      </p:cViewPr>
      <p:guideLst>
        <p:guide orient="horz" pos="1909"/>
        <p:guide pos="3394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96" d="100"/>
          <a:sy n="96" d="100"/>
        </p:scale>
        <p:origin x="3688" y="168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commentAuthors" Target="commentAuthors.xml"/><Relationship Id="rId4" Type="http://schemas.openxmlformats.org/officeDocument/2006/relationships/slide" Target="slides/slide3.xml"/><Relationship Id="rId9" Type="http://schemas.openxmlformats.org/officeDocument/2006/relationships/notesMaster" Target="notesMasters/notesMaster1.xml"/><Relationship Id="rId14" Type="http://schemas.openxmlformats.org/officeDocument/2006/relationships/tableStyles" Target="tableStyles.xml"/></Relationships>
</file>

<file path=ppt/comments/comment1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25-03-20T10:58:34.255" idx="1">
    <p:pos x="6568" y="366"/>
    <p:text/>
    <p:extLst>
      <p:ext uri="{C676402C-5697-4E1C-873F-D02D1690AC5C}">
        <p15:threadingInfo xmlns:p15="http://schemas.microsoft.com/office/powerpoint/2012/main" timeZoneBias="-60"/>
      </p:ext>
    </p:extLst>
  </p:cm>
</p:cmLst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B2666FF6-096E-46E4-B0B3-2AE24347DAEA}" type="doc">
      <dgm:prSet loTypeId="urn:microsoft.com/office/officeart/2005/8/layout/hProcess11" loCatId="process" qsTypeId="urn:microsoft.com/office/officeart/2005/8/quickstyle/simple1" qsCatId="simple" csTypeId="urn:microsoft.com/office/officeart/2005/8/colors/accent1_2" csCatId="accent1" phldr="1"/>
      <dgm:spPr/>
    </dgm:pt>
    <dgm:pt modelId="{8B80AFBA-BC17-4B21-8EB8-D94455D5AA97}">
      <dgm:prSet phldrT="[Texte]" custT="1"/>
      <dgm:spPr/>
      <dgm:t>
        <a:bodyPr/>
        <a:lstStyle/>
        <a:p>
          <a:r>
            <a:rPr lang="fr-FR" sz="1400" dirty="0"/>
            <a:t>Jalon ERL4ALL (décembre 25)</a:t>
          </a:r>
        </a:p>
      </dgm:t>
    </dgm:pt>
    <dgm:pt modelId="{C1D5981D-FB8F-442A-BD1F-367AA50DA34D}" type="parTrans" cxnId="{72017241-2877-4DCD-8547-CE3BEE17C6A3}">
      <dgm:prSet/>
      <dgm:spPr/>
      <dgm:t>
        <a:bodyPr/>
        <a:lstStyle/>
        <a:p>
          <a:endParaRPr lang="fr-FR"/>
        </a:p>
      </dgm:t>
    </dgm:pt>
    <dgm:pt modelId="{9A847599-5CD0-4CC5-AC61-D073942B4142}" type="sibTrans" cxnId="{72017241-2877-4DCD-8547-CE3BEE17C6A3}">
      <dgm:prSet/>
      <dgm:spPr/>
      <dgm:t>
        <a:bodyPr/>
        <a:lstStyle/>
        <a:p>
          <a:endParaRPr lang="fr-FR"/>
        </a:p>
      </dgm:t>
    </dgm:pt>
    <dgm:pt modelId="{2667EE4A-CDB2-4C19-840F-C247C26D62B4}">
      <dgm:prSet phldrT="[Texte]" custT="1"/>
      <dgm:spPr/>
      <dgm:t>
        <a:bodyPr/>
        <a:lstStyle/>
        <a:p>
          <a:r>
            <a:rPr lang="fr-FR" sz="1400" dirty="0"/>
            <a:t>Début infra (Mars 2026)</a:t>
          </a:r>
        </a:p>
      </dgm:t>
    </dgm:pt>
    <dgm:pt modelId="{F3C92FE8-A624-4C6A-99B8-ACE1E4232003}" type="parTrans" cxnId="{AF3CA291-C558-43D6-ADB2-834FEF75F4B7}">
      <dgm:prSet/>
      <dgm:spPr/>
      <dgm:t>
        <a:bodyPr/>
        <a:lstStyle/>
        <a:p>
          <a:endParaRPr lang="fr-FR"/>
        </a:p>
      </dgm:t>
    </dgm:pt>
    <dgm:pt modelId="{C681926A-CA72-46D5-B41D-BBF09D31BFDB}" type="sibTrans" cxnId="{AF3CA291-C558-43D6-ADB2-834FEF75F4B7}">
      <dgm:prSet/>
      <dgm:spPr/>
      <dgm:t>
        <a:bodyPr/>
        <a:lstStyle/>
        <a:p>
          <a:endParaRPr lang="fr-FR"/>
        </a:p>
      </dgm:t>
    </dgm:pt>
    <dgm:pt modelId="{0485E151-DF6D-4556-BB11-54C74D16FEE5}">
      <dgm:prSet phldrT="[Texte]" custT="1"/>
      <dgm:spPr/>
      <dgm:t>
        <a:bodyPr/>
        <a:lstStyle/>
        <a:p>
          <a:r>
            <a:rPr lang="fr-FR" sz="1400" dirty="0"/>
            <a:t>Fin infra (Décembre 2026)</a:t>
          </a:r>
        </a:p>
      </dgm:t>
    </dgm:pt>
    <dgm:pt modelId="{64DBF9EA-54CA-469D-9A14-F0A1E1D4FBE7}" type="parTrans" cxnId="{941932AC-A229-4C7B-89F0-E8D70A4F2C6F}">
      <dgm:prSet/>
      <dgm:spPr/>
      <dgm:t>
        <a:bodyPr/>
        <a:lstStyle/>
        <a:p>
          <a:endParaRPr lang="fr-FR"/>
        </a:p>
      </dgm:t>
    </dgm:pt>
    <dgm:pt modelId="{4F3540FA-E683-4EA3-98D1-6DF84DDB39EC}" type="sibTrans" cxnId="{941932AC-A229-4C7B-89F0-E8D70A4F2C6F}">
      <dgm:prSet/>
      <dgm:spPr/>
      <dgm:t>
        <a:bodyPr/>
        <a:lstStyle/>
        <a:p>
          <a:endParaRPr lang="fr-FR"/>
        </a:p>
      </dgm:t>
    </dgm:pt>
    <dgm:pt modelId="{3B17DAF7-DCF2-4265-BB93-5C5B41769B2E}">
      <dgm:prSet phldrT="[Texte]" custT="1"/>
      <dgm:spPr/>
      <dgm:t>
        <a:bodyPr/>
        <a:lstStyle/>
        <a:p>
          <a:r>
            <a:rPr lang="fr-FR" sz="1200" dirty="0" err="1"/>
            <a:t>Cryomodule</a:t>
          </a:r>
          <a:r>
            <a:rPr lang="fr-FR" sz="1200" dirty="0"/>
            <a:t> installé (Mars 2028)</a:t>
          </a:r>
        </a:p>
      </dgm:t>
    </dgm:pt>
    <dgm:pt modelId="{0E376CAF-D543-433D-8BE4-598631C2437D}" type="parTrans" cxnId="{2C42EE82-95E5-4C42-B9B0-7AFA5FDA19FB}">
      <dgm:prSet/>
      <dgm:spPr/>
      <dgm:t>
        <a:bodyPr/>
        <a:lstStyle/>
        <a:p>
          <a:endParaRPr lang="fr-FR"/>
        </a:p>
      </dgm:t>
    </dgm:pt>
    <dgm:pt modelId="{E8F4DED6-A4D3-415B-BD1E-EBE3F7B5C172}" type="sibTrans" cxnId="{2C42EE82-95E5-4C42-B9B0-7AFA5FDA19FB}">
      <dgm:prSet/>
      <dgm:spPr/>
      <dgm:t>
        <a:bodyPr/>
        <a:lstStyle/>
        <a:p>
          <a:endParaRPr lang="fr-FR"/>
        </a:p>
      </dgm:t>
    </dgm:pt>
    <dgm:pt modelId="{B7824664-CCD4-41E3-9A0A-0284E64B8029}">
      <dgm:prSet phldrT="[Texte]"/>
      <dgm:spPr/>
      <dgm:t>
        <a:bodyPr/>
        <a:lstStyle/>
        <a:p>
          <a:r>
            <a:rPr lang="fr-FR" dirty="0"/>
            <a:t>Injecteur installé (Aout 2027)</a:t>
          </a:r>
        </a:p>
      </dgm:t>
    </dgm:pt>
    <dgm:pt modelId="{11A5C43C-BA3B-477A-845C-26618CB7A540}" type="parTrans" cxnId="{3EA4B081-07F0-4FC2-BDE0-C7D0E3BCF6B7}">
      <dgm:prSet/>
      <dgm:spPr/>
      <dgm:t>
        <a:bodyPr/>
        <a:lstStyle/>
        <a:p>
          <a:endParaRPr lang="fr-FR"/>
        </a:p>
      </dgm:t>
    </dgm:pt>
    <dgm:pt modelId="{6260B26B-AA9D-4AC9-B2FF-5D8764A15AF9}" type="sibTrans" cxnId="{3EA4B081-07F0-4FC2-BDE0-C7D0E3BCF6B7}">
      <dgm:prSet/>
      <dgm:spPr/>
      <dgm:t>
        <a:bodyPr/>
        <a:lstStyle/>
        <a:p>
          <a:endParaRPr lang="fr-FR"/>
        </a:p>
      </dgm:t>
    </dgm:pt>
    <dgm:pt modelId="{0F7F8898-0CBA-461E-82C8-7CED72936B7A}">
      <dgm:prSet phldrT="[Texte]"/>
      <dgm:spPr/>
      <dgm:t>
        <a:bodyPr/>
        <a:lstStyle/>
        <a:p>
          <a:r>
            <a:rPr lang="fr-FR" dirty="0"/>
            <a:t>Premier tour ERL (Début 2029)</a:t>
          </a:r>
        </a:p>
      </dgm:t>
    </dgm:pt>
    <dgm:pt modelId="{92A19FD8-9E95-4569-BBC3-CC8BA7A141BF}" type="parTrans" cxnId="{1DE8DF55-E748-47E3-AE39-76F8F51D7A19}">
      <dgm:prSet/>
      <dgm:spPr/>
      <dgm:t>
        <a:bodyPr/>
        <a:lstStyle/>
        <a:p>
          <a:endParaRPr lang="fr-FR"/>
        </a:p>
      </dgm:t>
    </dgm:pt>
    <dgm:pt modelId="{5D26CB81-441E-4283-B32D-B04FA64CC054}" type="sibTrans" cxnId="{1DE8DF55-E748-47E3-AE39-76F8F51D7A19}">
      <dgm:prSet/>
      <dgm:spPr/>
      <dgm:t>
        <a:bodyPr/>
        <a:lstStyle/>
        <a:p>
          <a:endParaRPr lang="fr-FR"/>
        </a:p>
      </dgm:t>
    </dgm:pt>
    <dgm:pt modelId="{3B2310F9-1A1C-4A20-AD19-10CABAA4E07F}" type="pres">
      <dgm:prSet presAssocID="{B2666FF6-096E-46E4-B0B3-2AE24347DAEA}" presName="Name0" presStyleCnt="0">
        <dgm:presLayoutVars>
          <dgm:dir/>
          <dgm:resizeHandles val="exact"/>
        </dgm:presLayoutVars>
      </dgm:prSet>
      <dgm:spPr/>
    </dgm:pt>
    <dgm:pt modelId="{123341A3-EF98-4BC7-95D5-672FAF3D6324}" type="pres">
      <dgm:prSet presAssocID="{B2666FF6-096E-46E4-B0B3-2AE24347DAEA}" presName="arrow" presStyleLbl="bgShp" presStyleIdx="0" presStyleCnt="1"/>
      <dgm:spPr/>
    </dgm:pt>
    <dgm:pt modelId="{7930A605-DA37-487B-BB59-67C1170BE3A5}" type="pres">
      <dgm:prSet presAssocID="{B2666FF6-096E-46E4-B0B3-2AE24347DAEA}" presName="points" presStyleCnt="0"/>
      <dgm:spPr/>
    </dgm:pt>
    <dgm:pt modelId="{E47DB30B-950C-4D7C-BD40-68B61B25DDA2}" type="pres">
      <dgm:prSet presAssocID="{8B80AFBA-BC17-4B21-8EB8-D94455D5AA97}" presName="compositeA" presStyleCnt="0"/>
      <dgm:spPr/>
    </dgm:pt>
    <dgm:pt modelId="{EFF10468-373A-43A1-A97B-5DAD854CDB8E}" type="pres">
      <dgm:prSet presAssocID="{8B80AFBA-BC17-4B21-8EB8-D94455D5AA97}" presName="textA" presStyleLbl="revTx" presStyleIdx="0" presStyleCnt="6" custScaleX="173129">
        <dgm:presLayoutVars>
          <dgm:bulletEnabled val="1"/>
        </dgm:presLayoutVars>
      </dgm:prSet>
      <dgm:spPr/>
    </dgm:pt>
    <dgm:pt modelId="{D271A4D2-1EAD-4EA2-A83A-59DC04C19B2F}" type="pres">
      <dgm:prSet presAssocID="{8B80AFBA-BC17-4B21-8EB8-D94455D5AA97}" presName="circleA" presStyleLbl="node1" presStyleIdx="0" presStyleCnt="6" custLinFactNeighborX="-21530" custLinFactNeighborY="-9512"/>
      <dgm:spPr>
        <a:solidFill>
          <a:srgbClr val="7030A0"/>
        </a:solidFill>
      </dgm:spPr>
    </dgm:pt>
    <dgm:pt modelId="{E4B9AE64-E518-4F2D-8273-915E075A7254}" type="pres">
      <dgm:prSet presAssocID="{8B80AFBA-BC17-4B21-8EB8-D94455D5AA97}" presName="spaceA" presStyleCnt="0"/>
      <dgm:spPr/>
    </dgm:pt>
    <dgm:pt modelId="{AE985577-7C7B-4724-9117-0672320AB062}" type="pres">
      <dgm:prSet presAssocID="{9A847599-5CD0-4CC5-AC61-D073942B4142}" presName="space" presStyleCnt="0"/>
      <dgm:spPr/>
    </dgm:pt>
    <dgm:pt modelId="{ABE1829C-78CB-429E-B008-290BAD50B263}" type="pres">
      <dgm:prSet presAssocID="{2667EE4A-CDB2-4C19-840F-C247C26D62B4}" presName="compositeB" presStyleCnt="0"/>
      <dgm:spPr/>
    </dgm:pt>
    <dgm:pt modelId="{4C29F2CB-576B-4E67-BFE4-B308A9FF5B2B}" type="pres">
      <dgm:prSet presAssocID="{2667EE4A-CDB2-4C19-840F-C247C26D62B4}" presName="textB" presStyleLbl="revTx" presStyleIdx="1" presStyleCnt="6" custLinFactNeighborX="-23496" custLinFactNeighborY="-2279">
        <dgm:presLayoutVars>
          <dgm:bulletEnabled val="1"/>
        </dgm:presLayoutVars>
      </dgm:prSet>
      <dgm:spPr/>
    </dgm:pt>
    <dgm:pt modelId="{3EC7C477-DA23-48AB-84FD-D6320D1606B4}" type="pres">
      <dgm:prSet presAssocID="{2667EE4A-CDB2-4C19-840F-C247C26D62B4}" presName="circleB" presStyleLbl="node1" presStyleIdx="1" presStyleCnt="6" custLinFactX="-178895" custLinFactNeighborX="-200000" custLinFactNeighborY="-11474"/>
      <dgm:spPr>
        <a:solidFill>
          <a:srgbClr val="92D050"/>
        </a:solidFill>
      </dgm:spPr>
    </dgm:pt>
    <dgm:pt modelId="{6A95456C-7C22-4611-976C-95A1FDD3956A}" type="pres">
      <dgm:prSet presAssocID="{2667EE4A-CDB2-4C19-840F-C247C26D62B4}" presName="spaceB" presStyleCnt="0"/>
      <dgm:spPr/>
    </dgm:pt>
    <dgm:pt modelId="{3D70369F-2263-4F70-951D-DDE321A81359}" type="pres">
      <dgm:prSet presAssocID="{C681926A-CA72-46D5-B41D-BBF09D31BFDB}" presName="space" presStyleCnt="0"/>
      <dgm:spPr/>
    </dgm:pt>
    <dgm:pt modelId="{57733299-35D1-4E23-AD5F-0CA257295081}" type="pres">
      <dgm:prSet presAssocID="{0485E151-DF6D-4556-BB11-54C74D16FEE5}" presName="compositeA" presStyleCnt="0"/>
      <dgm:spPr/>
    </dgm:pt>
    <dgm:pt modelId="{97516B34-B277-46D1-9BB6-F9A81D189670}" type="pres">
      <dgm:prSet presAssocID="{0485E151-DF6D-4556-BB11-54C74D16FEE5}" presName="textA" presStyleLbl="revTx" presStyleIdx="2" presStyleCnt="6" custScaleX="167431" custScaleY="58821" custLinFactNeighborX="-94686" custLinFactNeighborY="33486">
        <dgm:presLayoutVars>
          <dgm:bulletEnabled val="1"/>
        </dgm:presLayoutVars>
      </dgm:prSet>
      <dgm:spPr/>
    </dgm:pt>
    <dgm:pt modelId="{5E1E5CD0-356D-4934-97EF-C29552212C02}" type="pres">
      <dgm:prSet presAssocID="{0485E151-DF6D-4556-BB11-54C74D16FEE5}" presName="circleA" presStyleLbl="node1" presStyleIdx="2" presStyleCnt="6" custLinFactX="-163072" custLinFactNeighborX="-200000" custLinFactNeighborY="23676"/>
      <dgm:spPr>
        <a:solidFill>
          <a:srgbClr val="FF0000"/>
        </a:solidFill>
      </dgm:spPr>
    </dgm:pt>
    <dgm:pt modelId="{A9821354-AEE0-4934-AB12-1BB4B1DBB148}" type="pres">
      <dgm:prSet presAssocID="{0485E151-DF6D-4556-BB11-54C74D16FEE5}" presName="spaceA" presStyleCnt="0"/>
      <dgm:spPr/>
    </dgm:pt>
    <dgm:pt modelId="{101D5E96-E3D5-48AA-9CB1-0303BDC39159}" type="pres">
      <dgm:prSet presAssocID="{4F3540FA-E683-4EA3-98D1-6DF84DDB39EC}" presName="space" presStyleCnt="0"/>
      <dgm:spPr/>
    </dgm:pt>
    <dgm:pt modelId="{C75D46C0-777B-4D1E-B1A9-CBA60E8E73B7}" type="pres">
      <dgm:prSet presAssocID="{B7824664-CCD4-41E3-9A0A-0284E64B8029}" presName="compositeB" presStyleCnt="0"/>
      <dgm:spPr/>
    </dgm:pt>
    <dgm:pt modelId="{F9979411-D4C2-4CBC-9EA2-2C1F4F237ADD}" type="pres">
      <dgm:prSet presAssocID="{B7824664-CCD4-41E3-9A0A-0284E64B8029}" presName="textB" presStyleLbl="revTx" presStyleIdx="3" presStyleCnt="6" custLinFactNeighborX="-77571">
        <dgm:presLayoutVars>
          <dgm:bulletEnabled val="1"/>
        </dgm:presLayoutVars>
      </dgm:prSet>
      <dgm:spPr/>
    </dgm:pt>
    <dgm:pt modelId="{9B62B243-13A4-4984-A112-C70253EC247F}" type="pres">
      <dgm:prSet presAssocID="{B7824664-CCD4-41E3-9A0A-0284E64B8029}" presName="circleB" presStyleLbl="node1" presStyleIdx="3" presStyleCnt="6" custLinFactX="-129778" custLinFactNeighborX="-200000" custLinFactNeighborY="-9512"/>
      <dgm:spPr>
        <a:solidFill>
          <a:srgbClr val="00B0F0"/>
        </a:solidFill>
      </dgm:spPr>
    </dgm:pt>
    <dgm:pt modelId="{4156D9A8-E733-4323-9BC2-66939AD6D3EF}" type="pres">
      <dgm:prSet presAssocID="{B7824664-CCD4-41E3-9A0A-0284E64B8029}" presName="spaceB" presStyleCnt="0"/>
      <dgm:spPr/>
    </dgm:pt>
    <dgm:pt modelId="{AB94415C-C77A-465A-9C7A-1223B369186D}" type="pres">
      <dgm:prSet presAssocID="{6260B26B-AA9D-4AC9-B2FF-5D8764A15AF9}" presName="space" presStyleCnt="0"/>
      <dgm:spPr/>
    </dgm:pt>
    <dgm:pt modelId="{4DEB15F1-D13D-4706-B434-3A9B0E225C29}" type="pres">
      <dgm:prSet presAssocID="{3B17DAF7-DCF2-4265-BB93-5C5B41769B2E}" presName="compositeA" presStyleCnt="0"/>
      <dgm:spPr/>
    </dgm:pt>
    <dgm:pt modelId="{093069A8-AB9B-4FD7-B821-D4969FDC45D5}" type="pres">
      <dgm:prSet presAssocID="{3B17DAF7-DCF2-4265-BB93-5C5B41769B2E}" presName="textA" presStyleLbl="revTx" presStyleIdx="4" presStyleCnt="6" custScaleX="153434" custScaleY="60231" custLinFactNeighborX="-42536" custLinFactNeighborY="25305">
        <dgm:presLayoutVars>
          <dgm:bulletEnabled val="1"/>
        </dgm:presLayoutVars>
      </dgm:prSet>
      <dgm:spPr/>
    </dgm:pt>
    <dgm:pt modelId="{17F6DAB8-116C-4F0F-A147-C841E3F2ADA6}" type="pres">
      <dgm:prSet presAssocID="{3B17DAF7-DCF2-4265-BB93-5C5B41769B2E}" presName="circleA" presStyleLbl="node1" presStyleIdx="4" presStyleCnt="6" custLinFactX="-71281" custLinFactNeighborX="-100000" custLinFactNeighborY="30257"/>
      <dgm:spPr>
        <a:solidFill>
          <a:schemeClr val="accent2">
            <a:lumMod val="60000"/>
            <a:lumOff val="40000"/>
          </a:schemeClr>
        </a:solidFill>
      </dgm:spPr>
    </dgm:pt>
    <dgm:pt modelId="{BF04A6B3-50D9-4753-8356-AE6AD611AE78}" type="pres">
      <dgm:prSet presAssocID="{3B17DAF7-DCF2-4265-BB93-5C5B41769B2E}" presName="spaceA" presStyleCnt="0"/>
      <dgm:spPr/>
    </dgm:pt>
    <dgm:pt modelId="{2EF0BBF6-0966-4787-9D64-91BA7EEC02AB}" type="pres">
      <dgm:prSet presAssocID="{E8F4DED6-A4D3-415B-BD1E-EBE3F7B5C172}" presName="space" presStyleCnt="0"/>
      <dgm:spPr/>
    </dgm:pt>
    <dgm:pt modelId="{028371DF-99DE-4274-AFC7-20BFC0748E0B}" type="pres">
      <dgm:prSet presAssocID="{0F7F8898-0CBA-461E-82C8-7CED72936B7A}" presName="compositeB" presStyleCnt="0"/>
      <dgm:spPr/>
    </dgm:pt>
    <dgm:pt modelId="{3DA199C1-C91D-4D34-9D71-761406C858D0}" type="pres">
      <dgm:prSet presAssocID="{0F7F8898-0CBA-461E-82C8-7CED72936B7A}" presName="textB" presStyleLbl="revTx" presStyleIdx="5" presStyleCnt="6">
        <dgm:presLayoutVars>
          <dgm:bulletEnabled val="1"/>
        </dgm:presLayoutVars>
      </dgm:prSet>
      <dgm:spPr/>
    </dgm:pt>
    <dgm:pt modelId="{5069C222-B37A-4027-8C19-1341CFAF3A3C}" type="pres">
      <dgm:prSet presAssocID="{0F7F8898-0CBA-461E-82C8-7CED72936B7A}" presName="circleB" presStyleLbl="node1" presStyleIdx="5" presStyleCnt="6"/>
      <dgm:spPr>
        <a:solidFill>
          <a:srgbClr val="E848C6"/>
        </a:solidFill>
      </dgm:spPr>
    </dgm:pt>
    <dgm:pt modelId="{83B6CEFC-ECA2-4432-B763-B299B6FCF1DC}" type="pres">
      <dgm:prSet presAssocID="{0F7F8898-0CBA-461E-82C8-7CED72936B7A}" presName="spaceB" presStyleCnt="0"/>
      <dgm:spPr/>
    </dgm:pt>
  </dgm:ptLst>
  <dgm:cxnLst>
    <dgm:cxn modelId="{7E03931E-5054-4DF9-9548-26758B144CE0}" type="presOf" srcId="{0F7F8898-0CBA-461E-82C8-7CED72936B7A}" destId="{3DA199C1-C91D-4D34-9D71-761406C858D0}" srcOrd="0" destOrd="0" presId="urn:microsoft.com/office/officeart/2005/8/layout/hProcess11"/>
    <dgm:cxn modelId="{72017241-2877-4DCD-8547-CE3BEE17C6A3}" srcId="{B2666FF6-096E-46E4-B0B3-2AE24347DAEA}" destId="{8B80AFBA-BC17-4B21-8EB8-D94455D5AA97}" srcOrd="0" destOrd="0" parTransId="{C1D5981D-FB8F-442A-BD1F-367AA50DA34D}" sibTransId="{9A847599-5CD0-4CC5-AC61-D073942B4142}"/>
    <dgm:cxn modelId="{1DE8DF55-E748-47E3-AE39-76F8F51D7A19}" srcId="{B2666FF6-096E-46E4-B0B3-2AE24347DAEA}" destId="{0F7F8898-0CBA-461E-82C8-7CED72936B7A}" srcOrd="5" destOrd="0" parTransId="{92A19FD8-9E95-4569-BBC3-CC8BA7A141BF}" sibTransId="{5D26CB81-441E-4283-B32D-B04FA64CC054}"/>
    <dgm:cxn modelId="{3EA4B081-07F0-4FC2-BDE0-C7D0E3BCF6B7}" srcId="{B2666FF6-096E-46E4-B0B3-2AE24347DAEA}" destId="{B7824664-CCD4-41E3-9A0A-0284E64B8029}" srcOrd="3" destOrd="0" parTransId="{11A5C43C-BA3B-477A-845C-26618CB7A540}" sibTransId="{6260B26B-AA9D-4AC9-B2FF-5D8764A15AF9}"/>
    <dgm:cxn modelId="{2C42EE82-95E5-4C42-B9B0-7AFA5FDA19FB}" srcId="{B2666FF6-096E-46E4-B0B3-2AE24347DAEA}" destId="{3B17DAF7-DCF2-4265-BB93-5C5B41769B2E}" srcOrd="4" destOrd="0" parTransId="{0E376CAF-D543-433D-8BE4-598631C2437D}" sibTransId="{E8F4DED6-A4D3-415B-BD1E-EBE3F7B5C172}"/>
    <dgm:cxn modelId="{C297E987-6E65-4C9E-86FC-8CD856F40B58}" type="presOf" srcId="{8B80AFBA-BC17-4B21-8EB8-D94455D5AA97}" destId="{EFF10468-373A-43A1-A97B-5DAD854CDB8E}" srcOrd="0" destOrd="0" presId="urn:microsoft.com/office/officeart/2005/8/layout/hProcess11"/>
    <dgm:cxn modelId="{AF3CA291-C558-43D6-ADB2-834FEF75F4B7}" srcId="{B2666FF6-096E-46E4-B0B3-2AE24347DAEA}" destId="{2667EE4A-CDB2-4C19-840F-C247C26D62B4}" srcOrd="1" destOrd="0" parTransId="{F3C92FE8-A624-4C6A-99B8-ACE1E4232003}" sibTransId="{C681926A-CA72-46D5-B41D-BBF09D31BFDB}"/>
    <dgm:cxn modelId="{36D95393-7967-43DC-8FAF-6BFB1AED99F6}" type="presOf" srcId="{2667EE4A-CDB2-4C19-840F-C247C26D62B4}" destId="{4C29F2CB-576B-4E67-BFE4-B308A9FF5B2B}" srcOrd="0" destOrd="0" presId="urn:microsoft.com/office/officeart/2005/8/layout/hProcess11"/>
    <dgm:cxn modelId="{941932AC-A229-4C7B-89F0-E8D70A4F2C6F}" srcId="{B2666FF6-096E-46E4-B0B3-2AE24347DAEA}" destId="{0485E151-DF6D-4556-BB11-54C74D16FEE5}" srcOrd="2" destOrd="0" parTransId="{64DBF9EA-54CA-469D-9A14-F0A1E1D4FBE7}" sibTransId="{4F3540FA-E683-4EA3-98D1-6DF84DDB39EC}"/>
    <dgm:cxn modelId="{688438D9-E6C2-4C0B-8735-9C9D58D50D11}" type="presOf" srcId="{B7824664-CCD4-41E3-9A0A-0284E64B8029}" destId="{F9979411-D4C2-4CBC-9EA2-2C1F4F237ADD}" srcOrd="0" destOrd="0" presId="urn:microsoft.com/office/officeart/2005/8/layout/hProcess11"/>
    <dgm:cxn modelId="{44EAB8E4-4EB3-4FCE-83C8-F71F056191A3}" type="presOf" srcId="{0485E151-DF6D-4556-BB11-54C74D16FEE5}" destId="{97516B34-B277-46D1-9BB6-F9A81D189670}" srcOrd="0" destOrd="0" presId="urn:microsoft.com/office/officeart/2005/8/layout/hProcess11"/>
    <dgm:cxn modelId="{771617ED-9DA0-44F0-83C0-C518B3BFA7B0}" type="presOf" srcId="{3B17DAF7-DCF2-4265-BB93-5C5B41769B2E}" destId="{093069A8-AB9B-4FD7-B821-D4969FDC45D5}" srcOrd="0" destOrd="0" presId="urn:microsoft.com/office/officeart/2005/8/layout/hProcess11"/>
    <dgm:cxn modelId="{E5EF38FB-2D1A-4AB7-8F21-B12163701037}" type="presOf" srcId="{B2666FF6-096E-46E4-B0B3-2AE24347DAEA}" destId="{3B2310F9-1A1C-4A20-AD19-10CABAA4E07F}" srcOrd="0" destOrd="0" presId="urn:microsoft.com/office/officeart/2005/8/layout/hProcess11"/>
    <dgm:cxn modelId="{720670D6-1DE5-4ECF-8040-07340AC9F5BF}" type="presParOf" srcId="{3B2310F9-1A1C-4A20-AD19-10CABAA4E07F}" destId="{123341A3-EF98-4BC7-95D5-672FAF3D6324}" srcOrd="0" destOrd="0" presId="urn:microsoft.com/office/officeart/2005/8/layout/hProcess11"/>
    <dgm:cxn modelId="{4BBCFA86-B092-404F-ACB5-172F54208BB8}" type="presParOf" srcId="{3B2310F9-1A1C-4A20-AD19-10CABAA4E07F}" destId="{7930A605-DA37-487B-BB59-67C1170BE3A5}" srcOrd="1" destOrd="0" presId="urn:microsoft.com/office/officeart/2005/8/layout/hProcess11"/>
    <dgm:cxn modelId="{0F88EA41-8850-4C57-A405-C7E0E02553E0}" type="presParOf" srcId="{7930A605-DA37-487B-BB59-67C1170BE3A5}" destId="{E47DB30B-950C-4D7C-BD40-68B61B25DDA2}" srcOrd="0" destOrd="0" presId="urn:microsoft.com/office/officeart/2005/8/layout/hProcess11"/>
    <dgm:cxn modelId="{345C88AE-57C1-4912-AC49-939C49D88211}" type="presParOf" srcId="{E47DB30B-950C-4D7C-BD40-68B61B25DDA2}" destId="{EFF10468-373A-43A1-A97B-5DAD854CDB8E}" srcOrd="0" destOrd="0" presId="urn:microsoft.com/office/officeart/2005/8/layout/hProcess11"/>
    <dgm:cxn modelId="{471E7992-0BC7-4973-AD95-DF3E40AFAB2E}" type="presParOf" srcId="{E47DB30B-950C-4D7C-BD40-68B61B25DDA2}" destId="{D271A4D2-1EAD-4EA2-A83A-59DC04C19B2F}" srcOrd="1" destOrd="0" presId="urn:microsoft.com/office/officeart/2005/8/layout/hProcess11"/>
    <dgm:cxn modelId="{DA480FA1-F1DB-406D-8168-1DD05908F3B9}" type="presParOf" srcId="{E47DB30B-950C-4D7C-BD40-68B61B25DDA2}" destId="{E4B9AE64-E518-4F2D-8273-915E075A7254}" srcOrd="2" destOrd="0" presId="urn:microsoft.com/office/officeart/2005/8/layout/hProcess11"/>
    <dgm:cxn modelId="{6DE6195B-3344-4DD6-B3D8-8BA3292E30D4}" type="presParOf" srcId="{7930A605-DA37-487B-BB59-67C1170BE3A5}" destId="{AE985577-7C7B-4724-9117-0672320AB062}" srcOrd="1" destOrd="0" presId="urn:microsoft.com/office/officeart/2005/8/layout/hProcess11"/>
    <dgm:cxn modelId="{2DEFFE92-3582-44EE-81DD-76584EEF6130}" type="presParOf" srcId="{7930A605-DA37-487B-BB59-67C1170BE3A5}" destId="{ABE1829C-78CB-429E-B008-290BAD50B263}" srcOrd="2" destOrd="0" presId="urn:microsoft.com/office/officeart/2005/8/layout/hProcess11"/>
    <dgm:cxn modelId="{1A1462AC-A1A7-42BD-A6C6-219FB63DACD3}" type="presParOf" srcId="{ABE1829C-78CB-429E-B008-290BAD50B263}" destId="{4C29F2CB-576B-4E67-BFE4-B308A9FF5B2B}" srcOrd="0" destOrd="0" presId="urn:microsoft.com/office/officeart/2005/8/layout/hProcess11"/>
    <dgm:cxn modelId="{50F5B69F-6193-466B-82C7-4760845E49AD}" type="presParOf" srcId="{ABE1829C-78CB-429E-B008-290BAD50B263}" destId="{3EC7C477-DA23-48AB-84FD-D6320D1606B4}" srcOrd="1" destOrd="0" presId="urn:microsoft.com/office/officeart/2005/8/layout/hProcess11"/>
    <dgm:cxn modelId="{1F509FF4-43BC-4C58-B85F-6DE52641EE9E}" type="presParOf" srcId="{ABE1829C-78CB-429E-B008-290BAD50B263}" destId="{6A95456C-7C22-4611-976C-95A1FDD3956A}" srcOrd="2" destOrd="0" presId="urn:microsoft.com/office/officeart/2005/8/layout/hProcess11"/>
    <dgm:cxn modelId="{0BEB502C-36DD-4854-8D5D-8174103DD217}" type="presParOf" srcId="{7930A605-DA37-487B-BB59-67C1170BE3A5}" destId="{3D70369F-2263-4F70-951D-DDE321A81359}" srcOrd="3" destOrd="0" presId="urn:microsoft.com/office/officeart/2005/8/layout/hProcess11"/>
    <dgm:cxn modelId="{9B9B7EB2-5347-4879-98F0-BDCA22D14854}" type="presParOf" srcId="{7930A605-DA37-487B-BB59-67C1170BE3A5}" destId="{57733299-35D1-4E23-AD5F-0CA257295081}" srcOrd="4" destOrd="0" presId="urn:microsoft.com/office/officeart/2005/8/layout/hProcess11"/>
    <dgm:cxn modelId="{87C2DEA8-9DEA-4BCA-BCBB-0993107362AF}" type="presParOf" srcId="{57733299-35D1-4E23-AD5F-0CA257295081}" destId="{97516B34-B277-46D1-9BB6-F9A81D189670}" srcOrd="0" destOrd="0" presId="urn:microsoft.com/office/officeart/2005/8/layout/hProcess11"/>
    <dgm:cxn modelId="{01E72EA7-D86D-4E29-A516-9A5C37B059AD}" type="presParOf" srcId="{57733299-35D1-4E23-AD5F-0CA257295081}" destId="{5E1E5CD0-356D-4934-97EF-C29552212C02}" srcOrd="1" destOrd="0" presId="urn:microsoft.com/office/officeart/2005/8/layout/hProcess11"/>
    <dgm:cxn modelId="{EC8AD563-00A0-4A85-A9F9-B3162722FB2E}" type="presParOf" srcId="{57733299-35D1-4E23-AD5F-0CA257295081}" destId="{A9821354-AEE0-4934-AB12-1BB4B1DBB148}" srcOrd="2" destOrd="0" presId="urn:microsoft.com/office/officeart/2005/8/layout/hProcess11"/>
    <dgm:cxn modelId="{6691912C-F8EB-451A-AF1B-2C72D698F6AF}" type="presParOf" srcId="{7930A605-DA37-487B-BB59-67C1170BE3A5}" destId="{101D5E96-E3D5-48AA-9CB1-0303BDC39159}" srcOrd="5" destOrd="0" presId="urn:microsoft.com/office/officeart/2005/8/layout/hProcess11"/>
    <dgm:cxn modelId="{B2ED96AE-7659-4FBE-A8B7-E158682A3A88}" type="presParOf" srcId="{7930A605-DA37-487B-BB59-67C1170BE3A5}" destId="{C75D46C0-777B-4D1E-B1A9-CBA60E8E73B7}" srcOrd="6" destOrd="0" presId="urn:microsoft.com/office/officeart/2005/8/layout/hProcess11"/>
    <dgm:cxn modelId="{5886B395-579C-4292-86C7-A29F00435836}" type="presParOf" srcId="{C75D46C0-777B-4D1E-B1A9-CBA60E8E73B7}" destId="{F9979411-D4C2-4CBC-9EA2-2C1F4F237ADD}" srcOrd="0" destOrd="0" presId="urn:microsoft.com/office/officeart/2005/8/layout/hProcess11"/>
    <dgm:cxn modelId="{1BA58F09-A98E-4CC6-A7C3-B9F596BA4F84}" type="presParOf" srcId="{C75D46C0-777B-4D1E-B1A9-CBA60E8E73B7}" destId="{9B62B243-13A4-4984-A112-C70253EC247F}" srcOrd="1" destOrd="0" presId="urn:microsoft.com/office/officeart/2005/8/layout/hProcess11"/>
    <dgm:cxn modelId="{8437FEFB-5A32-4B2F-9BFB-6E8278236BF4}" type="presParOf" srcId="{C75D46C0-777B-4D1E-B1A9-CBA60E8E73B7}" destId="{4156D9A8-E733-4323-9BC2-66939AD6D3EF}" srcOrd="2" destOrd="0" presId="urn:microsoft.com/office/officeart/2005/8/layout/hProcess11"/>
    <dgm:cxn modelId="{39AD9FE0-D36F-4104-8BF3-D2F26B7D46D5}" type="presParOf" srcId="{7930A605-DA37-487B-BB59-67C1170BE3A5}" destId="{AB94415C-C77A-465A-9C7A-1223B369186D}" srcOrd="7" destOrd="0" presId="urn:microsoft.com/office/officeart/2005/8/layout/hProcess11"/>
    <dgm:cxn modelId="{A137E02F-D6C5-4FD0-AF59-12CF215780CD}" type="presParOf" srcId="{7930A605-DA37-487B-BB59-67C1170BE3A5}" destId="{4DEB15F1-D13D-4706-B434-3A9B0E225C29}" srcOrd="8" destOrd="0" presId="urn:microsoft.com/office/officeart/2005/8/layout/hProcess11"/>
    <dgm:cxn modelId="{78EE4223-3EB7-434D-9755-7CC1D891F114}" type="presParOf" srcId="{4DEB15F1-D13D-4706-B434-3A9B0E225C29}" destId="{093069A8-AB9B-4FD7-B821-D4969FDC45D5}" srcOrd="0" destOrd="0" presId="urn:microsoft.com/office/officeart/2005/8/layout/hProcess11"/>
    <dgm:cxn modelId="{CD867859-E2E1-4C03-9A13-B7E0760D8E7C}" type="presParOf" srcId="{4DEB15F1-D13D-4706-B434-3A9B0E225C29}" destId="{17F6DAB8-116C-4F0F-A147-C841E3F2ADA6}" srcOrd="1" destOrd="0" presId="urn:microsoft.com/office/officeart/2005/8/layout/hProcess11"/>
    <dgm:cxn modelId="{195C8F32-3D50-4AC0-8392-85E076DE9120}" type="presParOf" srcId="{4DEB15F1-D13D-4706-B434-3A9B0E225C29}" destId="{BF04A6B3-50D9-4753-8356-AE6AD611AE78}" srcOrd="2" destOrd="0" presId="urn:microsoft.com/office/officeart/2005/8/layout/hProcess11"/>
    <dgm:cxn modelId="{403C873A-6171-45BA-B990-8136979F9BE8}" type="presParOf" srcId="{7930A605-DA37-487B-BB59-67C1170BE3A5}" destId="{2EF0BBF6-0966-4787-9D64-91BA7EEC02AB}" srcOrd="9" destOrd="0" presId="urn:microsoft.com/office/officeart/2005/8/layout/hProcess11"/>
    <dgm:cxn modelId="{05BE95E0-7C9D-4E72-BC74-96E6F044EB55}" type="presParOf" srcId="{7930A605-DA37-487B-BB59-67C1170BE3A5}" destId="{028371DF-99DE-4274-AFC7-20BFC0748E0B}" srcOrd="10" destOrd="0" presId="urn:microsoft.com/office/officeart/2005/8/layout/hProcess11"/>
    <dgm:cxn modelId="{801E677E-9FBF-4F08-B06C-3AB60D3FB229}" type="presParOf" srcId="{028371DF-99DE-4274-AFC7-20BFC0748E0B}" destId="{3DA199C1-C91D-4D34-9D71-761406C858D0}" srcOrd="0" destOrd="0" presId="urn:microsoft.com/office/officeart/2005/8/layout/hProcess11"/>
    <dgm:cxn modelId="{432C594F-14B6-4331-B723-0D9D4666985A}" type="presParOf" srcId="{028371DF-99DE-4274-AFC7-20BFC0748E0B}" destId="{5069C222-B37A-4027-8C19-1341CFAF3A3C}" srcOrd="1" destOrd="0" presId="urn:microsoft.com/office/officeart/2005/8/layout/hProcess11"/>
    <dgm:cxn modelId="{F68CE941-1442-4219-89D5-1A37A4AF0D87}" type="presParOf" srcId="{028371DF-99DE-4274-AFC7-20BFC0748E0B}" destId="{83B6CEFC-ECA2-4432-B763-B299B6FCF1DC}" srcOrd="2" destOrd="0" presId="urn:microsoft.com/office/officeart/2005/8/layout/hProcess1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EBD689AB-0F38-4D53-8F1B-8FD08F5005F4}" type="doc">
      <dgm:prSet loTypeId="urn:microsoft.com/office/officeart/2005/8/layout/hProcess11" loCatId="process" qsTypeId="urn:microsoft.com/office/officeart/2005/8/quickstyle/simple1" qsCatId="simple" csTypeId="urn:microsoft.com/office/officeart/2005/8/colors/accent1_2" csCatId="accent1" phldr="1"/>
      <dgm:spPr/>
    </dgm:pt>
    <dgm:pt modelId="{07B04609-E705-4ED0-ACAE-FA0B71C8B17E}">
      <dgm:prSet phldrT="[Texte]"/>
      <dgm:spPr/>
      <dgm:t>
        <a:bodyPr/>
        <a:lstStyle/>
        <a:p>
          <a:r>
            <a:rPr lang="fr-FR" dirty="0"/>
            <a:t>Jalon ERL4ALL (février 2026)</a:t>
          </a:r>
        </a:p>
      </dgm:t>
    </dgm:pt>
    <dgm:pt modelId="{9C97CE6C-0AC3-4410-8DF4-8A44C3B1BE0E}" type="parTrans" cxnId="{5EEDD116-F6D3-4C20-BCAB-6DCEDA4C1324}">
      <dgm:prSet/>
      <dgm:spPr/>
      <dgm:t>
        <a:bodyPr/>
        <a:lstStyle/>
        <a:p>
          <a:endParaRPr lang="fr-FR"/>
        </a:p>
      </dgm:t>
    </dgm:pt>
    <dgm:pt modelId="{B36AFF79-B880-4246-9B8F-A79895974EC3}" type="sibTrans" cxnId="{5EEDD116-F6D3-4C20-BCAB-6DCEDA4C1324}">
      <dgm:prSet/>
      <dgm:spPr/>
      <dgm:t>
        <a:bodyPr/>
        <a:lstStyle/>
        <a:p>
          <a:endParaRPr lang="fr-FR"/>
        </a:p>
      </dgm:t>
    </dgm:pt>
    <dgm:pt modelId="{2B1EE96A-F366-48F2-8008-673A67FC8516}">
      <dgm:prSet phldrT="[Texte]"/>
      <dgm:spPr/>
      <dgm:t>
        <a:bodyPr/>
        <a:lstStyle/>
        <a:p>
          <a:r>
            <a:rPr lang="fr-FR" dirty="0"/>
            <a:t>Fin infra (premier trimestre 2028)</a:t>
          </a:r>
        </a:p>
      </dgm:t>
    </dgm:pt>
    <dgm:pt modelId="{2CE0CD10-B2E1-491F-B32E-5C93B1DF167E}" type="parTrans" cxnId="{7B179FC8-6698-4C85-94A9-E53D6735465C}">
      <dgm:prSet/>
      <dgm:spPr/>
      <dgm:t>
        <a:bodyPr/>
        <a:lstStyle/>
        <a:p>
          <a:endParaRPr lang="fr-FR"/>
        </a:p>
      </dgm:t>
    </dgm:pt>
    <dgm:pt modelId="{F7629587-B5A3-4A72-9ADC-8C5EF065FE14}" type="sibTrans" cxnId="{7B179FC8-6698-4C85-94A9-E53D6735465C}">
      <dgm:prSet/>
      <dgm:spPr/>
      <dgm:t>
        <a:bodyPr/>
        <a:lstStyle/>
        <a:p>
          <a:endParaRPr lang="fr-FR"/>
        </a:p>
      </dgm:t>
    </dgm:pt>
    <dgm:pt modelId="{55CB7338-9A09-4539-BEE1-537CECF2E544}">
      <dgm:prSet phldrT="[Texte]"/>
      <dgm:spPr/>
      <dgm:t>
        <a:bodyPr/>
        <a:lstStyle/>
        <a:p>
          <a:r>
            <a:rPr lang="fr-FR" dirty="0"/>
            <a:t>Installation </a:t>
          </a:r>
          <a:r>
            <a:rPr lang="fr-FR" dirty="0" err="1"/>
            <a:t>cryomodule</a:t>
          </a:r>
          <a:r>
            <a:rPr lang="fr-FR" dirty="0"/>
            <a:t> (mars 2028)</a:t>
          </a:r>
        </a:p>
      </dgm:t>
    </dgm:pt>
    <dgm:pt modelId="{229E04B2-71F8-448C-9F76-5F29DE223C0F}" type="parTrans" cxnId="{44416109-8263-4843-987D-E5ED70693B30}">
      <dgm:prSet/>
      <dgm:spPr/>
      <dgm:t>
        <a:bodyPr/>
        <a:lstStyle/>
        <a:p>
          <a:endParaRPr lang="fr-FR"/>
        </a:p>
      </dgm:t>
    </dgm:pt>
    <dgm:pt modelId="{5CF3C278-A60A-4A86-98EA-6CEFFE833608}" type="sibTrans" cxnId="{44416109-8263-4843-987D-E5ED70693B30}">
      <dgm:prSet/>
      <dgm:spPr/>
      <dgm:t>
        <a:bodyPr/>
        <a:lstStyle/>
        <a:p>
          <a:endParaRPr lang="fr-FR"/>
        </a:p>
      </dgm:t>
    </dgm:pt>
    <dgm:pt modelId="{F75E9FED-1E26-468A-8C2E-D168B8B0D9F6}">
      <dgm:prSet phldrT="[Texte]"/>
      <dgm:spPr/>
      <dgm:t>
        <a:bodyPr/>
        <a:lstStyle/>
        <a:p>
          <a:r>
            <a:rPr lang="fr-FR" dirty="0">
              <a:solidFill>
                <a:srgbClr val="00294B"/>
              </a:solidFill>
            </a:rPr>
            <a:t>Début infra (début 2027)</a:t>
          </a:r>
        </a:p>
      </dgm:t>
    </dgm:pt>
    <dgm:pt modelId="{73ED4C5C-C183-4FE2-A76D-909B8086434F}" type="parTrans" cxnId="{CF7C72CF-3BF4-4563-A0BB-1C2831E6B447}">
      <dgm:prSet/>
      <dgm:spPr/>
      <dgm:t>
        <a:bodyPr/>
        <a:lstStyle/>
        <a:p>
          <a:endParaRPr lang="fr-FR"/>
        </a:p>
      </dgm:t>
    </dgm:pt>
    <dgm:pt modelId="{C990F412-65F1-4B9B-95C9-55D604485CAD}" type="sibTrans" cxnId="{CF7C72CF-3BF4-4563-A0BB-1C2831E6B447}">
      <dgm:prSet/>
      <dgm:spPr/>
      <dgm:t>
        <a:bodyPr/>
        <a:lstStyle/>
        <a:p>
          <a:endParaRPr lang="fr-FR"/>
        </a:p>
      </dgm:t>
    </dgm:pt>
    <dgm:pt modelId="{A0178BE1-F65C-49CF-8089-E46E533A0015}">
      <dgm:prSet phldrT="[Texte]"/>
      <dgm:spPr/>
      <dgm:t>
        <a:bodyPr/>
        <a:lstStyle/>
        <a:p>
          <a:r>
            <a:rPr lang="fr-FR" dirty="0">
              <a:solidFill>
                <a:srgbClr val="FF0000"/>
              </a:solidFill>
            </a:rPr>
            <a:t>Installation injecteur (septembre 2027)</a:t>
          </a:r>
        </a:p>
      </dgm:t>
    </dgm:pt>
    <dgm:pt modelId="{021FB926-A723-4079-B7A3-41427FD4CCA7}" type="parTrans" cxnId="{84060C2E-7D23-4482-8BDA-36DB51E8AB30}">
      <dgm:prSet/>
      <dgm:spPr/>
      <dgm:t>
        <a:bodyPr/>
        <a:lstStyle/>
        <a:p>
          <a:endParaRPr lang="fr-FR"/>
        </a:p>
      </dgm:t>
    </dgm:pt>
    <dgm:pt modelId="{D9079EE4-B96C-4557-BD8E-0FE56975E0F6}" type="sibTrans" cxnId="{84060C2E-7D23-4482-8BDA-36DB51E8AB30}">
      <dgm:prSet/>
      <dgm:spPr/>
      <dgm:t>
        <a:bodyPr/>
        <a:lstStyle/>
        <a:p>
          <a:endParaRPr lang="fr-FR"/>
        </a:p>
      </dgm:t>
    </dgm:pt>
    <dgm:pt modelId="{F7EB525C-6CD7-4BFB-A777-EEB7352FE400}">
      <dgm:prSet phldrT="[Texte]"/>
      <dgm:spPr/>
      <dgm:t>
        <a:bodyPr/>
        <a:lstStyle/>
        <a:p>
          <a:r>
            <a:rPr lang="fr-FR" dirty="0"/>
            <a:t>Livraison </a:t>
          </a:r>
          <a:r>
            <a:rPr lang="fr-FR" dirty="0" err="1"/>
            <a:t>Cryoplant</a:t>
          </a:r>
          <a:r>
            <a:rPr lang="fr-FR" dirty="0"/>
            <a:t> (fin 2026)</a:t>
          </a:r>
        </a:p>
      </dgm:t>
    </dgm:pt>
    <dgm:pt modelId="{309982D5-85F4-466E-A513-AA2CE9F18C5F}" type="parTrans" cxnId="{BF034540-AD60-4D90-B6D4-D02129FC1638}">
      <dgm:prSet/>
      <dgm:spPr/>
      <dgm:t>
        <a:bodyPr/>
        <a:lstStyle/>
        <a:p>
          <a:endParaRPr lang="fr-FR"/>
        </a:p>
      </dgm:t>
    </dgm:pt>
    <dgm:pt modelId="{044E8F39-0C64-4F85-8C38-E2E810D844C9}" type="sibTrans" cxnId="{BF034540-AD60-4D90-B6D4-D02129FC1638}">
      <dgm:prSet/>
      <dgm:spPr/>
      <dgm:t>
        <a:bodyPr/>
        <a:lstStyle/>
        <a:p>
          <a:endParaRPr lang="fr-FR"/>
        </a:p>
      </dgm:t>
    </dgm:pt>
    <dgm:pt modelId="{883FD9A9-CAA3-494E-8839-565E9595ACD6}">
      <dgm:prSet phldrT="[Texte]"/>
      <dgm:spPr/>
      <dgm:t>
        <a:bodyPr/>
        <a:lstStyle/>
        <a:p>
          <a:r>
            <a:rPr lang="fr-FR" dirty="0"/>
            <a:t>Premier tour ?</a:t>
          </a:r>
        </a:p>
      </dgm:t>
    </dgm:pt>
    <dgm:pt modelId="{9A8802EB-DBCE-4342-A75D-0657050EADBD}" type="parTrans" cxnId="{E44D2D44-1556-46A0-8FB8-B606FE7105CD}">
      <dgm:prSet/>
      <dgm:spPr/>
      <dgm:t>
        <a:bodyPr/>
        <a:lstStyle/>
        <a:p>
          <a:endParaRPr lang="fr-FR"/>
        </a:p>
      </dgm:t>
    </dgm:pt>
    <dgm:pt modelId="{6A3F2DA0-C743-4457-8104-E5E6BA74540C}" type="sibTrans" cxnId="{E44D2D44-1556-46A0-8FB8-B606FE7105CD}">
      <dgm:prSet/>
      <dgm:spPr/>
      <dgm:t>
        <a:bodyPr/>
        <a:lstStyle/>
        <a:p>
          <a:endParaRPr lang="fr-FR"/>
        </a:p>
      </dgm:t>
    </dgm:pt>
    <dgm:pt modelId="{A37C9C22-55CF-437C-BE1B-286B4CD0A29C}" type="pres">
      <dgm:prSet presAssocID="{EBD689AB-0F38-4D53-8F1B-8FD08F5005F4}" presName="Name0" presStyleCnt="0">
        <dgm:presLayoutVars>
          <dgm:dir/>
          <dgm:resizeHandles val="exact"/>
        </dgm:presLayoutVars>
      </dgm:prSet>
      <dgm:spPr/>
    </dgm:pt>
    <dgm:pt modelId="{822A525B-AECE-4CF2-B7E6-16C6A27A8423}" type="pres">
      <dgm:prSet presAssocID="{EBD689AB-0F38-4D53-8F1B-8FD08F5005F4}" presName="arrow" presStyleLbl="bgShp" presStyleIdx="0" presStyleCnt="1"/>
      <dgm:spPr/>
    </dgm:pt>
    <dgm:pt modelId="{0445F218-EF8C-47F8-A084-436F484FB43B}" type="pres">
      <dgm:prSet presAssocID="{EBD689AB-0F38-4D53-8F1B-8FD08F5005F4}" presName="points" presStyleCnt="0"/>
      <dgm:spPr/>
    </dgm:pt>
    <dgm:pt modelId="{76DDF0B1-8623-429A-8E42-594150457570}" type="pres">
      <dgm:prSet presAssocID="{07B04609-E705-4ED0-ACAE-FA0B71C8B17E}" presName="compositeA" presStyleCnt="0"/>
      <dgm:spPr/>
    </dgm:pt>
    <dgm:pt modelId="{7DB0B987-AFF2-4621-858F-061D65A458DD}" type="pres">
      <dgm:prSet presAssocID="{07B04609-E705-4ED0-ACAE-FA0B71C8B17E}" presName="textA" presStyleLbl="revTx" presStyleIdx="0" presStyleCnt="7">
        <dgm:presLayoutVars>
          <dgm:bulletEnabled val="1"/>
        </dgm:presLayoutVars>
      </dgm:prSet>
      <dgm:spPr/>
    </dgm:pt>
    <dgm:pt modelId="{436A7AD0-9914-4FED-848D-7E3C3EAB383C}" type="pres">
      <dgm:prSet presAssocID="{07B04609-E705-4ED0-ACAE-FA0B71C8B17E}" presName="circleA" presStyleLbl="node1" presStyleIdx="0" presStyleCnt="7" custLinFactX="100000" custLinFactNeighborX="156229" custLinFactNeighborY="0"/>
      <dgm:spPr>
        <a:solidFill>
          <a:srgbClr val="7030A0"/>
        </a:solidFill>
      </dgm:spPr>
    </dgm:pt>
    <dgm:pt modelId="{42F53C35-D22F-4859-AE4F-E02F55F0174E}" type="pres">
      <dgm:prSet presAssocID="{07B04609-E705-4ED0-ACAE-FA0B71C8B17E}" presName="spaceA" presStyleCnt="0"/>
      <dgm:spPr/>
    </dgm:pt>
    <dgm:pt modelId="{4AB8C788-6BE0-4E1A-BE21-35D736B38BB6}" type="pres">
      <dgm:prSet presAssocID="{B36AFF79-B880-4246-9B8F-A79895974EC3}" presName="space" presStyleCnt="0"/>
      <dgm:spPr/>
    </dgm:pt>
    <dgm:pt modelId="{CAD43C4A-A5ED-45CE-9E9E-978C1016275D}" type="pres">
      <dgm:prSet presAssocID="{F7EB525C-6CD7-4BFB-A777-EEB7352FE400}" presName="compositeB" presStyleCnt="0"/>
      <dgm:spPr/>
    </dgm:pt>
    <dgm:pt modelId="{CF1ED6E3-D8DB-4206-A142-28D5AA8A205F}" type="pres">
      <dgm:prSet presAssocID="{F7EB525C-6CD7-4BFB-A777-EEB7352FE400}" presName="textB" presStyleLbl="revTx" presStyleIdx="1" presStyleCnt="7" custLinFactNeighborX="63572" custLinFactNeighborY="396">
        <dgm:presLayoutVars>
          <dgm:bulletEnabled val="1"/>
        </dgm:presLayoutVars>
      </dgm:prSet>
      <dgm:spPr/>
    </dgm:pt>
    <dgm:pt modelId="{1590B57C-6E30-4060-9AD3-4D58408979DF}" type="pres">
      <dgm:prSet presAssocID="{F7EB525C-6CD7-4BFB-A777-EEB7352FE400}" presName="circleB" presStyleLbl="node1" presStyleIdx="1" presStyleCnt="7" custLinFactX="200000" custLinFactNeighborX="202965" custLinFactNeighborY="1188"/>
      <dgm:spPr>
        <a:solidFill>
          <a:schemeClr val="accent4"/>
        </a:solidFill>
      </dgm:spPr>
    </dgm:pt>
    <dgm:pt modelId="{4492D271-219C-44EE-9CBF-721D9A004279}" type="pres">
      <dgm:prSet presAssocID="{F7EB525C-6CD7-4BFB-A777-EEB7352FE400}" presName="spaceB" presStyleCnt="0"/>
      <dgm:spPr/>
    </dgm:pt>
    <dgm:pt modelId="{4131451E-AA17-413A-9CE5-7E83CF374BFC}" type="pres">
      <dgm:prSet presAssocID="{044E8F39-0C64-4F85-8C38-E2E810D844C9}" presName="space" presStyleCnt="0"/>
      <dgm:spPr/>
    </dgm:pt>
    <dgm:pt modelId="{80C29866-21B5-4EB8-A9A1-6AEF216FC2BD}" type="pres">
      <dgm:prSet presAssocID="{F75E9FED-1E26-468A-8C2E-D168B8B0D9F6}" presName="compositeA" presStyleCnt="0"/>
      <dgm:spPr/>
    </dgm:pt>
    <dgm:pt modelId="{62BB31B5-79B7-411D-A029-B2C37A26F110}" type="pres">
      <dgm:prSet presAssocID="{F75E9FED-1E26-468A-8C2E-D168B8B0D9F6}" presName="textA" presStyleLbl="revTx" presStyleIdx="2" presStyleCnt="7">
        <dgm:presLayoutVars>
          <dgm:bulletEnabled val="1"/>
        </dgm:presLayoutVars>
      </dgm:prSet>
      <dgm:spPr/>
    </dgm:pt>
    <dgm:pt modelId="{AB3AB520-8A4B-4BE7-911F-8232C377B470}" type="pres">
      <dgm:prSet presAssocID="{F75E9FED-1E26-468A-8C2E-D168B8B0D9F6}" presName="circleA" presStyleLbl="node1" presStyleIdx="2" presStyleCnt="7"/>
      <dgm:spPr>
        <a:solidFill>
          <a:srgbClr val="92D050"/>
        </a:solidFill>
      </dgm:spPr>
    </dgm:pt>
    <dgm:pt modelId="{691E1E8F-FB6C-44B2-A3DC-A1B6FF8F7E1B}" type="pres">
      <dgm:prSet presAssocID="{F75E9FED-1E26-468A-8C2E-D168B8B0D9F6}" presName="spaceA" presStyleCnt="0"/>
      <dgm:spPr/>
    </dgm:pt>
    <dgm:pt modelId="{9867E09A-E6FA-47BD-97A2-52D803988ECA}" type="pres">
      <dgm:prSet presAssocID="{C990F412-65F1-4B9B-95C9-55D604485CAD}" presName="space" presStyleCnt="0"/>
      <dgm:spPr/>
    </dgm:pt>
    <dgm:pt modelId="{243A78BB-3684-4CA5-A4A5-ACCFFDD1F531}" type="pres">
      <dgm:prSet presAssocID="{A0178BE1-F65C-49CF-8089-E46E533A0015}" presName="compositeB" presStyleCnt="0"/>
      <dgm:spPr/>
    </dgm:pt>
    <dgm:pt modelId="{6A073762-FFA7-42BE-91D8-08F831E01BC6}" type="pres">
      <dgm:prSet presAssocID="{A0178BE1-F65C-49CF-8089-E46E533A0015}" presName="textB" presStyleLbl="revTx" presStyleIdx="3" presStyleCnt="7" custLinFactNeighborX="-40639">
        <dgm:presLayoutVars>
          <dgm:bulletEnabled val="1"/>
        </dgm:presLayoutVars>
      </dgm:prSet>
      <dgm:spPr/>
    </dgm:pt>
    <dgm:pt modelId="{4FBD9051-1069-4BF6-8217-12A74148098C}" type="pres">
      <dgm:prSet presAssocID="{A0178BE1-F65C-49CF-8089-E46E533A0015}" presName="circleB" presStyleLbl="node1" presStyleIdx="3" presStyleCnt="7" custLinFactX="-100000" custLinFactNeighborX="-102463" custLinFactNeighborY="-2355"/>
      <dgm:spPr>
        <a:solidFill>
          <a:srgbClr val="00B0F0"/>
        </a:solidFill>
      </dgm:spPr>
    </dgm:pt>
    <dgm:pt modelId="{9C00CEA2-F05C-4BFA-8974-9180F6C7176A}" type="pres">
      <dgm:prSet presAssocID="{A0178BE1-F65C-49CF-8089-E46E533A0015}" presName="spaceB" presStyleCnt="0"/>
      <dgm:spPr/>
    </dgm:pt>
    <dgm:pt modelId="{BFD9E094-100E-4487-9C7C-8937208A7559}" type="pres">
      <dgm:prSet presAssocID="{D9079EE4-B96C-4557-BD8E-0FE56975E0F6}" presName="space" presStyleCnt="0"/>
      <dgm:spPr/>
    </dgm:pt>
    <dgm:pt modelId="{FA751DA2-25B0-4A44-92CC-6D27E711D056}" type="pres">
      <dgm:prSet presAssocID="{2B1EE96A-F366-48F2-8008-673A67FC8516}" presName="compositeA" presStyleCnt="0"/>
      <dgm:spPr/>
    </dgm:pt>
    <dgm:pt modelId="{30B24808-33C2-49D2-B5A3-10007A095064}" type="pres">
      <dgm:prSet presAssocID="{2B1EE96A-F366-48F2-8008-673A67FC8516}" presName="textA" presStyleLbl="revTx" presStyleIdx="4" presStyleCnt="7" custLinFactNeighborX="43509" custLinFactNeighborY="1968">
        <dgm:presLayoutVars>
          <dgm:bulletEnabled val="1"/>
        </dgm:presLayoutVars>
      </dgm:prSet>
      <dgm:spPr/>
    </dgm:pt>
    <dgm:pt modelId="{24FE72C7-B350-428D-ABFC-58EF78F9563D}" type="pres">
      <dgm:prSet presAssocID="{2B1EE96A-F366-48F2-8008-673A67FC8516}" presName="circleA" presStyleLbl="node1" presStyleIdx="4" presStyleCnt="7" custLinFactX="90593" custLinFactNeighborX="100000" custLinFactNeighborY="-10231"/>
      <dgm:spPr>
        <a:solidFill>
          <a:srgbClr val="FF0000"/>
        </a:solidFill>
      </dgm:spPr>
    </dgm:pt>
    <dgm:pt modelId="{88BF460A-6B19-4E10-864A-D3E3B54F80C2}" type="pres">
      <dgm:prSet presAssocID="{2B1EE96A-F366-48F2-8008-673A67FC8516}" presName="spaceA" presStyleCnt="0"/>
      <dgm:spPr/>
    </dgm:pt>
    <dgm:pt modelId="{6751F0AA-E0A2-4BF1-95B9-ABF5C291325C}" type="pres">
      <dgm:prSet presAssocID="{F7629587-B5A3-4A72-9ADC-8C5EF065FE14}" presName="space" presStyleCnt="0"/>
      <dgm:spPr/>
    </dgm:pt>
    <dgm:pt modelId="{0981D2FD-A44E-4913-8BEC-5AE352ED6790}" type="pres">
      <dgm:prSet presAssocID="{55CB7338-9A09-4539-BEE1-537CECF2E544}" presName="compositeB" presStyleCnt="0"/>
      <dgm:spPr/>
    </dgm:pt>
    <dgm:pt modelId="{E6B245AB-E237-45F8-9C93-295EA2B51323}" type="pres">
      <dgm:prSet presAssocID="{55CB7338-9A09-4539-BEE1-537CECF2E544}" presName="textB" presStyleLbl="revTx" presStyleIdx="5" presStyleCnt="7" custLinFactNeighborX="-38312" custLinFactNeighborY="-490">
        <dgm:presLayoutVars>
          <dgm:bulletEnabled val="1"/>
        </dgm:presLayoutVars>
      </dgm:prSet>
      <dgm:spPr/>
    </dgm:pt>
    <dgm:pt modelId="{38382038-CCB8-42BD-B912-8FD48E545D30}" type="pres">
      <dgm:prSet presAssocID="{55CB7338-9A09-4539-BEE1-537CECF2E544}" presName="circleB" presStyleLbl="node1" presStyleIdx="5" presStyleCnt="7" custLinFactX="-95199" custLinFactNeighborX="-100000" custLinFactNeighborY="-10231"/>
      <dgm:spPr>
        <a:solidFill>
          <a:schemeClr val="accent2">
            <a:lumMod val="60000"/>
            <a:lumOff val="40000"/>
          </a:schemeClr>
        </a:solidFill>
      </dgm:spPr>
    </dgm:pt>
    <dgm:pt modelId="{2326E7F9-705E-4660-B0EC-607987F68851}" type="pres">
      <dgm:prSet presAssocID="{55CB7338-9A09-4539-BEE1-537CECF2E544}" presName="spaceB" presStyleCnt="0"/>
      <dgm:spPr/>
    </dgm:pt>
    <dgm:pt modelId="{48C9ED55-1D40-4978-A3B4-D5245E566D2A}" type="pres">
      <dgm:prSet presAssocID="{5CF3C278-A60A-4A86-98EA-6CEFFE833608}" presName="space" presStyleCnt="0"/>
      <dgm:spPr/>
    </dgm:pt>
    <dgm:pt modelId="{A9C8287B-3DFF-4B6F-939F-3216D3BC4FD6}" type="pres">
      <dgm:prSet presAssocID="{883FD9A9-CAA3-494E-8839-565E9595ACD6}" presName="compositeA" presStyleCnt="0"/>
      <dgm:spPr/>
    </dgm:pt>
    <dgm:pt modelId="{23043957-AC5A-4899-87BD-03370DA533C4}" type="pres">
      <dgm:prSet presAssocID="{883FD9A9-CAA3-494E-8839-565E9595ACD6}" presName="textA" presStyleLbl="revTx" presStyleIdx="6" presStyleCnt="7">
        <dgm:presLayoutVars>
          <dgm:bulletEnabled val="1"/>
        </dgm:presLayoutVars>
      </dgm:prSet>
      <dgm:spPr/>
    </dgm:pt>
    <dgm:pt modelId="{AEAFE363-0E72-443F-B594-90B51615CADD}" type="pres">
      <dgm:prSet presAssocID="{883FD9A9-CAA3-494E-8839-565E9595ACD6}" presName="circleA" presStyleLbl="node1" presStyleIdx="6" presStyleCnt="7" custLinFactNeighborX="29392" custLinFactNeighborY="1188"/>
      <dgm:spPr>
        <a:solidFill>
          <a:srgbClr val="E848C6"/>
        </a:solidFill>
      </dgm:spPr>
    </dgm:pt>
    <dgm:pt modelId="{73C71A4F-715D-4BDD-9B3E-7E610B3C7E44}" type="pres">
      <dgm:prSet presAssocID="{883FD9A9-CAA3-494E-8839-565E9595ACD6}" presName="spaceA" presStyleCnt="0"/>
      <dgm:spPr/>
    </dgm:pt>
  </dgm:ptLst>
  <dgm:cxnLst>
    <dgm:cxn modelId="{4B9A0707-F1CE-4059-8F1D-A19A06986006}" type="presOf" srcId="{F75E9FED-1E26-468A-8C2E-D168B8B0D9F6}" destId="{62BB31B5-79B7-411D-A029-B2C37A26F110}" srcOrd="0" destOrd="0" presId="urn:microsoft.com/office/officeart/2005/8/layout/hProcess11"/>
    <dgm:cxn modelId="{44416109-8263-4843-987D-E5ED70693B30}" srcId="{EBD689AB-0F38-4D53-8F1B-8FD08F5005F4}" destId="{55CB7338-9A09-4539-BEE1-537CECF2E544}" srcOrd="5" destOrd="0" parTransId="{229E04B2-71F8-448C-9F76-5F29DE223C0F}" sibTransId="{5CF3C278-A60A-4A86-98EA-6CEFFE833608}"/>
    <dgm:cxn modelId="{A62F580C-3F72-44C0-9DEF-5BD1491071E1}" type="presOf" srcId="{55CB7338-9A09-4539-BEE1-537CECF2E544}" destId="{E6B245AB-E237-45F8-9C93-295EA2B51323}" srcOrd="0" destOrd="0" presId="urn:microsoft.com/office/officeart/2005/8/layout/hProcess11"/>
    <dgm:cxn modelId="{5EEDD116-F6D3-4C20-BCAB-6DCEDA4C1324}" srcId="{EBD689AB-0F38-4D53-8F1B-8FD08F5005F4}" destId="{07B04609-E705-4ED0-ACAE-FA0B71C8B17E}" srcOrd="0" destOrd="0" parTransId="{9C97CE6C-0AC3-4410-8DF4-8A44C3B1BE0E}" sibTransId="{B36AFF79-B880-4246-9B8F-A79895974EC3}"/>
    <dgm:cxn modelId="{11E47422-8232-4FFF-91B4-C3BAD644C37A}" type="presOf" srcId="{A0178BE1-F65C-49CF-8089-E46E533A0015}" destId="{6A073762-FFA7-42BE-91D8-08F831E01BC6}" srcOrd="0" destOrd="0" presId="urn:microsoft.com/office/officeart/2005/8/layout/hProcess11"/>
    <dgm:cxn modelId="{84060C2E-7D23-4482-8BDA-36DB51E8AB30}" srcId="{EBD689AB-0F38-4D53-8F1B-8FD08F5005F4}" destId="{A0178BE1-F65C-49CF-8089-E46E533A0015}" srcOrd="3" destOrd="0" parTransId="{021FB926-A723-4079-B7A3-41427FD4CCA7}" sibTransId="{D9079EE4-B96C-4557-BD8E-0FE56975E0F6}"/>
    <dgm:cxn modelId="{1F548633-1735-4A0F-88BD-9CA6E1E692B4}" type="presOf" srcId="{F7EB525C-6CD7-4BFB-A777-EEB7352FE400}" destId="{CF1ED6E3-D8DB-4206-A142-28D5AA8A205F}" srcOrd="0" destOrd="0" presId="urn:microsoft.com/office/officeart/2005/8/layout/hProcess11"/>
    <dgm:cxn modelId="{47FF643A-2377-4688-AF04-7FFCA3258B44}" type="presOf" srcId="{07B04609-E705-4ED0-ACAE-FA0B71C8B17E}" destId="{7DB0B987-AFF2-4621-858F-061D65A458DD}" srcOrd="0" destOrd="0" presId="urn:microsoft.com/office/officeart/2005/8/layout/hProcess11"/>
    <dgm:cxn modelId="{BF034540-AD60-4D90-B6D4-D02129FC1638}" srcId="{EBD689AB-0F38-4D53-8F1B-8FD08F5005F4}" destId="{F7EB525C-6CD7-4BFB-A777-EEB7352FE400}" srcOrd="1" destOrd="0" parTransId="{309982D5-85F4-466E-A513-AA2CE9F18C5F}" sibTransId="{044E8F39-0C64-4F85-8C38-E2E810D844C9}"/>
    <dgm:cxn modelId="{E44D2D44-1556-46A0-8FB8-B606FE7105CD}" srcId="{EBD689AB-0F38-4D53-8F1B-8FD08F5005F4}" destId="{883FD9A9-CAA3-494E-8839-565E9595ACD6}" srcOrd="6" destOrd="0" parTransId="{9A8802EB-DBCE-4342-A75D-0657050EADBD}" sibTransId="{6A3F2DA0-C743-4457-8104-E5E6BA74540C}"/>
    <dgm:cxn modelId="{F31B9A54-760E-43B4-B287-235EC2ABB28E}" type="presOf" srcId="{EBD689AB-0F38-4D53-8F1B-8FD08F5005F4}" destId="{A37C9C22-55CF-437C-BE1B-286B4CD0A29C}" srcOrd="0" destOrd="0" presId="urn:microsoft.com/office/officeart/2005/8/layout/hProcess11"/>
    <dgm:cxn modelId="{17D4EE8F-9734-45C9-A7DF-C10B2F1BF50B}" type="presOf" srcId="{883FD9A9-CAA3-494E-8839-565E9595ACD6}" destId="{23043957-AC5A-4899-87BD-03370DA533C4}" srcOrd="0" destOrd="0" presId="urn:microsoft.com/office/officeart/2005/8/layout/hProcess11"/>
    <dgm:cxn modelId="{7B179FC8-6698-4C85-94A9-E53D6735465C}" srcId="{EBD689AB-0F38-4D53-8F1B-8FD08F5005F4}" destId="{2B1EE96A-F366-48F2-8008-673A67FC8516}" srcOrd="4" destOrd="0" parTransId="{2CE0CD10-B2E1-491F-B32E-5C93B1DF167E}" sibTransId="{F7629587-B5A3-4A72-9ADC-8C5EF065FE14}"/>
    <dgm:cxn modelId="{CF7C72CF-3BF4-4563-A0BB-1C2831E6B447}" srcId="{EBD689AB-0F38-4D53-8F1B-8FD08F5005F4}" destId="{F75E9FED-1E26-468A-8C2E-D168B8B0D9F6}" srcOrd="2" destOrd="0" parTransId="{73ED4C5C-C183-4FE2-A76D-909B8086434F}" sibTransId="{C990F412-65F1-4B9B-95C9-55D604485CAD}"/>
    <dgm:cxn modelId="{90D017DD-C6B4-4266-9E8A-A038068898DA}" type="presOf" srcId="{2B1EE96A-F366-48F2-8008-673A67FC8516}" destId="{30B24808-33C2-49D2-B5A3-10007A095064}" srcOrd="0" destOrd="0" presId="urn:microsoft.com/office/officeart/2005/8/layout/hProcess11"/>
    <dgm:cxn modelId="{27AB714D-8A6C-4BBE-A07A-57C8C8B5FD69}" type="presParOf" srcId="{A37C9C22-55CF-437C-BE1B-286B4CD0A29C}" destId="{822A525B-AECE-4CF2-B7E6-16C6A27A8423}" srcOrd="0" destOrd="0" presId="urn:microsoft.com/office/officeart/2005/8/layout/hProcess11"/>
    <dgm:cxn modelId="{DD462A2C-41D2-4AF8-9BC8-288B70F8B50A}" type="presParOf" srcId="{A37C9C22-55CF-437C-BE1B-286B4CD0A29C}" destId="{0445F218-EF8C-47F8-A084-436F484FB43B}" srcOrd="1" destOrd="0" presId="urn:microsoft.com/office/officeart/2005/8/layout/hProcess11"/>
    <dgm:cxn modelId="{BC232187-BC34-4378-AAF0-A65630C07778}" type="presParOf" srcId="{0445F218-EF8C-47F8-A084-436F484FB43B}" destId="{76DDF0B1-8623-429A-8E42-594150457570}" srcOrd="0" destOrd="0" presId="urn:microsoft.com/office/officeart/2005/8/layout/hProcess11"/>
    <dgm:cxn modelId="{026985E2-6332-4D38-83D6-7AC36C50E5AD}" type="presParOf" srcId="{76DDF0B1-8623-429A-8E42-594150457570}" destId="{7DB0B987-AFF2-4621-858F-061D65A458DD}" srcOrd="0" destOrd="0" presId="urn:microsoft.com/office/officeart/2005/8/layout/hProcess11"/>
    <dgm:cxn modelId="{9AB6F805-C013-4847-A179-B9A4BB532CF6}" type="presParOf" srcId="{76DDF0B1-8623-429A-8E42-594150457570}" destId="{436A7AD0-9914-4FED-848D-7E3C3EAB383C}" srcOrd="1" destOrd="0" presId="urn:microsoft.com/office/officeart/2005/8/layout/hProcess11"/>
    <dgm:cxn modelId="{321A3A02-79CE-49C6-A478-24D62CD8FC97}" type="presParOf" srcId="{76DDF0B1-8623-429A-8E42-594150457570}" destId="{42F53C35-D22F-4859-AE4F-E02F55F0174E}" srcOrd="2" destOrd="0" presId="urn:microsoft.com/office/officeart/2005/8/layout/hProcess11"/>
    <dgm:cxn modelId="{3AB956E3-2593-4F83-AA1E-C8BB2858B71E}" type="presParOf" srcId="{0445F218-EF8C-47F8-A084-436F484FB43B}" destId="{4AB8C788-6BE0-4E1A-BE21-35D736B38BB6}" srcOrd="1" destOrd="0" presId="urn:microsoft.com/office/officeart/2005/8/layout/hProcess11"/>
    <dgm:cxn modelId="{B30CAD13-61B9-400E-92C2-1A253DBE1374}" type="presParOf" srcId="{0445F218-EF8C-47F8-A084-436F484FB43B}" destId="{CAD43C4A-A5ED-45CE-9E9E-978C1016275D}" srcOrd="2" destOrd="0" presId="urn:microsoft.com/office/officeart/2005/8/layout/hProcess11"/>
    <dgm:cxn modelId="{7528EA58-AA75-4090-A9D1-3E8F2B1B05CF}" type="presParOf" srcId="{CAD43C4A-A5ED-45CE-9E9E-978C1016275D}" destId="{CF1ED6E3-D8DB-4206-A142-28D5AA8A205F}" srcOrd="0" destOrd="0" presId="urn:microsoft.com/office/officeart/2005/8/layout/hProcess11"/>
    <dgm:cxn modelId="{F12E7A2C-9461-4476-A76E-40F0B8F4AD06}" type="presParOf" srcId="{CAD43C4A-A5ED-45CE-9E9E-978C1016275D}" destId="{1590B57C-6E30-4060-9AD3-4D58408979DF}" srcOrd="1" destOrd="0" presId="urn:microsoft.com/office/officeart/2005/8/layout/hProcess11"/>
    <dgm:cxn modelId="{FA503427-A7B0-47D8-9C01-98B317DB7116}" type="presParOf" srcId="{CAD43C4A-A5ED-45CE-9E9E-978C1016275D}" destId="{4492D271-219C-44EE-9CBF-721D9A004279}" srcOrd="2" destOrd="0" presId="urn:microsoft.com/office/officeart/2005/8/layout/hProcess11"/>
    <dgm:cxn modelId="{D1B20D73-06A6-4284-9A84-1791E67DD8CC}" type="presParOf" srcId="{0445F218-EF8C-47F8-A084-436F484FB43B}" destId="{4131451E-AA17-413A-9CE5-7E83CF374BFC}" srcOrd="3" destOrd="0" presId="urn:microsoft.com/office/officeart/2005/8/layout/hProcess11"/>
    <dgm:cxn modelId="{542D8670-8C27-47B8-8D1C-5A47BDFF0FAE}" type="presParOf" srcId="{0445F218-EF8C-47F8-A084-436F484FB43B}" destId="{80C29866-21B5-4EB8-A9A1-6AEF216FC2BD}" srcOrd="4" destOrd="0" presId="urn:microsoft.com/office/officeart/2005/8/layout/hProcess11"/>
    <dgm:cxn modelId="{3EE7B8D7-A9B9-4C90-8198-70ECFE3D0D76}" type="presParOf" srcId="{80C29866-21B5-4EB8-A9A1-6AEF216FC2BD}" destId="{62BB31B5-79B7-411D-A029-B2C37A26F110}" srcOrd="0" destOrd="0" presId="urn:microsoft.com/office/officeart/2005/8/layout/hProcess11"/>
    <dgm:cxn modelId="{DA65CE4E-A95F-4C56-A9B3-3E38F95B2F83}" type="presParOf" srcId="{80C29866-21B5-4EB8-A9A1-6AEF216FC2BD}" destId="{AB3AB520-8A4B-4BE7-911F-8232C377B470}" srcOrd="1" destOrd="0" presId="urn:microsoft.com/office/officeart/2005/8/layout/hProcess11"/>
    <dgm:cxn modelId="{B5BFF39A-1108-4C24-A6F4-E0DED7FCA85B}" type="presParOf" srcId="{80C29866-21B5-4EB8-A9A1-6AEF216FC2BD}" destId="{691E1E8F-FB6C-44B2-A3DC-A1B6FF8F7E1B}" srcOrd="2" destOrd="0" presId="urn:microsoft.com/office/officeart/2005/8/layout/hProcess11"/>
    <dgm:cxn modelId="{B68625D0-3471-4010-BAB2-CB78FE3EE103}" type="presParOf" srcId="{0445F218-EF8C-47F8-A084-436F484FB43B}" destId="{9867E09A-E6FA-47BD-97A2-52D803988ECA}" srcOrd="5" destOrd="0" presId="urn:microsoft.com/office/officeart/2005/8/layout/hProcess11"/>
    <dgm:cxn modelId="{BA2B7EEE-B0DE-4190-8807-12702B92D903}" type="presParOf" srcId="{0445F218-EF8C-47F8-A084-436F484FB43B}" destId="{243A78BB-3684-4CA5-A4A5-ACCFFDD1F531}" srcOrd="6" destOrd="0" presId="urn:microsoft.com/office/officeart/2005/8/layout/hProcess11"/>
    <dgm:cxn modelId="{BA2F3728-F9BC-4007-8734-1B808A0277FF}" type="presParOf" srcId="{243A78BB-3684-4CA5-A4A5-ACCFFDD1F531}" destId="{6A073762-FFA7-42BE-91D8-08F831E01BC6}" srcOrd="0" destOrd="0" presId="urn:microsoft.com/office/officeart/2005/8/layout/hProcess11"/>
    <dgm:cxn modelId="{1119D737-D239-4811-8F39-92C0B9189FEA}" type="presParOf" srcId="{243A78BB-3684-4CA5-A4A5-ACCFFDD1F531}" destId="{4FBD9051-1069-4BF6-8217-12A74148098C}" srcOrd="1" destOrd="0" presId="urn:microsoft.com/office/officeart/2005/8/layout/hProcess11"/>
    <dgm:cxn modelId="{E70FF4C7-1BE9-480F-8A71-90F7AD6BAF17}" type="presParOf" srcId="{243A78BB-3684-4CA5-A4A5-ACCFFDD1F531}" destId="{9C00CEA2-F05C-4BFA-8974-9180F6C7176A}" srcOrd="2" destOrd="0" presId="urn:microsoft.com/office/officeart/2005/8/layout/hProcess11"/>
    <dgm:cxn modelId="{E2AE6D92-102A-4EB7-8048-A296D70BDFAD}" type="presParOf" srcId="{0445F218-EF8C-47F8-A084-436F484FB43B}" destId="{BFD9E094-100E-4487-9C7C-8937208A7559}" srcOrd="7" destOrd="0" presId="urn:microsoft.com/office/officeart/2005/8/layout/hProcess11"/>
    <dgm:cxn modelId="{A85358A0-8E54-4C0A-81F8-19034BE666E6}" type="presParOf" srcId="{0445F218-EF8C-47F8-A084-436F484FB43B}" destId="{FA751DA2-25B0-4A44-92CC-6D27E711D056}" srcOrd="8" destOrd="0" presId="urn:microsoft.com/office/officeart/2005/8/layout/hProcess11"/>
    <dgm:cxn modelId="{457ADE13-16C0-43BE-9777-BD569FE10E10}" type="presParOf" srcId="{FA751DA2-25B0-4A44-92CC-6D27E711D056}" destId="{30B24808-33C2-49D2-B5A3-10007A095064}" srcOrd="0" destOrd="0" presId="urn:microsoft.com/office/officeart/2005/8/layout/hProcess11"/>
    <dgm:cxn modelId="{D8A631C0-8766-4E23-849C-37304AAB3992}" type="presParOf" srcId="{FA751DA2-25B0-4A44-92CC-6D27E711D056}" destId="{24FE72C7-B350-428D-ABFC-58EF78F9563D}" srcOrd="1" destOrd="0" presId="urn:microsoft.com/office/officeart/2005/8/layout/hProcess11"/>
    <dgm:cxn modelId="{F6AE80A2-DEE8-4B4B-B8BF-FFEAD8DEEC58}" type="presParOf" srcId="{FA751DA2-25B0-4A44-92CC-6D27E711D056}" destId="{88BF460A-6B19-4E10-864A-D3E3B54F80C2}" srcOrd="2" destOrd="0" presId="urn:microsoft.com/office/officeart/2005/8/layout/hProcess11"/>
    <dgm:cxn modelId="{DD4D69D8-AE4C-4F2A-BE8C-214337164D9A}" type="presParOf" srcId="{0445F218-EF8C-47F8-A084-436F484FB43B}" destId="{6751F0AA-E0A2-4BF1-95B9-ABF5C291325C}" srcOrd="9" destOrd="0" presId="urn:microsoft.com/office/officeart/2005/8/layout/hProcess11"/>
    <dgm:cxn modelId="{BB4411E2-1CBE-4059-B2EA-E38F92B5C12A}" type="presParOf" srcId="{0445F218-EF8C-47F8-A084-436F484FB43B}" destId="{0981D2FD-A44E-4913-8BEC-5AE352ED6790}" srcOrd="10" destOrd="0" presId="urn:microsoft.com/office/officeart/2005/8/layout/hProcess11"/>
    <dgm:cxn modelId="{9FE44C5D-C260-426D-8EAA-036C39F0DA8A}" type="presParOf" srcId="{0981D2FD-A44E-4913-8BEC-5AE352ED6790}" destId="{E6B245AB-E237-45F8-9C93-295EA2B51323}" srcOrd="0" destOrd="0" presId="urn:microsoft.com/office/officeart/2005/8/layout/hProcess11"/>
    <dgm:cxn modelId="{F778BC52-539D-4E9A-9706-D9E520A81697}" type="presParOf" srcId="{0981D2FD-A44E-4913-8BEC-5AE352ED6790}" destId="{38382038-CCB8-42BD-B912-8FD48E545D30}" srcOrd="1" destOrd="0" presId="urn:microsoft.com/office/officeart/2005/8/layout/hProcess11"/>
    <dgm:cxn modelId="{A7EF3C40-4041-4A7D-9F52-3D883D42614B}" type="presParOf" srcId="{0981D2FD-A44E-4913-8BEC-5AE352ED6790}" destId="{2326E7F9-705E-4660-B0EC-607987F68851}" srcOrd="2" destOrd="0" presId="urn:microsoft.com/office/officeart/2005/8/layout/hProcess11"/>
    <dgm:cxn modelId="{6BAE9895-09C5-41CD-A525-6A6E60E76CD1}" type="presParOf" srcId="{0445F218-EF8C-47F8-A084-436F484FB43B}" destId="{48C9ED55-1D40-4978-A3B4-D5245E566D2A}" srcOrd="11" destOrd="0" presId="urn:microsoft.com/office/officeart/2005/8/layout/hProcess11"/>
    <dgm:cxn modelId="{34107E01-9C27-492D-8649-DBEA187E56C3}" type="presParOf" srcId="{0445F218-EF8C-47F8-A084-436F484FB43B}" destId="{A9C8287B-3DFF-4B6F-939F-3216D3BC4FD6}" srcOrd="12" destOrd="0" presId="urn:microsoft.com/office/officeart/2005/8/layout/hProcess11"/>
    <dgm:cxn modelId="{88F4CD73-1822-4AED-A7E2-C638738D765B}" type="presParOf" srcId="{A9C8287B-3DFF-4B6F-939F-3216D3BC4FD6}" destId="{23043957-AC5A-4899-87BD-03370DA533C4}" srcOrd="0" destOrd="0" presId="urn:microsoft.com/office/officeart/2005/8/layout/hProcess11"/>
    <dgm:cxn modelId="{6B8D770C-6F73-435E-8E61-E2B6F98F906D}" type="presParOf" srcId="{A9C8287B-3DFF-4B6F-939F-3216D3BC4FD6}" destId="{AEAFE363-0E72-443F-B594-90B51615CADD}" srcOrd="1" destOrd="0" presId="urn:microsoft.com/office/officeart/2005/8/layout/hProcess11"/>
    <dgm:cxn modelId="{5BD0F6FB-032E-48A4-90C0-84E33591992F}" type="presParOf" srcId="{A9C8287B-3DFF-4B6F-939F-3216D3BC4FD6}" destId="{73C71A4F-715D-4BDD-9B3E-7E610B3C7E44}" srcOrd="2" destOrd="0" presId="urn:microsoft.com/office/officeart/2005/8/layout/hProcess11"/>
  </dgm:cxnLst>
  <dgm:bg/>
  <dgm:whole/>
  <dgm:extLst>
    <a:ext uri="http://schemas.microsoft.com/office/drawing/2008/diagram">
      <dsp:dataModelExt xmlns:dsp="http://schemas.microsoft.com/office/drawing/2008/diagram" relId="rId11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123341A3-EF98-4BC7-95D5-672FAF3D6324}">
      <dsp:nvSpPr>
        <dsp:cNvPr id="0" name=""/>
        <dsp:cNvSpPr/>
      </dsp:nvSpPr>
      <dsp:spPr>
        <a:xfrm>
          <a:off x="0" y="718185"/>
          <a:ext cx="9361040" cy="957580"/>
        </a:xfrm>
        <a:prstGeom prst="notchedRightArrow">
          <a:avLst/>
        </a:prstGeom>
        <a:solidFill>
          <a:schemeClr val="accent1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EFF10468-373A-43A1-A97B-5DAD854CDB8E}">
      <dsp:nvSpPr>
        <dsp:cNvPr id="0" name=""/>
        <dsp:cNvSpPr/>
      </dsp:nvSpPr>
      <dsp:spPr>
        <a:xfrm>
          <a:off x="1059" y="0"/>
          <a:ext cx="1780518" cy="95758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9568" tIns="99568" rIns="99568" bIns="99568" numCol="1" spcCol="1270" anchor="b" anchorCtr="0">
          <a:noAutofit/>
        </a:bodyPr>
        <a:lstStyle/>
        <a:p>
          <a:pPr marL="0" lvl="0" indent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fr-FR" sz="1400" kern="1200" dirty="0"/>
            <a:t>Jalon ERL4ALL (décembre 25)</a:t>
          </a:r>
        </a:p>
      </dsp:txBody>
      <dsp:txXfrm>
        <a:off x="1059" y="0"/>
        <a:ext cx="1780518" cy="957580"/>
      </dsp:txXfrm>
    </dsp:sp>
    <dsp:sp modelId="{D271A4D2-1EAD-4EA2-A83A-59DC04C19B2F}">
      <dsp:nvSpPr>
        <dsp:cNvPr id="0" name=""/>
        <dsp:cNvSpPr/>
      </dsp:nvSpPr>
      <dsp:spPr>
        <a:xfrm>
          <a:off x="720079" y="1054506"/>
          <a:ext cx="239395" cy="239395"/>
        </a:xfrm>
        <a:prstGeom prst="ellipse">
          <a:avLst/>
        </a:prstGeom>
        <a:solidFill>
          <a:srgbClr val="7030A0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4C29F2CB-576B-4E67-BFE4-B308A9FF5B2B}">
      <dsp:nvSpPr>
        <dsp:cNvPr id="0" name=""/>
        <dsp:cNvSpPr/>
      </dsp:nvSpPr>
      <dsp:spPr>
        <a:xfrm>
          <a:off x="1591358" y="1414546"/>
          <a:ext cx="1028434" cy="95758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9568" tIns="99568" rIns="99568" bIns="99568" numCol="1" spcCol="1270" anchor="t" anchorCtr="0">
          <a:noAutofit/>
        </a:bodyPr>
        <a:lstStyle/>
        <a:p>
          <a:pPr marL="0" lvl="0" indent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fr-FR" sz="1400" kern="1200" dirty="0"/>
            <a:t>Début infra (Mars 2026)</a:t>
          </a:r>
        </a:p>
      </dsp:txBody>
      <dsp:txXfrm>
        <a:off x="1591358" y="1414546"/>
        <a:ext cx="1028434" cy="957580"/>
      </dsp:txXfrm>
    </dsp:sp>
    <dsp:sp modelId="{3EC7C477-DA23-48AB-84FD-D6320D1606B4}">
      <dsp:nvSpPr>
        <dsp:cNvPr id="0" name=""/>
        <dsp:cNvSpPr/>
      </dsp:nvSpPr>
      <dsp:spPr>
        <a:xfrm>
          <a:off x="1320463" y="1049809"/>
          <a:ext cx="239395" cy="239395"/>
        </a:xfrm>
        <a:prstGeom prst="ellipse">
          <a:avLst/>
        </a:prstGeom>
        <a:solidFill>
          <a:srgbClr val="92D050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97516B34-B277-46D1-9BB6-F9A81D189670}">
      <dsp:nvSpPr>
        <dsp:cNvPr id="0" name=""/>
        <dsp:cNvSpPr/>
      </dsp:nvSpPr>
      <dsp:spPr>
        <a:xfrm>
          <a:off x="1939072" y="419235"/>
          <a:ext cx="1721918" cy="563258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9568" tIns="99568" rIns="99568" bIns="99568" numCol="1" spcCol="1270" anchor="b" anchorCtr="0">
          <a:noAutofit/>
        </a:bodyPr>
        <a:lstStyle/>
        <a:p>
          <a:pPr marL="0" lvl="0" indent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fr-FR" sz="1400" kern="1200" dirty="0"/>
            <a:t>Fin infra (Décembre 2026)</a:t>
          </a:r>
        </a:p>
      </dsp:txBody>
      <dsp:txXfrm>
        <a:off x="1939072" y="419235"/>
        <a:ext cx="1721918" cy="563258"/>
      </dsp:txXfrm>
    </dsp:sp>
    <dsp:sp modelId="{5E1E5CD0-356D-4934-97EF-C29552212C02}">
      <dsp:nvSpPr>
        <dsp:cNvPr id="0" name=""/>
        <dsp:cNvSpPr/>
      </dsp:nvSpPr>
      <dsp:spPr>
        <a:xfrm>
          <a:off x="2784941" y="1035376"/>
          <a:ext cx="239395" cy="239395"/>
        </a:xfrm>
        <a:prstGeom prst="ellipse">
          <a:avLst/>
        </a:prstGeom>
        <a:solidFill>
          <a:srgbClr val="FF0000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F9979411-D4C2-4CBC-9EA2-2C1F4F237ADD}">
      <dsp:nvSpPr>
        <dsp:cNvPr id="0" name=""/>
        <dsp:cNvSpPr/>
      </dsp:nvSpPr>
      <dsp:spPr>
        <a:xfrm>
          <a:off x="3888428" y="1436370"/>
          <a:ext cx="1028434" cy="95758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2456" tIns="92456" rIns="92456" bIns="92456" numCol="1" spcCol="1270" anchor="t" anchorCtr="0">
          <a:noAutofit/>
        </a:bodyPr>
        <a:lstStyle/>
        <a:p>
          <a:pPr marL="0" lvl="0" indent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fr-FR" sz="1300" kern="1200" dirty="0"/>
            <a:t>Injecteur installé (Aout 2027)</a:t>
          </a:r>
        </a:p>
      </dsp:txBody>
      <dsp:txXfrm>
        <a:off x="3888428" y="1436370"/>
        <a:ext cx="1028434" cy="957580"/>
      </dsp:txXfrm>
    </dsp:sp>
    <dsp:sp modelId="{9B62B243-13A4-4984-A112-C70253EC247F}">
      <dsp:nvSpPr>
        <dsp:cNvPr id="0" name=""/>
        <dsp:cNvSpPr/>
      </dsp:nvSpPr>
      <dsp:spPr>
        <a:xfrm>
          <a:off x="4291243" y="1054506"/>
          <a:ext cx="239395" cy="239395"/>
        </a:xfrm>
        <a:prstGeom prst="ellipse">
          <a:avLst/>
        </a:prstGeom>
        <a:solidFill>
          <a:srgbClr val="00B0F0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093069A8-AB9B-4FD7-B821-D4969FDC45D5}">
      <dsp:nvSpPr>
        <dsp:cNvPr id="0" name=""/>
        <dsp:cNvSpPr/>
      </dsp:nvSpPr>
      <dsp:spPr>
        <a:xfrm>
          <a:off x="5328597" y="337520"/>
          <a:ext cx="1577968" cy="57676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85344" tIns="85344" rIns="85344" bIns="85344" numCol="1" spcCol="1270" anchor="b" anchorCtr="0">
          <a:noAutofit/>
        </a:bodyPr>
        <a:lstStyle/>
        <a:p>
          <a:pPr marL="0" lvl="0" indent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fr-FR" sz="1200" kern="1200" dirty="0" err="1"/>
            <a:t>Cryomodule</a:t>
          </a:r>
          <a:r>
            <a:rPr lang="fr-FR" sz="1200" kern="1200" dirty="0"/>
            <a:t> installé (Mars 2028)</a:t>
          </a:r>
        </a:p>
      </dsp:txBody>
      <dsp:txXfrm>
        <a:off x="5328597" y="337520"/>
        <a:ext cx="1577968" cy="576760"/>
      </dsp:txXfrm>
    </dsp:sp>
    <dsp:sp modelId="{17F6DAB8-116C-4F0F-A147-C841E3F2ADA6}">
      <dsp:nvSpPr>
        <dsp:cNvPr id="0" name=""/>
        <dsp:cNvSpPr/>
      </dsp:nvSpPr>
      <dsp:spPr>
        <a:xfrm>
          <a:off x="6025300" y="1054506"/>
          <a:ext cx="239395" cy="239395"/>
        </a:xfrm>
        <a:prstGeom prst="ellipse">
          <a:avLst/>
        </a:prstGeom>
        <a:solidFill>
          <a:schemeClr val="accent2">
            <a:lumMod val="60000"/>
            <a:lumOff val="4000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3DA199C1-C91D-4D34-9D71-761406C858D0}">
      <dsp:nvSpPr>
        <dsp:cNvPr id="0" name=""/>
        <dsp:cNvSpPr/>
      </dsp:nvSpPr>
      <dsp:spPr>
        <a:xfrm>
          <a:off x="7395442" y="1436370"/>
          <a:ext cx="1028434" cy="95758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2456" tIns="92456" rIns="92456" bIns="92456" numCol="1" spcCol="1270" anchor="t" anchorCtr="0">
          <a:noAutofit/>
        </a:bodyPr>
        <a:lstStyle/>
        <a:p>
          <a:pPr marL="0" lvl="0" indent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fr-FR" sz="1300" kern="1200" dirty="0"/>
            <a:t>Premier tour ERL (Début 2029)</a:t>
          </a:r>
        </a:p>
      </dsp:txBody>
      <dsp:txXfrm>
        <a:off x="7395442" y="1436370"/>
        <a:ext cx="1028434" cy="957580"/>
      </dsp:txXfrm>
    </dsp:sp>
    <dsp:sp modelId="{5069C222-B37A-4027-8C19-1341CFAF3A3C}">
      <dsp:nvSpPr>
        <dsp:cNvPr id="0" name=""/>
        <dsp:cNvSpPr/>
      </dsp:nvSpPr>
      <dsp:spPr>
        <a:xfrm>
          <a:off x="7789961" y="1077277"/>
          <a:ext cx="239395" cy="239395"/>
        </a:xfrm>
        <a:prstGeom prst="ellipse">
          <a:avLst/>
        </a:prstGeom>
        <a:solidFill>
          <a:srgbClr val="E848C6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822A525B-AECE-4CF2-B7E6-16C6A27A8423}">
      <dsp:nvSpPr>
        <dsp:cNvPr id="0" name=""/>
        <dsp:cNvSpPr/>
      </dsp:nvSpPr>
      <dsp:spPr>
        <a:xfrm>
          <a:off x="0" y="718185"/>
          <a:ext cx="9361040" cy="957580"/>
        </a:xfrm>
        <a:prstGeom prst="notchedRightArrow">
          <a:avLst/>
        </a:prstGeom>
        <a:solidFill>
          <a:schemeClr val="accent1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7DB0B987-AFF2-4621-858F-061D65A458DD}">
      <dsp:nvSpPr>
        <dsp:cNvPr id="0" name=""/>
        <dsp:cNvSpPr/>
      </dsp:nvSpPr>
      <dsp:spPr>
        <a:xfrm>
          <a:off x="719" y="0"/>
          <a:ext cx="1153903" cy="95758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2456" tIns="92456" rIns="92456" bIns="92456" numCol="1" spcCol="1270" anchor="b" anchorCtr="0">
          <a:noAutofit/>
        </a:bodyPr>
        <a:lstStyle/>
        <a:p>
          <a:pPr marL="0" lvl="0" indent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fr-FR" sz="1300" kern="1200" dirty="0"/>
            <a:t>Jalon ERL4ALL (février 2026)</a:t>
          </a:r>
        </a:p>
      </dsp:txBody>
      <dsp:txXfrm>
        <a:off x="719" y="0"/>
        <a:ext cx="1153903" cy="957580"/>
      </dsp:txXfrm>
    </dsp:sp>
    <dsp:sp modelId="{436A7AD0-9914-4FED-848D-7E3C3EAB383C}">
      <dsp:nvSpPr>
        <dsp:cNvPr id="0" name=""/>
        <dsp:cNvSpPr/>
      </dsp:nvSpPr>
      <dsp:spPr>
        <a:xfrm>
          <a:off x="1071373" y="1077277"/>
          <a:ext cx="239395" cy="239395"/>
        </a:xfrm>
        <a:prstGeom prst="ellipse">
          <a:avLst/>
        </a:prstGeom>
        <a:solidFill>
          <a:srgbClr val="7030A0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CF1ED6E3-D8DB-4206-A142-28D5AA8A205F}">
      <dsp:nvSpPr>
        <dsp:cNvPr id="0" name=""/>
        <dsp:cNvSpPr/>
      </dsp:nvSpPr>
      <dsp:spPr>
        <a:xfrm>
          <a:off x="1945878" y="1436370"/>
          <a:ext cx="1153903" cy="95758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2456" tIns="92456" rIns="92456" bIns="92456" numCol="1" spcCol="1270" anchor="t" anchorCtr="0">
          <a:noAutofit/>
        </a:bodyPr>
        <a:lstStyle/>
        <a:p>
          <a:pPr marL="0" lvl="0" indent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fr-FR" sz="1300" kern="1200" dirty="0"/>
            <a:t>Livraison </a:t>
          </a:r>
          <a:r>
            <a:rPr lang="fr-FR" sz="1300" kern="1200" dirty="0" err="1"/>
            <a:t>Cryoplant</a:t>
          </a:r>
          <a:r>
            <a:rPr lang="fr-FR" sz="1300" kern="1200" dirty="0"/>
            <a:t> (fin 2026)</a:t>
          </a:r>
        </a:p>
      </dsp:txBody>
      <dsp:txXfrm>
        <a:off x="1945878" y="1436370"/>
        <a:ext cx="1153903" cy="957580"/>
      </dsp:txXfrm>
    </dsp:sp>
    <dsp:sp modelId="{1590B57C-6E30-4060-9AD3-4D58408979DF}">
      <dsp:nvSpPr>
        <dsp:cNvPr id="0" name=""/>
        <dsp:cNvSpPr/>
      </dsp:nvSpPr>
      <dsp:spPr>
        <a:xfrm>
          <a:off x="2634251" y="1080121"/>
          <a:ext cx="239395" cy="239395"/>
        </a:xfrm>
        <a:prstGeom prst="ellipse">
          <a:avLst/>
        </a:prstGeom>
        <a:solidFill>
          <a:schemeClr val="accent4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62BB31B5-79B7-411D-A029-B2C37A26F110}">
      <dsp:nvSpPr>
        <dsp:cNvPr id="0" name=""/>
        <dsp:cNvSpPr/>
      </dsp:nvSpPr>
      <dsp:spPr>
        <a:xfrm>
          <a:off x="2423917" y="0"/>
          <a:ext cx="1153903" cy="95758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2456" tIns="92456" rIns="92456" bIns="92456" numCol="1" spcCol="1270" anchor="b" anchorCtr="0">
          <a:noAutofit/>
        </a:bodyPr>
        <a:lstStyle/>
        <a:p>
          <a:pPr marL="0" lvl="0" indent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fr-FR" sz="1300" kern="1200" dirty="0">
              <a:solidFill>
                <a:srgbClr val="00294B"/>
              </a:solidFill>
            </a:rPr>
            <a:t>Début infra (début 2027)</a:t>
          </a:r>
        </a:p>
      </dsp:txBody>
      <dsp:txXfrm>
        <a:off x="2423917" y="0"/>
        <a:ext cx="1153903" cy="957580"/>
      </dsp:txXfrm>
    </dsp:sp>
    <dsp:sp modelId="{AB3AB520-8A4B-4BE7-911F-8232C377B470}">
      <dsp:nvSpPr>
        <dsp:cNvPr id="0" name=""/>
        <dsp:cNvSpPr/>
      </dsp:nvSpPr>
      <dsp:spPr>
        <a:xfrm>
          <a:off x="2881171" y="1077277"/>
          <a:ext cx="239395" cy="239395"/>
        </a:xfrm>
        <a:prstGeom prst="ellipse">
          <a:avLst/>
        </a:prstGeom>
        <a:solidFill>
          <a:srgbClr val="92D050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6A073762-FFA7-42BE-91D8-08F831E01BC6}">
      <dsp:nvSpPr>
        <dsp:cNvPr id="0" name=""/>
        <dsp:cNvSpPr/>
      </dsp:nvSpPr>
      <dsp:spPr>
        <a:xfrm>
          <a:off x="3166581" y="1436370"/>
          <a:ext cx="1153903" cy="95758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2456" tIns="92456" rIns="92456" bIns="92456" numCol="1" spcCol="1270" anchor="t" anchorCtr="0">
          <a:noAutofit/>
        </a:bodyPr>
        <a:lstStyle/>
        <a:p>
          <a:pPr marL="0" lvl="0" indent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fr-FR" sz="1300" kern="1200" dirty="0">
              <a:solidFill>
                <a:srgbClr val="FF0000"/>
              </a:solidFill>
            </a:rPr>
            <a:t>Installation injecteur (septembre 2027)</a:t>
          </a:r>
        </a:p>
      </dsp:txBody>
      <dsp:txXfrm>
        <a:off x="3166581" y="1436370"/>
        <a:ext cx="1153903" cy="957580"/>
      </dsp:txXfrm>
    </dsp:sp>
    <dsp:sp modelId="{4FBD9051-1069-4BF6-8217-12A74148098C}">
      <dsp:nvSpPr>
        <dsp:cNvPr id="0" name=""/>
        <dsp:cNvSpPr/>
      </dsp:nvSpPr>
      <dsp:spPr>
        <a:xfrm>
          <a:off x="3608084" y="1071639"/>
          <a:ext cx="239395" cy="239395"/>
        </a:xfrm>
        <a:prstGeom prst="ellipse">
          <a:avLst/>
        </a:prstGeom>
        <a:solidFill>
          <a:srgbClr val="00B0F0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30B24808-33C2-49D2-B5A3-10007A095064}">
      <dsp:nvSpPr>
        <dsp:cNvPr id="0" name=""/>
        <dsp:cNvSpPr/>
      </dsp:nvSpPr>
      <dsp:spPr>
        <a:xfrm>
          <a:off x="5349166" y="18845"/>
          <a:ext cx="1153903" cy="95758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2456" tIns="92456" rIns="92456" bIns="92456" numCol="1" spcCol="1270" anchor="b" anchorCtr="0">
          <a:noAutofit/>
        </a:bodyPr>
        <a:lstStyle/>
        <a:p>
          <a:pPr marL="0" lvl="0" indent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fr-FR" sz="1300" kern="1200" dirty="0"/>
            <a:t>Fin infra (premier trimestre 2028)</a:t>
          </a:r>
        </a:p>
      </dsp:txBody>
      <dsp:txXfrm>
        <a:off x="5349166" y="18845"/>
        <a:ext cx="1153903" cy="957580"/>
      </dsp:txXfrm>
    </dsp:sp>
    <dsp:sp modelId="{24FE72C7-B350-428D-ABFC-58EF78F9563D}">
      <dsp:nvSpPr>
        <dsp:cNvPr id="0" name=""/>
        <dsp:cNvSpPr/>
      </dsp:nvSpPr>
      <dsp:spPr>
        <a:xfrm>
          <a:off x="5760639" y="1052784"/>
          <a:ext cx="239395" cy="239395"/>
        </a:xfrm>
        <a:prstGeom prst="ellipse">
          <a:avLst/>
        </a:prstGeom>
        <a:solidFill>
          <a:srgbClr val="FF0000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E6B245AB-E237-45F8-9C93-295EA2B51323}">
      <dsp:nvSpPr>
        <dsp:cNvPr id="0" name=""/>
        <dsp:cNvSpPr/>
      </dsp:nvSpPr>
      <dsp:spPr>
        <a:xfrm>
          <a:off x="5616630" y="1431677"/>
          <a:ext cx="1153903" cy="95758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2456" tIns="92456" rIns="92456" bIns="92456" numCol="1" spcCol="1270" anchor="t" anchorCtr="0">
          <a:noAutofit/>
        </a:bodyPr>
        <a:lstStyle/>
        <a:p>
          <a:pPr marL="0" lvl="0" indent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fr-FR" sz="1300" kern="1200" dirty="0"/>
            <a:t>Installation </a:t>
          </a:r>
          <a:r>
            <a:rPr lang="fr-FR" sz="1300" kern="1200" dirty="0" err="1"/>
            <a:t>cryomodule</a:t>
          </a:r>
          <a:r>
            <a:rPr lang="fr-FR" sz="1300" kern="1200" dirty="0"/>
            <a:t> (mars 2028)</a:t>
          </a:r>
        </a:p>
      </dsp:txBody>
      <dsp:txXfrm>
        <a:off x="5616630" y="1431677"/>
        <a:ext cx="1153903" cy="957580"/>
      </dsp:txXfrm>
    </dsp:sp>
    <dsp:sp modelId="{38382038-CCB8-42BD-B912-8FD48E545D30}">
      <dsp:nvSpPr>
        <dsp:cNvPr id="0" name=""/>
        <dsp:cNvSpPr/>
      </dsp:nvSpPr>
      <dsp:spPr>
        <a:xfrm>
          <a:off x="6048671" y="1052784"/>
          <a:ext cx="239395" cy="239395"/>
        </a:xfrm>
        <a:prstGeom prst="ellipse">
          <a:avLst/>
        </a:prstGeom>
        <a:solidFill>
          <a:schemeClr val="accent2">
            <a:lumMod val="60000"/>
            <a:lumOff val="4000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23043957-AC5A-4899-87BD-03370DA533C4}">
      <dsp:nvSpPr>
        <dsp:cNvPr id="0" name=""/>
        <dsp:cNvSpPr/>
      </dsp:nvSpPr>
      <dsp:spPr>
        <a:xfrm>
          <a:off x="7270312" y="0"/>
          <a:ext cx="1153903" cy="95758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2456" tIns="92456" rIns="92456" bIns="92456" numCol="1" spcCol="1270" anchor="b" anchorCtr="0">
          <a:noAutofit/>
        </a:bodyPr>
        <a:lstStyle/>
        <a:p>
          <a:pPr marL="0" lvl="0" indent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fr-FR" sz="1300" kern="1200" dirty="0"/>
            <a:t>Premier tour ?</a:t>
          </a:r>
        </a:p>
      </dsp:txBody>
      <dsp:txXfrm>
        <a:off x="7270312" y="0"/>
        <a:ext cx="1153903" cy="957580"/>
      </dsp:txXfrm>
    </dsp:sp>
    <dsp:sp modelId="{AEAFE363-0E72-443F-B594-90B51615CADD}">
      <dsp:nvSpPr>
        <dsp:cNvPr id="0" name=""/>
        <dsp:cNvSpPr/>
      </dsp:nvSpPr>
      <dsp:spPr>
        <a:xfrm>
          <a:off x="7797929" y="1080121"/>
          <a:ext cx="239395" cy="239395"/>
        </a:xfrm>
        <a:prstGeom prst="ellipse">
          <a:avLst/>
        </a:prstGeom>
        <a:solidFill>
          <a:srgbClr val="E848C6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Process11">
  <dgm:title val=""/>
  <dgm:desc val=""/>
  <dgm:catLst>
    <dgm:cat type="process" pri="8000"/>
    <dgm:cat type="convert" pri="14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4" srcId="0" destId="1" srcOrd="0" destOrd="0"/>
        <dgm:cxn modelId="5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resizeHandles val="exact"/>
    </dgm:varLst>
    <dgm:alg type="composite"/>
    <dgm:shape xmlns:r="http://schemas.openxmlformats.org/officeDocument/2006/relationships" r:blip="">
      <dgm:adjLst/>
    </dgm:shape>
    <dgm:presOf/>
    <dgm:choose name="Name1">
      <dgm:if name="Name2" func="var" arg="dir" op="equ" val="norm">
        <dgm:constrLst>
          <dgm:constr type="w" for="ch" forName="arrow" refType="w"/>
          <dgm:constr type="h" for="ch" forName="arrow" refType="h" fact="0.4"/>
          <dgm:constr type="ctrY" for="ch" forName="arrow" refType="h" fact="0.5"/>
          <dgm:constr type="l" for="ch" forName="arrow"/>
          <dgm:constr type="w" for="ch" forName="points" refType="w" fact="0.9"/>
          <dgm:constr type="h" for="ch" forName="points" refType="h"/>
          <dgm:constr type="t" for="ch" forName="points"/>
          <dgm:constr type="l" for="ch" forName="points"/>
        </dgm:constrLst>
      </dgm:if>
      <dgm:else name="Name3">
        <dgm:constrLst>
          <dgm:constr type="w" for="ch" forName="arrow" refType="w"/>
          <dgm:constr type="h" for="ch" forName="arrow" refType="h" fact="0.4"/>
          <dgm:constr type="ctrY" for="ch" forName="arrow" refType="h" fact="0.5"/>
          <dgm:constr type="r" for="ch" forName="arrow" refType="w"/>
          <dgm:constr type="w" for="ch" forName="points" refType="w" fact="0.9"/>
          <dgm:constr type="h" for="ch" forName="points" refType="h"/>
          <dgm:constr type="t" for="ch" forName="points"/>
          <dgm:constr type="r" for="ch" forName="points" refType="w"/>
        </dgm:constrLst>
      </dgm:else>
    </dgm:choose>
    <dgm:ruleLst/>
    <dgm:layoutNode name="arrow" styleLbl="bgShp">
      <dgm:alg type="sp"/>
      <dgm:choose name="Name4">
        <dgm:if name="Name5" func="var" arg="dir" op="equ" val="norm">
          <dgm:shape xmlns:r="http://schemas.openxmlformats.org/officeDocument/2006/relationships" type="notchedRightArrow" r:blip="">
            <dgm:adjLst/>
          </dgm:shape>
        </dgm:if>
        <dgm:else name="Name6">
          <dgm:shape xmlns:r="http://schemas.openxmlformats.org/officeDocument/2006/relationships" rot="180" type="notchedRightArrow" r:blip="">
            <dgm:adjLst/>
          </dgm:shape>
        </dgm:else>
      </dgm:choose>
      <dgm:presOf/>
      <dgm:constrLst/>
      <dgm:ruleLst/>
    </dgm:layoutNode>
    <dgm:layoutNode name="points">
      <dgm:choose name="Name7">
        <dgm:if name="Name8" func="var" arg="dir" op="equ" val="norm">
          <dgm:alg type="lin">
            <dgm:param type="linDir" val="fromL"/>
          </dgm:alg>
        </dgm:if>
        <dgm:else name="Name9">
          <dgm:alg type="lin">
            <dgm:param type="linDir" val="fromR"/>
          </dgm:alg>
        </dgm:else>
      </dgm:choose>
      <dgm:shape xmlns:r="http://schemas.openxmlformats.org/officeDocument/2006/relationships" r:blip="">
        <dgm:adjLst/>
      </dgm:shape>
      <dgm:presOf/>
      <dgm:constrLst>
        <dgm:constr type="w" for="ch" forName="compositeA" refType="w"/>
        <dgm:constr type="h" for="ch" forName="compositeA" refType="h"/>
        <dgm:constr type="w" for="ch" forName="compositeB" refType="w" refFor="ch" refForName="compositeA" op="equ"/>
        <dgm:constr type="h" for="ch" forName="compositeB" refType="h" refFor="ch" refForName="compositeA" op="equ"/>
        <dgm:constr type="primFontSz" for="des" ptType="node" op="equ" val="65"/>
        <dgm:constr type="w" for="ch" forName="space" refType="w" refFor="ch" refForName="compositeA" op="equ" fact="0.05"/>
      </dgm:constrLst>
      <dgm:ruleLst/>
      <dgm:forEach name="Name10" axis="ch" ptType="node">
        <dgm:choose name="Name11">
          <dgm:if name="Name12" axis="self" ptType="node" func="posOdd" op="equ" val="1">
            <dgm:layoutNode name="compositeA">
              <dgm:alg type="composite"/>
              <dgm:shape xmlns:r="http://schemas.openxmlformats.org/officeDocument/2006/relationships" r:blip="">
                <dgm:adjLst/>
              </dgm:shape>
              <dgm:presOf/>
              <dgm:constrLst>
                <dgm:constr type="w" for="ch" forName="textA" refType="w"/>
                <dgm:constr type="h" for="ch" forName="textA" refType="h" fact="0.4"/>
                <dgm:constr type="t" for="ch" forName="textA"/>
                <dgm:constr type="l" for="ch" forName="textA"/>
                <dgm:constr type="h" for="ch" forName="circleA" refType="h" fact="0.1"/>
                <dgm:constr type="h" for="ch" forName="circleA" refType="w" op="lte"/>
                <dgm:constr type="w" for="ch" forName="circleA" refType="h" refFor="ch" refForName="circleA" op="equ"/>
                <dgm:constr type="ctrY" for="ch" forName="circleA" refType="h" fact="0.5"/>
                <dgm:constr type="ctrX" for="ch" forName="circleA" refType="w" refFor="ch" refForName="textA" fact="0.5"/>
                <dgm:constr type="w" for="ch" forName="spaceA" refType="w"/>
                <dgm:constr type="h" for="ch" forName="spaceA" refType="h" fact="0.4"/>
                <dgm:constr type="b" for="ch" forName="spaceA" refType="h"/>
                <dgm:constr type="l" for="ch" forName="spaceA"/>
              </dgm:constrLst>
              <dgm:ruleLst/>
              <dgm:layoutNode name="textA" styleLbl="revTx">
                <dgm:varLst>
                  <dgm:bulletEnabled val="1"/>
                </dgm:varLst>
                <dgm:alg type="tx">
                  <dgm:param type="txAnchorVert" val="b"/>
                  <dgm:param type="txAnchorVertCh" val="b"/>
                  <dgm:param type="txAnchorHorzCh" val="ctr"/>
                </dgm:alg>
                <dgm:shape xmlns:r="http://schemas.openxmlformats.org/officeDocument/2006/relationships" type="rect" r:blip="">
                  <dgm:adjLst/>
                </dgm:shape>
                <dgm:presOf axis="desOrSelf" ptType="node"/>
                <dgm:constrLst/>
                <dgm:ruleLst>
                  <dgm:rule type="primFontSz" val="5" fact="NaN" max="NaN"/>
                </dgm:ruleLst>
              </dgm:layoutNode>
              <dgm:layoutNode name="circleA">
                <dgm:alg type="sp"/>
                <dgm:shape xmlns:r="http://schemas.openxmlformats.org/officeDocument/2006/relationships" type="ellipse" r:blip="">
                  <dgm:adjLst/>
                </dgm:shape>
                <dgm:presOf/>
                <dgm:constrLst/>
                <dgm:ruleLst/>
              </dgm:layoutNode>
              <dgm:layoutNode name="spaceA">
                <dgm:alg type="sp"/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</dgm:layoutNode>
            </dgm:layoutNode>
          </dgm:if>
          <dgm:else name="Name13">
            <dgm:layoutNode name="compositeB">
              <dgm:alg type="composite"/>
              <dgm:shape xmlns:r="http://schemas.openxmlformats.org/officeDocument/2006/relationships" r:blip="">
                <dgm:adjLst/>
              </dgm:shape>
              <dgm:presOf/>
              <dgm:constrLst>
                <dgm:constr type="w" for="ch" forName="textB" refType="w"/>
                <dgm:constr type="h" for="ch" forName="textB" refType="h" fact="0.4"/>
                <dgm:constr type="b" for="ch" forName="textB" refType="h"/>
                <dgm:constr type="l" for="ch" forName="textB"/>
                <dgm:constr type="h" for="ch" forName="circleB" refType="h" fact="0.1"/>
                <dgm:constr type="w" for="ch" forName="circleB" refType="h" refFor="ch" refForName="circleB" op="equ"/>
                <dgm:constr type="h" for="ch" forName="circleB" refType="w" op="lte"/>
                <dgm:constr type="ctrY" for="ch" forName="circleB" refType="h" fact="0.5"/>
                <dgm:constr type="ctrX" for="ch" forName="circleB" refType="w" refFor="ch" refForName="textB" fact="0.5"/>
                <dgm:constr type="w" for="ch" forName="spaceB" refType="w"/>
                <dgm:constr type="h" for="ch" forName="spaceB" refType="h" fact="0.4"/>
                <dgm:constr type="t" for="ch" forName="spaceB"/>
                <dgm:constr type="l" for="ch" forName="spaceB"/>
              </dgm:constrLst>
              <dgm:ruleLst/>
              <dgm:layoutNode name="textB" styleLbl="revTx">
                <dgm:varLst>
                  <dgm:bulletEnabled val="1"/>
                </dgm:varLst>
                <dgm:alg type="tx">
                  <dgm:param type="txAnchorVert" val="t"/>
                  <dgm:param type="txAnchorVertCh" val="t"/>
                  <dgm:param type="txAnchorHorzCh" val="ctr"/>
                </dgm:alg>
                <dgm:shape xmlns:r="http://schemas.openxmlformats.org/officeDocument/2006/relationships" type="rect" r:blip="">
                  <dgm:adjLst/>
                </dgm:shape>
                <dgm:presOf axis="desOrSelf" ptType="node"/>
                <dgm:constrLst/>
                <dgm:ruleLst>
                  <dgm:rule type="primFontSz" val="5" fact="NaN" max="NaN"/>
                </dgm:ruleLst>
              </dgm:layoutNode>
              <dgm:layoutNode name="circleB">
                <dgm:alg type="sp"/>
                <dgm:shape xmlns:r="http://schemas.openxmlformats.org/officeDocument/2006/relationships" type="ellipse" r:blip="">
                  <dgm:adjLst/>
                </dgm:shape>
                <dgm:presOf/>
                <dgm:constrLst/>
                <dgm:ruleLst/>
              </dgm:layoutNode>
              <dgm:layoutNode name="spaceB">
                <dgm:alg type="sp"/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</dgm:layoutNode>
            </dgm:layoutNode>
          </dgm:else>
        </dgm:choose>
        <dgm:forEach name="Name14" axis="followSib" ptType="sibTrans" cnt="1">
          <dgm:layoutNode name="space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forEach>
      </dgm:forEach>
    </dgm:layoutNode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hProcess11">
  <dgm:title val=""/>
  <dgm:desc val=""/>
  <dgm:catLst>
    <dgm:cat type="process" pri="8000"/>
    <dgm:cat type="convert" pri="14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4" srcId="0" destId="1" srcOrd="0" destOrd="0"/>
        <dgm:cxn modelId="5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resizeHandles val="exact"/>
    </dgm:varLst>
    <dgm:alg type="composite"/>
    <dgm:shape xmlns:r="http://schemas.openxmlformats.org/officeDocument/2006/relationships" r:blip="">
      <dgm:adjLst/>
    </dgm:shape>
    <dgm:presOf/>
    <dgm:choose name="Name1">
      <dgm:if name="Name2" func="var" arg="dir" op="equ" val="norm">
        <dgm:constrLst>
          <dgm:constr type="w" for="ch" forName="arrow" refType="w"/>
          <dgm:constr type="h" for="ch" forName="arrow" refType="h" fact="0.4"/>
          <dgm:constr type="ctrY" for="ch" forName="arrow" refType="h" fact="0.5"/>
          <dgm:constr type="l" for="ch" forName="arrow"/>
          <dgm:constr type="w" for="ch" forName="points" refType="w" fact="0.9"/>
          <dgm:constr type="h" for="ch" forName="points" refType="h"/>
          <dgm:constr type="t" for="ch" forName="points"/>
          <dgm:constr type="l" for="ch" forName="points"/>
        </dgm:constrLst>
      </dgm:if>
      <dgm:else name="Name3">
        <dgm:constrLst>
          <dgm:constr type="w" for="ch" forName="arrow" refType="w"/>
          <dgm:constr type="h" for="ch" forName="arrow" refType="h" fact="0.4"/>
          <dgm:constr type="ctrY" for="ch" forName="arrow" refType="h" fact="0.5"/>
          <dgm:constr type="r" for="ch" forName="arrow" refType="w"/>
          <dgm:constr type="w" for="ch" forName="points" refType="w" fact="0.9"/>
          <dgm:constr type="h" for="ch" forName="points" refType="h"/>
          <dgm:constr type="t" for="ch" forName="points"/>
          <dgm:constr type="r" for="ch" forName="points" refType="w"/>
        </dgm:constrLst>
      </dgm:else>
    </dgm:choose>
    <dgm:ruleLst/>
    <dgm:layoutNode name="arrow" styleLbl="bgShp">
      <dgm:alg type="sp"/>
      <dgm:choose name="Name4">
        <dgm:if name="Name5" func="var" arg="dir" op="equ" val="norm">
          <dgm:shape xmlns:r="http://schemas.openxmlformats.org/officeDocument/2006/relationships" type="notchedRightArrow" r:blip="">
            <dgm:adjLst/>
          </dgm:shape>
        </dgm:if>
        <dgm:else name="Name6">
          <dgm:shape xmlns:r="http://schemas.openxmlformats.org/officeDocument/2006/relationships" rot="180" type="notchedRightArrow" r:blip="">
            <dgm:adjLst/>
          </dgm:shape>
        </dgm:else>
      </dgm:choose>
      <dgm:presOf/>
      <dgm:constrLst/>
      <dgm:ruleLst/>
    </dgm:layoutNode>
    <dgm:layoutNode name="points">
      <dgm:choose name="Name7">
        <dgm:if name="Name8" func="var" arg="dir" op="equ" val="norm">
          <dgm:alg type="lin">
            <dgm:param type="linDir" val="fromL"/>
          </dgm:alg>
        </dgm:if>
        <dgm:else name="Name9">
          <dgm:alg type="lin">
            <dgm:param type="linDir" val="fromR"/>
          </dgm:alg>
        </dgm:else>
      </dgm:choose>
      <dgm:shape xmlns:r="http://schemas.openxmlformats.org/officeDocument/2006/relationships" r:blip="">
        <dgm:adjLst/>
      </dgm:shape>
      <dgm:presOf/>
      <dgm:constrLst>
        <dgm:constr type="w" for="ch" forName="compositeA" refType="w"/>
        <dgm:constr type="h" for="ch" forName="compositeA" refType="h"/>
        <dgm:constr type="w" for="ch" forName="compositeB" refType="w" refFor="ch" refForName="compositeA" op="equ"/>
        <dgm:constr type="h" for="ch" forName="compositeB" refType="h" refFor="ch" refForName="compositeA" op="equ"/>
        <dgm:constr type="primFontSz" for="des" ptType="node" op="equ" val="65"/>
        <dgm:constr type="w" for="ch" forName="space" refType="w" refFor="ch" refForName="compositeA" op="equ" fact="0.05"/>
      </dgm:constrLst>
      <dgm:ruleLst/>
      <dgm:forEach name="Name10" axis="ch" ptType="node">
        <dgm:choose name="Name11">
          <dgm:if name="Name12" axis="self" ptType="node" func="posOdd" op="equ" val="1">
            <dgm:layoutNode name="compositeA">
              <dgm:alg type="composite"/>
              <dgm:shape xmlns:r="http://schemas.openxmlformats.org/officeDocument/2006/relationships" r:blip="">
                <dgm:adjLst/>
              </dgm:shape>
              <dgm:presOf/>
              <dgm:constrLst>
                <dgm:constr type="w" for="ch" forName="textA" refType="w"/>
                <dgm:constr type="h" for="ch" forName="textA" refType="h" fact="0.4"/>
                <dgm:constr type="t" for="ch" forName="textA"/>
                <dgm:constr type="l" for="ch" forName="textA"/>
                <dgm:constr type="h" for="ch" forName="circleA" refType="h" fact="0.1"/>
                <dgm:constr type="h" for="ch" forName="circleA" refType="w" op="lte"/>
                <dgm:constr type="w" for="ch" forName="circleA" refType="h" refFor="ch" refForName="circleA" op="equ"/>
                <dgm:constr type="ctrY" for="ch" forName="circleA" refType="h" fact="0.5"/>
                <dgm:constr type="ctrX" for="ch" forName="circleA" refType="w" refFor="ch" refForName="textA" fact="0.5"/>
                <dgm:constr type="w" for="ch" forName="spaceA" refType="w"/>
                <dgm:constr type="h" for="ch" forName="spaceA" refType="h" fact="0.4"/>
                <dgm:constr type="b" for="ch" forName="spaceA" refType="h"/>
                <dgm:constr type="l" for="ch" forName="spaceA"/>
              </dgm:constrLst>
              <dgm:ruleLst/>
              <dgm:layoutNode name="textA" styleLbl="revTx">
                <dgm:varLst>
                  <dgm:bulletEnabled val="1"/>
                </dgm:varLst>
                <dgm:alg type="tx">
                  <dgm:param type="txAnchorVert" val="b"/>
                  <dgm:param type="txAnchorVertCh" val="b"/>
                  <dgm:param type="txAnchorHorzCh" val="ctr"/>
                </dgm:alg>
                <dgm:shape xmlns:r="http://schemas.openxmlformats.org/officeDocument/2006/relationships" type="rect" r:blip="">
                  <dgm:adjLst/>
                </dgm:shape>
                <dgm:presOf axis="desOrSelf" ptType="node"/>
                <dgm:constrLst/>
                <dgm:ruleLst>
                  <dgm:rule type="primFontSz" val="5" fact="NaN" max="NaN"/>
                </dgm:ruleLst>
              </dgm:layoutNode>
              <dgm:layoutNode name="circleA">
                <dgm:alg type="sp"/>
                <dgm:shape xmlns:r="http://schemas.openxmlformats.org/officeDocument/2006/relationships" type="ellipse" r:blip="">
                  <dgm:adjLst/>
                </dgm:shape>
                <dgm:presOf/>
                <dgm:constrLst/>
                <dgm:ruleLst/>
              </dgm:layoutNode>
              <dgm:layoutNode name="spaceA">
                <dgm:alg type="sp"/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</dgm:layoutNode>
            </dgm:layoutNode>
          </dgm:if>
          <dgm:else name="Name13">
            <dgm:layoutNode name="compositeB">
              <dgm:alg type="composite"/>
              <dgm:shape xmlns:r="http://schemas.openxmlformats.org/officeDocument/2006/relationships" r:blip="">
                <dgm:adjLst/>
              </dgm:shape>
              <dgm:presOf/>
              <dgm:constrLst>
                <dgm:constr type="w" for="ch" forName="textB" refType="w"/>
                <dgm:constr type="h" for="ch" forName="textB" refType="h" fact="0.4"/>
                <dgm:constr type="b" for="ch" forName="textB" refType="h"/>
                <dgm:constr type="l" for="ch" forName="textB"/>
                <dgm:constr type="h" for="ch" forName="circleB" refType="h" fact="0.1"/>
                <dgm:constr type="w" for="ch" forName="circleB" refType="h" refFor="ch" refForName="circleB" op="equ"/>
                <dgm:constr type="h" for="ch" forName="circleB" refType="w" op="lte"/>
                <dgm:constr type="ctrY" for="ch" forName="circleB" refType="h" fact="0.5"/>
                <dgm:constr type="ctrX" for="ch" forName="circleB" refType="w" refFor="ch" refForName="textB" fact="0.5"/>
                <dgm:constr type="w" for="ch" forName="spaceB" refType="w"/>
                <dgm:constr type="h" for="ch" forName="spaceB" refType="h" fact="0.4"/>
                <dgm:constr type="t" for="ch" forName="spaceB"/>
                <dgm:constr type="l" for="ch" forName="spaceB"/>
              </dgm:constrLst>
              <dgm:ruleLst/>
              <dgm:layoutNode name="textB" styleLbl="revTx">
                <dgm:varLst>
                  <dgm:bulletEnabled val="1"/>
                </dgm:varLst>
                <dgm:alg type="tx">
                  <dgm:param type="txAnchorVert" val="t"/>
                  <dgm:param type="txAnchorVertCh" val="t"/>
                  <dgm:param type="txAnchorHorzCh" val="ctr"/>
                </dgm:alg>
                <dgm:shape xmlns:r="http://schemas.openxmlformats.org/officeDocument/2006/relationships" type="rect" r:blip="">
                  <dgm:adjLst/>
                </dgm:shape>
                <dgm:presOf axis="desOrSelf" ptType="node"/>
                <dgm:constrLst/>
                <dgm:ruleLst>
                  <dgm:rule type="primFontSz" val="5" fact="NaN" max="NaN"/>
                </dgm:ruleLst>
              </dgm:layoutNode>
              <dgm:layoutNode name="circleB">
                <dgm:alg type="sp"/>
                <dgm:shape xmlns:r="http://schemas.openxmlformats.org/officeDocument/2006/relationships" type="ellipse" r:blip="">
                  <dgm:adjLst/>
                </dgm:shape>
                <dgm:presOf/>
                <dgm:constrLst/>
                <dgm:ruleLst/>
              </dgm:layoutNode>
              <dgm:layoutNode name="spaceB">
                <dgm:alg type="sp"/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</dgm:layoutNode>
            </dgm:layoutNode>
          </dgm:else>
        </dgm:choose>
        <dgm:forEach name="Name14" axis="followSib" ptType="sibTrans" cnt="1">
          <dgm:layoutNode name="space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forEach>
      </dgm:forEach>
    </dgm:layoutNode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DA0983F0-3B2B-4346-9D34-6FF74AEF7015}" type="datetimeFigureOut">
              <a:rPr lang="fr-FR"/>
              <a:pPr>
                <a:defRPr/>
              </a:pPr>
              <a:t>18/03/2025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fr-FR" noProof="0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noProof="0"/>
              <a:t>Cliquez pour modifier les styles du texte du masque</a:t>
            </a:r>
          </a:p>
          <a:p>
            <a:pPr lvl="1"/>
            <a:r>
              <a:rPr lang="fr-FR" noProof="0"/>
              <a:t>Deuxième niveau</a:t>
            </a:r>
          </a:p>
          <a:p>
            <a:pPr lvl="2"/>
            <a:r>
              <a:rPr lang="fr-FR" noProof="0"/>
              <a:t>Troisième niveau</a:t>
            </a:r>
          </a:p>
          <a:p>
            <a:pPr lvl="3"/>
            <a:r>
              <a:rPr lang="fr-FR" noProof="0"/>
              <a:t>Quatrième niveau</a:t>
            </a:r>
          </a:p>
          <a:p>
            <a:pPr lvl="4"/>
            <a:r>
              <a:rPr lang="fr-FR" noProof="0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C3BC699F-DBFB-4FA7-9A20-949047200EDB}" type="slidenum">
              <a:rPr lang="fr-FR"/>
              <a:pPr>
                <a:defRPr/>
              </a:pPr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15395271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logo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1902578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ey-number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21256296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p-ijclab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3" y="149425"/>
            <a:ext cx="8208911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23326344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slide-fili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36062080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Intro-slide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6800993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tutell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2591344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836140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1706548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5610914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4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70707003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CA8FD5F-E33E-40BC-9DD7-0723FC62E9E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346597" y="991680"/>
            <a:ext cx="8079581" cy="2109600"/>
          </a:xfrm>
        </p:spPr>
        <p:txBody>
          <a:bodyPr anchor="b"/>
          <a:lstStyle>
            <a:lvl1pPr algn="ctr">
              <a:defRPr sz="5302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Sous-titre 2">
            <a:extLst>
              <a:ext uri="{FF2B5EF4-FFF2-40B4-BE49-F238E27FC236}">
                <a16:creationId xmlns:a16="http://schemas.microsoft.com/office/drawing/2014/main" id="{C2AD7478-505D-44CF-BCB9-0510EA3966F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346597" y="3182634"/>
            <a:ext cx="8079581" cy="1462973"/>
          </a:xfrm>
        </p:spPr>
        <p:txBody>
          <a:bodyPr/>
          <a:lstStyle>
            <a:lvl1pPr marL="0" indent="0" algn="ctr">
              <a:buNone/>
              <a:defRPr sz="2121"/>
            </a:lvl1pPr>
            <a:lvl2pPr marL="403982" indent="0" algn="ctr">
              <a:buNone/>
              <a:defRPr sz="1767"/>
            </a:lvl2pPr>
            <a:lvl3pPr marL="807964" indent="0" algn="ctr">
              <a:buNone/>
              <a:defRPr sz="1590"/>
            </a:lvl3pPr>
            <a:lvl4pPr marL="1211946" indent="0" algn="ctr">
              <a:buNone/>
              <a:defRPr sz="1414"/>
            </a:lvl4pPr>
            <a:lvl5pPr marL="1615928" indent="0" algn="ctr">
              <a:buNone/>
              <a:defRPr sz="1414"/>
            </a:lvl5pPr>
            <a:lvl6pPr marL="2019910" indent="0" algn="ctr">
              <a:buNone/>
              <a:defRPr sz="1414"/>
            </a:lvl6pPr>
            <a:lvl7pPr marL="2423892" indent="0" algn="ctr">
              <a:buNone/>
              <a:defRPr sz="1414"/>
            </a:lvl7pPr>
            <a:lvl8pPr marL="2827873" indent="0" algn="ctr">
              <a:buNone/>
              <a:defRPr sz="1414"/>
            </a:lvl8pPr>
            <a:lvl9pPr marL="3231855" indent="0" algn="ctr">
              <a:buNone/>
              <a:defRPr sz="1414"/>
            </a:lvl9pPr>
          </a:lstStyle>
          <a:p>
            <a:r>
              <a:rPr lang="fr-FR"/>
              <a:t>Modifiez le style des sous-titres du masque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22959662-BAB8-40BE-8F94-2794A0187EE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12/12/2024</a:t>
            </a:r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8E033093-330B-497C-8C4E-F72E815657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Review- 1-2024</a:t>
            </a:r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F4429CB5-682C-4F44-AF45-94E50533C2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7C888C-2246-473E-A69D-9BC16C973E1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6031646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741363" y="322263"/>
            <a:ext cx="9290050" cy="117157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612900"/>
            <a:ext cx="9290050" cy="384492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dirty="0"/>
              <a:t>Modifiez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741363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12/12/2024</a:t>
            </a:r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568700" y="5616575"/>
            <a:ext cx="363537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7608888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7E71596-5F9D-49C5-9701-16B3CA54319D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164658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5" r:id="rId1"/>
    <p:sldLayoutId id="2147483706" r:id="rId2"/>
    <p:sldLayoutId id="2147483701" r:id="rId3"/>
    <p:sldLayoutId id="2147483708" r:id="rId4"/>
    <p:sldLayoutId id="2147483709" r:id="rId5"/>
    <p:sldLayoutId id="2147483702" r:id="rId6"/>
    <p:sldLayoutId id="2147483703" r:id="rId7"/>
    <p:sldLayoutId id="2147483704" r:id="rId8"/>
    <p:sldLayoutId id="2147483710" r:id="rId9"/>
    <p:sldLayoutId id="2147483711" r:id="rId10"/>
    <p:sldLayoutId id="2147483712" r:id="rId11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0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0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diagramLayout" Target="../diagrams/layout2.xml"/><Relationship Id="rId3" Type="http://schemas.openxmlformats.org/officeDocument/2006/relationships/diagramLayout" Target="../diagrams/layout1.xml"/><Relationship Id="rId7" Type="http://schemas.openxmlformats.org/officeDocument/2006/relationships/diagramData" Target="../diagrams/data2.xml"/><Relationship Id="rId12" Type="http://schemas.openxmlformats.org/officeDocument/2006/relationships/comments" Target="../comments/commen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10.xml"/><Relationship Id="rId6" Type="http://schemas.microsoft.com/office/2007/relationships/diagramDrawing" Target="../diagrams/drawing1.xml"/><Relationship Id="rId11" Type="http://schemas.microsoft.com/office/2007/relationships/diagramDrawing" Target="../diagrams/drawing2.xml"/><Relationship Id="rId5" Type="http://schemas.openxmlformats.org/officeDocument/2006/relationships/diagramColors" Target="../diagrams/colors1.xml"/><Relationship Id="rId10" Type="http://schemas.openxmlformats.org/officeDocument/2006/relationships/diagramColors" Target="../diagrams/colors2.xml"/><Relationship Id="rId4" Type="http://schemas.openxmlformats.org/officeDocument/2006/relationships/diagramQuickStyle" Target="../diagrams/quickStyle1.xml"/><Relationship Id="rId9" Type="http://schemas.openxmlformats.org/officeDocument/2006/relationships/diagramQuickStyle" Target="../diagrams/quickStyle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0D07A81A-6C77-4A99-ABCE-88F6992AC1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</a:t>
            </a:fld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12/12/2024</a:t>
            </a:r>
            <a:endParaRPr lang="fr-FR" dirty="0"/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8CE213AC-7DC4-881A-BE68-5F6D90102AD1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alphaModFix amt="54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36252" y="1712099"/>
            <a:ext cx="4426399" cy="3477885"/>
          </a:xfrm>
          <a:prstGeom prst="rect">
            <a:avLst/>
          </a:prstGeom>
        </p:spPr>
      </p:pic>
      <p:sp>
        <p:nvSpPr>
          <p:cNvPr id="9" name="ZoneTexte 8">
            <a:extLst>
              <a:ext uri="{FF2B5EF4-FFF2-40B4-BE49-F238E27FC236}">
                <a16:creationId xmlns:a16="http://schemas.microsoft.com/office/drawing/2014/main" id="{27E7CFD6-0172-42A9-A91E-F497F6A95F1D}"/>
              </a:ext>
            </a:extLst>
          </p:cNvPr>
          <p:cNvSpPr txBox="1"/>
          <p:nvPr/>
        </p:nvSpPr>
        <p:spPr>
          <a:xfrm>
            <a:off x="993899" y="1733600"/>
            <a:ext cx="9145016" cy="31700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Project Progress </a:t>
            </a:r>
            <a:r>
              <a:rPr lang="fr-FR" sz="3600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Review</a:t>
            </a:r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(PPR) 2-2025</a:t>
            </a:r>
          </a:p>
          <a:p>
            <a:pPr algn="ctr"/>
            <a:endParaRPr lang="fr-FR" sz="3600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  <a:p>
            <a:pPr algn="ctr"/>
            <a:r>
              <a:rPr lang="fr-FR" sz="2800" dirty="0">
                <a:latin typeface="+mn-lt"/>
              </a:rPr>
              <a:t>Planning </a:t>
            </a:r>
          </a:p>
          <a:p>
            <a:pPr algn="ctr"/>
            <a:r>
              <a:rPr lang="fr-FR" sz="2800" dirty="0">
                <a:latin typeface="+mn-lt"/>
              </a:rPr>
              <a:t>Présenté par: </a:t>
            </a:r>
          </a:p>
          <a:p>
            <a:pPr algn="ctr"/>
            <a:r>
              <a:rPr lang="fr-FR" sz="2400" dirty="0">
                <a:latin typeface="+mn-lt"/>
              </a:rPr>
              <a:t>S. Chance</a:t>
            </a:r>
          </a:p>
          <a:p>
            <a:pPr algn="ctr"/>
            <a:endParaRPr lang="fr-FR" sz="2400" dirty="0">
              <a:latin typeface="+mn-lt"/>
            </a:endParaRPr>
          </a:p>
          <a:p>
            <a:pPr algn="ctr"/>
            <a:r>
              <a:rPr lang="fr-FR" sz="2400" dirty="0">
                <a:latin typeface="+mn-lt"/>
              </a:rPr>
              <a:t>20 Mars 2025</a:t>
            </a:r>
          </a:p>
        </p:txBody>
      </p:sp>
      <p:pic>
        <p:nvPicPr>
          <p:cNvPr id="5" name="Image 4">
            <a:extLst>
              <a:ext uri="{FF2B5EF4-FFF2-40B4-BE49-F238E27FC236}">
                <a16:creationId xmlns:a16="http://schemas.microsoft.com/office/drawing/2014/main" id="{E0537CC1-C2DF-C452-B89B-2387774B082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88867" y="774789"/>
            <a:ext cx="1117600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1566183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Overview</a:t>
            </a:r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du planning général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PERLE- Project Progress Review- 1-2024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2</a:t>
            </a:fld>
            <a:endParaRPr lang="fr-FR" dirty="0">
              <a:latin typeface="+mn-lt"/>
            </a:endParaRP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4CDDAD65-B965-01B0-E89F-5887A86A595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12/12/2024</a:t>
            </a:r>
            <a:endParaRPr lang="fr-FR" dirty="0"/>
          </a:p>
        </p:txBody>
      </p:sp>
      <p:pic>
        <p:nvPicPr>
          <p:cNvPr id="6" name="Image 5">
            <a:extLst>
              <a:ext uri="{FF2B5EF4-FFF2-40B4-BE49-F238E27FC236}">
                <a16:creationId xmlns:a16="http://schemas.microsoft.com/office/drawing/2014/main" id="{617BA963-F9A6-4003-AF99-39286D86E82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525" y="515144"/>
            <a:ext cx="10753725" cy="5029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4626166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Principaux jalons actuels : état des lieux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PERLE- Project Progress Review- 1-2024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3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DD5F88F1-C0C2-B8F5-D581-10623474AF23}"/>
              </a:ext>
            </a:extLst>
          </p:cNvPr>
          <p:cNvSpPr txBox="1"/>
          <p:nvPr/>
        </p:nvSpPr>
        <p:spPr>
          <a:xfrm>
            <a:off x="170375" y="797496"/>
            <a:ext cx="9721080" cy="40934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dirty="0"/>
              <a:t>Principaux Jalons actuels (avant la PPR-2) et décalage :</a:t>
            </a:r>
          </a:p>
          <a:p>
            <a:pPr marL="342900" indent="-342900">
              <a:buFont typeface="Wingdings" pitchFamily="2" charset="2"/>
              <a:buChar char="§"/>
            </a:pPr>
            <a:endParaRPr lang="fr-FR" dirty="0"/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/>
              <a:t>ERL4ALL Go/No Go : février 2026 : </a:t>
            </a:r>
            <a:r>
              <a:rPr lang="fr-FR" dirty="0">
                <a:solidFill>
                  <a:schemeClr val="accent2"/>
                </a:solidFill>
              </a:rPr>
              <a:t>décalage de deux mois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/>
              <a:t>Installation injecteur : septembre 2027 : </a:t>
            </a:r>
            <a:r>
              <a:rPr lang="fr-FR" dirty="0">
                <a:solidFill>
                  <a:schemeClr val="accent2"/>
                </a:solidFill>
              </a:rPr>
              <a:t>décalage dû à la livraison booster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/>
              <a:t>Travaux CPER : </a:t>
            </a:r>
            <a:r>
              <a:rPr lang="fr-FR" dirty="0">
                <a:solidFill>
                  <a:schemeClr val="accent2"/>
                </a:solidFill>
              </a:rPr>
              <a:t>décalé de janvier 2027 à premier trimestre 2028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/>
              <a:t>Livraison </a:t>
            </a:r>
            <a:r>
              <a:rPr lang="fr-FR" dirty="0" err="1"/>
              <a:t>Cryoplant</a:t>
            </a:r>
            <a:r>
              <a:rPr lang="fr-FR" dirty="0"/>
              <a:t> : fin 2026 (Stockage à envisager le temps des travaux)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/>
              <a:t>Livraison </a:t>
            </a:r>
            <a:r>
              <a:rPr lang="fr-FR" dirty="0" err="1"/>
              <a:t>Cryomodule</a:t>
            </a:r>
            <a:r>
              <a:rPr lang="fr-FR" dirty="0"/>
              <a:t> : mars 2028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/>
              <a:t>Premier tour ERL : début 2029 ?</a:t>
            </a:r>
          </a:p>
          <a:p>
            <a:pPr marL="844550" lvl="1" indent="-342900">
              <a:buFont typeface="Wingdings" pitchFamily="2" charset="2"/>
              <a:buChar char="§"/>
            </a:pPr>
            <a:endParaRPr lang="fr-FR" dirty="0"/>
          </a:p>
          <a:p>
            <a:pPr marL="844550" lvl="1" indent="-342900">
              <a:buFont typeface="Wingdings" pitchFamily="2" charset="2"/>
              <a:buChar char="§"/>
            </a:pPr>
            <a:endParaRPr lang="fr-FR" dirty="0"/>
          </a:p>
          <a:p>
            <a:pPr marL="844550" lvl="1" indent="-342900">
              <a:buFont typeface="Wingdings" pitchFamily="2" charset="2"/>
              <a:buChar char="§"/>
            </a:pPr>
            <a:endParaRPr lang="fr-FR" dirty="0"/>
          </a:p>
          <a:p>
            <a:pPr marL="844550" lvl="1" indent="-342900">
              <a:buFont typeface="Wingdings" pitchFamily="2" charset="2"/>
              <a:buChar char="§"/>
            </a:pPr>
            <a:endParaRPr lang="fr-FR" dirty="0"/>
          </a:p>
          <a:p>
            <a:pPr marL="844550" lvl="1" indent="-342900">
              <a:buFont typeface="Wingdings" pitchFamily="2" charset="2"/>
              <a:buChar char="§"/>
            </a:pPr>
            <a:endParaRPr lang="fr-FR" dirty="0"/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12/12/2024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85958920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BDB166E1-9415-40D1-B8A1-3E1CA0AF605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4"/>
            <a:ext cx="5688632" cy="432048"/>
          </a:xfrm>
        </p:spPr>
        <p:txBody>
          <a:bodyPr/>
          <a:lstStyle/>
          <a:p>
            <a:r>
              <a:rPr lang="fr-FR" dirty="0"/>
              <a:t>Vue globale : planning à revoir</a:t>
            </a:r>
          </a:p>
        </p:txBody>
      </p:sp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91841370-B567-4181-A6B8-84E057D9CF0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213C00E5-336F-4013-9BC4-6ACE6B590D6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19BA5E64-99D1-440A-BF36-5F051D95D31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4</a:t>
            </a:fld>
            <a:endParaRPr lang="fr-FR" dirty="0"/>
          </a:p>
        </p:txBody>
      </p:sp>
      <p:graphicFrame>
        <p:nvGraphicFramePr>
          <p:cNvPr id="10" name="Diagramme 9">
            <a:extLst>
              <a:ext uri="{FF2B5EF4-FFF2-40B4-BE49-F238E27FC236}">
                <a16:creationId xmlns:a16="http://schemas.microsoft.com/office/drawing/2014/main" id="{44B7E915-4C0F-471C-B930-2F41458222EE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4090665302"/>
              </p:ext>
            </p:extLst>
          </p:nvPr>
        </p:nvGraphicFramePr>
        <p:xfrm>
          <a:off x="345827" y="535078"/>
          <a:ext cx="9361040" cy="239395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graphicFrame>
        <p:nvGraphicFramePr>
          <p:cNvPr id="11" name="Diagramme 10">
            <a:extLst>
              <a:ext uri="{FF2B5EF4-FFF2-40B4-BE49-F238E27FC236}">
                <a16:creationId xmlns:a16="http://schemas.microsoft.com/office/drawing/2014/main" id="{82957315-C04B-4E71-AAD5-977415DEC16E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1695294070"/>
              </p:ext>
            </p:extLst>
          </p:nvPr>
        </p:nvGraphicFramePr>
        <p:xfrm>
          <a:off x="345827" y="3038225"/>
          <a:ext cx="9361040" cy="239395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7" r:lo="rId8" r:qs="rId9" r:cs="rId10"/>
          </a:graphicData>
        </a:graphic>
      </p:graphicFrame>
      <p:sp>
        <p:nvSpPr>
          <p:cNvPr id="12" name="ZoneTexte 11">
            <a:extLst>
              <a:ext uri="{FF2B5EF4-FFF2-40B4-BE49-F238E27FC236}">
                <a16:creationId xmlns:a16="http://schemas.microsoft.com/office/drawing/2014/main" id="{9004D49B-8687-4A9C-9E0E-B72019F94AE3}"/>
              </a:ext>
            </a:extLst>
          </p:cNvPr>
          <p:cNvSpPr txBox="1"/>
          <p:nvPr/>
        </p:nvSpPr>
        <p:spPr>
          <a:xfrm>
            <a:off x="57796" y="2728973"/>
            <a:ext cx="144016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>
                <a:solidFill>
                  <a:schemeClr val="accent6"/>
                </a:solidFill>
              </a:rPr>
              <a:t>Ancien</a:t>
            </a:r>
          </a:p>
        </p:txBody>
      </p:sp>
      <p:sp>
        <p:nvSpPr>
          <p:cNvPr id="13" name="ZoneTexte 12">
            <a:extLst>
              <a:ext uri="{FF2B5EF4-FFF2-40B4-BE49-F238E27FC236}">
                <a16:creationId xmlns:a16="http://schemas.microsoft.com/office/drawing/2014/main" id="{B153481C-E667-4238-A1DB-7A2B238B65E3}"/>
              </a:ext>
            </a:extLst>
          </p:cNvPr>
          <p:cNvSpPr txBox="1"/>
          <p:nvPr/>
        </p:nvSpPr>
        <p:spPr>
          <a:xfrm>
            <a:off x="5037" y="4890743"/>
            <a:ext cx="136815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>
                <a:solidFill>
                  <a:schemeClr val="accent6"/>
                </a:solidFill>
              </a:rPr>
              <a:t>Nouveau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44630A60-9A72-4858-98DA-F09B5E6B7D58}"/>
              </a:ext>
            </a:extLst>
          </p:cNvPr>
          <p:cNvSpPr/>
          <p:nvPr/>
        </p:nvSpPr>
        <p:spPr>
          <a:xfrm>
            <a:off x="1732793" y="1516029"/>
            <a:ext cx="1637365" cy="432048"/>
          </a:xfrm>
          <a:prstGeom prst="rect">
            <a:avLst/>
          </a:prstGeom>
          <a:solidFill>
            <a:srgbClr val="E848C6">
              <a:alpha val="33000"/>
            </a:srgb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dirty="0"/>
          </a:p>
        </p:txBody>
      </p:sp>
      <p:cxnSp>
        <p:nvCxnSpPr>
          <p:cNvPr id="16" name="Connecteur droit 15">
            <a:extLst>
              <a:ext uri="{FF2B5EF4-FFF2-40B4-BE49-F238E27FC236}">
                <a16:creationId xmlns:a16="http://schemas.microsoft.com/office/drawing/2014/main" id="{7D8042E2-D0DD-4A66-98C4-EA69850C1568}"/>
              </a:ext>
            </a:extLst>
          </p:cNvPr>
          <p:cNvCxnSpPr>
            <a:cxnSpLocks/>
          </p:cNvCxnSpPr>
          <p:nvPr/>
        </p:nvCxnSpPr>
        <p:spPr>
          <a:xfrm flipV="1">
            <a:off x="1281931" y="1445568"/>
            <a:ext cx="0" cy="3744416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19" name="Connecteur droit 18">
            <a:extLst>
              <a:ext uri="{FF2B5EF4-FFF2-40B4-BE49-F238E27FC236}">
                <a16:creationId xmlns:a16="http://schemas.microsoft.com/office/drawing/2014/main" id="{D5C74999-6805-4F8E-A527-F7261D26014F}"/>
              </a:ext>
            </a:extLst>
          </p:cNvPr>
          <p:cNvCxnSpPr>
            <a:cxnSpLocks/>
          </p:cNvCxnSpPr>
          <p:nvPr/>
        </p:nvCxnSpPr>
        <p:spPr>
          <a:xfrm flipV="1">
            <a:off x="3370158" y="1445569"/>
            <a:ext cx="5" cy="3744415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20" name="Connecteur droit 19">
            <a:extLst>
              <a:ext uri="{FF2B5EF4-FFF2-40B4-BE49-F238E27FC236}">
                <a16:creationId xmlns:a16="http://schemas.microsoft.com/office/drawing/2014/main" id="{B3546FB4-2C9A-46D6-A2E4-5F7AA4A1E95B}"/>
              </a:ext>
            </a:extLst>
          </p:cNvPr>
          <p:cNvCxnSpPr>
            <a:cxnSpLocks/>
          </p:cNvCxnSpPr>
          <p:nvPr/>
        </p:nvCxnSpPr>
        <p:spPr>
          <a:xfrm flipV="1">
            <a:off x="8122691" y="1445568"/>
            <a:ext cx="0" cy="3744416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cxnSp>
        <p:nvCxnSpPr>
          <p:cNvPr id="21" name="Connecteur droit 20">
            <a:extLst>
              <a:ext uri="{FF2B5EF4-FFF2-40B4-BE49-F238E27FC236}">
                <a16:creationId xmlns:a16="http://schemas.microsoft.com/office/drawing/2014/main" id="{0FBF9AED-B03C-4169-A976-256DA53EE2FD}"/>
              </a:ext>
            </a:extLst>
          </p:cNvPr>
          <p:cNvCxnSpPr>
            <a:cxnSpLocks/>
          </p:cNvCxnSpPr>
          <p:nvPr/>
        </p:nvCxnSpPr>
        <p:spPr>
          <a:xfrm flipV="1">
            <a:off x="5674419" y="1516030"/>
            <a:ext cx="0" cy="3673954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22" name="Rectangle 21">
            <a:extLst>
              <a:ext uri="{FF2B5EF4-FFF2-40B4-BE49-F238E27FC236}">
                <a16:creationId xmlns:a16="http://schemas.microsoft.com/office/drawing/2014/main" id="{F53839CC-0E33-4F6C-B1BB-EBC6B09366F4}"/>
              </a:ext>
            </a:extLst>
          </p:cNvPr>
          <p:cNvSpPr/>
          <p:nvPr/>
        </p:nvSpPr>
        <p:spPr>
          <a:xfrm>
            <a:off x="3370162" y="4019176"/>
            <a:ext cx="2880315" cy="432048"/>
          </a:xfrm>
          <a:prstGeom prst="rect">
            <a:avLst/>
          </a:prstGeom>
          <a:solidFill>
            <a:srgbClr val="E848C6">
              <a:alpha val="33000"/>
            </a:srgb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dirty="0"/>
          </a:p>
        </p:txBody>
      </p:sp>
      <p:sp>
        <p:nvSpPr>
          <p:cNvPr id="27" name="ZoneTexte 26">
            <a:extLst>
              <a:ext uri="{FF2B5EF4-FFF2-40B4-BE49-F238E27FC236}">
                <a16:creationId xmlns:a16="http://schemas.microsoft.com/office/drawing/2014/main" id="{EFCABBDC-C645-4014-8181-E06F359DFA37}"/>
              </a:ext>
            </a:extLst>
          </p:cNvPr>
          <p:cNvSpPr txBox="1"/>
          <p:nvPr/>
        </p:nvSpPr>
        <p:spPr>
          <a:xfrm>
            <a:off x="849887" y="5229221"/>
            <a:ext cx="88290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2026</a:t>
            </a:r>
          </a:p>
        </p:txBody>
      </p:sp>
      <p:sp>
        <p:nvSpPr>
          <p:cNvPr id="28" name="ZoneTexte 27">
            <a:extLst>
              <a:ext uri="{FF2B5EF4-FFF2-40B4-BE49-F238E27FC236}">
                <a16:creationId xmlns:a16="http://schemas.microsoft.com/office/drawing/2014/main" id="{6A532866-B94B-4949-AF0A-78F2E7202559}"/>
              </a:ext>
            </a:extLst>
          </p:cNvPr>
          <p:cNvSpPr txBox="1"/>
          <p:nvPr/>
        </p:nvSpPr>
        <p:spPr>
          <a:xfrm>
            <a:off x="2928705" y="5234717"/>
            <a:ext cx="88290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2027</a:t>
            </a:r>
          </a:p>
        </p:txBody>
      </p:sp>
      <p:sp>
        <p:nvSpPr>
          <p:cNvPr id="29" name="ZoneTexte 28">
            <a:extLst>
              <a:ext uri="{FF2B5EF4-FFF2-40B4-BE49-F238E27FC236}">
                <a16:creationId xmlns:a16="http://schemas.microsoft.com/office/drawing/2014/main" id="{9E71636E-7E0E-427E-BF40-7A077F6B41C7}"/>
              </a:ext>
            </a:extLst>
          </p:cNvPr>
          <p:cNvSpPr txBox="1"/>
          <p:nvPr/>
        </p:nvSpPr>
        <p:spPr>
          <a:xfrm>
            <a:off x="5251811" y="5216978"/>
            <a:ext cx="88290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2028</a:t>
            </a:r>
          </a:p>
        </p:txBody>
      </p:sp>
      <p:sp>
        <p:nvSpPr>
          <p:cNvPr id="34" name="ZoneTexte 33">
            <a:extLst>
              <a:ext uri="{FF2B5EF4-FFF2-40B4-BE49-F238E27FC236}">
                <a16:creationId xmlns:a16="http://schemas.microsoft.com/office/drawing/2014/main" id="{3614C0EE-8551-4F47-B8CF-FB5A54DC2E8F}"/>
              </a:ext>
            </a:extLst>
          </p:cNvPr>
          <p:cNvSpPr txBox="1"/>
          <p:nvPr/>
        </p:nvSpPr>
        <p:spPr>
          <a:xfrm>
            <a:off x="7717954" y="5202950"/>
            <a:ext cx="88290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2029</a:t>
            </a:r>
          </a:p>
        </p:txBody>
      </p:sp>
      <p:sp>
        <p:nvSpPr>
          <p:cNvPr id="35" name="Ellipse 34">
            <a:extLst>
              <a:ext uri="{FF2B5EF4-FFF2-40B4-BE49-F238E27FC236}">
                <a16:creationId xmlns:a16="http://schemas.microsoft.com/office/drawing/2014/main" id="{4EA18A0D-0D7D-4E2F-9511-E42EF6D00EB7}"/>
              </a:ext>
            </a:extLst>
          </p:cNvPr>
          <p:cNvSpPr/>
          <p:nvPr/>
        </p:nvSpPr>
        <p:spPr>
          <a:xfrm>
            <a:off x="5089248" y="1589584"/>
            <a:ext cx="239395" cy="239395"/>
          </a:xfrm>
          <a:prstGeom prst="ellipse">
            <a:avLst/>
          </a:prstGeom>
          <a:solidFill>
            <a:schemeClr val="accent4"/>
          </a:solidFill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rgbClr r="0" g="0" b="0"/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</p:sp>
      <p:sp>
        <p:nvSpPr>
          <p:cNvPr id="36" name="ZoneTexte 35">
            <a:extLst>
              <a:ext uri="{FF2B5EF4-FFF2-40B4-BE49-F238E27FC236}">
                <a16:creationId xmlns:a16="http://schemas.microsoft.com/office/drawing/2014/main" id="{900158F1-8691-4C8B-967C-753AF84DAF07}"/>
              </a:ext>
            </a:extLst>
          </p:cNvPr>
          <p:cNvSpPr txBox="1"/>
          <p:nvPr/>
        </p:nvSpPr>
        <p:spPr>
          <a:xfrm>
            <a:off x="4788588" y="975875"/>
            <a:ext cx="108010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200" dirty="0"/>
              <a:t>Cryogénie installée</a:t>
            </a:r>
          </a:p>
        </p:txBody>
      </p:sp>
      <p:sp>
        <p:nvSpPr>
          <p:cNvPr id="37" name="Rectangle 36">
            <a:extLst>
              <a:ext uri="{FF2B5EF4-FFF2-40B4-BE49-F238E27FC236}">
                <a16:creationId xmlns:a16="http://schemas.microsoft.com/office/drawing/2014/main" id="{A067A851-4E4E-4326-8B94-17D78A3226E9}"/>
              </a:ext>
            </a:extLst>
          </p:cNvPr>
          <p:cNvSpPr/>
          <p:nvPr/>
        </p:nvSpPr>
        <p:spPr>
          <a:xfrm>
            <a:off x="7292114" y="725488"/>
            <a:ext cx="495668" cy="279648"/>
          </a:xfrm>
          <a:prstGeom prst="rect">
            <a:avLst/>
          </a:prstGeom>
          <a:solidFill>
            <a:srgbClr val="E848C6">
              <a:alpha val="33000"/>
            </a:srgb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dirty="0"/>
          </a:p>
        </p:txBody>
      </p:sp>
      <p:sp>
        <p:nvSpPr>
          <p:cNvPr id="38" name="ZoneTexte 37">
            <a:extLst>
              <a:ext uri="{FF2B5EF4-FFF2-40B4-BE49-F238E27FC236}">
                <a16:creationId xmlns:a16="http://schemas.microsoft.com/office/drawing/2014/main" id="{E94516EB-6A72-47E4-9200-8FDAD198127E}"/>
              </a:ext>
            </a:extLst>
          </p:cNvPr>
          <p:cNvSpPr txBox="1"/>
          <p:nvPr/>
        </p:nvSpPr>
        <p:spPr>
          <a:xfrm>
            <a:off x="7842841" y="725488"/>
            <a:ext cx="1656184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400" dirty="0"/>
              <a:t>Travaux CPER</a:t>
            </a:r>
          </a:p>
        </p:txBody>
      </p:sp>
    </p:spTree>
    <p:extLst>
      <p:ext uri="{BB962C8B-B14F-4D97-AF65-F5344CB8AC3E}">
        <p14:creationId xmlns:p14="http://schemas.microsoft.com/office/powerpoint/2010/main" val="413616827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026B44D6-5388-4F8B-BFDC-A68D448EF2C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PERLE- Project Progress Review- 1-2024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7B40CD8-111B-4CF9-A342-94A78F5505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5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9D2A87CC-646F-5C8B-5E73-F837BEDAC9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Chemin critique / Points de vigilance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E1D0051A-BCD7-3F02-4FFD-45C678DAD796}"/>
              </a:ext>
            </a:extLst>
          </p:cNvPr>
          <p:cNvSpPr txBox="1"/>
          <p:nvPr/>
        </p:nvSpPr>
        <p:spPr>
          <a:xfrm>
            <a:off x="201812" y="721420"/>
            <a:ext cx="9649072" cy="46166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/>
              <a:t>Estimation des pertes faisceau à faire </a:t>
            </a:r>
            <a:r>
              <a:rPr lang="fr-FR" sz="1400" dirty="0">
                <a:sym typeface="Wingdings" panose="05000000000000000000" pitchFamily="2" charset="2"/>
              </a:rPr>
              <a:t> Thèse ?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 err="1">
                <a:solidFill>
                  <a:srgbClr val="FF0000"/>
                </a:solidFill>
                <a:sym typeface="Wingdings" panose="05000000000000000000" pitchFamily="2" charset="2"/>
              </a:rPr>
              <a:t>BPMs</a:t>
            </a:r>
            <a:r>
              <a:rPr lang="fr-FR" sz="1400" dirty="0">
                <a:solidFill>
                  <a:srgbClr val="FF0000"/>
                </a:solidFill>
                <a:sym typeface="Wingdings" panose="05000000000000000000" pitchFamily="2" charset="2"/>
              </a:rPr>
              <a:t>  Solution finale non décidée à ce jour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rgbClr val="FF0000"/>
                </a:solidFill>
                <a:sym typeface="Wingdings" panose="05000000000000000000" pitchFamily="2" charset="2"/>
              </a:rPr>
              <a:t>Aimants  Planning à faire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 err="1"/>
              <a:t>Buncher</a:t>
            </a:r>
            <a:r>
              <a:rPr lang="fr-FR" sz="1400" dirty="0"/>
              <a:t> </a:t>
            </a:r>
            <a:r>
              <a:rPr lang="fr-FR" sz="1400" dirty="0">
                <a:sym typeface="Wingdings" panose="05000000000000000000" pitchFamily="2" charset="2"/>
              </a:rPr>
              <a:t> Travail de Juan Lu ? Livraison ?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rgbClr val="FF0000"/>
                </a:solidFill>
                <a:sym typeface="Wingdings" panose="05000000000000000000" pitchFamily="2" charset="2"/>
              </a:rPr>
              <a:t>Merger  Planning à faire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rgbClr val="FF0000"/>
                </a:solidFill>
                <a:sym typeface="Wingdings" panose="05000000000000000000" pitchFamily="2" charset="2"/>
              </a:rPr>
              <a:t>Cavités Booster  Finalisation des calculs 3 cellules + Budget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>
                <a:sym typeface="Wingdings" panose="05000000000000000000" pitchFamily="2" charset="2"/>
              </a:rPr>
              <a:t>Design des absorbeurs  Post Doc, Thèse ?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rgbClr val="FF0000"/>
                </a:solidFill>
                <a:sym typeface="Wingdings" panose="05000000000000000000" pitchFamily="2" charset="2"/>
              </a:rPr>
              <a:t>Cavités RF </a:t>
            </a:r>
            <a:r>
              <a:rPr lang="fr-FR" sz="1400" dirty="0" err="1">
                <a:solidFill>
                  <a:srgbClr val="FF0000"/>
                </a:solidFill>
                <a:sym typeface="Wingdings" panose="05000000000000000000" pitchFamily="2" charset="2"/>
              </a:rPr>
              <a:t>cryomodule</a:t>
            </a:r>
            <a:r>
              <a:rPr lang="fr-FR" sz="1400" dirty="0">
                <a:solidFill>
                  <a:srgbClr val="FF0000"/>
                </a:solidFill>
                <a:sym typeface="Wingdings" panose="05000000000000000000" pitchFamily="2" charset="2"/>
              </a:rPr>
              <a:t>  Budget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>
                <a:sym typeface="Wingdings" panose="05000000000000000000" pitchFamily="2" charset="2"/>
              </a:rPr>
              <a:t>Coupleurs de puissance  Reprise de </a:t>
            </a:r>
            <a:r>
              <a:rPr lang="fr-FR" sz="1400" dirty="0" err="1">
                <a:sym typeface="Wingdings" panose="05000000000000000000" pitchFamily="2" charset="2"/>
              </a:rPr>
              <a:t>Calum</a:t>
            </a:r>
            <a:r>
              <a:rPr lang="fr-FR" sz="1400" dirty="0">
                <a:sym typeface="Wingdings" panose="05000000000000000000" pitchFamily="2" charset="2"/>
              </a:rPr>
              <a:t> Sharp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>
                <a:sym typeface="Wingdings" panose="05000000000000000000" pitchFamily="2" charset="2"/>
              </a:rPr>
              <a:t>Modélisation process cryogénique  Manque expertise (besoin avril 25)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 err="1">
                <a:sym typeface="Wingdings" panose="05000000000000000000" pitchFamily="2" charset="2"/>
              </a:rPr>
              <a:t>Cryoplant</a:t>
            </a:r>
            <a:r>
              <a:rPr lang="fr-FR" sz="1400" dirty="0">
                <a:sym typeface="Wingdings" panose="05000000000000000000" pitchFamily="2" charset="2"/>
              </a:rPr>
              <a:t>  Relation avec LINDE et HZB (contrat avec LINDE à passer)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>
                <a:sym typeface="Wingdings" panose="05000000000000000000" pitchFamily="2" charset="2"/>
              </a:rPr>
              <a:t>Timing et FTS  Décision à prendre pour IDROGEN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rgbClr val="FF0000"/>
                </a:solidFill>
                <a:sym typeface="Wingdings" panose="05000000000000000000" pitchFamily="2" charset="2"/>
              </a:rPr>
              <a:t>IOT et SSA  Budget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>
                <a:sym typeface="Wingdings" panose="05000000000000000000" pitchFamily="2" charset="2"/>
              </a:rPr>
              <a:t>Vide  Disponibilités des ressources en lien avec les autres activités du groupe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rgbClr val="FF0000"/>
                </a:solidFill>
                <a:sym typeface="Wingdings" panose="05000000000000000000" pitchFamily="2" charset="2"/>
              </a:rPr>
              <a:t>Contrôle commande  Planning à faire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rgbClr val="FF0000"/>
                </a:solidFill>
                <a:sym typeface="Wingdings" panose="05000000000000000000" pitchFamily="2" charset="2"/>
              </a:rPr>
              <a:t>Radioprotection  Décisions à prendre sur le court terme, envoi dossier ASN PERLE 1 tour pour 09/26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rgbClr val="FF0000"/>
                </a:solidFill>
                <a:sym typeface="Wingdings" panose="05000000000000000000" pitchFamily="2" charset="2"/>
              </a:rPr>
              <a:t>Implantation mécanique  Décision à prendre sur court terme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rgbClr val="FF0000"/>
                </a:solidFill>
                <a:sym typeface="Wingdings" panose="05000000000000000000" pitchFamily="2" charset="2"/>
              </a:rPr>
              <a:t>Infrastructure  CPER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rgbClr val="FF0000"/>
                </a:solidFill>
                <a:sym typeface="Wingdings" panose="05000000000000000000" pitchFamily="2" charset="2"/>
              </a:rPr>
              <a:t>MPS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rgbClr val="FF0000"/>
                </a:solidFill>
                <a:sym typeface="Wingdings" panose="05000000000000000000" pitchFamily="2" charset="2"/>
              </a:rPr>
              <a:t>TDR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400" dirty="0">
                <a:sym typeface="Wingdings" panose="05000000000000000000" pitchFamily="2" charset="2"/>
              </a:rPr>
              <a:t>Cavité FP  Nouveau développement</a:t>
            </a:r>
          </a:p>
        </p:txBody>
      </p:sp>
      <p:sp>
        <p:nvSpPr>
          <p:cNvPr id="10" name="Espace réservé de la date 9">
            <a:extLst>
              <a:ext uri="{FF2B5EF4-FFF2-40B4-BE49-F238E27FC236}">
                <a16:creationId xmlns:a16="http://schemas.microsoft.com/office/drawing/2014/main" id="{43A25894-E9D3-86F3-1297-2133778214D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12/12/2024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50964878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92890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Principaux jalons actuels : état des lieux et point de vigilance canon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PERLE- Project Progress Review- 1-2024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6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DD5F88F1-C0C2-B8F5-D581-10623474AF23}"/>
              </a:ext>
            </a:extLst>
          </p:cNvPr>
          <p:cNvSpPr txBox="1"/>
          <p:nvPr/>
        </p:nvSpPr>
        <p:spPr>
          <a:xfrm>
            <a:off x="170375" y="797496"/>
            <a:ext cx="9721080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dirty="0"/>
              <a:t>Détails Jalon 1 de Gun ERL4ALL (Go/No go) :</a:t>
            </a:r>
          </a:p>
          <a:p>
            <a:pPr marL="342900" indent="-342900">
              <a:buFont typeface="Wingdings" pitchFamily="2" charset="2"/>
              <a:buChar char="§"/>
            </a:pPr>
            <a:endParaRPr lang="fr-FR" dirty="0"/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/>
              <a:t>Laser : 31/07/25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/>
              <a:t>PPF (installation définitive) : 10/25 : Décalage de la date finale possible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/>
              <a:t>Gun : 17/09/25 (sans installation définitive PPF)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/>
              <a:t>Vide canon : Etuvage canon, durée ? (valeurs à vérifier)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/>
              <a:t>CC : Finalisation du CC Gun (10/25) </a:t>
            </a:r>
            <a:r>
              <a:rPr lang="fr-FR" dirty="0">
                <a:sym typeface="Wingdings" panose="05000000000000000000" pitchFamily="2" charset="2"/>
              </a:rPr>
              <a:t> </a:t>
            </a:r>
            <a:r>
              <a:rPr lang="fr-FR" dirty="0">
                <a:solidFill>
                  <a:srgbClr val="FF0000"/>
                </a:solidFill>
                <a:sym typeface="Wingdings" panose="05000000000000000000" pitchFamily="2" charset="2"/>
              </a:rPr>
              <a:t>Câblage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>
                <a:sym typeface="Wingdings" panose="05000000000000000000" pitchFamily="2" charset="2"/>
              </a:rPr>
              <a:t>Réception Faraday Cup : octobre 2025</a:t>
            </a:r>
            <a:endParaRPr lang="fr-FR" dirty="0"/>
          </a:p>
          <a:p>
            <a:pPr marL="844550" lvl="1" indent="-342900">
              <a:buFont typeface="Wingdings" pitchFamily="2" charset="2"/>
              <a:buChar char="§"/>
            </a:pPr>
            <a:r>
              <a:rPr lang="fr-FR" dirty="0"/>
              <a:t>Montage </a:t>
            </a:r>
            <a:r>
              <a:rPr lang="fr-FR" dirty="0" err="1"/>
              <a:t>beam</a:t>
            </a:r>
            <a:r>
              <a:rPr lang="fr-FR" dirty="0"/>
              <a:t> line canon : mai 2025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12/12/2024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80833218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CC10A497-6500-4292-A017-858110BE05B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Conclusion</a:t>
            </a:r>
          </a:p>
        </p:txBody>
      </p:sp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44E11D66-EBA4-46D7-AA8B-4292E60D1D3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11BE015C-801D-49CC-A823-1165EE2A7C8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038438A-C7AA-4A19-9330-DA7BAA7E749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7</a:t>
            </a:fld>
            <a:endParaRPr lang="fr-FR" dirty="0"/>
          </a:p>
        </p:txBody>
      </p:sp>
      <p:sp>
        <p:nvSpPr>
          <p:cNvPr id="10" name="ZoneTexte 9">
            <a:extLst>
              <a:ext uri="{FF2B5EF4-FFF2-40B4-BE49-F238E27FC236}">
                <a16:creationId xmlns:a16="http://schemas.microsoft.com/office/drawing/2014/main" id="{85FAD95A-9FAA-4270-94A6-03FA3A115F1A}"/>
              </a:ext>
            </a:extLst>
          </p:cNvPr>
          <p:cNvSpPr txBox="1"/>
          <p:nvPr/>
        </p:nvSpPr>
        <p:spPr>
          <a:xfrm>
            <a:off x="705867" y="941512"/>
            <a:ext cx="900100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Tx/>
              <a:buChar char="-"/>
            </a:pPr>
            <a:r>
              <a:rPr lang="fr-FR" dirty="0"/>
              <a:t>Planning à continuer, encore pas mal de travail et de changements</a:t>
            </a:r>
          </a:p>
          <a:p>
            <a:pPr marL="342900" indent="-342900">
              <a:buFontTx/>
              <a:buChar char="-"/>
            </a:pPr>
            <a:r>
              <a:rPr lang="fr-FR" dirty="0"/>
              <a:t>Réfléchir à une solution pour faire remonter les inputs de chaque WP pour le planning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dirty="0"/>
              <a:t>Réunion régulière en groupe ?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dirty="0"/>
              <a:t>Réunion régulière individuelle mais plus courte ?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dirty="0"/>
              <a:t>Autre ?</a:t>
            </a:r>
          </a:p>
        </p:txBody>
      </p:sp>
    </p:spTree>
    <p:extLst>
      <p:ext uri="{BB962C8B-B14F-4D97-AF65-F5344CB8AC3E}">
        <p14:creationId xmlns:p14="http://schemas.microsoft.com/office/powerpoint/2010/main" val="3821807442"/>
      </p:ext>
    </p:extLst>
  </p:cSld>
  <p:clrMapOvr>
    <a:masterClrMapping/>
  </p:clrMapOvr>
</p:sld>
</file>

<file path=ppt/theme/theme1.xml><?xml version="1.0" encoding="utf-8"?>
<a:theme xmlns:a="http://schemas.openxmlformats.org/drawingml/2006/main" name="1_modele-IJCLAb-powerpoint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39090</TotalTime>
  <Words>543</Words>
  <Application>Microsoft Office PowerPoint</Application>
  <PresentationFormat>Personnalisé</PresentationFormat>
  <Paragraphs>101</Paragraphs>
  <Slides>7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4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7</vt:i4>
      </vt:variant>
    </vt:vector>
  </HeadingPairs>
  <TitlesOfParts>
    <vt:vector size="12" baseType="lpstr">
      <vt:lpstr>Arial</vt:lpstr>
      <vt:lpstr>Calibri</vt:lpstr>
      <vt:lpstr>Calibri Light</vt:lpstr>
      <vt:lpstr>Wingdings</vt:lpstr>
      <vt:lpstr>1_modele-IJCLAb-powerpoint</vt:lpstr>
      <vt:lpstr>Présentation PowerPoint</vt:lpstr>
      <vt:lpstr>Overview du planning général</vt:lpstr>
      <vt:lpstr>Principaux jalons actuels : état des lieux</vt:lpstr>
      <vt:lpstr>Vue globale : planning à revoir</vt:lpstr>
      <vt:lpstr>Chemin critique / Points de vigilance</vt:lpstr>
      <vt:lpstr>Principaux jalons actuels : état des lieux et point de vigilance canon</vt:lpstr>
      <vt:lpstr>Conclusion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Diapositive 1</dc:title>
  <dc:creator>Luc Petizon</dc:creator>
  <cp:lastModifiedBy>Sophie Cavalier</cp:lastModifiedBy>
  <cp:revision>2127</cp:revision>
  <dcterms:created xsi:type="dcterms:W3CDTF">2011-03-09T16:37:49Z</dcterms:created>
  <dcterms:modified xsi:type="dcterms:W3CDTF">2025-03-20T12:37:48Z</dcterms:modified>
</cp:coreProperties>
</file>