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iff" ContentType="image/tiff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drawings/drawing1.xml" ContentType="application/vnd.openxmlformats-officedocument.drawingml.chartshape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22"/>
  </p:notesMasterIdLst>
  <p:sldIdLst>
    <p:sldId id="307" r:id="rId2"/>
    <p:sldId id="333" r:id="rId3"/>
    <p:sldId id="355" r:id="rId4"/>
    <p:sldId id="354" r:id="rId5"/>
    <p:sldId id="349" r:id="rId6"/>
    <p:sldId id="356" r:id="rId7"/>
    <p:sldId id="342" r:id="rId8"/>
    <p:sldId id="399" r:id="rId9"/>
    <p:sldId id="401" r:id="rId10"/>
    <p:sldId id="402" r:id="rId11"/>
    <p:sldId id="403" r:id="rId12"/>
    <p:sldId id="407" r:id="rId13"/>
    <p:sldId id="405" r:id="rId14"/>
    <p:sldId id="350" r:id="rId15"/>
    <p:sldId id="353" r:id="rId16"/>
    <p:sldId id="400" r:id="rId17"/>
    <p:sldId id="317" r:id="rId18"/>
    <p:sldId id="398" r:id="rId19"/>
    <p:sldId id="404" r:id="rId20"/>
    <p:sldId id="406" r:id="rId21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432FF"/>
    <a:srgbClr val="FF6700"/>
    <a:srgbClr val="F39200"/>
    <a:srgbClr val="6600CC"/>
    <a:srgbClr val="E05314"/>
    <a:srgbClr val="00294B"/>
    <a:srgbClr val="456487"/>
    <a:srgbClr val="511F74"/>
    <a:srgbClr val="7A286A"/>
    <a:srgbClr val="DF8A2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6267" autoAdjust="0"/>
    <p:restoredTop sz="96291" autoAdjust="0"/>
  </p:normalViewPr>
  <p:slideViewPr>
    <p:cSldViewPr>
      <p:cViewPr>
        <p:scale>
          <a:sx n="150" d="100"/>
          <a:sy n="150" d="100"/>
        </p:scale>
        <p:origin x="296" y="64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Feuille_de_calcul_Microsoft_Excel.xlsx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chartUserShapes" Target="../drawings/drawing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>
                <a:solidFill>
                  <a:srgbClr val="002060"/>
                </a:solidFill>
              </a:rPr>
              <a:t>Analyse de gaz résiduel / MBE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title>
    <c:autoTitleDeleted val="0"/>
    <c:plotArea>
      <c:layout>
        <c:manualLayout>
          <c:layoutTarget val="inner"/>
          <c:xMode val="edge"/>
          <c:yMode val="edge"/>
          <c:x val="0.11626337182458026"/>
          <c:y val="0.12840559474256016"/>
          <c:w val="0.84452973024408551"/>
          <c:h val="0.7100527413689447"/>
        </c:manualLayout>
      </c:layout>
      <c:scatterChart>
        <c:scatterStyle val="smoothMarker"/>
        <c:varyColors val="0"/>
        <c:ser>
          <c:idx val="21"/>
          <c:order val="0"/>
          <c:tx>
            <c:strRef>
              <c:f>file34!$B$7</c:f>
              <c:strCache>
                <c:ptCount val="1"/>
                <c:pt idx="0">
                  <c:v>RGA</c:v>
                </c:pt>
              </c:strCache>
            </c:strRef>
          </c:tx>
          <c:spPr>
            <a:ln w="12700" cap="rnd">
              <a:solidFill>
                <a:schemeClr val="accent1"/>
              </a:solidFill>
              <a:round/>
            </a:ln>
            <a:effectLst/>
          </c:spPr>
          <c:marker>
            <c:symbol val="none"/>
          </c:marker>
          <c:xVal>
            <c:numRef>
              <c:f>file34!$D$23:$CQU$23</c:f>
              <c:numCache>
                <c:formatCode>General</c:formatCode>
                <c:ptCount val="2488"/>
                <c:pt idx="0">
                  <c:v>0.5</c:v>
                </c:pt>
                <c:pt idx="1">
                  <c:v>0.54</c:v>
                </c:pt>
                <c:pt idx="2">
                  <c:v>0.57999999999999996</c:v>
                </c:pt>
                <c:pt idx="3">
                  <c:v>0.62</c:v>
                </c:pt>
                <c:pt idx="4">
                  <c:v>0.66</c:v>
                </c:pt>
                <c:pt idx="5">
                  <c:v>0.7</c:v>
                </c:pt>
                <c:pt idx="6">
                  <c:v>0.74</c:v>
                </c:pt>
                <c:pt idx="7">
                  <c:v>0.78</c:v>
                </c:pt>
                <c:pt idx="8">
                  <c:v>0.82</c:v>
                </c:pt>
                <c:pt idx="9">
                  <c:v>0.86</c:v>
                </c:pt>
                <c:pt idx="10">
                  <c:v>0.9</c:v>
                </c:pt>
                <c:pt idx="11">
                  <c:v>0.94</c:v>
                </c:pt>
                <c:pt idx="12">
                  <c:v>0.98</c:v>
                </c:pt>
                <c:pt idx="13">
                  <c:v>1.02</c:v>
                </c:pt>
                <c:pt idx="14">
                  <c:v>1.06</c:v>
                </c:pt>
                <c:pt idx="15">
                  <c:v>1.1000000000000001</c:v>
                </c:pt>
                <c:pt idx="16">
                  <c:v>1.1399999999999999</c:v>
                </c:pt>
                <c:pt idx="17">
                  <c:v>1.18</c:v>
                </c:pt>
                <c:pt idx="18">
                  <c:v>1.22</c:v>
                </c:pt>
                <c:pt idx="19">
                  <c:v>1.26</c:v>
                </c:pt>
                <c:pt idx="20">
                  <c:v>1.3</c:v>
                </c:pt>
                <c:pt idx="21">
                  <c:v>1.34</c:v>
                </c:pt>
                <c:pt idx="22">
                  <c:v>1.38</c:v>
                </c:pt>
                <c:pt idx="23">
                  <c:v>1.42</c:v>
                </c:pt>
                <c:pt idx="24">
                  <c:v>1.46</c:v>
                </c:pt>
                <c:pt idx="25">
                  <c:v>1.5</c:v>
                </c:pt>
                <c:pt idx="26">
                  <c:v>1.54</c:v>
                </c:pt>
                <c:pt idx="27">
                  <c:v>1.58</c:v>
                </c:pt>
                <c:pt idx="28">
                  <c:v>1.62</c:v>
                </c:pt>
                <c:pt idx="29">
                  <c:v>1.66</c:v>
                </c:pt>
                <c:pt idx="30">
                  <c:v>1.7</c:v>
                </c:pt>
                <c:pt idx="31">
                  <c:v>1.74</c:v>
                </c:pt>
                <c:pt idx="32">
                  <c:v>1.78</c:v>
                </c:pt>
                <c:pt idx="33">
                  <c:v>1.82</c:v>
                </c:pt>
                <c:pt idx="34">
                  <c:v>1.86</c:v>
                </c:pt>
                <c:pt idx="35">
                  <c:v>1.9</c:v>
                </c:pt>
                <c:pt idx="36">
                  <c:v>1.94</c:v>
                </c:pt>
                <c:pt idx="37">
                  <c:v>1.98</c:v>
                </c:pt>
                <c:pt idx="38">
                  <c:v>2.02</c:v>
                </c:pt>
                <c:pt idx="39">
                  <c:v>2.06</c:v>
                </c:pt>
                <c:pt idx="40">
                  <c:v>2.1</c:v>
                </c:pt>
                <c:pt idx="41">
                  <c:v>2.14</c:v>
                </c:pt>
                <c:pt idx="42">
                  <c:v>2.1800000000000002</c:v>
                </c:pt>
                <c:pt idx="43">
                  <c:v>2.2200000000000002</c:v>
                </c:pt>
                <c:pt idx="44">
                  <c:v>2.2599999999999998</c:v>
                </c:pt>
                <c:pt idx="45">
                  <c:v>2.2999999999999998</c:v>
                </c:pt>
                <c:pt idx="46">
                  <c:v>2.34</c:v>
                </c:pt>
                <c:pt idx="47">
                  <c:v>2.38</c:v>
                </c:pt>
                <c:pt idx="48">
                  <c:v>2.42</c:v>
                </c:pt>
                <c:pt idx="49">
                  <c:v>2.46</c:v>
                </c:pt>
                <c:pt idx="50">
                  <c:v>2.5</c:v>
                </c:pt>
                <c:pt idx="51">
                  <c:v>2.54</c:v>
                </c:pt>
                <c:pt idx="52">
                  <c:v>2.58</c:v>
                </c:pt>
                <c:pt idx="53">
                  <c:v>2.62</c:v>
                </c:pt>
                <c:pt idx="54">
                  <c:v>2.66</c:v>
                </c:pt>
                <c:pt idx="55">
                  <c:v>2.7</c:v>
                </c:pt>
                <c:pt idx="56">
                  <c:v>2.74</c:v>
                </c:pt>
                <c:pt idx="57">
                  <c:v>2.78</c:v>
                </c:pt>
                <c:pt idx="58">
                  <c:v>2.82</c:v>
                </c:pt>
                <c:pt idx="59">
                  <c:v>2.86</c:v>
                </c:pt>
                <c:pt idx="60">
                  <c:v>2.9</c:v>
                </c:pt>
                <c:pt idx="61">
                  <c:v>2.94</c:v>
                </c:pt>
                <c:pt idx="62">
                  <c:v>2.98</c:v>
                </c:pt>
                <c:pt idx="63">
                  <c:v>3.02</c:v>
                </c:pt>
                <c:pt idx="64">
                  <c:v>3.06</c:v>
                </c:pt>
                <c:pt idx="65">
                  <c:v>3.1</c:v>
                </c:pt>
                <c:pt idx="66">
                  <c:v>3.14</c:v>
                </c:pt>
                <c:pt idx="67">
                  <c:v>3.18</c:v>
                </c:pt>
                <c:pt idx="68">
                  <c:v>3.22</c:v>
                </c:pt>
                <c:pt idx="69">
                  <c:v>3.26</c:v>
                </c:pt>
                <c:pt idx="70">
                  <c:v>3.3</c:v>
                </c:pt>
                <c:pt idx="71">
                  <c:v>3.34</c:v>
                </c:pt>
                <c:pt idx="72">
                  <c:v>3.38</c:v>
                </c:pt>
                <c:pt idx="73">
                  <c:v>3.42</c:v>
                </c:pt>
                <c:pt idx="74">
                  <c:v>3.46</c:v>
                </c:pt>
                <c:pt idx="75">
                  <c:v>3.5</c:v>
                </c:pt>
                <c:pt idx="76">
                  <c:v>3.54</c:v>
                </c:pt>
                <c:pt idx="77">
                  <c:v>3.58</c:v>
                </c:pt>
                <c:pt idx="78">
                  <c:v>3.62</c:v>
                </c:pt>
                <c:pt idx="79">
                  <c:v>3.66</c:v>
                </c:pt>
                <c:pt idx="80">
                  <c:v>3.7</c:v>
                </c:pt>
                <c:pt idx="81">
                  <c:v>3.74</c:v>
                </c:pt>
                <c:pt idx="82">
                  <c:v>3.78</c:v>
                </c:pt>
                <c:pt idx="83">
                  <c:v>3.82</c:v>
                </c:pt>
                <c:pt idx="84">
                  <c:v>3.86</c:v>
                </c:pt>
                <c:pt idx="85">
                  <c:v>3.9</c:v>
                </c:pt>
                <c:pt idx="86">
                  <c:v>3.94</c:v>
                </c:pt>
                <c:pt idx="87">
                  <c:v>3.98</c:v>
                </c:pt>
                <c:pt idx="88">
                  <c:v>4.0199999999999996</c:v>
                </c:pt>
                <c:pt idx="89">
                  <c:v>4.0599999999999996</c:v>
                </c:pt>
                <c:pt idx="90">
                  <c:v>4.0999999999999996</c:v>
                </c:pt>
                <c:pt idx="91">
                  <c:v>4.1399999999999997</c:v>
                </c:pt>
                <c:pt idx="92">
                  <c:v>4.18</c:v>
                </c:pt>
                <c:pt idx="93">
                  <c:v>4.22</c:v>
                </c:pt>
                <c:pt idx="94">
                  <c:v>4.26</c:v>
                </c:pt>
                <c:pt idx="95">
                  <c:v>4.3</c:v>
                </c:pt>
                <c:pt idx="96">
                  <c:v>4.34</c:v>
                </c:pt>
                <c:pt idx="97">
                  <c:v>4.38</c:v>
                </c:pt>
                <c:pt idx="98">
                  <c:v>4.42</c:v>
                </c:pt>
                <c:pt idx="99">
                  <c:v>4.46</c:v>
                </c:pt>
                <c:pt idx="100">
                  <c:v>4.5</c:v>
                </c:pt>
                <c:pt idx="101">
                  <c:v>4.54</c:v>
                </c:pt>
                <c:pt idx="102">
                  <c:v>4.58</c:v>
                </c:pt>
                <c:pt idx="103">
                  <c:v>4.62</c:v>
                </c:pt>
                <c:pt idx="104">
                  <c:v>4.66</c:v>
                </c:pt>
                <c:pt idx="105">
                  <c:v>4.7</c:v>
                </c:pt>
                <c:pt idx="106">
                  <c:v>4.74</c:v>
                </c:pt>
                <c:pt idx="107">
                  <c:v>4.78</c:v>
                </c:pt>
                <c:pt idx="108">
                  <c:v>4.82</c:v>
                </c:pt>
                <c:pt idx="109">
                  <c:v>4.8600000000000003</c:v>
                </c:pt>
                <c:pt idx="110">
                  <c:v>4.9000000000000004</c:v>
                </c:pt>
                <c:pt idx="111">
                  <c:v>4.9400000000000004</c:v>
                </c:pt>
                <c:pt idx="112">
                  <c:v>4.9800000000000004</c:v>
                </c:pt>
                <c:pt idx="113">
                  <c:v>5.0199999999999996</c:v>
                </c:pt>
                <c:pt idx="114">
                  <c:v>5.0599999999999996</c:v>
                </c:pt>
                <c:pt idx="115">
                  <c:v>5.0999999999999996</c:v>
                </c:pt>
                <c:pt idx="116">
                  <c:v>5.14</c:v>
                </c:pt>
                <c:pt idx="117">
                  <c:v>5.18</c:v>
                </c:pt>
                <c:pt idx="118">
                  <c:v>5.22</c:v>
                </c:pt>
                <c:pt idx="119">
                  <c:v>5.26</c:v>
                </c:pt>
                <c:pt idx="120">
                  <c:v>5.3</c:v>
                </c:pt>
                <c:pt idx="121">
                  <c:v>5.34</c:v>
                </c:pt>
                <c:pt idx="122">
                  <c:v>5.38</c:v>
                </c:pt>
                <c:pt idx="123">
                  <c:v>5.42</c:v>
                </c:pt>
                <c:pt idx="124">
                  <c:v>5.46</c:v>
                </c:pt>
                <c:pt idx="125">
                  <c:v>5.5</c:v>
                </c:pt>
                <c:pt idx="126">
                  <c:v>5.54</c:v>
                </c:pt>
                <c:pt idx="127">
                  <c:v>5.58</c:v>
                </c:pt>
                <c:pt idx="128">
                  <c:v>5.62</c:v>
                </c:pt>
                <c:pt idx="129">
                  <c:v>5.66</c:v>
                </c:pt>
                <c:pt idx="130">
                  <c:v>5.7</c:v>
                </c:pt>
                <c:pt idx="131">
                  <c:v>5.74</c:v>
                </c:pt>
                <c:pt idx="132">
                  <c:v>5.78</c:v>
                </c:pt>
                <c:pt idx="133">
                  <c:v>5.82</c:v>
                </c:pt>
                <c:pt idx="134">
                  <c:v>5.86</c:v>
                </c:pt>
                <c:pt idx="135">
                  <c:v>5.9</c:v>
                </c:pt>
                <c:pt idx="136">
                  <c:v>5.94</c:v>
                </c:pt>
                <c:pt idx="137">
                  <c:v>5.98</c:v>
                </c:pt>
                <c:pt idx="138">
                  <c:v>6.02</c:v>
                </c:pt>
                <c:pt idx="139">
                  <c:v>6.06</c:v>
                </c:pt>
                <c:pt idx="140">
                  <c:v>6.1</c:v>
                </c:pt>
                <c:pt idx="141">
                  <c:v>6.14</c:v>
                </c:pt>
                <c:pt idx="142">
                  <c:v>6.18</c:v>
                </c:pt>
                <c:pt idx="143">
                  <c:v>6.22</c:v>
                </c:pt>
                <c:pt idx="144">
                  <c:v>6.26</c:v>
                </c:pt>
                <c:pt idx="145">
                  <c:v>6.3</c:v>
                </c:pt>
                <c:pt idx="146">
                  <c:v>6.34</c:v>
                </c:pt>
                <c:pt idx="147">
                  <c:v>6.38</c:v>
                </c:pt>
                <c:pt idx="148">
                  <c:v>6.42</c:v>
                </c:pt>
                <c:pt idx="149">
                  <c:v>6.46</c:v>
                </c:pt>
                <c:pt idx="150">
                  <c:v>6.5</c:v>
                </c:pt>
                <c:pt idx="151">
                  <c:v>6.54</c:v>
                </c:pt>
                <c:pt idx="152">
                  <c:v>6.58</c:v>
                </c:pt>
                <c:pt idx="153">
                  <c:v>6.62</c:v>
                </c:pt>
                <c:pt idx="154">
                  <c:v>6.66</c:v>
                </c:pt>
                <c:pt idx="155">
                  <c:v>6.7</c:v>
                </c:pt>
                <c:pt idx="156">
                  <c:v>6.74</c:v>
                </c:pt>
                <c:pt idx="157">
                  <c:v>6.78</c:v>
                </c:pt>
                <c:pt idx="158">
                  <c:v>6.82</c:v>
                </c:pt>
                <c:pt idx="159">
                  <c:v>6.86</c:v>
                </c:pt>
                <c:pt idx="160">
                  <c:v>6.9</c:v>
                </c:pt>
                <c:pt idx="161">
                  <c:v>6.94</c:v>
                </c:pt>
                <c:pt idx="162">
                  <c:v>6.98</c:v>
                </c:pt>
                <c:pt idx="163">
                  <c:v>7.02</c:v>
                </c:pt>
                <c:pt idx="164">
                  <c:v>7.06</c:v>
                </c:pt>
                <c:pt idx="165">
                  <c:v>7.1</c:v>
                </c:pt>
                <c:pt idx="166">
                  <c:v>7.14</c:v>
                </c:pt>
                <c:pt idx="167">
                  <c:v>7.18</c:v>
                </c:pt>
                <c:pt idx="168">
                  <c:v>7.22</c:v>
                </c:pt>
                <c:pt idx="169">
                  <c:v>7.26</c:v>
                </c:pt>
                <c:pt idx="170">
                  <c:v>7.3</c:v>
                </c:pt>
                <c:pt idx="171">
                  <c:v>7.34</c:v>
                </c:pt>
                <c:pt idx="172">
                  <c:v>7.38</c:v>
                </c:pt>
                <c:pt idx="173">
                  <c:v>7.42</c:v>
                </c:pt>
                <c:pt idx="174">
                  <c:v>7.46</c:v>
                </c:pt>
                <c:pt idx="175">
                  <c:v>7.5</c:v>
                </c:pt>
                <c:pt idx="176">
                  <c:v>7.54</c:v>
                </c:pt>
                <c:pt idx="177">
                  <c:v>7.58</c:v>
                </c:pt>
                <c:pt idx="178">
                  <c:v>7.62</c:v>
                </c:pt>
                <c:pt idx="179">
                  <c:v>7.66</c:v>
                </c:pt>
                <c:pt idx="180">
                  <c:v>7.7</c:v>
                </c:pt>
                <c:pt idx="181">
                  <c:v>7.74</c:v>
                </c:pt>
                <c:pt idx="182">
                  <c:v>7.78</c:v>
                </c:pt>
                <c:pt idx="183">
                  <c:v>7.82</c:v>
                </c:pt>
                <c:pt idx="184">
                  <c:v>7.86</c:v>
                </c:pt>
                <c:pt idx="185">
                  <c:v>7.9</c:v>
                </c:pt>
                <c:pt idx="186">
                  <c:v>7.94</c:v>
                </c:pt>
                <c:pt idx="187">
                  <c:v>7.98</c:v>
                </c:pt>
                <c:pt idx="188">
                  <c:v>8.02</c:v>
                </c:pt>
                <c:pt idx="189">
                  <c:v>8.06</c:v>
                </c:pt>
                <c:pt idx="190">
                  <c:v>8.1</c:v>
                </c:pt>
                <c:pt idx="191">
                  <c:v>8.14</c:v>
                </c:pt>
                <c:pt idx="192">
                  <c:v>8.18</c:v>
                </c:pt>
                <c:pt idx="193">
                  <c:v>8.2200000000000006</c:v>
                </c:pt>
                <c:pt idx="194">
                  <c:v>8.26</c:v>
                </c:pt>
                <c:pt idx="195">
                  <c:v>8.3000000000000007</c:v>
                </c:pt>
                <c:pt idx="196">
                  <c:v>8.34</c:v>
                </c:pt>
                <c:pt idx="197">
                  <c:v>8.3800000000000008</c:v>
                </c:pt>
                <c:pt idx="198">
                  <c:v>8.42</c:v>
                </c:pt>
                <c:pt idx="199">
                  <c:v>8.4600000000000009</c:v>
                </c:pt>
                <c:pt idx="200">
                  <c:v>8.5</c:v>
                </c:pt>
                <c:pt idx="201">
                  <c:v>8.5399999999999991</c:v>
                </c:pt>
                <c:pt idx="202">
                  <c:v>8.58</c:v>
                </c:pt>
                <c:pt idx="203">
                  <c:v>8.6199999999999992</c:v>
                </c:pt>
                <c:pt idx="204">
                  <c:v>8.66</c:v>
                </c:pt>
                <c:pt idx="205">
                  <c:v>8.6999999999999993</c:v>
                </c:pt>
                <c:pt idx="206">
                  <c:v>8.74</c:v>
                </c:pt>
                <c:pt idx="207">
                  <c:v>8.7799999999999994</c:v>
                </c:pt>
                <c:pt idx="208">
                  <c:v>8.82</c:v>
                </c:pt>
                <c:pt idx="209">
                  <c:v>8.86</c:v>
                </c:pt>
                <c:pt idx="210">
                  <c:v>8.9</c:v>
                </c:pt>
                <c:pt idx="211">
                  <c:v>8.94</c:v>
                </c:pt>
                <c:pt idx="212">
                  <c:v>8.98</c:v>
                </c:pt>
                <c:pt idx="213">
                  <c:v>9.02</c:v>
                </c:pt>
                <c:pt idx="214">
                  <c:v>9.06</c:v>
                </c:pt>
                <c:pt idx="215">
                  <c:v>9.1</c:v>
                </c:pt>
                <c:pt idx="216">
                  <c:v>9.14</c:v>
                </c:pt>
                <c:pt idx="217">
                  <c:v>9.18</c:v>
                </c:pt>
                <c:pt idx="218">
                  <c:v>9.2200000000000006</c:v>
                </c:pt>
                <c:pt idx="219">
                  <c:v>9.26</c:v>
                </c:pt>
                <c:pt idx="220">
                  <c:v>9.3000000000000007</c:v>
                </c:pt>
                <c:pt idx="221">
                  <c:v>9.34</c:v>
                </c:pt>
                <c:pt idx="222">
                  <c:v>9.3800000000000008</c:v>
                </c:pt>
                <c:pt idx="223">
                  <c:v>9.42</c:v>
                </c:pt>
                <c:pt idx="224">
                  <c:v>9.4600000000000009</c:v>
                </c:pt>
                <c:pt idx="225">
                  <c:v>9.5</c:v>
                </c:pt>
                <c:pt idx="226">
                  <c:v>9.5399999999999991</c:v>
                </c:pt>
                <c:pt idx="227">
                  <c:v>9.58</c:v>
                </c:pt>
                <c:pt idx="228">
                  <c:v>9.6199999999999992</c:v>
                </c:pt>
                <c:pt idx="229">
                  <c:v>9.66</c:v>
                </c:pt>
                <c:pt idx="230">
                  <c:v>9.6999999999999993</c:v>
                </c:pt>
                <c:pt idx="231">
                  <c:v>9.74</c:v>
                </c:pt>
                <c:pt idx="232">
                  <c:v>9.7799999999999994</c:v>
                </c:pt>
                <c:pt idx="233">
                  <c:v>9.82</c:v>
                </c:pt>
                <c:pt idx="234">
                  <c:v>9.86</c:v>
                </c:pt>
                <c:pt idx="235">
                  <c:v>9.9</c:v>
                </c:pt>
                <c:pt idx="236">
                  <c:v>9.94</c:v>
                </c:pt>
                <c:pt idx="237">
                  <c:v>9.98</c:v>
                </c:pt>
                <c:pt idx="238">
                  <c:v>10.02</c:v>
                </c:pt>
                <c:pt idx="239">
                  <c:v>10.06</c:v>
                </c:pt>
                <c:pt idx="240">
                  <c:v>10.1</c:v>
                </c:pt>
                <c:pt idx="241">
                  <c:v>10.14</c:v>
                </c:pt>
                <c:pt idx="242">
                  <c:v>10.18</c:v>
                </c:pt>
                <c:pt idx="243">
                  <c:v>10.220000000000001</c:v>
                </c:pt>
                <c:pt idx="244">
                  <c:v>10.26</c:v>
                </c:pt>
                <c:pt idx="245">
                  <c:v>10.3</c:v>
                </c:pt>
                <c:pt idx="246">
                  <c:v>10.34</c:v>
                </c:pt>
                <c:pt idx="247">
                  <c:v>10.38</c:v>
                </c:pt>
                <c:pt idx="248">
                  <c:v>10.42</c:v>
                </c:pt>
                <c:pt idx="249">
                  <c:v>10.46</c:v>
                </c:pt>
                <c:pt idx="250">
                  <c:v>10.5</c:v>
                </c:pt>
                <c:pt idx="251">
                  <c:v>10.54</c:v>
                </c:pt>
                <c:pt idx="252">
                  <c:v>10.58</c:v>
                </c:pt>
                <c:pt idx="253">
                  <c:v>10.62</c:v>
                </c:pt>
                <c:pt idx="254">
                  <c:v>10.66</c:v>
                </c:pt>
                <c:pt idx="255">
                  <c:v>10.7</c:v>
                </c:pt>
                <c:pt idx="256">
                  <c:v>10.74</c:v>
                </c:pt>
                <c:pt idx="257">
                  <c:v>10.78</c:v>
                </c:pt>
                <c:pt idx="258">
                  <c:v>10.82</c:v>
                </c:pt>
                <c:pt idx="259">
                  <c:v>10.86</c:v>
                </c:pt>
                <c:pt idx="260">
                  <c:v>10.9</c:v>
                </c:pt>
                <c:pt idx="261">
                  <c:v>10.94</c:v>
                </c:pt>
                <c:pt idx="262">
                  <c:v>10.98</c:v>
                </c:pt>
                <c:pt idx="263">
                  <c:v>11.02</c:v>
                </c:pt>
                <c:pt idx="264">
                  <c:v>11.06</c:v>
                </c:pt>
                <c:pt idx="265">
                  <c:v>11.1</c:v>
                </c:pt>
                <c:pt idx="266">
                  <c:v>11.14</c:v>
                </c:pt>
                <c:pt idx="267">
                  <c:v>11.18</c:v>
                </c:pt>
                <c:pt idx="268">
                  <c:v>11.22</c:v>
                </c:pt>
                <c:pt idx="269">
                  <c:v>11.26</c:v>
                </c:pt>
                <c:pt idx="270">
                  <c:v>11.3</c:v>
                </c:pt>
                <c:pt idx="271">
                  <c:v>11.34</c:v>
                </c:pt>
                <c:pt idx="272">
                  <c:v>11.38</c:v>
                </c:pt>
                <c:pt idx="273">
                  <c:v>11.42</c:v>
                </c:pt>
                <c:pt idx="274">
                  <c:v>11.46</c:v>
                </c:pt>
                <c:pt idx="275">
                  <c:v>11.5</c:v>
                </c:pt>
                <c:pt idx="276">
                  <c:v>11.54</c:v>
                </c:pt>
                <c:pt idx="277">
                  <c:v>11.58</c:v>
                </c:pt>
                <c:pt idx="278">
                  <c:v>11.62</c:v>
                </c:pt>
                <c:pt idx="279">
                  <c:v>11.66</c:v>
                </c:pt>
                <c:pt idx="280">
                  <c:v>11.7</c:v>
                </c:pt>
                <c:pt idx="281">
                  <c:v>11.74</c:v>
                </c:pt>
                <c:pt idx="282">
                  <c:v>11.78</c:v>
                </c:pt>
                <c:pt idx="283">
                  <c:v>11.82</c:v>
                </c:pt>
                <c:pt idx="284">
                  <c:v>11.86</c:v>
                </c:pt>
                <c:pt idx="285">
                  <c:v>11.9</c:v>
                </c:pt>
                <c:pt idx="286">
                  <c:v>11.94</c:v>
                </c:pt>
                <c:pt idx="287">
                  <c:v>11.98</c:v>
                </c:pt>
                <c:pt idx="288">
                  <c:v>12.02</c:v>
                </c:pt>
                <c:pt idx="289">
                  <c:v>12.06</c:v>
                </c:pt>
                <c:pt idx="290">
                  <c:v>12.1</c:v>
                </c:pt>
                <c:pt idx="291">
                  <c:v>12.14</c:v>
                </c:pt>
                <c:pt idx="292">
                  <c:v>12.18</c:v>
                </c:pt>
                <c:pt idx="293">
                  <c:v>12.22</c:v>
                </c:pt>
                <c:pt idx="294">
                  <c:v>12.26</c:v>
                </c:pt>
                <c:pt idx="295">
                  <c:v>12.3</c:v>
                </c:pt>
                <c:pt idx="296">
                  <c:v>12.34</c:v>
                </c:pt>
                <c:pt idx="297">
                  <c:v>12.38</c:v>
                </c:pt>
                <c:pt idx="298">
                  <c:v>12.42</c:v>
                </c:pt>
                <c:pt idx="299">
                  <c:v>12.46</c:v>
                </c:pt>
                <c:pt idx="300">
                  <c:v>12.5</c:v>
                </c:pt>
                <c:pt idx="301">
                  <c:v>12.54</c:v>
                </c:pt>
                <c:pt idx="302">
                  <c:v>12.58</c:v>
                </c:pt>
                <c:pt idx="303">
                  <c:v>12.62</c:v>
                </c:pt>
                <c:pt idx="304">
                  <c:v>12.66</c:v>
                </c:pt>
                <c:pt idx="305">
                  <c:v>12.7</c:v>
                </c:pt>
                <c:pt idx="306">
                  <c:v>12.74</c:v>
                </c:pt>
                <c:pt idx="307">
                  <c:v>12.78</c:v>
                </c:pt>
                <c:pt idx="308">
                  <c:v>12.82</c:v>
                </c:pt>
                <c:pt idx="309">
                  <c:v>12.86</c:v>
                </c:pt>
                <c:pt idx="310">
                  <c:v>12.9</c:v>
                </c:pt>
                <c:pt idx="311">
                  <c:v>12.94</c:v>
                </c:pt>
                <c:pt idx="312">
                  <c:v>12.98</c:v>
                </c:pt>
                <c:pt idx="313">
                  <c:v>13.02</c:v>
                </c:pt>
                <c:pt idx="314">
                  <c:v>13.06</c:v>
                </c:pt>
                <c:pt idx="315">
                  <c:v>13.1</c:v>
                </c:pt>
                <c:pt idx="316">
                  <c:v>13.14</c:v>
                </c:pt>
                <c:pt idx="317">
                  <c:v>13.18</c:v>
                </c:pt>
                <c:pt idx="318">
                  <c:v>13.22</c:v>
                </c:pt>
                <c:pt idx="319">
                  <c:v>13.26</c:v>
                </c:pt>
                <c:pt idx="320">
                  <c:v>13.3</c:v>
                </c:pt>
                <c:pt idx="321">
                  <c:v>13.34</c:v>
                </c:pt>
                <c:pt idx="322">
                  <c:v>13.38</c:v>
                </c:pt>
                <c:pt idx="323">
                  <c:v>13.42</c:v>
                </c:pt>
                <c:pt idx="324">
                  <c:v>13.46</c:v>
                </c:pt>
                <c:pt idx="325">
                  <c:v>13.5</c:v>
                </c:pt>
                <c:pt idx="326">
                  <c:v>13.54</c:v>
                </c:pt>
                <c:pt idx="327">
                  <c:v>13.58</c:v>
                </c:pt>
                <c:pt idx="328">
                  <c:v>13.62</c:v>
                </c:pt>
                <c:pt idx="329">
                  <c:v>13.66</c:v>
                </c:pt>
                <c:pt idx="330">
                  <c:v>13.7</c:v>
                </c:pt>
                <c:pt idx="331">
                  <c:v>13.74</c:v>
                </c:pt>
                <c:pt idx="332">
                  <c:v>13.78</c:v>
                </c:pt>
                <c:pt idx="333">
                  <c:v>13.82</c:v>
                </c:pt>
                <c:pt idx="334">
                  <c:v>13.86</c:v>
                </c:pt>
                <c:pt idx="335">
                  <c:v>13.9</c:v>
                </c:pt>
                <c:pt idx="336">
                  <c:v>13.94</c:v>
                </c:pt>
                <c:pt idx="337">
                  <c:v>13.98</c:v>
                </c:pt>
                <c:pt idx="338">
                  <c:v>14.02</c:v>
                </c:pt>
                <c:pt idx="339">
                  <c:v>14.06</c:v>
                </c:pt>
                <c:pt idx="340">
                  <c:v>14.1</c:v>
                </c:pt>
                <c:pt idx="341">
                  <c:v>14.14</c:v>
                </c:pt>
                <c:pt idx="342">
                  <c:v>14.18</c:v>
                </c:pt>
                <c:pt idx="343">
                  <c:v>14.22</c:v>
                </c:pt>
                <c:pt idx="344">
                  <c:v>14.26</c:v>
                </c:pt>
                <c:pt idx="345">
                  <c:v>14.3</c:v>
                </c:pt>
                <c:pt idx="346">
                  <c:v>14.34</c:v>
                </c:pt>
                <c:pt idx="347">
                  <c:v>14.38</c:v>
                </c:pt>
                <c:pt idx="348">
                  <c:v>14.42</c:v>
                </c:pt>
                <c:pt idx="349">
                  <c:v>14.46</c:v>
                </c:pt>
                <c:pt idx="350">
                  <c:v>14.5</c:v>
                </c:pt>
                <c:pt idx="351">
                  <c:v>14.54</c:v>
                </c:pt>
                <c:pt idx="352">
                  <c:v>14.58</c:v>
                </c:pt>
                <c:pt idx="353">
                  <c:v>14.62</c:v>
                </c:pt>
                <c:pt idx="354">
                  <c:v>14.66</c:v>
                </c:pt>
                <c:pt idx="355">
                  <c:v>14.7</c:v>
                </c:pt>
                <c:pt idx="356">
                  <c:v>14.74</c:v>
                </c:pt>
                <c:pt idx="357">
                  <c:v>14.78</c:v>
                </c:pt>
                <c:pt idx="358">
                  <c:v>14.82</c:v>
                </c:pt>
                <c:pt idx="359">
                  <c:v>14.86</c:v>
                </c:pt>
                <c:pt idx="360">
                  <c:v>14.9</c:v>
                </c:pt>
                <c:pt idx="361">
                  <c:v>14.94</c:v>
                </c:pt>
                <c:pt idx="362">
                  <c:v>14.98</c:v>
                </c:pt>
                <c:pt idx="363">
                  <c:v>15.02</c:v>
                </c:pt>
                <c:pt idx="364">
                  <c:v>15.06</c:v>
                </c:pt>
                <c:pt idx="365">
                  <c:v>15.1</c:v>
                </c:pt>
                <c:pt idx="366">
                  <c:v>15.14</c:v>
                </c:pt>
                <c:pt idx="367">
                  <c:v>15.18</c:v>
                </c:pt>
                <c:pt idx="368">
                  <c:v>15.22</c:v>
                </c:pt>
                <c:pt idx="369">
                  <c:v>15.26</c:v>
                </c:pt>
                <c:pt idx="370">
                  <c:v>15.3</c:v>
                </c:pt>
                <c:pt idx="371">
                  <c:v>15.34</c:v>
                </c:pt>
                <c:pt idx="372">
                  <c:v>15.38</c:v>
                </c:pt>
                <c:pt idx="373">
                  <c:v>15.42</c:v>
                </c:pt>
                <c:pt idx="374">
                  <c:v>15.46</c:v>
                </c:pt>
                <c:pt idx="375">
                  <c:v>15.5</c:v>
                </c:pt>
                <c:pt idx="376">
                  <c:v>15.54</c:v>
                </c:pt>
                <c:pt idx="377">
                  <c:v>15.58</c:v>
                </c:pt>
                <c:pt idx="378">
                  <c:v>15.62</c:v>
                </c:pt>
                <c:pt idx="379">
                  <c:v>15.66</c:v>
                </c:pt>
                <c:pt idx="380">
                  <c:v>15.7</c:v>
                </c:pt>
                <c:pt idx="381">
                  <c:v>15.74</c:v>
                </c:pt>
                <c:pt idx="382">
                  <c:v>15.78</c:v>
                </c:pt>
                <c:pt idx="383">
                  <c:v>15.82</c:v>
                </c:pt>
                <c:pt idx="384">
                  <c:v>15.86</c:v>
                </c:pt>
                <c:pt idx="385">
                  <c:v>15.9</c:v>
                </c:pt>
                <c:pt idx="386">
                  <c:v>15.94</c:v>
                </c:pt>
                <c:pt idx="387">
                  <c:v>15.98</c:v>
                </c:pt>
                <c:pt idx="388">
                  <c:v>16.02</c:v>
                </c:pt>
                <c:pt idx="389">
                  <c:v>16.059999999999999</c:v>
                </c:pt>
                <c:pt idx="390">
                  <c:v>16.100000000000001</c:v>
                </c:pt>
                <c:pt idx="391">
                  <c:v>16.14</c:v>
                </c:pt>
                <c:pt idx="392">
                  <c:v>16.18</c:v>
                </c:pt>
                <c:pt idx="393">
                  <c:v>16.22</c:v>
                </c:pt>
                <c:pt idx="394">
                  <c:v>16.260000000000002</c:v>
                </c:pt>
                <c:pt idx="395">
                  <c:v>16.3</c:v>
                </c:pt>
                <c:pt idx="396">
                  <c:v>16.34</c:v>
                </c:pt>
                <c:pt idx="397">
                  <c:v>16.38</c:v>
                </c:pt>
                <c:pt idx="398">
                  <c:v>16.420000000000002</c:v>
                </c:pt>
                <c:pt idx="399">
                  <c:v>16.46</c:v>
                </c:pt>
                <c:pt idx="400">
                  <c:v>16.5</c:v>
                </c:pt>
                <c:pt idx="401">
                  <c:v>16.54</c:v>
                </c:pt>
                <c:pt idx="402">
                  <c:v>16.579999999999998</c:v>
                </c:pt>
                <c:pt idx="403">
                  <c:v>16.62</c:v>
                </c:pt>
                <c:pt idx="404">
                  <c:v>16.66</c:v>
                </c:pt>
                <c:pt idx="405">
                  <c:v>16.7</c:v>
                </c:pt>
                <c:pt idx="406">
                  <c:v>16.739999999999998</c:v>
                </c:pt>
                <c:pt idx="407">
                  <c:v>16.78</c:v>
                </c:pt>
                <c:pt idx="408">
                  <c:v>16.82</c:v>
                </c:pt>
                <c:pt idx="409">
                  <c:v>16.86</c:v>
                </c:pt>
                <c:pt idx="410">
                  <c:v>16.899999999999999</c:v>
                </c:pt>
                <c:pt idx="411">
                  <c:v>16.940000000000001</c:v>
                </c:pt>
                <c:pt idx="412">
                  <c:v>16.98</c:v>
                </c:pt>
                <c:pt idx="413">
                  <c:v>17.02</c:v>
                </c:pt>
                <c:pt idx="414">
                  <c:v>17.059999999999999</c:v>
                </c:pt>
                <c:pt idx="415">
                  <c:v>17.100000000000001</c:v>
                </c:pt>
                <c:pt idx="416">
                  <c:v>17.14</c:v>
                </c:pt>
                <c:pt idx="417">
                  <c:v>17.18</c:v>
                </c:pt>
                <c:pt idx="418">
                  <c:v>17.22</c:v>
                </c:pt>
                <c:pt idx="419">
                  <c:v>17.260000000000002</c:v>
                </c:pt>
                <c:pt idx="420">
                  <c:v>17.3</c:v>
                </c:pt>
                <c:pt idx="421">
                  <c:v>17.34</c:v>
                </c:pt>
                <c:pt idx="422">
                  <c:v>17.38</c:v>
                </c:pt>
                <c:pt idx="423">
                  <c:v>17.420000000000002</c:v>
                </c:pt>
                <c:pt idx="424">
                  <c:v>17.46</c:v>
                </c:pt>
                <c:pt idx="425">
                  <c:v>17.5</c:v>
                </c:pt>
                <c:pt idx="426">
                  <c:v>17.54</c:v>
                </c:pt>
                <c:pt idx="427">
                  <c:v>17.579999999999998</c:v>
                </c:pt>
                <c:pt idx="428">
                  <c:v>17.62</c:v>
                </c:pt>
                <c:pt idx="429">
                  <c:v>17.66</c:v>
                </c:pt>
                <c:pt idx="430">
                  <c:v>17.7</c:v>
                </c:pt>
                <c:pt idx="431">
                  <c:v>17.739999999999998</c:v>
                </c:pt>
                <c:pt idx="432">
                  <c:v>17.78</c:v>
                </c:pt>
                <c:pt idx="433">
                  <c:v>17.82</c:v>
                </c:pt>
                <c:pt idx="434">
                  <c:v>17.86</c:v>
                </c:pt>
                <c:pt idx="435">
                  <c:v>17.899999999999999</c:v>
                </c:pt>
                <c:pt idx="436">
                  <c:v>17.940000000000001</c:v>
                </c:pt>
                <c:pt idx="437">
                  <c:v>17.98</c:v>
                </c:pt>
                <c:pt idx="438">
                  <c:v>18.02</c:v>
                </c:pt>
                <c:pt idx="439">
                  <c:v>18.059999999999999</c:v>
                </c:pt>
                <c:pt idx="440">
                  <c:v>18.100000000000001</c:v>
                </c:pt>
                <c:pt idx="441">
                  <c:v>18.14</c:v>
                </c:pt>
                <c:pt idx="442">
                  <c:v>18.18</c:v>
                </c:pt>
                <c:pt idx="443">
                  <c:v>18.22</c:v>
                </c:pt>
                <c:pt idx="444">
                  <c:v>18.260000000000002</c:v>
                </c:pt>
                <c:pt idx="445">
                  <c:v>18.3</c:v>
                </c:pt>
                <c:pt idx="446">
                  <c:v>18.34</c:v>
                </c:pt>
                <c:pt idx="447">
                  <c:v>18.38</c:v>
                </c:pt>
                <c:pt idx="448">
                  <c:v>18.420000000000002</c:v>
                </c:pt>
                <c:pt idx="449">
                  <c:v>18.46</c:v>
                </c:pt>
                <c:pt idx="450">
                  <c:v>18.5</c:v>
                </c:pt>
                <c:pt idx="451">
                  <c:v>18.54</c:v>
                </c:pt>
                <c:pt idx="452">
                  <c:v>18.579999999999998</c:v>
                </c:pt>
                <c:pt idx="453">
                  <c:v>18.62</c:v>
                </c:pt>
                <c:pt idx="454">
                  <c:v>18.66</c:v>
                </c:pt>
                <c:pt idx="455">
                  <c:v>18.7</c:v>
                </c:pt>
                <c:pt idx="456">
                  <c:v>18.739999999999998</c:v>
                </c:pt>
                <c:pt idx="457">
                  <c:v>18.78</c:v>
                </c:pt>
                <c:pt idx="458">
                  <c:v>18.82</c:v>
                </c:pt>
                <c:pt idx="459">
                  <c:v>18.86</c:v>
                </c:pt>
                <c:pt idx="460">
                  <c:v>18.899999999999999</c:v>
                </c:pt>
                <c:pt idx="461">
                  <c:v>18.940000000000001</c:v>
                </c:pt>
                <c:pt idx="462">
                  <c:v>18.98</c:v>
                </c:pt>
                <c:pt idx="463">
                  <c:v>19.02</c:v>
                </c:pt>
                <c:pt idx="464">
                  <c:v>19.059999999999999</c:v>
                </c:pt>
                <c:pt idx="465">
                  <c:v>19.100000000000001</c:v>
                </c:pt>
                <c:pt idx="466">
                  <c:v>19.14</c:v>
                </c:pt>
                <c:pt idx="467">
                  <c:v>19.18</c:v>
                </c:pt>
                <c:pt idx="468">
                  <c:v>19.22</c:v>
                </c:pt>
                <c:pt idx="469">
                  <c:v>19.260000000000002</c:v>
                </c:pt>
                <c:pt idx="470">
                  <c:v>19.3</c:v>
                </c:pt>
                <c:pt idx="471">
                  <c:v>19.34</c:v>
                </c:pt>
                <c:pt idx="472">
                  <c:v>19.38</c:v>
                </c:pt>
                <c:pt idx="473">
                  <c:v>19.420000000000002</c:v>
                </c:pt>
                <c:pt idx="474">
                  <c:v>19.46</c:v>
                </c:pt>
                <c:pt idx="475">
                  <c:v>19.5</c:v>
                </c:pt>
                <c:pt idx="476">
                  <c:v>19.54</c:v>
                </c:pt>
                <c:pt idx="477">
                  <c:v>19.579999999999998</c:v>
                </c:pt>
                <c:pt idx="478">
                  <c:v>19.62</c:v>
                </c:pt>
                <c:pt idx="479">
                  <c:v>19.66</c:v>
                </c:pt>
                <c:pt idx="480">
                  <c:v>19.7</c:v>
                </c:pt>
                <c:pt idx="481">
                  <c:v>19.739999999999998</c:v>
                </c:pt>
                <c:pt idx="482">
                  <c:v>19.78</c:v>
                </c:pt>
                <c:pt idx="483">
                  <c:v>19.82</c:v>
                </c:pt>
                <c:pt idx="484">
                  <c:v>19.86</c:v>
                </c:pt>
                <c:pt idx="485">
                  <c:v>19.899999999999999</c:v>
                </c:pt>
                <c:pt idx="486">
                  <c:v>19.940000000000001</c:v>
                </c:pt>
                <c:pt idx="487">
                  <c:v>19.98</c:v>
                </c:pt>
                <c:pt idx="488">
                  <c:v>20.02</c:v>
                </c:pt>
                <c:pt idx="489">
                  <c:v>20.059999999999999</c:v>
                </c:pt>
                <c:pt idx="490">
                  <c:v>20.100000000000001</c:v>
                </c:pt>
                <c:pt idx="491">
                  <c:v>20.14</c:v>
                </c:pt>
                <c:pt idx="492">
                  <c:v>20.18</c:v>
                </c:pt>
                <c:pt idx="493">
                  <c:v>20.22</c:v>
                </c:pt>
                <c:pt idx="494">
                  <c:v>20.260000000000002</c:v>
                </c:pt>
                <c:pt idx="495">
                  <c:v>20.3</c:v>
                </c:pt>
                <c:pt idx="496">
                  <c:v>20.34</c:v>
                </c:pt>
                <c:pt idx="497">
                  <c:v>20.38</c:v>
                </c:pt>
                <c:pt idx="498">
                  <c:v>20.420000000000002</c:v>
                </c:pt>
                <c:pt idx="499">
                  <c:v>20.46</c:v>
                </c:pt>
                <c:pt idx="500">
                  <c:v>20.5</c:v>
                </c:pt>
                <c:pt idx="501">
                  <c:v>20.54</c:v>
                </c:pt>
                <c:pt idx="502">
                  <c:v>20.58</c:v>
                </c:pt>
                <c:pt idx="503">
                  <c:v>20.62</c:v>
                </c:pt>
                <c:pt idx="504">
                  <c:v>20.66</c:v>
                </c:pt>
                <c:pt idx="505">
                  <c:v>20.7</c:v>
                </c:pt>
                <c:pt idx="506">
                  <c:v>20.74</c:v>
                </c:pt>
                <c:pt idx="507">
                  <c:v>20.78</c:v>
                </c:pt>
                <c:pt idx="508">
                  <c:v>20.82</c:v>
                </c:pt>
                <c:pt idx="509">
                  <c:v>20.86</c:v>
                </c:pt>
                <c:pt idx="510">
                  <c:v>20.9</c:v>
                </c:pt>
                <c:pt idx="511">
                  <c:v>20.94</c:v>
                </c:pt>
                <c:pt idx="512">
                  <c:v>20.98</c:v>
                </c:pt>
                <c:pt idx="513">
                  <c:v>21.02</c:v>
                </c:pt>
                <c:pt idx="514">
                  <c:v>21.06</c:v>
                </c:pt>
                <c:pt idx="515">
                  <c:v>21.1</c:v>
                </c:pt>
                <c:pt idx="516">
                  <c:v>21.14</c:v>
                </c:pt>
                <c:pt idx="517">
                  <c:v>21.18</c:v>
                </c:pt>
                <c:pt idx="518">
                  <c:v>21.22</c:v>
                </c:pt>
                <c:pt idx="519">
                  <c:v>21.26</c:v>
                </c:pt>
                <c:pt idx="520">
                  <c:v>21.3</c:v>
                </c:pt>
                <c:pt idx="521">
                  <c:v>21.34</c:v>
                </c:pt>
                <c:pt idx="522">
                  <c:v>21.38</c:v>
                </c:pt>
                <c:pt idx="523">
                  <c:v>21.42</c:v>
                </c:pt>
                <c:pt idx="524">
                  <c:v>21.46</c:v>
                </c:pt>
                <c:pt idx="525">
                  <c:v>21.5</c:v>
                </c:pt>
                <c:pt idx="526">
                  <c:v>21.54</c:v>
                </c:pt>
                <c:pt idx="527">
                  <c:v>21.58</c:v>
                </c:pt>
                <c:pt idx="528">
                  <c:v>21.62</c:v>
                </c:pt>
                <c:pt idx="529">
                  <c:v>21.66</c:v>
                </c:pt>
                <c:pt idx="530">
                  <c:v>21.7</c:v>
                </c:pt>
                <c:pt idx="531">
                  <c:v>21.74</c:v>
                </c:pt>
                <c:pt idx="532">
                  <c:v>21.78</c:v>
                </c:pt>
                <c:pt idx="533">
                  <c:v>21.82</c:v>
                </c:pt>
                <c:pt idx="534">
                  <c:v>21.86</c:v>
                </c:pt>
                <c:pt idx="535">
                  <c:v>21.9</c:v>
                </c:pt>
                <c:pt idx="536">
                  <c:v>21.94</c:v>
                </c:pt>
                <c:pt idx="537">
                  <c:v>21.98</c:v>
                </c:pt>
                <c:pt idx="538">
                  <c:v>22.02</c:v>
                </c:pt>
                <c:pt idx="539">
                  <c:v>22.06</c:v>
                </c:pt>
                <c:pt idx="540">
                  <c:v>22.1</c:v>
                </c:pt>
                <c:pt idx="541">
                  <c:v>22.14</c:v>
                </c:pt>
                <c:pt idx="542">
                  <c:v>22.18</c:v>
                </c:pt>
                <c:pt idx="543">
                  <c:v>22.22</c:v>
                </c:pt>
                <c:pt idx="544">
                  <c:v>22.26</c:v>
                </c:pt>
                <c:pt idx="545">
                  <c:v>22.3</c:v>
                </c:pt>
                <c:pt idx="546">
                  <c:v>22.34</c:v>
                </c:pt>
                <c:pt idx="547">
                  <c:v>22.38</c:v>
                </c:pt>
                <c:pt idx="548">
                  <c:v>22.42</c:v>
                </c:pt>
                <c:pt idx="549">
                  <c:v>22.46</c:v>
                </c:pt>
                <c:pt idx="550">
                  <c:v>22.5</c:v>
                </c:pt>
                <c:pt idx="551">
                  <c:v>22.54</c:v>
                </c:pt>
                <c:pt idx="552">
                  <c:v>22.58</c:v>
                </c:pt>
                <c:pt idx="553">
                  <c:v>22.62</c:v>
                </c:pt>
                <c:pt idx="554">
                  <c:v>22.66</c:v>
                </c:pt>
                <c:pt idx="555">
                  <c:v>22.7</c:v>
                </c:pt>
                <c:pt idx="556">
                  <c:v>22.74</c:v>
                </c:pt>
                <c:pt idx="557">
                  <c:v>22.78</c:v>
                </c:pt>
                <c:pt idx="558">
                  <c:v>22.82</c:v>
                </c:pt>
                <c:pt idx="559">
                  <c:v>22.86</c:v>
                </c:pt>
                <c:pt idx="560">
                  <c:v>22.9</c:v>
                </c:pt>
                <c:pt idx="561">
                  <c:v>22.94</c:v>
                </c:pt>
                <c:pt idx="562">
                  <c:v>22.98</c:v>
                </c:pt>
                <c:pt idx="563">
                  <c:v>23.02</c:v>
                </c:pt>
                <c:pt idx="564">
                  <c:v>23.06</c:v>
                </c:pt>
                <c:pt idx="565">
                  <c:v>23.1</c:v>
                </c:pt>
                <c:pt idx="566">
                  <c:v>23.14</c:v>
                </c:pt>
                <c:pt idx="567">
                  <c:v>23.18</c:v>
                </c:pt>
                <c:pt idx="568">
                  <c:v>23.22</c:v>
                </c:pt>
                <c:pt idx="569">
                  <c:v>23.26</c:v>
                </c:pt>
                <c:pt idx="570">
                  <c:v>23.3</c:v>
                </c:pt>
                <c:pt idx="571">
                  <c:v>23.34</c:v>
                </c:pt>
                <c:pt idx="572">
                  <c:v>23.38</c:v>
                </c:pt>
                <c:pt idx="573">
                  <c:v>23.42</c:v>
                </c:pt>
                <c:pt idx="574">
                  <c:v>23.46</c:v>
                </c:pt>
                <c:pt idx="575">
                  <c:v>23.5</c:v>
                </c:pt>
                <c:pt idx="576">
                  <c:v>23.54</c:v>
                </c:pt>
                <c:pt idx="577">
                  <c:v>23.58</c:v>
                </c:pt>
                <c:pt idx="578">
                  <c:v>23.62</c:v>
                </c:pt>
                <c:pt idx="579">
                  <c:v>23.66</c:v>
                </c:pt>
                <c:pt idx="580">
                  <c:v>23.7</c:v>
                </c:pt>
                <c:pt idx="581">
                  <c:v>23.74</c:v>
                </c:pt>
                <c:pt idx="582">
                  <c:v>23.78</c:v>
                </c:pt>
                <c:pt idx="583">
                  <c:v>23.82</c:v>
                </c:pt>
                <c:pt idx="584">
                  <c:v>23.86</c:v>
                </c:pt>
                <c:pt idx="585">
                  <c:v>23.9</c:v>
                </c:pt>
                <c:pt idx="586">
                  <c:v>23.94</c:v>
                </c:pt>
                <c:pt idx="587">
                  <c:v>23.98</c:v>
                </c:pt>
                <c:pt idx="588">
                  <c:v>24.02</c:v>
                </c:pt>
                <c:pt idx="589">
                  <c:v>24.06</c:v>
                </c:pt>
                <c:pt idx="590">
                  <c:v>24.1</c:v>
                </c:pt>
                <c:pt idx="591">
                  <c:v>24.14</c:v>
                </c:pt>
                <c:pt idx="592">
                  <c:v>24.18</c:v>
                </c:pt>
                <c:pt idx="593">
                  <c:v>24.22</c:v>
                </c:pt>
                <c:pt idx="594">
                  <c:v>24.26</c:v>
                </c:pt>
                <c:pt idx="595">
                  <c:v>24.3</c:v>
                </c:pt>
                <c:pt idx="596">
                  <c:v>24.34</c:v>
                </c:pt>
                <c:pt idx="597">
                  <c:v>24.38</c:v>
                </c:pt>
                <c:pt idx="598">
                  <c:v>24.42</c:v>
                </c:pt>
                <c:pt idx="599">
                  <c:v>24.46</c:v>
                </c:pt>
                <c:pt idx="600">
                  <c:v>24.5</c:v>
                </c:pt>
                <c:pt idx="601">
                  <c:v>24.54</c:v>
                </c:pt>
                <c:pt idx="602">
                  <c:v>24.58</c:v>
                </c:pt>
                <c:pt idx="603">
                  <c:v>24.62</c:v>
                </c:pt>
                <c:pt idx="604">
                  <c:v>24.66</c:v>
                </c:pt>
                <c:pt idx="605">
                  <c:v>24.7</c:v>
                </c:pt>
                <c:pt idx="606">
                  <c:v>24.74</c:v>
                </c:pt>
                <c:pt idx="607">
                  <c:v>24.78</c:v>
                </c:pt>
                <c:pt idx="608">
                  <c:v>24.82</c:v>
                </c:pt>
                <c:pt idx="609">
                  <c:v>24.86</c:v>
                </c:pt>
                <c:pt idx="610">
                  <c:v>24.9</c:v>
                </c:pt>
                <c:pt idx="611">
                  <c:v>24.94</c:v>
                </c:pt>
                <c:pt idx="612">
                  <c:v>24.98</c:v>
                </c:pt>
                <c:pt idx="613">
                  <c:v>25.02</c:v>
                </c:pt>
                <c:pt idx="614">
                  <c:v>25.06</c:v>
                </c:pt>
                <c:pt idx="615">
                  <c:v>25.1</c:v>
                </c:pt>
                <c:pt idx="616">
                  <c:v>25.14</c:v>
                </c:pt>
                <c:pt idx="617">
                  <c:v>25.18</c:v>
                </c:pt>
                <c:pt idx="618">
                  <c:v>25.22</c:v>
                </c:pt>
                <c:pt idx="619">
                  <c:v>25.26</c:v>
                </c:pt>
                <c:pt idx="620">
                  <c:v>25.3</c:v>
                </c:pt>
                <c:pt idx="621">
                  <c:v>25.34</c:v>
                </c:pt>
                <c:pt idx="622">
                  <c:v>25.38</c:v>
                </c:pt>
                <c:pt idx="623">
                  <c:v>25.42</c:v>
                </c:pt>
                <c:pt idx="624">
                  <c:v>25.46</c:v>
                </c:pt>
                <c:pt idx="625">
                  <c:v>25.5</c:v>
                </c:pt>
                <c:pt idx="626">
                  <c:v>25.54</c:v>
                </c:pt>
                <c:pt idx="627">
                  <c:v>25.58</c:v>
                </c:pt>
                <c:pt idx="628">
                  <c:v>25.62</c:v>
                </c:pt>
                <c:pt idx="629">
                  <c:v>25.66</c:v>
                </c:pt>
                <c:pt idx="630">
                  <c:v>25.7</c:v>
                </c:pt>
                <c:pt idx="631">
                  <c:v>25.74</c:v>
                </c:pt>
                <c:pt idx="632">
                  <c:v>25.78</c:v>
                </c:pt>
                <c:pt idx="633">
                  <c:v>25.82</c:v>
                </c:pt>
                <c:pt idx="634">
                  <c:v>25.86</c:v>
                </c:pt>
                <c:pt idx="635">
                  <c:v>25.9</c:v>
                </c:pt>
                <c:pt idx="636">
                  <c:v>25.94</c:v>
                </c:pt>
                <c:pt idx="637">
                  <c:v>25.98</c:v>
                </c:pt>
                <c:pt idx="638">
                  <c:v>26.02</c:v>
                </c:pt>
                <c:pt idx="639">
                  <c:v>26.06</c:v>
                </c:pt>
                <c:pt idx="640">
                  <c:v>26.1</c:v>
                </c:pt>
                <c:pt idx="641">
                  <c:v>26.14</c:v>
                </c:pt>
                <c:pt idx="642">
                  <c:v>26.18</c:v>
                </c:pt>
                <c:pt idx="643">
                  <c:v>26.22</c:v>
                </c:pt>
                <c:pt idx="644">
                  <c:v>26.26</c:v>
                </c:pt>
                <c:pt idx="645">
                  <c:v>26.3</c:v>
                </c:pt>
                <c:pt idx="646">
                  <c:v>26.34</c:v>
                </c:pt>
                <c:pt idx="647">
                  <c:v>26.38</c:v>
                </c:pt>
                <c:pt idx="648">
                  <c:v>26.42</c:v>
                </c:pt>
                <c:pt idx="649">
                  <c:v>26.46</c:v>
                </c:pt>
                <c:pt idx="650">
                  <c:v>26.5</c:v>
                </c:pt>
                <c:pt idx="651">
                  <c:v>26.54</c:v>
                </c:pt>
                <c:pt idx="652">
                  <c:v>26.58</c:v>
                </c:pt>
                <c:pt idx="653">
                  <c:v>26.62</c:v>
                </c:pt>
                <c:pt idx="654">
                  <c:v>26.66</c:v>
                </c:pt>
                <c:pt idx="655">
                  <c:v>26.7</c:v>
                </c:pt>
                <c:pt idx="656">
                  <c:v>26.74</c:v>
                </c:pt>
                <c:pt idx="657">
                  <c:v>26.78</c:v>
                </c:pt>
                <c:pt idx="658">
                  <c:v>26.82</c:v>
                </c:pt>
                <c:pt idx="659">
                  <c:v>26.86</c:v>
                </c:pt>
                <c:pt idx="660">
                  <c:v>26.9</c:v>
                </c:pt>
                <c:pt idx="661">
                  <c:v>26.94</c:v>
                </c:pt>
                <c:pt idx="662">
                  <c:v>26.98</c:v>
                </c:pt>
                <c:pt idx="663">
                  <c:v>27.02</c:v>
                </c:pt>
                <c:pt idx="664">
                  <c:v>27.06</c:v>
                </c:pt>
                <c:pt idx="665">
                  <c:v>27.1</c:v>
                </c:pt>
                <c:pt idx="666">
                  <c:v>27.14</c:v>
                </c:pt>
                <c:pt idx="667">
                  <c:v>27.18</c:v>
                </c:pt>
                <c:pt idx="668">
                  <c:v>27.22</c:v>
                </c:pt>
                <c:pt idx="669">
                  <c:v>27.26</c:v>
                </c:pt>
                <c:pt idx="670">
                  <c:v>27.3</c:v>
                </c:pt>
                <c:pt idx="671">
                  <c:v>27.34</c:v>
                </c:pt>
                <c:pt idx="672">
                  <c:v>27.38</c:v>
                </c:pt>
                <c:pt idx="673">
                  <c:v>27.42</c:v>
                </c:pt>
                <c:pt idx="674">
                  <c:v>27.46</c:v>
                </c:pt>
                <c:pt idx="675">
                  <c:v>27.5</c:v>
                </c:pt>
                <c:pt idx="676">
                  <c:v>27.54</c:v>
                </c:pt>
                <c:pt idx="677">
                  <c:v>27.58</c:v>
                </c:pt>
                <c:pt idx="678">
                  <c:v>27.62</c:v>
                </c:pt>
                <c:pt idx="679">
                  <c:v>27.66</c:v>
                </c:pt>
                <c:pt idx="680">
                  <c:v>27.7</c:v>
                </c:pt>
                <c:pt idx="681">
                  <c:v>27.74</c:v>
                </c:pt>
                <c:pt idx="682">
                  <c:v>27.78</c:v>
                </c:pt>
                <c:pt idx="683">
                  <c:v>27.82</c:v>
                </c:pt>
                <c:pt idx="684">
                  <c:v>27.86</c:v>
                </c:pt>
                <c:pt idx="685">
                  <c:v>27.9</c:v>
                </c:pt>
                <c:pt idx="686">
                  <c:v>27.94</c:v>
                </c:pt>
                <c:pt idx="687">
                  <c:v>27.98</c:v>
                </c:pt>
                <c:pt idx="688">
                  <c:v>28.02</c:v>
                </c:pt>
                <c:pt idx="689">
                  <c:v>28.06</c:v>
                </c:pt>
                <c:pt idx="690">
                  <c:v>28.1</c:v>
                </c:pt>
                <c:pt idx="691">
                  <c:v>28.14</c:v>
                </c:pt>
                <c:pt idx="692">
                  <c:v>28.18</c:v>
                </c:pt>
                <c:pt idx="693">
                  <c:v>28.22</c:v>
                </c:pt>
                <c:pt idx="694">
                  <c:v>28.26</c:v>
                </c:pt>
                <c:pt idx="695">
                  <c:v>28.3</c:v>
                </c:pt>
                <c:pt idx="696">
                  <c:v>28.34</c:v>
                </c:pt>
                <c:pt idx="697">
                  <c:v>28.38</c:v>
                </c:pt>
                <c:pt idx="698">
                  <c:v>28.42</c:v>
                </c:pt>
                <c:pt idx="699">
                  <c:v>28.46</c:v>
                </c:pt>
                <c:pt idx="700">
                  <c:v>28.5</c:v>
                </c:pt>
                <c:pt idx="701">
                  <c:v>28.54</c:v>
                </c:pt>
                <c:pt idx="702">
                  <c:v>28.58</c:v>
                </c:pt>
                <c:pt idx="703">
                  <c:v>28.62</c:v>
                </c:pt>
                <c:pt idx="704">
                  <c:v>28.66</c:v>
                </c:pt>
                <c:pt idx="705">
                  <c:v>28.7</c:v>
                </c:pt>
                <c:pt idx="706">
                  <c:v>28.74</c:v>
                </c:pt>
                <c:pt idx="707">
                  <c:v>28.78</c:v>
                </c:pt>
                <c:pt idx="708">
                  <c:v>28.82</c:v>
                </c:pt>
                <c:pt idx="709">
                  <c:v>28.86</c:v>
                </c:pt>
                <c:pt idx="710">
                  <c:v>28.9</c:v>
                </c:pt>
                <c:pt idx="711">
                  <c:v>28.94</c:v>
                </c:pt>
                <c:pt idx="712">
                  <c:v>28.98</c:v>
                </c:pt>
                <c:pt idx="713">
                  <c:v>29.02</c:v>
                </c:pt>
                <c:pt idx="714">
                  <c:v>29.06</c:v>
                </c:pt>
                <c:pt idx="715">
                  <c:v>29.1</c:v>
                </c:pt>
                <c:pt idx="716">
                  <c:v>29.14</c:v>
                </c:pt>
                <c:pt idx="717">
                  <c:v>29.18</c:v>
                </c:pt>
                <c:pt idx="718">
                  <c:v>29.22</c:v>
                </c:pt>
                <c:pt idx="719">
                  <c:v>29.26</c:v>
                </c:pt>
                <c:pt idx="720">
                  <c:v>29.3</c:v>
                </c:pt>
                <c:pt idx="721">
                  <c:v>29.34</c:v>
                </c:pt>
                <c:pt idx="722">
                  <c:v>29.38</c:v>
                </c:pt>
                <c:pt idx="723">
                  <c:v>29.42</c:v>
                </c:pt>
                <c:pt idx="724">
                  <c:v>29.46</c:v>
                </c:pt>
                <c:pt idx="725">
                  <c:v>29.5</c:v>
                </c:pt>
                <c:pt idx="726">
                  <c:v>29.54</c:v>
                </c:pt>
                <c:pt idx="727">
                  <c:v>29.58</c:v>
                </c:pt>
                <c:pt idx="728">
                  <c:v>29.62</c:v>
                </c:pt>
                <c:pt idx="729">
                  <c:v>29.66</c:v>
                </c:pt>
                <c:pt idx="730">
                  <c:v>29.7</c:v>
                </c:pt>
                <c:pt idx="731">
                  <c:v>29.74</c:v>
                </c:pt>
                <c:pt idx="732">
                  <c:v>29.78</c:v>
                </c:pt>
                <c:pt idx="733">
                  <c:v>29.82</c:v>
                </c:pt>
                <c:pt idx="734">
                  <c:v>29.86</c:v>
                </c:pt>
                <c:pt idx="735">
                  <c:v>29.9</c:v>
                </c:pt>
                <c:pt idx="736">
                  <c:v>29.94</c:v>
                </c:pt>
                <c:pt idx="737">
                  <c:v>29.98</c:v>
                </c:pt>
                <c:pt idx="738">
                  <c:v>30.02</c:v>
                </c:pt>
                <c:pt idx="739">
                  <c:v>30.06</c:v>
                </c:pt>
                <c:pt idx="740">
                  <c:v>30.1</c:v>
                </c:pt>
                <c:pt idx="741">
                  <c:v>30.14</c:v>
                </c:pt>
                <c:pt idx="742">
                  <c:v>30.18</c:v>
                </c:pt>
                <c:pt idx="743">
                  <c:v>30.22</c:v>
                </c:pt>
                <c:pt idx="744">
                  <c:v>30.26</c:v>
                </c:pt>
                <c:pt idx="745">
                  <c:v>30.3</c:v>
                </c:pt>
                <c:pt idx="746">
                  <c:v>30.34</c:v>
                </c:pt>
                <c:pt idx="747">
                  <c:v>30.38</c:v>
                </c:pt>
                <c:pt idx="748">
                  <c:v>30.42</c:v>
                </c:pt>
                <c:pt idx="749">
                  <c:v>30.46</c:v>
                </c:pt>
                <c:pt idx="750">
                  <c:v>30.5</c:v>
                </c:pt>
                <c:pt idx="751">
                  <c:v>30.54</c:v>
                </c:pt>
                <c:pt idx="752">
                  <c:v>30.58</c:v>
                </c:pt>
                <c:pt idx="753">
                  <c:v>30.62</c:v>
                </c:pt>
                <c:pt idx="754">
                  <c:v>30.66</c:v>
                </c:pt>
                <c:pt idx="755">
                  <c:v>30.7</c:v>
                </c:pt>
                <c:pt idx="756">
                  <c:v>30.74</c:v>
                </c:pt>
                <c:pt idx="757">
                  <c:v>30.78</c:v>
                </c:pt>
                <c:pt idx="758">
                  <c:v>30.82</c:v>
                </c:pt>
                <c:pt idx="759">
                  <c:v>30.86</c:v>
                </c:pt>
                <c:pt idx="760">
                  <c:v>30.9</c:v>
                </c:pt>
                <c:pt idx="761">
                  <c:v>30.94</c:v>
                </c:pt>
                <c:pt idx="762">
                  <c:v>30.98</c:v>
                </c:pt>
                <c:pt idx="763">
                  <c:v>31.02</c:v>
                </c:pt>
                <c:pt idx="764">
                  <c:v>31.06</c:v>
                </c:pt>
                <c:pt idx="765">
                  <c:v>31.1</c:v>
                </c:pt>
                <c:pt idx="766">
                  <c:v>31.14</c:v>
                </c:pt>
                <c:pt idx="767">
                  <c:v>31.18</c:v>
                </c:pt>
                <c:pt idx="768">
                  <c:v>31.22</c:v>
                </c:pt>
                <c:pt idx="769">
                  <c:v>31.26</c:v>
                </c:pt>
                <c:pt idx="770">
                  <c:v>31.3</c:v>
                </c:pt>
                <c:pt idx="771">
                  <c:v>31.34</c:v>
                </c:pt>
                <c:pt idx="772">
                  <c:v>31.38</c:v>
                </c:pt>
                <c:pt idx="773">
                  <c:v>31.42</c:v>
                </c:pt>
                <c:pt idx="774">
                  <c:v>31.46</c:v>
                </c:pt>
                <c:pt idx="775">
                  <c:v>31.5</c:v>
                </c:pt>
                <c:pt idx="776">
                  <c:v>31.54</c:v>
                </c:pt>
                <c:pt idx="777">
                  <c:v>31.58</c:v>
                </c:pt>
                <c:pt idx="778">
                  <c:v>31.62</c:v>
                </c:pt>
                <c:pt idx="779">
                  <c:v>31.66</c:v>
                </c:pt>
                <c:pt idx="780">
                  <c:v>31.7</c:v>
                </c:pt>
                <c:pt idx="781">
                  <c:v>31.74</c:v>
                </c:pt>
                <c:pt idx="782">
                  <c:v>31.78</c:v>
                </c:pt>
                <c:pt idx="783">
                  <c:v>31.82</c:v>
                </c:pt>
                <c:pt idx="784">
                  <c:v>31.86</c:v>
                </c:pt>
                <c:pt idx="785">
                  <c:v>31.9</c:v>
                </c:pt>
                <c:pt idx="786">
                  <c:v>31.94</c:v>
                </c:pt>
                <c:pt idx="787">
                  <c:v>31.98</c:v>
                </c:pt>
                <c:pt idx="788">
                  <c:v>32.020000000000003</c:v>
                </c:pt>
                <c:pt idx="789">
                  <c:v>32.06</c:v>
                </c:pt>
                <c:pt idx="790">
                  <c:v>32.1</c:v>
                </c:pt>
                <c:pt idx="791">
                  <c:v>32.14</c:v>
                </c:pt>
                <c:pt idx="792">
                  <c:v>32.18</c:v>
                </c:pt>
                <c:pt idx="793">
                  <c:v>32.22</c:v>
                </c:pt>
                <c:pt idx="794">
                  <c:v>32.26</c:v>
                </c:pt>
                <c:pt idx="795">
                  <c:v>32.299999999999997</c:v>
                </c:pt>
                <c:pt idx="796">
                  <c:v>32.340000000000003</c:v>
                </c:pt>
                <c:pt idx="797">
                  <c:v>32.380000000000003</c:v>
                </c:pt>
                <c:pt idx="798">
                  <c:v>32.42</c:v>
                </c:pt>
                <c:pt idx="799">
                  <c:v>32.46</c:v>
                </c:pt>
                <c:pt idx="800">
                  <c:v>32.5</c:v>
                </c:pt>
                <c:pt idx="801">
                  <c:v>32.54</c:v>
                </c:pt>
                <c:pt idx="802">
                  <c:v>32.58</c:v>
                </c:pt>
                <c:pt idx="803">
                  <c:v>32.619999999999997</c:v>
                </c:pt>
                <c:pt idx="804">
                  <c:v>32.659999999999997</c:v>
                </c:pt>
                <c:pt idx="805">
                  <c:v>32.700000000000003</c:v>
                </c:pt>
                <c:pt idx="806">
                  <c:v>32.74</c:v>
                </c:pt>
                <c:pt idx="807">
                  <c:v>32.78</c:v>
                </c:pt>
                <c:pt idx="808">
                  <c:v>32.82</c:v>
                </c:pt>
                <c:pt idx="809">
                  <c:v>32.86</c:v>
                </c:pt>
                <c:pt idx="810">
                  <c:v>32.9</c:v>
                </c:pt>
                <c:pt idx="811">
                  <c:v>32.94</c:v>
                </c:pt>
                <c:pt idx="812">
                  <c:v>32.979999999999997</c:v>
                </c:pt>
                <c:pt idx="813">
                  <c:v>33.020000000000003</c:v>
                </c:pt>
                <c:pt idx="814">
                  <c:v>33.06</c:v>
                </c:pt>
                <c:pt idx="815">
                  <c:v>33.1</c:v>
                </c:pt>
                <c:pt idx="816">
                  <c:v>33.14</c:v>
                </c:pt>
                <c:pt idx="817">
                  <c:v>33.18</c:v>
                </c:pt>
                <c:pt idx="818">
                  <c:v>33.22</c:v>
                </c:pt>
                <c:pt idx="819">
                  <c:v>33.26</c:v>
                </c:pt>
                <c:pt idx="820">
                  <c:v>33.299999999999997</c:v>
                </c:pt>
                <c:pt idx="821">
                  <c:v>33.340000000000003</c:v>
                </c:pt>
                <c:pt idx="822">
                  <c:v>33.380000000000003</c:v>
                </c:pt>
                <c:pt idx="823">
                  <c:v>33.42</c:v>
                </c:pt>
                <c:pt idx="824">
                  <c:v>33.46</c:v>
                </c:pt>
                <c:pt idx="825">
                  <c:v>33.5</c:v>
                </c:pt>
                <c:pt idx="826">
                  <c:v>33.54</c:v>
                </c:pt>
                <c:pt idx="827">
                  <c:v>33.58</c:v>
                </c:pt>
                <c:pt idx="828">
                  <c:v>33.619999999999997</c:v>
                </c:pt>
                <c:pt idx="829">
                  <c:v>33.659999999999997</c:v>
                </c:pt>
                <c:pt idx="830">
                  <c:v>33.700000000000003</c:v>
                </c:pt>
                <c:pt idx="831">
                  <c:v>33.74</c:v>
                </c:pt>
                <c:pt idx="832">
                  <c:v>33.78</c:v>
                </c:pt>
                <c:pt idx="833">
                  <c:v>33.82</c:v>
                </c:pt>
                <c:pt idx="834">
                  <c:v>33.86</c:v>
                </c:pt>
                <c:pt idx="835">
                  <c:v>33.9</c:v>
                </c:pt>
                <c:pt idx="836">
                  <c:v>33.94</c:v>
                </c:pt>
                <c:pt idx="837">
                  <c:v>33.979999999999997</c:v>
                </c:pt>
                <c:pt idx="838">
                  <c:v>34.020000000000003</c:v>
                </c:pt>
                <c:pt idx="839">
                  <c:v>34.06</c:v>
                </c:pt>
                <c:pt idx="840">
                  <c:v>34.1</c:v>
                </c:pt>
                <c:pt idx="841">
                  <c:v>34.14</c:v>
                </c:pt>
                <c:pt idx="842">
                  <c:v>34.18</c:v>
                </c:pt>
                <c:pt idx="843">
                  <c:v>34.22</c:v>
                </c:pt>
                <c:pt idx="844">
                  <c:v>34.26</c:v>
                </c:pt>
                <c:pt idx="845">
                  <c:v>34.299999999999997</c:v>
                </c:pt>
                <c:pt idx="846">
                  <c:v>34.340000000000003</c:v>
                </c:pt>
                <c:pt idx="847">
                  <c:v>34.380000000000003</c:v>
                </c:pt>
                <c:pt idx="848">
                  <c:v>34.42</c:v>
                </c:pt>
                <c:pt idx="849">
                  <c:v>34.46</c:v>
                </c:pt>
                <c:pt idx="850">
                  <c:v>34.5</c:v>
                </c:pt>
                <c:pt idx="851">
                  <c:v>34.54</c:v>
                </c:pt>
                <c:pt idx="852">
                  <c:v>34.58</c:v>
                </c:pt>
                <c:pt idx="853">
                  <c:v>34.619999999999997</c:v>
                </c:pt>
                <c:pt idx="854">
                  <c:v>34.659999999999997</c:v>
                </c:pt>
                <c:pt idx="855">
                  <c:v>34.700000000000003</c:v>
                </c:pt>
                <c:pt idx="856">
                  <c:v>34.74</c:v>
                </c:pt>
                <c:pt idx="857">
                  <c:v>34.78</c:v>
                </c:pt>
                <c:pt idx="858">
                  <c:v>34.82</c:v>
                </c:pt>
                <c:pt idx="859">
                  <c:v>34.86</c:v>
                </c:pt>
                <c:pt idx="860">
                  <c:v>34.9</c:v>
                </c:pt>
                <c:pt idx="861">
                  <c:v>34.94</c:v>
                </c:pt>
                <c:pt idx="862">
                  <c:v>34.979999999999997</c:v>
                </c:pt>
                <c:pt idx="863">
                  <c:v>35.020000000000003</c:v>
                </c:pt>
                <c:pt idx="864">
                  <c:v>35.06</c:v>
                </c:pt>
                <c:pt idx="865">
                  <c:v>35.1</c:v>
                </c:pt>
                <c:pt idx="866">
                  <c:v>35.14</c:v>
                </c:pt>
                <c:pt idx="867">
                  <c:v>35.18</c:v>
                </c:pt>
                <c:pt idx="868">
                  <c:v>35.22</c:v>
                </c:pt>
                <c:pt idx="869">
                  <c:v>35.26</c:v>
                </c:pt>
                <c:pt idx="870">
                  <c:v>35.299999999999997</c:v>
                </c:pt>
                <c:pt idx="871">
                  <c:v>35.340000000000003</c:v>
                </c:pt>
                <c:pt idx="872">
                  <c:v>35.380000000000003</c:v>
                </c:pt>
                <c:pt idx="873">
                  <c:v>35.42</c:v>
                </c:pt>
                <c:pt idx="874">
                  <c:v>35.46</c:v>
                </c:pt>
                <c:pt idx="875">
                  <c:v>35.5</c:v>
                </c:pt>
                <c:pt idx="876">
                  <c:v>35.54</c:v>
                </c:pt>
                <c:pt idx="877">
                  <c:v>35.58</c:v>
                </c:pt>
                <c:pt idx="878">
                  <c:v>35.619999999999997</c:v>
                </c:pt>
                <c:pt idx="879">
                  <c:v>35.659999999999997</c:v>
                </c:pt>
                <c:pt idx="880">
                  <c:v>35.700000000000003</c:v>
                </c:pt>
                <c:pt idx="881">
                  <c:v>35.74</c:v>
                </c:pt>
                <c:pt idx="882">
                  <c:v>35.78</c:v>
                </c:pt>
                <c:pt idx="883">
                  <c:v>35.82</c:v>
                </c:pt>
                <c:pt idx="884">
                  <c:v>35.86</c:v>
                </c:pt>
                <c:pt idx="885">
                  <c:v>35.9</c:v>
                </c:pt>
                <c:pt idx="886">
                  <c:v>35.94</c:v>
                </c:pt>
                <c:pt idx="887">
                  <c:v>35.979999999999997</c:v>
                </c:pt>
                <c:pt idx="888">
                  <c:v>36.020000000000003</c:v>
                </c:pt>
                <c:pt idx="889">
                  <c:v>36.06</c:v>
                </c:pt>
                <c:pt idx="890">
                  <c:v>36.1</c:v>
                </c:pt>
                <c:pt idx="891">
                  <c:v>36.14</c:v>
                </c:pt>
                <c:pt idx="892">
                  <c:v>36.18</c:v>
                </c:pt>
                <c:pt idx="893">
                  <c:v>36.22</c:v>
                </c:pt>
                <c:pt idx="894">
                  <c:v>36.26</c:v>
                </c:pt>
                <c:pt idx="895">
                  <c:v>36.299999999999997</c:v>
                </c:pt>
                <c:pt idx="896">
                  <c:v>36.340000000000003</c:v>
                </c:pt>
                <c:pt idx="897">
                  <c:v>36.380000000000003</c:v>
                </c:pt>
                <c:pt idx="898">
                  <c:v>36.42</c:v>
                </c:pt>
                <c:pt idx="899">
                  <c:v>36.46</c:v>
                </c:pt>
                <c:pt idx="900">
                  <c:v>36.5</c:v>
                </c:pt>
                <c:pt idx="901">
                  <c:v>36.54</c:v>
                </c:pt>
                <c:pt idx="902">
                  <c:v>36.58</c:v>
                </c:pt>
                <c:pt idx="903">
                  <c:v>36.619999999999997</c:v>
                </c:pt>
                <c:pt idx="904">
                  <c:v>36.659999999999997</c:v>
                </c:pt>
                <c:pt idx="905">
                  <c:v>36.700000000000003</c:v>
                </c:pt>
                <c:pt idx="906">
                  <c:v>36.74</c:v>
                </c:pt>
                <c:pt idx="907">
                  <c:v>36.78</c:v>
                </c:pt>
                <c:pt idx="908">
                  <c:v>36.82</c:v>
                </c:pt>
                <c:pt idx="909">
                  <c:v>36.86</c:v>
                </c:pt>
                <c:pt idx="910">
                  <c:v>36.9</c:v>
                </c:pt>
                <c:pt idx="911">
                  <c:v>36.94</c:v>
                </c:pt>
                <c:pt idx="912">
                  <c:v>36.979999999999997</c:v>
                </c:pt>
                <c:pt idx="913">
                  <c:v>37.020000000000003</c:v>
                </c:pt>
                <c:pt idx="914">
                  <c:v>37.06</c:v>
                </c:pt>
                <c:pt idx="915">
                  <c:v>37.1</c:v>
                </c:pt>
                <c:pt idx="916">
                  <c:v>37.14</c:v>
                </c:pt>
                <c:pt idx="917">
                  <c:v>37.18</c:v>
                </c:pt>
                <c:pt idx="918">
                  <c:v>37.22</c:v>
                </c:pt>
                <c:pt idx="919">
                  <c:v>37.26</c:v>
                </c:pt>
                <c:pt idx="920">
                  <c:v>37.299999999999997</c:v>
                </c:pt>
                <c:pt idx="921">
                  <c:v>37.340000000000003</c:v>
                </c:pt>
                <c:pt idx="922">
                  <c:v>37.380000000000003</c:v>
                </c:pt>
                <c:pt idx="923">
                  <c:v>37.42</c:v>
                </c:pt>
                <c:pt idx="924">
                  <c:v>37.46</c:v>
                </c:pt>
                <c:pt idx="925">
                  <c:v>37.5</c:v>
                </c:pt>
                <c:pt idx="926">
                  <c:v>37.54</c:v>
                </c:pt>
                <c:pt idx="927">
                  <c:v>37.58</c:v>
                </c:pt>
                <c:pt idx="928">
                  <c:v>37.619999999999997</c:v>
                </c:pt>
                <c:pt idx="929">
                  <c:v>37.659999999999997</c:v>
                </c:pt>
                <c:pt idx="930">
                  <c:v>37.700000000000003</c:v>
                </c:pt>
                <c:pt idx="931">
                  <c:v>37.74</c:v>
                </c:pt>
                <c:pt idx="932">
                  <c:v>37.78</c:v>
                </c:pt>
                <c:pt idx="933">
                  <c:v>37.82</c:v>
                </c:pt>
                <c:pt idx="934">
                  <c:v>37.86</c:v>
                </c:pt>
                <c:pt idx="935">
                  <c:v>37.9</c:v>
                </c:pt>
                <c:pt idx="936">
                  <c:v>37.94</c:v>
                </c:pt>
                <c:pt idx="937">
                  <c:v>37.979999999999997</c:v>
                </c:pt>
                <c:pt idx="938">
                  <c:v>38.020000000000003</c:v>
                </c:pt>
                <c:pt idx="939">
                  <c:v>38.06</c:v>
                </c:pt>
                <c:pt idx="940">
                  <c:v>38.1</c:v>
                </c:pt>
                <c:pt idx="941">
                  <c:v>38.14</c:v>
                </c:pt>
                <c:pt idx="942">
                  <c:v>38.18</c:v>
                </c:pt>
                <c:pt idx="943">
                  <c:v>38.22</c:v>
                </c:pt>
                <c:pt idx="944">
                  <c:v>38.26</c:v>
                </c:pt>
                <c:pt idx="945">
                  <c:v>38.299999999999997</c:v>
                </c:pt>
                <c:pt idx="946">
                  <c:v>38.340000000000003</c:v>
                </c:pt>
                <c:pt idx="947">
                  <c:v>38.380000000000003</c:v>
                </c:pt>
                <c:pt idx="948">
                  <c:v>38.42</c:v>
                </c:pt>
                <c:pt idx="949">
                  <c:v>38.46</c:v>
                </c:pt>
                <c:pt idx="950">
                  <c:v>38.5</c:v>
                </c:pt>
                <c:pt idx="951">
                  <c:v>38.54</c:v>
                </c:pt>
                <c:pt idx="952">
                  <c:v>38.58</c:v>
                </c:pt>
                <c:pt idx="953">
                  <c:v>38.619999999999997</c:v>
                </c:pt>
                <c:pt idx="954">
                  <c:v>38.659999999999997</c:v>
                </c:pt>
                <c:pt idx="955">
                  <c:v>38.700000000000003</c:v>
                </c:pt>
                <c:pt idx="956">
                  <c:v>38.74</c:v>
                </c:pt>
                <c:pt idx="957">
                  <c:v>38.78</c:v>
                </c:pt>
                <c:pt idx="958">
                  <c:v>38.82</c:v>
                </c:pt>
                <c:pt idx="959">
                  <c:v>38.86</c:v>
                </c:pt>
                <c:pt idx="960">
                  <c:v>38.9</c:v>
                </c:pt>
                <c:pt idx="961">
                  <c:v>38.94</c:v>
                </c:pt>
                <c:pt idx="962">
                  <c:v>38.979999999999997</c:v>
                </c:pt>
                <c:pt idx="963">
                  <c:v>39.020000000000003</c:v>
                </c:pt>
                <c:pt idx="964">
                  <c:v>39.06</c:v>
                </c:pt>
                <c:pt idx="965">
                  <c:v>39.1</c:v>
                </c:pt>
                <c:pt idx="966">
                  <c:v>39.14</c:v>
                </c:pt>
                <c:pt idx="967">
                  <c:v>39.18</c:v>
                </c:pt>
                <c:pt idx="968">
                  <c:v>39.22</c:v>
                </c:pt>
                <c:pt idx="969">
                  <c:v>39.26</c:v>
                </c:pt>
                <c:pt idx="970">
                  <c:v>39.299999999999997</c:v>
                </c:pt>
                <c:pt idx="971">
                  <c:v>39.340000000000003</c:v>
                </c:pt>
                <c:pt idx="972">
                  <c:v>39.380000000000003</c:v>
                </c:pt>
                <c:pt idx="973">
                  <c:v>39.42</c:v>
                </c:pt>
                <c:pt idx="974">
                  <c:v>39.46</c:v>
                </c:pt>
                <c:pt idx="975">
                  <c:v>39.5</c:v>
                </c:pt>
                <c:pt idx="976">
                  <c:v>39.54</c:v>
                </c:pt>
                <c:pt idx="977">
                  <c:v>39.58</c:v>
                </c:pt>
                <c:pt idx="978">
                  <c:v>39.619999999999997</c:v>
                </c:pt>
                <c:pt idx="979">
                  <c:v>39.659999999999997</c:v>
                </c:pt>
                <c:pt idx="980">
                  <c:v>39.700000000000003</c:v>
                </c:pt>
                <c:pt idx="981">
                  <c:v>39.74</c:v>
                </c:pt>
                <c:pt idx="982">
                  <c:v>39.78</c:v>
                </c:pt>
                <c:pt idx="983">
                  <c:v>39.82</c:v>
                </c:pt>
                <c:pt idx="984">
                  <c:v>39.86</c:v>
                </c:pt>
                <c:pt idx="985">
                  <c:v>39.9</c:v>
                </c:pt>
                <c:pt idx="986">
                  <c:v>39.94</c:v>
                </c:pt>
                <c:pt idx="987">
                  <c:v>39.979999999999997</c:v>
                </c:pt>
                <c:pt idx="988">
                  <c:v>40.020000000000003</c:v>
                </c:pt>
                <c:pt idx="989">
                  <c:v>40.06</c:v>
                </c:pt>
                <c:pt idx="990">
                  <c:v>40.1</c:v>
                </c:pt>
                <c:pt idx="991">
                  <c:v>40.14</c:v>
                </c:pt>
                <c:pt idx="992">
                  <c:v>40.18</c:v>
                </c:pt>
                <c:pt idx="993">
                  <c:v>40.22</c:v>
                </c:pt>
                <c:pt idx="994">
                  <c:v>40.26</c:v>
                </c:pt>
                <c:pt idx="995">
                  <c:v>40.299999999999997</c:v>
                </c:pt>
                <c:pt idx="996">
                  <c:v>40.340000000000003</c:v>
                </c:pt>
                <c:pt idx="997">
                  <c:v>40.380000000000003</c:v>
                </c:pt>
                <c:pt idx="998">
                  <c:v>40.42</c:v>
                </c:pt>
                <c:pt idx="999">
                  <c:v>40.46</c:v>
                </c:pt>
                <c:pt idx="1000">
                  <c:v>40.5</c:v>
                </c:pt>
                <c:pt idx="1001">
                  <c:v>40.54</c:v>
                </c:pt>
                <c:pt idx="1002">
                  <c:v>40.58</c:v>
                </c:pt>
                <c:pt idx="1003">
                  <c:v>40.619999999999997</c:v>
                </c:pt>
                <c:pt idx="1004">
                  <c:v>40.659999999999997</c:v>
                </c:pt>
                <c:pt idx="1005">
                  <c:v>40.700000000000003</c:v>
                </c:pt>
                <c:pt idx="1006">
                  <c:v>40.74</c:v>
                </c:pt>
                <c:pt idx="1007">
                  <c:v>40.78</c:v>
                </c:pt>
                <c:pt idx="1008">
                  <c:v>40.82</c:v>
                </c:pt>
                <c:pt idx="1009">
                  <c:v>40.86</c:v>
                </c:pt>
                <c:pt idx="1010">
                  <c:v>40.9</c:v>
                </c:pt>
                <c:pt idx="1011">
                  <c:v>40.94</c:v>
                </c:pt>
                <c:pt idx="1012">
                  <c:v>40.98</c:v>
                </c:pt>
                <c:pt idx="1013">
                  <c:v>41.02</c:v>
                </c:pt>
                <c:pt idx="1014">
                  <c:v>41.06</c:v>
                </c:pt>
                <c:pt idx="1015">
                  <c:v>41.1</c:v>
                </c:pt>
                <c:pt idx="1016">
                  <c:v>41.14</c:v>
                </c:pt>
                <c:pt idx="1017">
                  <c:v>41.18</c:v>
                </c:pt>
                <c:pt idx="1018">
                  <c:v>41.22</c:v>
                </c:pt>
                <c:pt idx="1019">
                  <c:v>41.26</c:v>
                </c:pt>
                <c:pt idx="1020">
                  <c:v>41.3</c:v>
                </c:pt>
                <c:pt idx="1021">
                  <c:v>41.34</c:v>
                </c:pt>
                <c:pt idx="1022">
                  <c:v>41.38</c:v>
                </c:pt>
                <c:pt idx="1023">
                  <c:v>41.42</c:v>
                </c:pt>
                <c:pt idx="1024">
                  <c:v>41.46</c:v>
                </c:pt>
                <c:pt idx="1025">
                  <c:v>41.5</c:v>
                </c:pt>
                <c:pt idx="1026">
                  <c:v>41.54</c:v>
                </c:pt>
                <c:pt idx="1027">
                  <c:v>41.58</c:v>
                </c:pt>
                <c:pt idx="1028">
                  <c:v>41.62</c:v>
                </c:pt>
                <c:pt idx="1029">
                  <c:v>41.66</c:v>
                </c:pt>
                <c:pt idx="1030">
                  <c:v>41.7</c:v>
                </c:pt>
                <c:pt idx="1031">
                  <c:v>41.74</c:v>
                </c:pt>
                <c:pt idx="1032">
                  <c:v>41.78</c:v>
                </c:pt>
                <c:pt idx="1033">
                  <c:v>41.82</c:v>
                </c:pt>
                <c:pt idx="1034">
                  <c:v>41.86</c:v>
                </c:pt>
                <c:pt idx="1035">
                  <c:v>41.9</c:v>
                </c:pt>
                <c:pt idx="1036">
                  <c:v>41.94</c:v>
                </c:pt>
                <c:pt idx="1037">
                  <c:v>41.98</c:v>
                </c:pt>
                <c:pt idx="1038">
                  <c:v>42.02</c:v>
                </c:pt>
                <c:pt idx="1039">
                  <c:v>42.06</c:v>
                </c:pt>
                <c:pt idx="1040">
                  <c:v>42.1</c:v>
                </c:pt>
                <c:pt idx="1041">
                  <c:v>42.14</c:v>
                </c:pt>
                <c:pt idx="1042">
                  <c:v>42.18</c:v>
                </c:pt>
                <c:pt idx="1043">
                  <c:v>42.22</c:v>
                </c:pt>
                <c:pt idx="1044">
                  <c:v>42.26</c:v>
                </c:pt>
                <c:pt idx="1045">
                  <c:v>42.3</c:v>
                </c:pt>
                <c:pt idx="1046">
                  <c:v>42.34</c:v>
                </c:pt>
                <c:pt idx="1047">
                  <c:v>42.38</c:v>
                </c:pt>
                <c:pt idx="1048">
                  <c:v>42.42</c:v>
                </c:pt>
                <c:pt idx="1049">
                  <c:v>42.46</c:v>
                </c:pt>
                <c:pt idx="1050">
                  <c:v>42.5</c:v>
                </c:pt>
                <c:pt idx="1051">
                  <c:v>42.54</c:v>
                </c:pt>
                <c:pt idx="1052">
                  <c:v>42.58</c:v>
                </c:pt>
                <c:pt idx="1053">
                  <c:v>42.62</c:v>
                </c:pt>
                <c:pt idx="1054">
                  <c:v>42.66</c:v>
                </c:pt>
                <c:pt idx="1055">
                  <c:v>42.7</c:v>
                </c:pt>
                <c:pt idx="1056">
                  <c:v>42.74</c:v>
                </c:pt>
                <c:pt idx="1057">
                  <c:v>42.78</c:v>
                </c:pt>
                <c:pt idx="1058">
                  <c:v>42.82</c:v>
                </c:pt>
                <c:pt idx="1059">
                  <c:v>42.86</c:v>
                </c:pt>
                <c:pt idx="1060">
                  <c:v>42.9</c:v>
                </c:pt>
                <c:pt idx="1061">
                  <c:v>42.94</c:v>
                </c:pt>
                <c:pt idx="1062">
                  <c:v>42.98</c:v>
                </c:pt>
                <c:pt idx="1063">
                  <c:v>43.02</c:v>
                </c:pt>
                <c:pt idx="1064">
                  <c:v>43.06</c:v>
                </c:pt>
                <c:pt idx="1065">
                  <c:v>43.1</c:v>
                </c:pt>
                <c:pt idx="1066">
                  <c:v>43.14</c:v>
                </c:pt>
                <c:pt idx="1067">
                  <c:v>43.18</c:v>
                </c:pt>
                <c:pt idx="1068">
                  <c:v>43.22</c:v>
                </c:pt>
                <c:pt idx="1069">
                  <c:v>43.26</c:v>
                </c:pt>
                <c:pt idx="1070">
                  <c:v>43.3</c:v>
                </c:pt>
                <c:pt idx="1071">
                  <c:v>43.34</c:v>
                </c:pt>
                <c:pt idx="1072">
                  <c:v>43.38</c:v>
                </c:pt>
                <c:pt idx="1073">
                  <c:v>43.42</c:v>
                </c:pt>
                <c:pt idx="1074">
                  <c:v>43.46</c:v>
                </c:pt>
                <c:pt idx="1075">
                  <c:v>43.5</c:v>
                </c:pt>
                <c:pt idx="1076">
                  <c:v>43.54</c:v>
                </c:pt>
                <c:pt idx="1077">
                  <c:v>43.58</c:v>
                </c:pt>
                <c:pt idx="1078">
                  <c:v>43.62</c:v>
                </c:pt>
                <c:pt idx="1079">
                  <c:v>43.66</c:v>
                </c:pt>
                <c:pt idx="1080">
                  <c:v>43.7</c:v>
                </c:pt>
                <c:pt idx="1081">
                  <c:v>43.74</c:v>
                </c:pt>
                <c:pt idx="1082">
                  <c:v>43.78</c:v>
                </c:pt>
                <c:pt idx="1083">
                  <c:v>43.82</c:v>
                </c:pt>
                <c:pt idx="1084">
                  <c:v>43.86</c:v>
                </c:pt>
                <c:pt idx="1085">
                  <c:v>43.9</c:v>
                </c:pt>
                <c:pt idx="1086">
                  <c:v>43.94</c:v>
                </c:pt>
                <c:pt idx="1087">
                  <c:v>43.98</c:v>
                </c:pt>
                <c:pt idx="1088">
                  <c:v>44.02</c:v>
                </c:pt>
                <c:pt idx="1089">
                  <c:v>44.06</c:v>
                </c:pt>
                <c:pt idx="1090">
                  <c:v>44.1</c:v>
                </c:pt>
                <c:pt idx="1091">
                  <c:v>44.14</c:v>
                </c:pt>
                <c:pt idx="1092">
                  <c:v>44.18</c:v>
                </c:pt>
                <c:pt idx="1093">
                  <c:v>44.22</c:v>
                </c:pt>
                <c:pt idx="1094">
                  <c:v>44.26</c:v>
                </c:pt>
                <c:pt idx="1095">
                  <c:v>44.3</c:v>
                </c:pt>
                <c:pt idx="1096">
                  <c:v>44.34</c:v>
                </c:pt>
                <c:pt idx="1097">
                  <c:v>44.38</c:v>
                </c:pt>
                <c:pt idx="1098">
                  <c:v>44.42</c:v>
                </c:pt>
                <c:pt idx="1099">
                  <c:v>44.46</c:v>
                </c:pt>
                <c:pt idx="1100">
                  <c:v>44.5</c:v>
                </c:pt>
                <c:pt idx="1101">
                  <c:v>44.54</c:v>
                </c:pt>
                <c:pt idx="1102">
                  <c:v>44.58</c:v>
                </c:pt>
                <c:pt idx="1103">
                  <c:v>44.62</c:v>
                </c:pt>
                <c:pt idx="1104">
                  <c:v>44.66</c:v>
                </c:pt>
                <c:pt idx="1105">
                  <c:v>44.7</c:v>
                </c:pt>
                <c:pt idx="1106">
                  <c:v>44.74</c:v>
                </c:pt>
                <c:pt idx="1107">
                  <c:v>44.78</c:v>
                </c:pt>
                <c:pt idx="1108">
                  <c:v>44.82</c:v>
                </c:pt>
                <c:pt idx="1109">
                  <c:v>44.86</c:v>
                </c:pt>
                <c:pt idx="1110">
                  <c:v>44.9</c:v>
                </c:pt>
                <c:pt idx="1111">
                  <c:v>44.94</c:v>
                </c:pt>
                <c:pt idx="1112">
                  <c:v>44.98</c:v>
                </c:pt>
                <c:pt idx="1113">
                  <c:v>45.02</c:v>
                </c:pt>
                <c:pt idx="1114">
                  <c:v>45.06</c:v>
                </c:pt>
                <c:pt idx="1115">
                  <c:v>45.1</c:v>
                </c:pt>
                <c:pt idx="1116">
                  <c:v>45.14</c:v>
                </c:pt>
                <c:pt idx="1117">
                  <c:v>45.18</c:v>
                </c:pt>
                <c:pt idx="1118">
                  <c:v>45.22</c:v>
                </c:pt>
                <c:pt idx="1119">
                  <c:v>45.26</c:v>
                </c:pt>
                <c:pt idx="1120">
                  <c:v>45.3</c:v>
                </c:pt>
                <c:pt idx="1121">
                  <c:v>45.34</c:v>
                </c:pt>
                <c:pt idx="1122">
                  <c:v>45.38</c:v>
                </c:pt>
                <c:pt idx="1123">
                  <c:v>45.42</c:v>
                </c:pt>
                <c:pt idx="1124">
                  <c:v>45.46</c:v>
                </c:pt>
                <c:pt idx="1125">
                  <c:v>45.5</c:v>
                </c:pt>
                <c:pt idx="1126">
                  <c:v>45.54</c:v>
                </c:pt>
                <c:pt idx="1127">
                  <c:v>45.58</c:v>
                </c:pt>
                <c:pt idx="1128">
                  <c:v>45.62</c:v>
                </c:pt>
                <c:pt idx="1129">
                  <c:v>45.66</c:v>
                </c:pt>
                <c:pt idx="1130">
                  <c:v>45.7</c:v>
                </c:pt>
                <c:pt idx="1131">
                  <c:v>45.74</c:v>
                </c:pt>
                <c:pt idx="1132">
                  <c:v>45.78</c:v>
                </c:pt>
                <c:pt idx="1133">
                  <c:v>45.82</c:v>
                </c:pt>
                <c:pt idx="1134">
                  <c:v>45.86</c:v>
                </c:pt>
                <c:pt idx="1135">
                  <c:v>45.9</c:v>
                </c:pt>
                <c:pt idx="1136">
                  <c:v>45.94</c:v>
                </c:pt>
                <c:pt idx="1137">
                  <c:v>45.98</c:v>
                </c:pt>
                <c:pt idx="1138">
                  <c:v>46.02</c:v>
                </c:pt>
                <c:pt idx="1139">
                  <c:v>46.06</c:v>
                </c:pt>
                <c:pt idx="1140">
                  <c:v>46.1</c:v>
                </c:pt>
                <c:pt idx="1141">
                  <c:v>46.14</c:v>
                </c:pt>
                <c:pt idx="1142">
                  <c:v>46.18</c:v>
                </c:pt>
                <c:pt idx="1143">
                  <c:v>46.22</c:v>
                </c:pt>
                <c:pt idx="1144">
                  <c:v>46.26</c:v>
                </c:pt>
                <c:pt idx="1145">
                  <c:v>46.3</c:v>
                </c:pt>
                <c:pt idx="1146">
                  <c:v>46.34</c:v>
                </c:pt>
                <c:pt idx="1147">
                  <c:v>46.38</c:v>
                </c:pt>
                <c:pt idx="1148">
                  <c:v>46.42</c:v>
                </c:pt>
                <c:pt idx="1149">
                  <c:v>46.46</c:v>
                </c:pt>
                <c:pt idx="1150">
                  <c:v>46.5</c:v>
                </c:pt>
                <c:pt idx="1151">
                  <c:v>46.54</c:v>
                </c:pt>
                <c:pt idx="1152">
                  <c:v>46.58</c:v>
                </c:pt>
                <c:pt idx="1153">
                  <c:v>46.62</c:v>
                </c:pt>
                <c:pt idx="1154">
                  <c:v>46.66</c:v>
                </c:pt>
                <c:pt idx="1155">
                  <c:v>46.7</c:v>
                </c:pt>
                <c:pt idx="1156">
                  <c:v>46.74</c:v>
                </c:pt>
                <c:pt idx="1157">
                  <c:v>46.78</c:v>
                </c:pt>
                <c:pt idx="1158">
                  <c:v>46.82</c:v>
                </c:pt>
                <c:pt idx="1159">
                  <c:v>46.86</c:v>
                </c:pt>
                <c:pt idx="1160">
                  <c:v>46.9</c:v>
                </c:pt>
                <c:pt idx="1161">
                  <c:v>46.94</c:v>
                </c:pt>
                <c:pt idx="1162">
                  <c:v>46.98</c:v>
                </c:pt>
                <c:pt idx="1163">
                  <c:v>47.02</c:v>
                </c:pt>
                <c:pt idx="1164">
                  <c:v>47.06</c:v>
                </c:pt>
                <c:pt idx="1165">
                  <c:v>47.1</c:v>
                </c:pt>
                <c:pt idx="1166">
                  <c:v>47.14</c:v>
                </c:pt>
                <c:pt idx="1167">
                  <c:v>47.18</c:v>
                </c:pt>
                <c:pt idx="1168">
                  <c:v>47.22</c:v>
                </c:pt>
                <c:pt idx="1169">
                  <c:v>47.26</c:v>
                </c:pt>
                <c:pt idx="1170">
                  <c:v>47.3</c:v>
                </c:pt>
                <c:pt idx="1171">
                  <c:v>47.34</c:v>
                </c:pt>
                <c:pt idx="1172">
                  <c:v>47.38</c:v>
                </c:pt>
                <c:pt idx="1173">
                  <c:v>47.42</c:v>
                </c:pt>
                <c:pt idx="1174">
                  <c:v>47.46</c:v>
                </c:pt>
                <c:pt idx="1175">
                  <c:v>47.5</c:v>
                </c:pt>
                <c:pt idx="1176">
                  <c:v>47.54</c:v>
                </c:pt>
                <c:pt idx="1177">
                  <c:v>47.58</c:v>
                </c:pt>
                <c:pt idx="1178">
                  <c:v>47.62</c:v>
                </c:pt>
                <c:pt idx="1179">
                  <c:v>47.66</c:v>
                </c:pt>
                <c:pt idx="1180">
                  <c:v>47.7</c:v>
                </c:pt>
                <c:pt idx="1181">
                  <c:v>47.74</c:v>
                </c:pt>
                <c:pt idx="1182">
                  <c:v>47.78</c:v>
                </c:pt>
                <c:pt idx="1183">
                  <c:v>47.82</c:v>
                </c:pt>
                <c:pt idx="1184">
                  <c:v>47.86</c:v>
                </c:pt>
                <c:pt idx="1185">
                  <c:v>47.9</c:v>
                </c:pt>
                <c:pt idx="1186">
                  <c:v>47.94</c:v>
                </c:pt>
                <c:pt idx="1187">
                  <c:v>47.98</c:v>
                </c:pt>
                <c:pt idx="1188">
                  <c:v>48.02</c:v>
                </c:pt>
                <c:pt idx="1189">
                  <c:v>48.06</c:v>
                </c:pt>
                <c:pt idx="1190">
                  <c:v>48.1</c:v>
                </c:pt>
                <c:pt idx="1191">
                  <c:v>48.14</c:v>
                </c:pt>
                <c:pt idx="1192">
                  <c:v>48.18</c:v>
                </c:pt>
                <c:pt idx="1193">
                  <c:v>48.22</c:v>
                </c:pt>
                <c:pt idx="1194">
                  <c:v>48.26</c:v>
                </c:pt>
                <c:pt idx="1195">
                  <c:v>48.3</c:v>
                </c:pt>
                <c:pt idx="1196">
                  <c:v>48.34</c:v>
                </c:pt>
                <c:pt idx="1197">
                  <c:v>48.38</c:v>
                </c:pt>
                <c:pt idx="1198">
                  <c:v>48.42</c:v>
                </c:pt>
                <c:pt idx="1199">
                  <c:v>48.46</c:v>
                </c:pt>
                <c:pt idx="1200">
                  <c:v>48.5</c:v>
                </c:pt>
                <c:pt idx="1201">
                  <c:v>48.54</c:v>
                </c:pt>
                <c:pt idx="1202">
                  <c:v>48.58</c:v>
                </c:pt>
                <c:pt idx="1203">
                  <c:v>48.62</c:v>
                </c:pt>
                <c:pt idx="1204">
                  <c:v>48.66</c:v>
                </c:pt>
                <c:pt idx="1205">
                  <c:v>48.7</c:v>
                </c:pt>
                <c:pt idx="1206">
                  <c:v>48.74</c:v>
                </c:pt>
                <c:pt idx="1207">
                  <c:v>48.78</c:v>
                </c:pt>
                <c:pt idx="1208">
                  <c:v>48.82</c:v>
                </c:pt>
                <c:pt idx="1209">
                  <c:v>48.86</c:v>
                </c:pt>
                <c:pt idx="1210">
                  <c:v>48.9</c:v>
                </c:pt>
                <c:pt idx="1211">
                  <c:v>48.94</c:v>
                </c:pt>
                <c:pt idx="1212">
                  <c:v>48.98</c:v>
                </c:pt>
                <c:pt idx="1213">
                  <c:v>49.02</c:v>
                </c:pt>
                <c:pt idx="1214">
                  <c:v>49.06</c:v>
                </c:pt>
                <c:pt idx="1215">
                  <c:v>49.1</c:v>
                </c:pt>
                <c:pt idx="1216">
                  <c:v>49.14</c:v>
                </c:pt>
                <c:pt idx="1217">
                  <c:v>49.18</c:v>
                </c:pt>
                <c:pt idx="1218">
                  <c:v>49.22</c:v>
                </c:pt>
                <c:pt idx="1219">
                  <c:v>49.26</c:v>
                </c:pt>
                <c:pt idx="1220">
                  <c:v>49.3</c:v>
                </c:pt>
                <c:pt idx="1221">
                  <c:v>49.34</c:v>
                </c:pt>
                <c:pt idx="1222">
                  <c:v>49.38</c:v>
                </c:pt>
                <c:pt idx="1223">
                  <c:v>49.42</c:v>
                </c:pt>
                <c:pt idx="1224">
                  <c:v>49.46</c:v>
                </c:pt>
                <c:pt idx="1225">
                  <c:v>49.5</c:v>
                </c:pt>
                <c:pt idx="1226">
                  <c:v>49.54</c:v>
                </c:pt>
                <c:pt idx="1227">
                  <c:v>49.58</c:v>
                </c:pt>
                <c:pt idx="1228">
                  <c:v>49.62</c:v>
                </c:pt>
                <c:pt idx="1229">
                  <c:v>49.66</c:v>
                </c:pt>
                <c:pt idx="1230">
                  <c:v>49.7</c:v>
                </c:pt>
                <c:pt idx="1231">
                  <c:v>49.74</c:v>
                </c:pt>
                <c:pt idx="1232">
                  <c:v>49.78</c:v>
                </c:pt>
                <c:pt idx="1233">
                  <c:v>49.82</c:v>
                </c:pt>
                <c:pt idx="1234">
                  <c:v>49.86</c:v>
                </c:pt>
                <c:pt idx="1235">
                  <c:v>49.9</c:v>
                </c:pt>
                <c:pt idx="1236">
                  <c:v>49.94</c:v>
                </c:pt>
                <c:pt idx="1237">
                  <c:v>49.98</c:v>
                </c:pt>
                <c:pt idx="1238">
                  <c:v>50.02</c:v>
                </c:pt>
                <c:pt idx="1239">
                  <c:v>50.06</c:v>
                </c:pt>
                <c:pt idx="1240">
                  <c:v>50.1</c:v>
                </c:pt>
                <c:pt idx="1241">
                  <c:v>50.14</c:v>
                </c:pt>
                <c:pt idx="1242">
                  <c:v>50.18</c:v>
                </c:pt>
                <c:pt idx="1243">
                  <c:v>50.22</c:v>
                </c:pt>
                <c:pt idx="1244">
                  <c:v>50.26</c:v>
                </c:pt>
                <c:pt idx="1245">
                  <c:v>50.3</c:v>
                </c:pt>
                <c:pt idx="1246">
                  <c:v>50.34</c:v>
                </c:pt>
                <c:pt idx="1247">
                  <c:v>50.38</c:v>
                </c:pt>
                <c:pt idx="1248">
                  <c:v>50.42</c:v>
                </c:pt>
                <c:pt idx="1249">
                  <c:v>50.46</c:v>
                </c:pt>
                <c:pt idx="1250">
                  <c:v>50.5</c:v>
                </c:pt>
                <c:pt idx="1251">
                  <c:v>50.54</c:v>
                </c:pt>
                <c:pt idx="1252">
                  <c:v>50.58</c:v>
                </c:pt>
                <c:pt idx="1253">
                  <c:v>50.62</c:v>
                </c:pt>
                <c:pt idx="1254">
                  <c:v>50.66</c:v>
                </c:pt>
                <c:pt idx="1255">
                  <c:v>50.7</c:v>
                </c:pt>
                <c:pt idx="1256">
                  <c:v>50.74</c:v>
                </c:pt>
                <c:pt idx="1257">
                  <c:v>50.78</c:v>
                </c:pt>
                <c:pt idx="1258">
                  <c:v>50.82</c:v>
                </c:pt>
                <c:pt idx="1259">
                  <c:v>50.86</c:v>
                </c:pt>
                <c:pt idx="1260">
                  <c:v>50.9</c:v>
                </c:pt>
                <c:pt idx="1261">
                  <c:v>50.94</c:v>
                </c:pt>
                <c:pt idx="1262">
                  <c:v>50.98</c:v>
                </c:pt>
                <c:pt idx="1263">
                  <c:v>51.02</c:v>
                </c:pt>
                <c:pt idx="1264">
                  <c:v>51.06</c:v>
                </c:pt>
                <c:pt idx="1265">
                  <c:v>51.1</c:v>
                </c:pt>
                <c:pt idx="1266">
                  <c:v>51.14</c:v>
                </c:pt>
                <c:pt idx="1267">
                  <c:v>51.18</c:v>
                </c:pt>
                <c:pt idx="1268">
                  <c:v>51.22</c:v>
                </c:pt>
                <c:pt idx="1269">
                  <c:v>51.26</c:v>
                </c:pt>
                <c:pt idx="1270">
                  <c:v>51.3</c:v>
                </c:pt>
                <c:pt idx="1271">
                  <c:v>51.34</c:v>
                </c:pt>
                <c:pt idx="1272">
                  <c:v>51.38</c:v>
                </c:pt>
                <c:pt idx="1273">
                  <c:v>51.42</c:v>
                </c:pt>
                <c:pt idx="1274">
                  <c:v>51.46</c:v>
                </c:pt>
                <c:pt idx="1275">
                  <c:v>51.5</c:v>
                </c:pt>
                <c:pt idx="1276">
                  <c:v>51.54</c:v>
                </c:pt>
                <c:pt idx="1277">
                  <c:v>51.58</c:v>
                </c:pt>
                <c:pt idx="1278">
                  <c:v>51.62</c:v>
                </c:pt>
                <c:pt idx="1279">
                  <c:v>51.66</c:v>
                </c:pt>
                <c:pt idx="1280">
                  <c:v>51.7</c:v>
                </c:pt>
                <c:pt idx="1281">
                  <c:v>51.74</c:v>
                </c:pt>
                <c:pt idx="1282">
                  <c:v>51.78</c:v>
                </c:pt>
                <c:pt idx="1283">
                  <c:v>51.82</c:v>
                </c:pt>
                <c:pt idx="1284">
                  <c:v>51.86</c:v>
                </c:pt>
                <c:pt idx="1285">
                  <c:v>51.9</c:v>
                </c:pt>
                <c:pt idx="1286">
                  <c:v>51.94</c:v>
                </c:pt>
                <c:pt idx="1287">
                  <c:v>51.98</c:v>
                </c:pt>
                <c:pt idx="1288">
                  <c:v>52.02</c:v>
                </c:pt>
                <c:pt idx="1289">
                  <c:v>52.06</c:v>
                </c:pt>
                <c:pt idx="1290">
                  <c:v>52.1</c:v>
                </c:pt>
                <c:pt idx="1291">
                  <c:v>52.14</c:v>
                </c:pt>
                <c:pt idx="1292">
                  <c:v>52.18</c:v>
                </c:pt>
                <c:pt idx="1293">
                  <c:v>52.22</c:v>
                </c:pt>
                <c:pt idx="1294">
                  <c:v>52.26</c:v>
                </c:pt>
                <c:pt idx="1295">
                  <c:v>52.3</c:v>
                </c:pt>
                <c:pt idx="1296">
                  <c:v>52.34</c:v>
                </c:pt>
                <c:pt idx="1297">
                  <c:v>52.38</c:v>
                </c:pt>
                <c:pt idx="1298">
                  <c:v>52.42</c:v>
                </c:pt>
                <c:pt idx="1299">
                  <c:v>52.46</c:v>
                </c:pt>
                <c:pt idx="1300">
                  <c:v>52.5</c:v>
                </c:pt>
                <c:pt idx="1301">
                  <c:v>52.54</c:v>
                </c:pt>
                <c:pt idx="1302">
                  <c:v>52.58</c:v>
                </c:pt>
                <c:pt idx="1303">
                  <c:v>52.62</c:v>
                </c:pt>
                <c:pt idx="1304">
                  <c:v>52.66</c:v>
                </c:pt>
                <c:pt idx="1305">
                  <c:v>52.7</c:v>
                </c:pt>
                <c:pt idx="1306">
                  <c:v>52.74</c:v>
                </c:pt>
                <c:pt idx="1307">
                  <c:v>52.78</c:v>
                </c:pt>
                <c:pt idx="1308">
                  <c:v>52.82</c:v>
                </c:pt>
                <c:pt idx="1309">
                  <c:v>52.86</c:v>
                </c:pt>
                <c:pt idx="1310">
                  <c:v>52.9</c:v>
                </c:pt>
                <c:pt idx="1311">
                  <c:v>52.94</c:v>
                </c:pt>
                <c:pt idx="1312">
                  <c:v>52.98</c:v>
                </c:pt>
                <c:pt idx="1313">
                  <c:v>53.02</c:v>
                </c:pt>
                <c:pt idx="1314">
                  <c:v>53.06</c:v>
                </c:pt>
                <c:pt idx="1315">
                  <c:v>53.1</c:v>
                </c:pt>
                <c:pt idx="1316">
                  <c:v>53.14</c:v>
                </c:pt>
                <c:pt idx="1317">
                  <c:v>53.18</c:v>
                </c:pt>
                <c:pt idx="1318">
                  <c:v>53.22</c:v>
                </c:pt>
                <c:pt idx="1319">
                  <c:v>53.26</c:v>
                </c:pt>
                <c:pt idx="1320">
                  <c:v>53.3</c:v>
                </c:pt>
                <c:pt idx="1321">
                  <c:v>53.34</c:v>
                </c:pt>
                <c:pt idx="1322">
                  <c:v>53.38</c:v>
                </c:pt>
                <c:pt idx="1323">
                  <c:v>53.42</c:v>
                </c:pt>
                <c:pt idx="1324">
                  <c:v>53.46</c:v>
                </c:pt>
                <c:pt idx="1325">
                  <c:v>53.5</c:v>
                </c:pt>
                <c:pt idx="1326">
                  <c:v>53.54</c:v>
                </c:pt>
                <c:pt idx="1327">
                  <c:v>53.58</c:v>
                </c:pt>
                <c:pt idx="1328">
                  <c:v>53.62</c:v>
                </c:pt>
                <c:pt idx="1329">
                  <c:v>53.66</c:v>
                </c:pt>
                <c:pt idx="1330">
                  <c:v>53.7</c:v>
                </c:pt>
                <c:pt idx="1331">
                  <c:v>53.74</c:v>
                </c:pt>
                <c:pt idx="1332">
                  <c:v>53.78</c:v>
                </c:pt>
                <c:pt idx="1333">
                  <c:v>53.82</c:v>
                </c:pt>
                <c:pt idx="1334">
                  <c:v>53.86</c:v>
                </c:pt>
                <c:pt idx="1335">
                  <c:v>53.9</c:v>
                </c:pt>
                <c:pt idx="1336">
                  <c:v>53.94</c:v>
                </c:pt>
                <c:pt idx="1337">
                  <c:v>53.98</c:v>
                </c:pt>
                <c:pt idx="1338">
                  <c:v>54.02</c:v>
                </c:pt>
                <c:pt idx="1339">
                  <c:v>54.06</c:v>
                </c:pt>
                <c:pt idx="1340">
                  <c:v>54.1</c:v>
                </c:pt>
                <c:pt idx="1341">
                  <c:v>54.14</c:v>
                </c:pt>
                <c:pt idx="1342">
                  <c:v>54.18</c:v>
                </c:pt>
                <c:pt idx="1343">
                  <c:v>54.22</c:v>
                </c:pt>
                <c:pt idx="1344">
                  <c:v>54.26</c:v>
                </c:pt>
                <c:pt idx="1345">
                  <c:v>54.3</c:v>
                </c:pt>
                <c:pt idx="1346">
                  <c:v>54.34</c:v>
                </c:pt>
                <c:pt idx="1347">
                  <c:v>54.38</c:v>
                </c:pt>
                <c:pt idx="1348">
                  <c:v>54.42</c:v>
                </c:pt>
                <c:pt idx="1349">
                  <c:v>54.46</c:v>
                </c:pt>
                <c:pt idx="1350">
                  <c:v>54.5</c:v>
                </c:pt>
                <c:pt idx="1351">
                  <c:v>54.54</c:v>
                </c:pt>
                <c:pt idx="1352">
                  <c:v>54.58</c:v>
                </c:pt>
                <c:pt idx="1353">
                  <c:v>54.62</c:v>
                </c:pt>
                <c:pt idx="1354">
                  <c:v>54.66</c:v>
                </c:pt>
                <c:pt idx="1355">
                  <c:v>54.7</c:v>
                </c:pt>
                <c:pt idx="1356">
                  <c:v>54.74</c:v>
                </c:pt>
                <c:pt idx="1357">
                  <c:v>54.78</c:v>
                </c:pt>
                <c:pt idx="1358">
                  <c:v>54.82</c:v>
                </c:pt>
                <c:pt idx="1359">
                  <c:v>54.86</c:v>
                </c:pt>
                <c:pt idx="1360">
                  <c:v>54.9</c:v>
                </c:pt>
                <c:pt idx="1361">
                  <c:v>54.94</c:v>
                </c:pt>
                <c:pt idx="1362">
                  <c:v>54.98</c:v>
                </c:pt>
                <c:pt idx="1363">
                  <c:v>55.02</c:v>
                </c:pt>
                <c:pt idx="1364">
                  <c:v>55.06</c:v>
                </c:pt>
                <c:pt idx="1365">
                  <c:v>55.1</c:v>
                </c:pt>
                <c:pt idx="1366">
                  <c:v>55.14</c:v>
                </c:pt>
                <c:pt idx="1367">
                  <c:v>55.18</c:v>
                </c:pt>
                <c:pt idx="1368">
                  <c:v>55.22</c:v>
                </c:pt>
                <c:pt idx="1369">
                  <c:v>55.26</c:v>
                </c:pt>
                <c:pt idx="1370">
                  <c:v>55.3</c:v>
                </c:pt>
                <c:pt idx="1371">
                  <c:v>55.34</c:v>
                </c:pt>
                <c:pt idx="1372">
                  <c:v>55.38</c:v>
                </c:pt>
                <c:pt idx="1373">
                  <c:v>55.42</c:v>
                </c:pt>
                <c:pt idx="1374">
                  <c:v>55.46</c:v>
                </c:pt>
                <c:pt idx="1375">
                  <c:v>55.5</c:v>
                </c:pt>
                <c:pt idx="1376">
                  <c:v>55.54</c:v>
                </c:pt>
                <c:pt idx="1377">
                  <c:v>55.58</c:v>
                </c:pt>
                <c:pt idx="1378">
                  <c:v>55.62</c:v>
                </c:pt>
                <c:pt idx="1379">
                  <c:v>55.66</c:v>
                </c:pt>
                <c:pt idx="1380">
                  <c:v>55.7</c:v>
                </c:pt>
                <c:pt idx="1381">
                  <c:v>55.74</c:v>
                </c:pt>
                <c:pt idx="1382">
                  <c:v>55.78</c:v>
                </c:pt>
                <c:pt idx="1383">
                  <c:v>55.82</c:v>
                </c:pt>
                <c:pt idx="1384">
                  <c:v>55.86</c:v>
                </c:pt>
                <c:pt idx="1385">
                  <c:v>55.9</c:v>
                </c:pt>
                <c:pt idx="1386">
                  <c:v>55.94</c:v>
                </c:pt>
                <c:pt idx="1387">
                  <c:v>55.98</c:v>
                </c:pt>
                <c:pt idx="1388">
                  <c:v>56.02</c:v>
                </c:pt>
                <c:pt idx="1389">
                  <c:v>56.06</c:v>
                </c:pt>
                <c:pt idx="1390">
                  <c:v>56.1</c:v>
                </c:pt>
                <c:pt idx="1391">
                  <c:v>56.14</c:v>
                </c:pt>
                <c:pt idx="1392">
                  <c:v>56.18</c:v>
                </c:pt>
                <c:pt idx="1393">
                  <c:v>56.22</c:v>
                </c:pt>
                <c:pt idx="1394">
                  <c:v>56.26</c:v>
                </c:pt>
                <c:pt idx="1395">
                  <c:v>56.3</c:v>
                </c:pt>
                <c:pt idx="1396">
                  <c:v>56.34</c:v>
                </c:pt>
                <c:pt idx="1397">
                  <c:v>56.38</c:v>
                </c:pt>
                <c:pt idx="1398">
                  <c:v>56.42</c:v>
                </c:pt>
                <c:pt idx="1399">
                  <c:v>56.46</c:v>
                </c:pt>
                <c:pt idx="1400">
                  <c:v>56.5</c:v>
                </c:pt>
                <c:pt idx="1401">
                  <c:v>56.54</c:v>
                </c:pt>
                <c:pt idx="1402">
                  <c:v>56.58</c:v>
                </c:pt>
                <c:pt idx="1403">
                  <c:v>56.62</c:v>
                </c:pt>
                <c:pt idx="1404">
                  <c:v>56.66</c:v>
                </c:pt>
                <c:pt idx="1405">
                  <c:v>56.7</c:v>
                </c:pt>
                <c:pt idx="1406">
                  <c:v>56.74</c:v>
                </c:pt>
                <c:pt idx="1407">
                  <c:v>56.78</c:v>
                </c:pt>
                <c:pt idx="1408">
                  <c:v>56.82</c:v>
                </c:pt>
                <c:pt idx="1409">
                  <c:v>56.86</c:v>
                </c:pt>
                <c:pt idx="1410">
                  <c:v>56.9</c:v>
                </c:pt>
                <c:pt idx="1411">
                  <c:v>56.94</c:v>
                </c:pt>
                <c:pt idx="1412">
                  <c:v>56.98</c:v>
                </c:pt>
                <c:pt idx="1413">
                  <c:v>57.02</c:v>
                </c:pt>
                <c:pt idx="1414">
                  <c:v>57.06</c:v>
                </c:pt>
                <c:pt idx="1415">
                  <c:v>57.1</c:v>
                </c:pt>
                <c:pt idx="1416">
                  <c:v>57.14</c:v>
                </c:pt>
                <c:pt idx="1417">
                  <c:v>57.18</c:v>
                </c:pt>
                <c:pt idx="1418">
                  <c:v>57.22</c:v>
                </c:pt>
                <c:pt idx="1419">
                  <c:v>57.26</c:v>
                </c:pt>
                <c:pt idx="1420">
                  <c:v>57.3</c:v>
                </c:pt>
                <c:pt idx="1421">
                  <c:v>57.34</c:v>
                </c:pt>
                <c:pt idx="1422">
                  <c:v>57.38</c:v>
                </c:pt>
                <c:pt idx="1423">
                  <c:v>57.42</c:v>
                </c:pt>
                <c:pt idx="1424">
                  <c:v>57.46</c:v>
                </c:pt>
                <c:pt idx="1425">
                  <c:v>57.5</c:v>
                </c:pt>
                <c:pt idx="1426">
                  <c:v>57.54</c:v>
                </c:pt>
                <c:pt idx="1427">
                  <c:v>57.58</c:v>
                </c:pt>
                <c:pt idx="1428">
                  <c:v>57.62</c:v>
                </c:pt>
                <c:pt idx="1429">
                  <c:v>57.66</c:v>
                </c:pt>
                <c:pt idx="1430">
                  <c:v>57.7</c:v>
                </c:pt>
                <c:pt idx="1431">
                  <c:v>57.74</c:v>
                </c:pt>
                <c:pt idx="1432">
                  <c:v>57.78</c:v>
                </c:pt>
                <c:pt idx="1433">
                  <c:v>57.82</c:v>
                </c:pt>
                <c:pt idx="1434">
                  <c:v>57.86</c:v>
                </c:pt>
                <c:pt idx="1435">
                  <c:v>57.9</c:v>
                </c:pt>
                <c:pt idx="1436">
                  <c:v>57.94</c:v>
                </c:pt>
                <c:pt idx="1437">
                  <c:v>57.98</c:v>
                </c:pt>
                <c:pt idx="1438">
                  <c:v>58.02</c:v>
                </c:pt>
                <c:pt idx="1439">
                  <c:v>58.06</c:v>
                </c:pt>
                <c:pt idx="1440">
                  <c:v>58.1</c:v>
                </c:pt>
                <c:pt idx="1441">
                  <c:v>58.14</c:v>
                </c:pt>
                <c:pt idx="1442">
                  <c:v>58.18</c:v>
                </c:pt>
                <c:pt idx="1443">
                  <c:v>58.22</c:v>
                </c:pt>
                <c:pt idx="1444">
                  <c:v>58.26</c:v>
                </c:pt>
                <c:pt idx="1445">
                  <c:v>58.3</c:v>
                </c:pt>
                <c:pt idx="1446">
                  <c:v>58.34</c:v>
                </c:pt>
                <c:pt idx="1447">
                  <c:v>58.38</c:v>
                </c:pt>
                <c:pt idx="1448">
                  <c:v>58.42</c:v>
                </c:pt>
                <c:pt idx="1449">
                  <c:v>58.46</c:v>
                </c:pt>
                <c:pt idx="1450">
                  <c:v>58.5</c:v>
                </c:pt>
                <c:pt idx="1451">
                  <c:v>58.54</c:v>
                </c:pt>
                <c:pt idx="1452">
                  <c:v>58.58</c:v>
                </c:pt>
                <c:pt idx="1453">
                  <c:v>58.62</c:v>
                </c:pt>
                <c:pt idx="1454">
                  <c:v>58.66</c:v>
                </c:pt>
                <c:pt idx="1455">
                  <c:v>58.7</c:v>
                </c:pt>
                <c:pt idx="1456">
                  <c:v>58.74</c:v>
                </c:pt>
                <c:pt idx="1457">
                  <c:v>58.78</c:v>
                </c:pt>
                <c:pt idx="1458">
                  <c:v>58.82</c:v>
                </c:pt>
                <c:pt idx="1459">
                  <c:v>58.86</c:v>
                </c:pt>
                <c:pt idx="1460">
                  <c:v>58.9</c:v>
                </c:pt>
                <c:pt idx="1461">
                  <c:v>58.94</c:v>
                </c:pt>
                <c:pt idx="1462">
                  <c:v>58.98</c:v>
                </c:pt>
                <c:pt idx="1463">
                  <c:v>59.02</c:v>
                </c:pt>
                <c:pt idx="1464">
                  <c:v>59.06</c:v>
                </c:pt>
                <c:pt idx="1465">
                  <c:v>59.1</c:v>
                </c:pt>
                <c:pt idx="1466">
                  <c:v>59.14</c:v>
                </c:pt>
                <c:pt idx="1467">
                  <c:v>59.18</c:v>
                </c:pt>
                <c:pt idx="1468">
                  <c:v>59.22</c:v>
                </c:pt>
                <c:pt idx="1469">
                  <c:v>59.26</c:v>
                </c:pt>
                <c:pt idx="1470">
                  <c:v>59.3</c:v>
                </c:pt>
                <c:pt idx="1471">
                  <c:v>59.34</c:v>
                </c:pt>
                <c:pt idx="1472">
                  <c:v>59.38</c:v>
                </c:pt>
                <c:pt idx="1473">
                  <c:v>59.42</c:v>
                </c:pt>
                <c:pt idx="1474">
                  <c:v>59.46</c:v>
                </c:pt>
                <c:pt idx="1475">
                  <c:v>59.5</c:v>
                </c:pt>
                <c:pt idx="1476">
                  <c:v>59.54</c:v>
                </c:pt>
                <c:pt idx="1477">
                  <c:v>59.58</c:v>
                </c:pt>
                <c:pt idx="1478">
                  <c:v>59.62</c:v>
                </c:pt>
                <c:pt idx="1479">
                  <c:v>59.66</c:v>
                </c:pt>
                <c:pt idx="1480">
                  <c:v>59.7</c:v>
                </c:pt>
                <c:pt idx="1481">
                  <c:v>59.74</c:v>
                </c:pt>
                <c:pt idx="1482">
                  <c:v>59.78</c:v>
                </c:pt>
                <c:pt idx="1483">
                  <c:v>59.82</c:v>
                </c:pt>
                <c:pt idx="1484">
                  <c:v>59.86</c:v>
                </c:pt>
                <c:pt idx="1485">
                  <c:v>59.9</c:v>
                </c:pt>
                <c:pt idx="1486">
                  <c:v>59.94</c:v>
                </c:pt>
                <c:pt idx="1487">
                  <c:v>59.98</c:v>
                </c:pt>
                <c:pt idx="1488">
                  <c:v>60.02</c:v>
                </c:pt>
                <c:pt idx="1489">
                  <c:v>60.06</c:v>
                </c:pt>
                <c:pt idx="1490">
                  <c:v>60.1</c:v>
                </c:pt>
                <c:pt idx="1491">
                  <c:v>60.14</c:v>
                </c:pt>
                <c:pt idx="1492">
                  <c:v>60.18</c:v>
                </c:pt>
                <c:pt idx="1493">
                  <c:v>60.22</c:v>
                </c:pt>
                <c:pt idx="1494">
                  <c:v>60.26</c:v>
                </c:pt>
                <c:pt idx="1495">
                  <c:v>60.3</c:v>
                </c:pt>
                <c:pt idx="1496">
                  <c:v>60.34</c:v>
                </c:pt>
                <c:pt idx="1497">
                  <c:v>60.38</c:v>
                </c:pt>
                <c:pt idx="1498">
                  <c:v>60.42</c:v>
                </c:pt>
                <c:pt idx="1499">
                  <c:v>60.46</c:v>
                </c:pt>
                <c:pt idx="1500">
                  <c:v>60.5</c:v>
                </c:pt>
                <c:pt idx="1501">
                  <c:v>60.54</c:v>
                </c:pt>
                <c:pt idx="1502">
                  <c:v>60.58</c:v>
                </c:pt>
                <c:pt idx="1503">
                  <c:v>60.62</c:v>
                </c:pt>
                <c:pt idx="1504">
                  <c:v>60.66</c:v>
                </c:pt>
                <c:pt idx="1505">
                  <c:v>60.7</c:v>
                </c:pt>
                <c:pt idx="1506">
                  <c:v>60.74</c:v>
                </c:pt>
                <c:pt idx="1507">
                  <c:v>60.78</c:v>
                </c:pt>
                <c:pt idx="1508">
                  <c:v>60.82</c:v>
                </c:pt>
                <c:pt idx="1509">
                  <c:v>60.86</c:v>
                </c:pt>
                <c:pt idx="1510">
                  <c:v>60.9</c:v>
                </c:pt>
                <c:pt idx="1511">
                  <c:v>60.94</c:v>
                </c:pt>
                <c:pt idx="1512">
                  <c:v>60.98</c:v>
                </c:pt>
                <c:pt idx="1513">
                  <c:v>61.02</c:v>
                </c:pt>
                <c:pt idx="1514">
                  <c:v>61.06</c:v>
                </c:pt>
                <c:pt idx="1515">
                  <c:v>61.1</c:v>
                </c:pt>
                <c:pt idx="1516">
                  <c:v>61.14</c:v>
                </c:pt>
                <c:pt idx="1517">
                  <c:v>61.18</c:v>
                </c:pt>
                <c:pt idx="1518">
                  <c:v>61.22</c:v>
                </c:pt>
                <c:pt idx="1519">
                  <c:v>61.26</c:v>
                </c:pt>
                <c:pt idx="1520">
                  <c:v>61.3</c:v>
                </c:pt>
                <c:pt idx="1521">
                  <c:v>61.34</c:v>
                </c:pt>
                <c:pt idx="1522">
                  <c:v>61.38</c:v>
                </c:pt>
                <c:pt idx="1523">
                  <c:v>61.42</c:v>
                </c:pt>
                <c:pt idx="1524">
                  <c:v>61.46</c:v>
                </c:pt>
                <c:pt idx="1525">
                  <c:v>61.5</c:v>
                </c:pt>
                <c:pt idx="1526">
                  <c:v>61.54</c:v>
                </c:pt>
                <c:pt idx="1527">
                  <c:v>61.58</c:v>
                </c:pt>
                <c:pt idx="1528">
                  <c:v>61.62</c:v>
                </c:pt>
                <c:pt idx="1529">
                  <c:v>61.66</c:v>
                </c:pt>
                <c:pt idx="1530">
                  <c:v>61.7</c:v>
                </c:pt>
                <c:pt idx="1531">
                  <c:v>61.74</c:v>
                </c:pt>
                <c:pt idx="1532">
                  <c:v>61.78</c:v>
                </c:pt>
                <c:pt idx="1533">
                  <c:v>61.82</c:v>
                </c:pt>
                <c:pt idx="1534">
                  <c:v>61.86</c:v>
                </c:pt>
                <c:pt idx="1535">
                  <c:v>61.9</c:v>
                </c:pt>
                <c:pt idx="1536">
                  <c:v>61.94</c:v>
                </c:pt>
                <c:pt idx="1537">
                  <c:v>61.98</c:v>
                </c:pt>
                <c:pt idx="1538">
                  <c:v>62.02</c:v>
                </c:pt>
                <c:pt idx="1539">
                  <c:v>62.06</c:v>
                </c:pt>
                <c:pt idx="1540">
                  <c:v>62.1</c:v>
                </c:pt>
                <c:pt idx="1541">
                  <c:v>62.14</c:v>
                </c:pt>
                <c:pt idx="1542">
                  <c:v>62.18</c:v>
                </c:pt>
                <c:pt idx="1543">
                  <c:v>62.22</c:v>
                </c:pt>
                <c:pt idx="1544">
                  <c:v>62.26</c:v>
                </c:pt>
                <c:pt idx="1545">
                  <c:v>62.3</c:v>
                </c:pt>
                <c:pt idx="1546">
                  <c:v>62.34</c:v>
                </c:pt>
                <c:pt idx="1547">
                  <c:v>62.38</c:v>
                </c:pt>
                <c:pt idx="1548">
                  <c:v>62.42</c:v>
                </c:pt>
                <c:pt idx="1549">
                  <c:v>62.46</c:v>
                </c:pt>
                <c:pt idx="1550">
                  <c:v>62.5</c:v>
                </c:pt>
                <c:pt idx="1551">
                  <c:v>62.54</c:v>
                </c:pt>
                <c:pt idx="1552">
                  <c:v>62.58</c:v>
                </c:pt>
                <c:pt idx="1553">
                  <c:v>62.62</c:v>
                </c:pt>
                <c:pt idx="1554">
                  <c:v>62.66</c:v>
                </c:pt>
                <c:pt idx="1555">
                  <c:v>62.7</c:v>
                </c:pt>
                <c:pt idx="1556">
                  <c:v>62.74</c:v>
                </c:pt>
                <c:pt idx="1557">
                  <c:v>62.78</c:v>
                </c:pt>
                <c:pt idx="1558">
                  <c:v>62.82</c:v>
                </c:pt>
                <c:pt idx="1559">
                  <c:v>62.86</c:v>
                </c:pt>
                <c:pt idx="1560">
                  <c:v>62.9</c:v>
                </c:pt>
                <c:pt idx="1561">
                  <c:v>62.94</c:v>
                </c:pt>
                <c:pt idx="1562">
                  <c:v>62.98</c:v>
                </c:pt>
                <c:pt idx="1563">
                  <c:v>63.02</c:v>
                </c:pt>
                <c:pt idx="1564">
                  <c:v>63.06</c:v>
                </c:pt>
                <c:pt idx="1565">
                  <c:v>63.1</c:v>
                </c:pt>
                <c:pt idx="1566">
                  <c:v>63.14</c:v>
                </c:pt>
                <c:pt idx="1567">
                  <c:v>63.18</c:v>
                </c:pt>
                <c:pt idx="1568">
                  <c:v>63.22</c:v>
                </c:pt>
                <c:pt idx="1569">
                  <c:v>63.26</c:v>
                </c:pt>
                <c:pt idx="1570">
                  <c:v>63.3</c:v>
                </c:pt>
                <c:pt idx="1571">
                  <c:v>63.34</c:v>
                </c:pt>
                <c:pt idx="1572">
                  <c:v>63.38</c:v>
                </c:pt>
                <c:pt idx="1573">
                  <c:v>63.42</c:v>
                </c:pt>
                <c:pt idx="1574">
                  <c:v>63.46</c:v>
                </c:pt>
                <c:pt idx="1575">
                  <c:v>63.5</c:v>
                </c:pt>
                <c:pt idx="1576">
                  <c:v>63.54</c:v>
                </c:pt>
                <c:pt idx="1577">
                  <c:v>63.58</c:v>
                </c:pt>
                <c:pt idx="1578">
                  <c:v>63.62</c:v>
                </c:pt>
                <c:pt idx="1579">
                  <c:v>63.66</c:v>
                </c:pt>
                <c:pt idx="1580">
                  <c:v>63.7</c:v>
                </c:pt>
                <c:pt idx="1581">
                  <c:v>63.74</c:v>
                </c:pt>
                <c:pt idx="1582">
                  <c:v>63.78</c:v>
                </c:pt>
                <c:pt idx="1583">
                  <c:v>63.82</c:v>
                </c:pt>
                <c:pt idx="1584">
                  <c:v>63.86</c:v>
                </c:pt>
                <c:pt idx="1585">
                  <c:v>63.9</c:v>
                </c:pt>
                <c:pt idx="1586">
                  <c:v>63.94</c:v>
                </c:pt>
                <c:pt idx="1587">
                  <c:v>63.98</c:v>
                </c:pt>
                <c:pt idx="1588">
                  <c:v>64.02</c:v>
                </c:pt>
                <c:pt idx="1589">
                  <c:v>64.06</c:v>
                </c:pt>
                <c:pt idx="1590">
                  <c:v>64.099999999999994</c:v>
                </c:pt>
                <c:pt idx="1591">
                  <c:v>64.14</c:v>
                </c:pt>
                <c:pt idx="1592">
                  <c:v>64.180000000000007</c:v>
                </c:pt>
                <c:pt idx="1593">
                  <c:v>64.22</c:v>
                </c:pt>
                <c:pt idx="1594">
                  <c:v>64.260000000000005</c:v>
                </c:pt>
                <c:pt idx="1595">
                  <c:v>64.3</c:v>
                </c:pt>
                <c:pt idx="1596">
                  <c:v>64.34</c:v>
                </c:pt>
                <c:pt idx="1597">
                  <c:v>64.38</c:v>
                </c:pt>
                <c:pt idx="1598">
                  <c:v>64.42</c:v>
                </c:pt>
                <c:pt idx="1599">
                  <c:v>64.459999999999994</c:v>
                </c:pt>
                <c:pt idx="1600">
                  <c:v>64.5</c:v>
                </c:pt>
                <c:pt idx="1601">
                  <c:v>64.540000000000006</c:v>
                </c:pt>
                <c:pt idx="1602">
                  <c:v>64.58</c:v>
                </c:pt>
                <c:pt idx="1603">
                  <c:v>64.62</c:v>
                </c:pt>
                <c:pt idx="1604">
                  <c:v>64.66</c:v>
                </c:pt>
                <c:pt idx="1605">
                  <c:v>64.7</c:v>
                </c:pt>
                <c:pt idx="1606">
                  <c:v>64.739999999999995</c:v>
                </c:pt>
                <c:pt idx="1607">
                  <c:v>64.78</c:v>
                </c:pt>
                <c:pt idx="1608">
                  <c:v>64.819999999999993</c:v>
                </c:pt>
                <c:pt idx="1609">
                  <c:v>64.86</c:v>
                </c:pt>
                <c:pt idx="1610">
                  <c:v>64.900000000000006</c:v>
                </c:pt>
                <c:pt idx="1611">
                  <c:v>64.94</c:v>
                </c:pt>
                <c:pt idx="1612">
                  <c:v>64.98</c:v>
                </c:pt>
                <c:pt idx="1613">
                  <c:v>65.02</c:v>
                </c:pt>
                <c:pt idx="1614">
                  <c:v>65.06</c:v>
                </c:pt>
                <c:pt idx="1615">
                  <c:v>65.099999999999994</c:v>
                </c:pt>
                <c:pt idx="1616">
                  <c:v>65.14</c:v>
                </c:pt>
                <c:pt idx="1617">
                  <c:v>65.180000000000007</c:v>
                </c:pt>
                <c:pt idx="1618">
                  <c:v>65.22</c:v>
                </c:pt>
                <c:pt idx="1619">
                  <c:v>65.260000000000005</c:v>
                </c:pt>
                <c:pt idx="1620">
                  <c:v>65.3</c:v>
                </c:pt>
                <c:pt idx="1621">
                  <c:v>65.34</c:v>
                </c:pt>
                <c:pt idx="1622">
                  <c:v>65.38</c:v>
                </c:pt>
                <c:pt idx="1623">
                  <c:v>65.42</c:v>
                </c:pt>
                <c:pt idx="1624">
                  <c:v>65.459999999999994</c:v>
                </c:pt>
                <c:pt idx="1625">
                  <c:v>65.5</c:v>
                </c:pt>
                <c:pt idx="1626">
                  <c:v>65.540000000000006</c:v>
                </c:pt>
                <c:pt idx="1627">
                  <c:v>65.58</c:v>
                </c:pt>
                <c:pt idx="1628">
                  <c:v>65.62</c:v>
                </c:pt>
                <c:pt idx="1629">
                  <c:v>65.66</c:v>
                </c:pt>
                <c:pt idx="1630">
                  <c:v>65.7</c:v>
                </c:pt>
                <c:pt idx="1631">
                  <c:v>65.739999999999995</c:v>
                </c:pt>
                <c:pt idx="1632">
                  <c:v>65.78</c:v>
                </c:pt>
                <c:pt idx="1633">
                  <c:v>65.819999999999993</c:v>
                </c:pt>
                <c:pt idx="1634">
                  <c:v>65.86</c:v>
                </c:pt>
                <c:pt idx="1635">
                  <c:v>65.900000000000006</c:v>
                </c:pt>
                <c:pt idx="1636">
                  <c:v>65.94</c:v>
                </c:pt>
                <c:pt idx="1637">
                  <c:v>65.98</c:v>
                </c:pt>
                <c:pt idx="1638">
                  <c:v>66.02</c:v>
                </c:pt>
                <c:pt idx="1639">
                  <c:v>66.06</c:v>
                </c:pt>
                <c:pt idx="1640">
                  <c:v>66.099999999999994</c:v>
                </c:pt>
                <c:pt idx="1641">
                  <c:v>66.14</c:v>
                </c:pt>
                <c:pt idx="1642">
                  <c:v>66.180000000000007</c:v>
                </c:pt>
                <c:pt idx="1643">
                  <c:v>66.22</c:v>
                </c:pt>
                <c:pt idx="1644">
                  <c:v>66.260000000000005</c:v>
                </c:pt>
                <c:pt idx="1645">
                  <c:v>66.3</c:v>
                </c:pt>
                <c:pt idx="1646">
                  <c:v>66.34</c:v>
                </c:pt>
                <c:pt idx="1647">
                  <c:v>66.38</c:v>
                </c:pt>
                <c:pt idx="1648">
                  <c:v>66.42</c:v>
                </c:pt>
                <c:pt idx="1649">
                  <c:v>66.459999999999994</c:v>
                </c:pt>
                <c:pt idx="1650">
                  <c:v>66.5</c:v>
                </c:pt>
                <c:pt idx="1651">
                  <c:v>66.540000000000006</c:v>
                </c:pt>
                <c:pt idx="1652">
                  <c:v>66.58</c:v>
                </c:pt>
                <c:pt idx="1653">
                  <c:v>66.62</c:v>
                </c:pt>
                <c:pt idx="1654">
                  <c:v>66.66</c:v>
                </c:pt>
                <c:pt idx="1655">
                  <c:v>66.7</c:v>
                </c:pt>
                <c:pt idx="1656">
                  <c:v>66.739999999999995</c:v>
                </c:pt>
                <c:pt idx="1657">
                  <c:v>66.78</c:v>
                </c:pt>
                <c:pt idx="1658">
                  <c:v>66.819999999999993</c:v>
                </c:pt>
                <c:pt idx="1659">
                  <c:v>66.86</c:v>
                </c:pt>
                <c:pt idx="1660">
                  <c:v>66.900000000000006</c:v>
                </c:pt>
                <c:pt idx="1661">
                  <c:v>66.94</c:v>
                </c:pt>
                <c:pt idx="1662">
                  <c:v>66.98</c:v>
                </c:pt>
                <c:pt idx="1663">
                  <c:v>67.02</c:v>
                </c:pt>
                <c:pt idx="1664">
                  <c:v>67.06</c:v>
                </c:pt>
                <c:pt idx="1665">
                  <c:v>67.099999999999994</c:v>
                </c:pt>
                <c:pt idx="1666">
                  <c:v>67.14</c:v>
                </c:pt>
                <c:pt idx="1667">
                  <c:v>67.180000000000007</c:v>
                </c:pt>
                <c:pt idx="1668">
                  <c:v>67.22</c:v>
                </c:pt>
                <c:pt idx="1669">
                  <c:v>67.260000000000005</c:v>
                </c:pt>
                <c:pt idx="1670">
                  <c:v>67.3</c:v>
                </c:pt>
                <c:pt idx="1671">
                  <c:v>67.34</c:v>
                </c:pt>
                <c:pt idx="1672">
                  <c:v>67.38</c:v>
                </c:pt>
                <c:pt idx="1673">
                  <c:v>67.42</c:v>
                </c:pt>
                <c:pt idx="1674">
                  <c:v>67.459999999999994</c:v>
                </c:pt>
                <c:pt idx="1675">
                  <c:v>67.5</c:v>
                </c:pt>
                <c:pt idx="1676">
                  <c:v>67.540000000000006</c:v>
                </c:pt>
                <c:pt idx="1677">
                  <c:v>67.58</c:v>
                </c:pt>
                <c:pt idx="1678">
                  <c:v>67.62</c:v>
                </c:pt>
                <c:pt idx="1679">
                  <c:v>67.66</c:v>
                </c:pt>
                <c:pt idx="1680">
                  <c:v>67.7</c:v>
                </c:pt>
                <c:pt idx="1681">
                  <c:v>67.739999999999995</c:v>
                </c:pt>
                <c:pt idx="1682">
                  <c:v>67.78</c:v>
                </c:pt>
                <c:pt idx="1683">
                  <c:v>67.819999999999993</c:v>
                </c:pt>
                <c:pt idx="1684">
                  <c:v>67.86</c:v>
                </c:pt>
                <c:pt idx="1685">
                  <c:v>67.900000000000006</c:v>
                </c:pt>
                <c:pt idx="1686">
                  <c:v>67.94</c:v>
                </c:pt>
                <c:pt idx="1687">
                  <c:v>67.98</c:v>
                </c:pt>
                <c:pt idx="1688">
                  <c:v>68.02</c:v>
                </c:pt>
                <c:pt idx="1689">
                  <c:v>68.06</c:v>
                </c:pt>
                <c:pt idx="1690">
                  <c:v>68.099999999999994</c:v>
                </c:pt>
                <c:pt idx="1691">
                  <c:v>68.14</c:v>
                </c:pt>
                <c:pt idx="1692">
                  <c:v>68.180000000000007</c:v>
                </c:pt>
                <c:pt idx="1693">
                  <c:v>68.22</c:v>
                </c:pt>
                <c:pt idx="1694">
                  <c:v>68.260000000000005</c:v>
                </c:pt>
                <c:pt idx="1695">
                  <c:v>68.3</c:v>
                </c:pt>
                <c:pt idx="1696">
                  <c:v>68.34</c:v>
                </c:pt>
                <c:pt idx="1697">
                  <c:v>68.38</c:v>
                </c:pt>
                <c:pt idx="1698">
                  <c:v>68.42</c:v>
                </c:pt>
                <c:pt idx="1699">
                  <c:v>68.459999999999994</c:v>
                </c:pt>
                <c:pt idx="1700">
                  <c:v>68.5</c:v>
                </c:pt>
                <c:pt idx="1701">
                  <c:v>68.540000000000006</c:v>
                </c:pt>
                <c:pt idx="1702">
                  <c:v>68.58</c:v>
                </c:pt>
                <c:pt idx="1703">
                  <c:v>68.62</c:v>
                </c:pt>
                <c:pt idx="1704">
                  <c:v>68.66</c:v>
                </c:pt>
                <c:pt idx="1705">
                  <c:v>68.7</c:v>
                </c:pt>
                <c:pt idx="1706">
                  <c:v>68.739999999999995</c:v>
                </c:pt>
                <c:pt idx="1707">
                  <c:v>68.78</c:v>
                </c:pt>
                <c:pt idx="1708">
                  <c:v>68.819999999999993</c:v>
                </c:pt>
                <c:pt idx="1709">
                  <c:v>68.86</c:v>
                </c:pt>
                <c:pt idx="1710">
                  <c:v>68.900000000000006</c:v>
                </c:pt>
                <c:pt idx="1711">
                  <c:v>68.94</c:v>
                </c:pt>
                <c:pt idx="1712">
                  <c:v>68.98</c:v>
                </c:pt>
                <c:pt idx="1713">
                  <c:v>69.02</c:v>
                </c:pt>
                <c:pt idx="1714">
                  <c:v>69.06</c:v>
                </c:pt>
                <c:pt idx="1715">
                  <c:v>69.099999999999994</c:v>
                </c:pt>
                <c:pt idx="1716">
                  <c:v>69.14</c:v>
                </c:pt>
                <c:pt idx="1717">
                  <c:v>69.180000000000007</c:v>
                </c:pt>
                <c:pt idx="1718">
                  <c:v>69.22</c:v>
                </c:pt>
                <c:pt idx="1719">
                  <c:v>69.260000000000005</c:v>
                </c:pt>
                <c:pt idx="1720">
                  <c:v>69.3</c:v>
                </c:pt>
                <c:pt idx="1721">
                  <c:v>69.34</c:v>
                </c:pt>
                <c:pt idx="1722">
                  <c:v>69.38</c:v>
                </c:pt>
                <c:pt idx="1723">
                  <c:v>69.42</c:v>
                </c:pt>
                <c:pt idx="1724">
                  <c:v>69.459999999999994</c:v>
                </c:pt>
                <c:pt idx="1725">
                  <c:v>69.5</c:v>
                </c:pt>
                <c:pt idx="1726">
                  <c:v>69.540000000000006</c:v>
                </c:pt>
                <c:pt idx="1727">
                  <c:v>69.58</c:v>
                </c:pt>
                <c:pt idx="1728">
                  <c:v>69.62</c:v>
                </c:pt>
                <c:pt idx="1729">
                  <c:v>69.66</c:v>
                </c:pt>
                <c:pt idx="1730">
                  <c:v>69.7</c:v>
                </c:pt>
                <c:pt idx="1731">
                  <c:v>69.739999999999995</c:v>
                </c:pt>
                <c:pt idx="1732">
                  <c:v>69.78</c:v>
                </c:pt>
                <c:pt idx="1733">
                  <c:v>69.819999999999993</c:v>
                </c:pt>
                <c:pt idx="1734">
                  <c:v>69.86</c:v>
                </c:pt>
                <c:pt idx="1735">
                  <c:v>69.900000000000006</c:v>
                </c:pt>
                <c:pt idx="1736">
                  <c:v>69.94</c:v>
                </c:pt>
                <c:pt idx="1737">
                  <c:v>69.98</c:v>
                </c:pt>
                <c:pt idx="1738">
                  <c:v>70.02</c:v>
                </c:pt>
                <c:pt idx="1739">
                  <c:v>70.06</c:v>
                </c:pt>
                <c:pt idx="1740">
                  <c:v>70.099999999999994</c:v>
                </c:pt>
                <c:pt idx="1741">
                  <c:v>70.14</c:v>
                </c:pt>
                <c:pt idx="1742">
                  <c:v>70.180000000000007</c:v>
                </c:pt>
                <c:pt idx="1743">
                  <c:v>70.22</c:v>
                </c:pt>
                <c:pt idx="1744">
                  <c:v>70.260000000000005</c:v>
                </c:pt>
                <c:pt idx="1745">
                  <c:v>70.3</c:v>
                </c:pt>
                <c:pt idx="1746">
                  <c:v>70.34</c:v>
                </c:pt>
                <c:pt idx="1747">
                  <c:v>70.38</c:v>
                </c:pt>
                <c:pt idx="1748">
                  <c:v>70.42</c:v>
                </c:pt>
                <c:pt idx="1749">
                  <c:v>70.459999999999994</c:v>
                </c:pt>
                <c:pt idx="1750">
                  <c:v>70.5</c:v>
                </c:pt>
                <c:pt idx="1751">
                  <c:v>70.540000000000006</c:v>
                </c:pt>
                <c:pt idx="1752">
                  <c:v>70.58</c:v>
                </c:pt>
                <c:pt idx="1753">
                  <c:v>70.62</c:v>
                </c:pt>
                <c:pt idx="1754">
                  <c:v>70.66</c:v>
                </c:pt>
                <c:pt idx="1755">
                  <c:v>70.7</c:v>
                </c:pt>
                <c:pt idx="1756">
                  <c:v>70.739999999999995</c:v>
                </c:pt>
                <c:pt idx="1757">
                  <c:v>70.78</c:v>
                </c:pt>
                <c:pt idx="1758">
                  <c:v>70.819999999999993</c:v>
                </c:pt>
                <c:pt idx="1759">
                  <c:v>70.86</c:v>
                </c:pt>
                <c:pt idx="1760">
                  <c:v>70.900000000000006</c:v>
                </c:pt>
                <c:pt idx="1761">
                  <c:v>70.94</c:v>
                </c:pt>
                <c:pt idx="1762">
                  <c:v>70.98</c:v>
                </c:pt>
                <c:pt idx="1763">
                  <c:v>71.02</c:v>
                </c:pt>
                <c:pt idx="1764">
                  <c:v>71.06</c:v>
                </c:pt>
                <c:pt idx="1765">
                  <c:v>71.099999999999994</c:v>
                </c:pt>
                <c:pt idx="1766">
                  <c:v>71.14</c:v>
                </c:pt>
                <c:pt idx="1767">
                  <c:v>71.180000000000007</c:v>
                </c:pt>
                <c:pt idx="1768">
                  <c:v>71.22</c:v>
                </c:pt>
                <c:pt idx="1769">
                  <c:v>71.260000000000005</c:v>
                </c:pt>
                <c:pt idx="1770">
                  <c:v>71.3</c:v>
                </c:pt>
                <c:pt idx="1771">
                  <c:v>71.34</c:v>
                </c:pt>
                <c:pt idx="1772">
                  <c:v>71.38</c:v>
                </c:pt>
                <c:pt idx="1773">
                  <c:v>71.42</c:v>
                </c:pt>
                <c:pt idx="1774">
                  <c:v>71.459999999999994</c:v>
                </c:pt>
                <c:pt idx="1775">
                  <c:v>71.5</c:v>
                </c:pt>
                <c:pt idx="1776">
                  <c:v>71.540000000000006</c:v>
                </c:pt>
                <c:pt idx="1777">
                  <c:v>71.58</c:v>
                </c:pt>
                <c:pt idx="1778">
                  <c:v>71.62</c:v>
                </c:pt>
                <c:pt idx="1779">
                  <c:v>71.66</c:v>
                </c:pt>
                <c:pt idx="1780">
                  <c:v>71.7</c:v>
                </c:pt>
                <c:pt idx="1781">
                  <c:v>71.739999999999995</c:v>
                </c:pt>
                <c:pt idx="1782">
                  <c:v>71.78</c:v>
                </c:pt>
                <c:pt idx="1783">
                  <c:v>71.819999999999993</c:v>
                </c:pt>
                <c:pt idx="1784">
                  <c:v>71.86</c:v>
                </c:pt>
                <c:pt idx="1785">
                  <c:v>71.900000000000006</c:v>
                </c:pt>
                <c:pt idx="1786">
                  <c:v>71.94</c:v>
                </c:pt>
                <c:pt idx="1787">
                  <c:v>71.98</c:v>
                </c:pt>
                <c:pt idx="1788">
                  <c:v>72.02</c:v>
                </c:pt>
                <c:pt idx="1789">
                  <c:v>72.06</c:v>
                </c:pt>
                <c:pt idx="1790">
                  <c:v>72.099999999999994</c:v>
                </c:pt>
                <c:pt idx="1791">
                  <c:v>72.14</c:v>
                </c:pt>
                <c:pt idx="1792">
                  <c:v>72.180000000000007</c:v>
                </c:pt>
                <c:pt idx="1793">
                  <c:v>72.22</c:v>
                </c:pt>
                <c:pt idx="1794">
                  <c:v>72.260000000000005</c:v>
                </c:pt>
                <c:pt idx="1795">
                  <c:v>72.3</c:v>
                </c:pt>
                <c:pt idx="1796">
                  <c:v>72.34</c:v>
                </c:pt>
                <c:pt idx="1797">
                  <c:v>72.38</c:v>
                </c:pt>
                <c:pt idx="1798">
                  <c:v>72.42</c:v>
                </c:pt>
                <c:pt idx="1799">
                  <c:v>72.459999999999994</c:v>
                </c:pt>
                <c:pt idx="1800">
                  <c:v>72.5</c:v>
                </c:pt>
                <c:pt idx="1801">
                  <c:v>72.540000000000006</c:v>
                </c:pt>
                <c:pt idx="1802">
                  <c:v>72.58</c:v>
                </c:pt>
                <c:pt idx="1803">
                  <c:v>72.62</c:v>
                </c:pt>
                <c:pt idx="1804">
                  <c:v>72.66</c:v>
                </c:pt>
                <c:pt idx="1805">
                  <c:v>72.7</c:v>
                </c:pt>
                <c:pt idx="1806">
                  <c:v>72.739999999999995</c:v>
                </c:pt>
                <c:pt idx="1807">
                  <c:v>72.78</c:v>
                </c:pt>
                <c:pt idx="1808">
                  <c:v>72.819999999999993</c:v>
                </c:pt>
                <c:pt idx="1809">
                  <c:v>72.86</c:v>
                </c:pt>
                <c:pt idx="1810">
                  <c:v>72.900000000000006</c:v>
                </c:pt>
                <c:pt idx="1811">
                  <c:v>72.94</c:v>
                </c:pt>
                <c:pt idx="1812">
                  <c:v>72.98</c:v>
                </c:pt>
                <c:pt idx="1813">
                  <c:v>73.02</c:v>
                </c:pt>
                <c:pt idx="1814">
                  <c:v>73.06</c:v>
                </c:pt>
                <c:pt idx="1815">
                  <c:v>73.099999999999994</c:v>
                </c:pt>
                <c:pt idx="1816">
                  <c:v>73.14</c:v>
                </c:pt>
                <c:pt idx="1817">
                  <c:v>73.180000000000007</c:v>
                </c:pt>
                <c:pt idx="1818">
                  <c:v>73.22</c:v>
                </c:pt>
                <c:pt idx="1819">
                  <c:v>73.260000000000005</c:v>
                </c:pt>
                <c:pt idx="1820">
                  <c:v>73.3</c:v>
                </c:pt>
                <c:pt idx="1821">
                  <c:v>73.34</c:v>
                </c:pt>
                <c:pt idx="1822">
                  <c:v>73.38</c:v>
                </c:pt>
                <c:pt idx="1823">
                  <c:v>73.42</c:v>
                </c:pt>
                <c:pt idx="1824">
                  <c:v>73.459999999999994</c:v>
                </c:pt>
                <c:pt idx="1825">
                  <c:v>73.5</c:v>
                </c:pt>
                <c:pt idx="1826">
                  <c:v>73.540000000000006</c:v>
                </c:pt>
                <c:pt idx="1827">
                  <c:v>73.58</c:v>
                </c:pt>
                <c:pt idx="1828">
                  <c:v>73.62</c:v>
                </c:pt>
                <c:pt idx="1829">
                  <c:v>73.66</c:v>
                </c:pt>
                <c:pt idx="1830">
                  <c:v>73.7</c:v>
                </c:pt>
                <c:pt idx="1831">
                  <c:v>73.739999999999995</c:v>
                </c:pt>
                <c:pt idx="1832">
                  <c:v>73.78</c:v>
                </c:pt>
                <c:pt idx="1833">
                  <c:v>73.819999999999993</c:v>
                </c:pt>
                <c:pt idx="1834">
                  <c:v>73.86</c:v>
                </c:pt>
                <c:pt idx="1835">
                  <c:v>73.900000000000006</c:v>
                </c:pt>
                <c:pt idx="1836">
                  <c:v>73.94</c:v>
                </c:pt>
                <c:pt idx="1837">
                  <c:v>73.98</c:v>
                </c:pt>
                <c:pt idx="1838">
                  <c:v>74.02</c:v>
                </c:pt>
                <c:pt idx="1839">
                  <c:v>74.06</c:v>
                </c:pt>
                <c:pt idx="1840">
                  <c:v>74.099999999999994</c:v>
                </c:pt>
                <c:pt idx="1841">
                  <c:v>74.14</c:v>
                </c:pt>
                <c:pt idx="1842">
                  <c:v>74.180000000000007</c:v>
                </c:pt>
                <c:pt idx="1843">
                  <c:v>74.22</c:v>
                </c:pt>
                <c:pt idx="1844">
                  <c:v>74.260000000000005</c:v>
                </c:pt>
                <c:pt idx="1845">
                  <c:v>74.3</c:v>
                </c:pt>
                <c:pt idx="1846">
                  <c:v>74.34</c:v>
                </c:pt>
                <c:pt idx="1847">
                  <c:v>74.38</c:v>
                </c:pt>
                <c:pt idx="1848">
                  <c:v>74.42</c:v>
                </c:pt>
                <c:pt idx="1849">
                  <c:v>74.459999999999994</c:v>
                </c:pt>
                <c:pt idx="1850">
                  <c:v>74.5</c:v>
                </c:pt>
                <c:pt idx="1851">
                  <c:v>74.540000000000006</c:v>
                </c:pt>
                <c:pt idx="1852">
                  <c:v>74.58</c:v>
                </c:pt>
                <c:pt idx="1853">
                  <c:v>74.62</c:v>
                </c:pt>
                <c:pt idx="1854">
                  <c:v>74.66</c:v>
                </c:pt>
                <c:pt idx="1855">
                  <c:v>74.7</c:v>
                </c:pt>
                <c:pt idx="1856">
                  <c:v>74.739999999999995</c:v>
                </c:pt>
                <c:pt idx="1857">
                  <c:v>74.78</c:v>
                </c:pt>
                <c:pt idx="1858">
                  <c:v>74.819999999999993</c:v>
                </c:pt>
                <c:pt idx="1859">
                  <c:v>74.86</c:v>
                </c:pt>
                <c:pt idx="1860">
                  <c:v>74.900000000000006</c:v>
                </c:pt>
                <c:pt idx="1861">
                  <c:v>74.94</c:v>
                </c:pt>
                <c:pt idx="1862">
                  <c:v>74.98</c:v>
                </c:pt>
                <c:pt idx="1863">
                  <c:v>75.02</c:v>
                </c:pt>
                <c:pt idx="1864">
                  <c:v>75.06</c:v>
                </c:pt>
                <c:pt idx="1865">
                  <c:v>75.099999999999994</c:v>
                </c:pt>
                <c:pt idx="1866">
                  <c:v>75.14</c:v>
                </c:pt>
                <c:pt idx="1867">
                  <c:v>75.180000000000007</c:v>
                </c:pt>
                <c:pt idx="1868">
                  <c:v>75.22</c:v>
                </c:pt>
                <c:pt idx="1869">
                  <c:v>75.260000000000005</c:v>
                </c:pt>
                <c:pt idx="1870">
                  <c:v>75.3</c:v>
                </c:pt>
                <c:pt idx="1871">
                  <c:v>75.34</c:v>
                </c:pt>
                <c:pt idx="1872">
                  <c:v>75.38</c:v>
                </c:pt>
                <c:pt idx="1873">
                  <c:v>75.42</c:v>
                </c:pt>
                <c:pt idx="1874">
                  <c:v>75.459999999999994</c:v>
                </c:pt>
                <c:pt idx="1875">
                  <c:v>75.5</c:v>
                </c:pt>
                <c:pt idx="1876">
                  <c:v>75.540000000000006</c:v>
                </c:pt>
                <c:pt idx="1877">
                  <c:v>75.58</c:v>
                </c:pt>
                <c:pt idx="1878">
                  <c:v>75.62</c:v>
                </c:pt>
                <c:pt idx="1879">
                  <c:v>75.66</c:v>
                </c:pt>
                <c:pt idx="1880">
                  <c:v>75.7</c:v>
                </c:pt>
                <c:pt idx="1881">
                  <c:v>75.739999999999995</c:v>
                </c:pt>
                <c:pt idx="1882">
                  <c:v>75.78</c:v>
                </c:pt>
                <c:pt idx="1883">
                  <c:v>75.819999999999993</c:v>
                </c:pt>
                <c:pt idx="1884">
                  <c:v>75.86</c:v>
                </c:pt>
                <c:pt idx="1885">
                  <c:v>75.900000000000006</c:v>
                </c:pt>
                <c:pt idx="1886">
                  <c:v>75.94</c:v>
                </c:pt>
                <c:pt idx="1887">
                  <c:v>75.98</c:v>
                </c:pt>
                <c:pt idx="1888">
                  <c:v>76.02</c:v>
                </c:pt>
                <c:pt idx="1889">
                  <c:v>76.06</c:v>
                </c:pt>
                <c:pt idx="1890">
                  <c:v>76.099999999999994</c:v>
                </c:pt>
                <c:pt idx="1891">
                  <c:v>76.14</c:v>
                </c:pt>
                <c:pt idx="1892">
                  <c:v>76.180000000000007</c:v>
                </c:pt>
                <c:pt idx="1893">
                  <c:v>76.22</c:v>
                </c:pt>
                <c:pt idx="1894">
                  <c:v>76.260000000000005</c:v>
                </c:pt>
                <c:pt idx="1895">
                  <c:v>76.3</c:v>
                </c:pt>
                <c:pt idx="1896">
                  <c:v>76.34</c:v>
                </c:pt>
                <c:pt idx="1897">
                  <c:v>76.38</c:v>
                </c:pt>
                <c:pt idx="1898">
                  <c:v>76.42</c:v>
                </c:pt>
                <c:pt idx="1899">
                  <c:v>76.459999999999994</c:v>
                </c:pt>
                <c:pt idx="1900">
                  <c:v>76.5</c:v>
                </c:pt>
                <c:pt idx="1901">
                  <c:v>76.540000000000006</c:v>
                </c:pt>
                <c:pt idx="1902">
                  <c:v>76.58</c:v>
                </c:pt>
                <c:pt idx="1903">
                  <c:v>76.62</c:v>
                </c:pt>
                <c:pt idx="1904">
                  <c:v>76.66</c:v>
                </c:pt>
                <c:pt idx="1905">
                  <c:v>76.7</c:v>
                </c:pt>
                <c:pt idx="1906">
                  <c:v>76.739999999999995</c:v>
                </c:pt>
                <c:pt idx="1907">
                  <c:v>76.78</c:v>
                </c:pt>
                <c:pt idx="1908">
                  <c:v>76.819999999999993</c:v>
                </c:pt>
                <c:pt idx="1909">
                  <c:v>76.86</c:v>
                </c:pt>
                <c:pt idx="1910">
                  <c:v>76.900000000000006</c:v>
                </c:pt>
                <c:pt idx="1911">
                  <c:v>76.94</c:v>
                </c:pt>
                <c:pt idx="1912">
                  <c:v>76.98</c:v>
                </c:pt>
                <c:pt idx="1913">
                  <c:v>77.02</c:v>
                </c:pt>
                <c:pt idx="1914">
                  <c:v>77.06</c:v>
                </c:pt>
                <c:pt idx="1915">
                  <c:v>77.099999999999994</c:v>
                </c:pt>
                <c:pt idx="1916">
                  <c:v>77.14</c:v>
                </c:pt>
                <c:pt idx="1917">
                  <c:v>77.180000000000007</c:v>
                </c:pt>
                <c:pt idx="1918">
                  <c:v>77.22</c:v>
                </c:pt>
                <c:pt idx="1919">
                  <c:v>77.260000000000005</c:v>
                </c:pt>
                <c:pt idx="1920">
                  <c:v>77.3</c:v>
                </c:pt>
                <c:pt idx="1921">
                  <c:v>77.34</c:v>
                </c:pt>
                <c:pt idx="1922">
                  <c:v>77.38</c:v>
                </c:pt>
                <c:pt idx="1923">
                  <c:v>77.42</c:v>
                </c:pt>
                <c:pt idx="1924">
                  <c:v>77.459999999999994</c:v>
                </c:pt>
                <c:pt idx="1925">
                  <c:v>77.5</c:v>
                </c:pt>
                <c:pt idx="1926">
                  <c:v>77.540000000000006</c:v>
                </c:pt>
                <c:pt idx="1927">
                  <c:v>77.58</c:v>
                </c:pt>
                <c:pt idx="1928">
                  <c:v>77.62</c:v>
                </c:pt>
                <c:pt idx="1929">
                  <c:v>77.66</c:v>
                </c:pt>
                <c:pt idx="1930">
                  <c:v>77.7</c:v>
                </c:pt>
                <c:pt idx="1931">
                  <c:v>77.739999999999995</c:v>
                </c:pt>
                <c:pt idx="1932">
                  <c:v>77.78</c:v>
                </c:pt>
                <c:pt idx="1933">
                  <c:v>77.819999999999993</c:v>
                </c:pt>
                <c:pt idx="1934">
                  <c:v>77.86</c:v>
                </c:pt>
                <c:pt idx="1935">
                  <c:v>77.900000000000006</c:v>
                </c:pt>
                <c:pt idx="1936">
                  <c:v>77.94</c:v>
                </c:pt>
                <c:pt idx="1937">
                  <c:v>77.98</c:v>
                </c:pt>
                <c:pt idx="1938">
                  <c:v>78.02</c:v>
                </c:pt>
                <c:pt idx="1939">
                  <c:v>78.06</c:v>
                </c:pt>
                <c:pt idx="1940">
                  <c:v>78.099999999999994</c:v>
                </c:pt>
                <c:pt idx="1941">
                  <c:v>78.14</c:v>
                </c:pt>
                <c:pt idx="1942">
                  <c:v>78.180000000000007</c:v>
                </c:pt>
                <c:pt idx="1943">
                  <c:v>78.22</c:v>
                </c:pt>
                <c:pt idx="1944">
                  <c:v>78.260000000000005</c:v>
                </c:pt>
                <c:pt idx="1945">
                  <c:v>78.3</c:v>
                </c:pt>
                <c:pt idx="1946">
                  <c:v>78.34</c:v>
                </c:pt>
                <c:pt idx="1947">
                  <c:v>78.38</c:v>
                </c:pt>
                <c:pt idx="1948">
                  <c:v>78.42</c:v>
                </c:pt>
                <c:pt idx="1949">
                  <c:v>78.459999999999994</c:v>
                </c:pt>
                <c:pt idx="1950">
                  <c:v>78.5</c:v>
                </c:pt>
                <c:pt idx="1951">
                  <c:v>78.540000000000006</c:v>
                </c:pt>
                <c:pt idx="1952">
                  <c:v>78.58</c:v>
                </c:pt>
                <c:pt idx="1953">
                  <c:v>78.62</c:v>
                </c:pt>
                <c:pt idx="1954">
                  <c:v>78.66</c:v>
                </c:pt>
                <c:pt idx="1955">
                  <c:v>78.7</c:v>
                </c:pt>
                <c:pt idx="1956">
                  <c:v>78.739999999999995</c:v>
                </c:pt>
                <c:pt idx="1957">
                  <c:v>78.78</c:v>
                </c:pt>
                <c:pt idx="1958">
                  <c:v>78.819999999999993</c:v>
                </c:pt>
                <c:pt idx="1959">
                  <c:v>78.86</c:v>
                </c:pt>
                <c:pt idx="1960">
                  <c:v>78.900000000000006</c:v>
                </c:pt>
                <c:pt idx="1961">
                  <c:v>78.94</c:v>
                </c:pt>
                <c:pt idx="1962">
                  <c:v>78.98</c:v>
                </c:pt>
                <c:pt idx="1963">
                  <c:v>79.02</c:v>
                </c:pt>
                <c:pt idx="1964">
                  <c:v>79.06</c:v>
                </c:pt>
                <c:pt idx="1965">
                  <c:v>79.099999999999994</c:v>
                </c:pt>
                <c:pt idx="1966">
                  <c:v>79.14</c:v>
                </c:pt>
                <c:pt idx="1967">
                  <c:v>79.180000000000007</c:v>
                </c:pt>
                <c:pt idx="1968">
                  <c:v>79.22</c:v>
                </c:pt>
                <c:pt idx="1969">
                  <c:v>79.260000000000005</c:v>
                </c:pt>
                <c:pt idx="1970">
                  <c:v>79.3</c:v>
                </c:pt>
                <c:pt idx="1971">
                  <c:v>79.34</c:v>
                </c:pt>
                <c:pt idx="1972">
                  <c:v>79.38</c:v>
                </c:pt>
                <c:pt idx="1973">
                  <c:v>79.42</c:v>
                </c:pt>
                <c:pt idx="1974">
                  <c:v>79.459999999999994</c:v>
                </c:pt>
                <c:pt idx="1975">
                  <c:v>79.5</c:v>
                </c:pt>
                <c:pt idx="1976">
                  <c:v>79.540000000000006</c:v>
                </c:pt>
                <c:pt idx="1977">
                  <c:v>79.58</c:v>
                </c:pt>
                <c:pt idx="1978">
                  <c:v>79.62</c:v>
                </c:pt>
                <c:pt idx="1979">
                  <c:v>79.66</c:v>
                </c:pt>
                <c:pt idx="1980">
                  <c:v>79.7</c:v>
                </c:pt>
                <c:pt idx="1981">
                  <c:v>79.739999999999995</c:v>
                </c:pt>
                <c:pt idx="1982">
                  <c:v>79.78</c:v>
                </c:pt>
                <c:pt idx="1983">
                  <c:v>79.819999999999993</c:v>
                </c:pt>
                <c:pt idx="1984">
                  <c:v>79.86</c:v>
                </c:pt>
                <c:pt idx="1985">
                  <c:v>79.900000000000006</c:v>
                </c:pt>
                <c:pt idx="1986">
                  <c:v>79.94</c:v>
                </c:pt>
                <c:pt idx="1987">
                  <c:v>79.98</c:v>
                </c:pt>
                <c:pt idx="1988">
                  <c:v>80.02</c:v>
                </c:pt>
                <c:pt idx="1989">
                  <c:v>80.06</c:v>
                </c:pt>
                <c:pt idx="1990">
                  <c:v>80.099999999999994</c:v>
                </c:pt>
                <c:pt idx="1991">
                  <c:v>80.14</c:v>
                </c:pt>
                <c:pt idx="1992">
                  <c:v>80.180000000000007</c:v>
                </c:pt>
                <c:pt idx="1993">
                  <c:v>80.22</c:v>
                </c:pt>
                <c:pt idx="1994">
                  <c:v>80.260000000000005</c:v>
                </c:pt>
                <c:pt idx="1995">
                  <c:v>80.3</c:v>
                </c:pt>
                <c:pt idx="1996">
                  <c:v>80.34</c:v>
                </c:pt>
                <c:pt idx="1997">
                  <c:v>80.38</c:v>
                </c:pt>
                <c:pt idx="1998">
                  <c:v>80.42</c:v>
                </c:pt>
                <c:pt idx="1999">
                  <c:v>80.459999999999994</c:v>
                </c:pt>
                <c:pt idx="2000">
                  <c:v>80.5</c:v>
                </c:pt>
                <c:pt idx="2001">
                  <c:v>80.540000000000006</c:v>
                </c:pt>
                <c:pt idx="2002">
                  <c:v>80.58</c:v>
                </c:pt>
                <c:pt idx="2003">
                  <c:v>80.62</c:v>
                </c:pt>
                <c:pt idx="2004">
                  <c:v>80.66</c:v>
                </c:pt>
                <c:pt idx="2005">
                  <c:v>80.7</c:v>
                </c:pt>
                <c:pt idx="2006">
                  <c:v>80.739999999999995</c:v>
                </c:pt>
                <c:pt idx="2007">
                  <c:v>80.78</c:v>
                </c:pt>
                <c:pt idx="2008">
                  <c:v>80.819999999999993</c:v>
                </c:pt>
                <c:pt idx="2009">
                  <c:v>80.86</c:v>
                </c:pt>
                <c:pt idx="2010">
                  <c:v>80.900000000000006</c:v>
                </c:pt>
                <c:pt idx="2011">
                  <c:v>80.94</c:v>
                </c:pt>
                <c:pt idx="2012">
                  <c:v>80.98</c:v>
                </c:pt>
                <c:pt idx="2013">
                  <c:v>81.02</c:v>
                </c:pt>
                <c:pt idx="2014">
                  <c:v>81.06</c:v>
                </c:pt>
                <c:pt idx="2015">
                  <c:v>81.099999999999994</c:v>
                </c:pt>
                <c:pt idx="2016">
                  <c:v>81.14</c:v>
                </c:pt>
                <c:pt idx="2017">
                  <c:v>81.180000000000007</c:v>
                </c:pt>
                <c:pt idx="2018">
                  <c:v>81.22</c:v>
                </c:pt>
                <c:pt idx="2019">
                  <c:v>81.260000000000005</c:v>
                </c:pt>
                <c:pt idx="2020">
                  <c:v>81.3</c:v>
                </c:pt>
                <c:pt idx="2021">
                  <c:v>81.34</c:v>
                </c:pt>
                <c:pt idx="2022">
                  <c:v>81.38</c:v>
                </c:pt>
                <c:pt idx="2023">
                  <c:v>81.42</c:v>
                </c:pt>
                <c:pt idx="2024">
                  <c:v>81.459999999999994</c:v>
                </c:pt>
                <c:pt idx="2025">
                  <c:v>81.5</c:v>
                </c:pt>
                <c:pt idx="2026">
                  <c:v>81.540000000000006</c:v>
                </c:pt>
                <c:pt idx="2027">
                  <c:v>81.58</c:v>
                </c:pt>
                <c:pt idx="2028">
                  <c:v>81.62</c:v>
                </c:pt>
                <c:pt idx="2029">
                  <c:v>81.66</c:v>
                </c:pt>
                <c:pt idx="2030">
                  <c:v>81.7</c:v>
                </c:pt>
                <c:pt idx="2031">
                  <c:v>81.739999999999995</c:v>
                </c:pt>
                <c:pt idx="2032">
                  <c:v>81.78</c:v>
                </c:pt>
                <c:pt idx="2033">
                  <c:v>81.819999999999993</c:v>
                </c:pt>
                <c:pt idx="2034">
                  <c:v>81.86</c:v>
                </c:pt>
                <c:pt idx="2035">
                  <c:v>81.900000000000006</c:v>
                </c:pt>
                <c:pt idx="2036">
                  <c:v>81.94</c:v>
                </c:pt>
                <c:pt idx="2037">
                  <c:v>81.98</c:v>
                </c:pt>
                <c:pt idx="2038">
                  <c:v>82.02</c:v>
                </c:pt>
                <c:pt idx="2039">
                  <c:v>82.06</c:v>
                </c:pt>
                <c:pt idx="2040">
                  <c:v>82.1</c:v>
                </c:pt>
                <c:pt idx="2041">
                  <c:v>82.14</c:v>
                </c:pt>
                <c:pt idx="2042">
                  <c:v>82.18</c:v>
                </c:pt>
                <c:pt idx="2043">
                  <c:v>82.22</c:v>
                </c:pt>
                <c:pt idx="2044">
                  <c:v>82.26</c:v>
                </c:pt>
                <c:pt idx="2045">
                  <c:v>82.3</c:v>
                </c:pt>
                <c:pt idx="2046">
                  <c:v>82.34</c:v>
                </c:pt>
                <c:pt idx="2047">
                  <c:v>82.38</c:v>
                </c:pt>
                <c:pt idx="2048">
                  <c:v>82.42</c:v>
                </c:pt>
                <c:pt idx="2049">
                  <c:v>82.46</c:v>
                </c:pt>
                <c:pt idx="2050">
                  <c:v>82.5</c:v>
                </c:pt>
                <c:pt idx="2051">
                  <c:v>82.54</c:v>
                </c:pt>
                <c:pt idx="2052">
                  <c:v>82.58</c:v>
                </c:pt>
                <c:pt idx="2053">
                  <c:v>82.62</c:v>
                </c:pt>
                <c:pt idx="2054">
                  <c:v>82.66</c:v>
                </c:pt>
                <c:pt idx="2055">
                  <c:v>82.7</c:v>
                </c:pt>
                <c:pt idx="2056">
                  <c:v>82.74</c:v>
                </c:pt>
                <c:pt idx="2057">
                  <c:v>82.78</c:v>
                </c:pt>
                <c:pt idx="2058">
                  <c:v>82.82</c:v>
                </c:pt>
                <c:pt idx="2059">
                  <c:v>82.86</c:v>
                </c:pt>
                <c:pt idx="2060">
                  <c:v>82.9</c:v>
                </c:pt>
                <c:pt idx="2061">
                  <c:v>82.94</c:v>
                </c:pt>
                <c:pt idx="2062">
                  <c:v>82.98</c:v>
                </c:pt>
                <c:pt idx="2063">
                  <c:v>83.02</c:v>
                </c:pt>
                <c:pt idx="2064">
                  <c:v>83.06</c:v>
                </c:pt>
                <c:pt idx="2065">
                  <c:v>83.1</c:v>
                </c:pt>
                <c:pt idx="2066">
                  <c:v>83.14</c:v>
                </c:pt>
                <c:pt idx="2067">
                  <c:v>83.18</c:v>
                </c:pt>
                <c:pt idx="2068">
                  <c:v>83.22</c:v>
                </c:pt>
                <c:pt idx="2069">
                  <c:v>83.26</c:v>
                </c:pt>
                <c:pt idx="2070">
                  <c:v>83.3</c:v>
                </c:pt>
                <c:pt idx="2071">
                  <c:v>83.34</c:v>
                </c:pt>
                <c:pt idx="2072">
                  <c:v>83.38</c:v>
                </c:pt>
                <c:pt idx="2073">
                  <c:v>83.42</c:v>
                </c:pt>
                <c:pt idx="2074">
                  <c:v>83.46</c:v>
                </c:pt>
                <c:pt idx="2075">
                  <c:v>83.5</c:v>
                </c:pt>
                <c:pt idx="2076">
                  <c:v>83.54</c:v>
                </c:pt>
                <c:pt idx="2077">
                  <c:v>83.58</c:v>
                </c:pt>
                <c:pt idx="2078">
                  <c:v>83.62</c:v>
                </c:pt>
                <c:pt idx="2079">
                  <c:v>83.66</c:v>
                </c:pt>
                <c:pt idx="2080">
                  <c:v>83.7</c:v>
                </c:pt>
                <c:pt idx="2081">
                  <c:v>83.74</c:v>
                </c:pt>
                <c:pt idx="2082">
                  <c:v>83.78</c:v>
                </c:pt>
                <c:pt idx="2083">
                  <c:v>83.82</c:v>
                </c:pt>
                <c:pt idx="2084">
                  <c:v>83.86</c:v>
                </c:pt>
                <c:pt idx="2085">
                  <c:v>83.9</c:v>
                </c:pt>
                <c:pt idx="2086">
                  <c:v>83.94</c:v>
                </c:pt>
                <c:pt idx="2087">
                  <c:v>83.98</c:v>
                </c:pt>
                <c:pt idx="2088">
                  <c:v>84.02</c:v>
                </c:pt>
                <c:pt idx="2089">
                  <c:v>84.06</c:v>
                </c:pt>
                <c:pt idx="2090">
                  <c:v>84.1</c:v>
                </c:pt>
                <c:pt idx="2091">
                  <c:v>84.14</c:v>
                </c:pt>
                <c:pt idx="2092">
                  <c:v>84.18</c:v>
                </c:pt>
                <c:pt idx="2093">
                  <c:v>84.22</c:v>
                </c:pt>
                <c:pt idx="2094">
                  <c:v>84.26</c:v>
                </c:pt>
                <c:pt idx="2095">
                  <c:v>84.3</c:v>
                </c:pt>
                <c:pt idx="2096">
                  <c:v>84.34</c:v>
                </c:pt>
                <c:pt idx="2097">
                  <c:v>84.38</c:v>
                </c:pt>
                <c:pt idx="2098">
                  <c:v>84.42</c:v>
                </c:pt>
                <c:pt idx="2099">
                  <c:v>84.46</c:v>
                </c:pt>
                <c:pt idx="2100">
                  <c:v>84.5</c:v>
                </c:pt>
                <c:pt idx="2101">
                  <c:v>84.54</c:v>
                </c:pt>
                <c:pt idx="2102">
                  <c:v>84.58</c:v>
                </c:pt>
                <c:pt idx="2103">
                  <c:v>84.62</c:v>
                </c:pt>
                <c:pt idx="2104">
                  <c:v>84.66</c:v>
                </c:pt>
                <c:pt idx="2105">
                  <c:v>84.7</c:v>
                </c:pt>
                <c:pt idx="2106">
                  <c:v>84.74</c:v>
                </c:pt>
                <c:pt idx="2107">
                  <c:v>84.78</c:v>
                </c:pt>
                <c:pt idx="2108">
                  <c:v>84.82</c:v>
                </c:pt>
                <c:pt idx="2109">
                  <c:v>84.86</c:v>
                </c:pt>
                <c:pt idx="2110">
                  <c:v>84.9</c:v>
                </c:pt>
                <c:pt idx="2111">
                  <c:v>84.94</c:v>
                </c:pt>
                <c:pt idx="2112">
                  <c:v>84.98</c:v>
                </c:pt>
                <c:pt idx="2113">
                  <c:v>85.02</c:v>
                </c:pt>
                <c:pt idx="2114">
                  <c:v>85.06</c:v>
                </c:pt>
                <c:pt idx="2115">
                  <c:v>85.1</c:v>
                </c:pt>
                <c:pt idx="2116">
                  <c:v>85.14</c:v>
                </c:pt>
                <c:pt idx="2117">
                  <c:v>85.18</c:v>
                </c:pt>
                <c:pt idx="2118">
                  <c:v>85.22</c:v>
                </c:pt>
                <c:pt idx="2119">
                  <c:v>85.26</c:v>
                </c:pt>
                <c:pt idx="2120">
                  <c:v>85.3</c:v>
                </c:pt>
                <c:pt idx="2121">
                  <c:v>85.34</c:v>
                </c:pt>
                <c:pt idx="2122">
                  <c:v>85.38</c:v>
                </c:pt>
                <c:pt idx="2123">
                  <c:v>85.42</c:v>
                </c:pt>
                <c:pt idx="2124">
                  <c:v>85.46</c:v>
                </c:pt>
                <c:pt idx="2125">
                  <c:v>85.5</c:v>
                </c:pt>
                <c:pt idx="2126">
                  <c:v>85.54</c:v>
                </c:pt>
                <c:pt idx="2127">
                  <c:v>85.58</c:v>
                </c:pt>
                <c:pt idx="2128">
                  <c:v>85.62</c:v>
                </c:pt>
                <c:pt idx="2129">
                  <c:v>85.66</c:v>
                </c:pt>
                <c:pt idx="2130">
                  <c:v>85.7</c:v>
                </c:pt>
                <c:pt idx="2131">
                  <c:v>85.74</c:v>
                </c:pt>
                <c:pt idx="2132">
                  <c:v>85.78</c:v>
                </c:pt>
                <c:pt idx="2133">
                  <c:v>85.82</c:v>
                </c:pt>
                <c:pt idx="2134">
                  <c:v>85.86</c:v>
                </c:pt>
                <c:pt idx="2135">
                  <c:v>85.9</c:v>
                </c:pt>
                <c:pt idx="2136">
                  <c:v>85.94</c:v>
                </c:pt>
                <c:pt idx="2137">
                  <c:v>85.98</c:v>
                </c:pt>
                <c:pt idx="2138">
                  <c:v>86.02</c:v>
                </c:pt>
                <c:pt idx="2139">
                  <c:v>86.06</c:v>
                </c:pt>
                <c:pt idx="2140">
                  <c:v>86.1</c:v>
                </c:pt>
                <c:pt idx="2141">
                  <c:v>86.14</c:v>
                </c:pt>
                <c:pt idx="2142">
                  <c:v>86.18</c:v>
                </c:pt>
                <c:pt idx="2143">
                  <c:v>86.22</c:v>
                </c:pt>
                <c:pt idx="2144">
                  <c:v>86.26</c:v>
                </c:pt>
                <c:pt idx="2145">
                  <c:v>86.3</c:v>
                </c:pt>
                <c:pt idx="2146">
                  <c:v>86.34</c:v>
                </c:pt>
                <c:pt idx="2147">
                  <c:v>86.38</c:v>
                </c:pt>
                <c:pt idx="2148">
                  <c:v>86.42</c:v>
                </c:pt>
                <c:pt idx="2149">
                  <c:v>86.46</c:v>
                </c:pt>
                <c:pt idx="2150">
                  <c:v>86.5</c:v>
                </c:pt>
                <c:pt idx="2151">
                  <c:v>86.54</c:v>
                </c:pt>
                <c:pt idx="2152">
                  <c:v>86.58</c:v>
                </c:pt>
                <c:pt idx="2153">
                  <c:v>86.62</c:v>
                </c:pt>
                <c:pt idx="2154">
                  <c:v>86.66</c:v>
                </c:pt>
                <c:pt idx="2155">
                  <c:v>86.7</c:v>
                </c:pt>
                <c:pt idx="2156">
                  <c:v>86.74</c:v>
                </c:pt>
                <c:pt idx="2157">
                  <c:v>86.78</c:v>
                </c:pt>
                <c:pt idx="2158">
                  <c:v>86.82</c:v>
                </c:pt>
                <c:pt idx="2159">
                  <c:v>86.86</c:v>
                </c:pt>
                <c:pt idx="2160">
                  <c:v>86.9</c:v>
                </c:pt>
                <c:pt idx="2161">
                  <c:v>86.94</c:v>
                </c:pt>
                <c:pt idx="2162">
                  <c:v>86.98</c:v>
                </c:pt>
                <c:pt idx="2163">
                  <c:v>87.02</c:v>
                </c:pt>
                <c:pt idx="2164">
                  <c:v>87.06</c:v>
                </c:pt>
                <c:pt idx="2165">
                  <c:v>87.1</c:v>
                </c:pt>
                <c:pt idx="2166">
                  <c:v>87.14</c:v>
                </c:pt>
                <c:pt idx="2167">
                  <c:v>87.18</c:v>
                </c:pt>
                <c:pt idx="2168">
                  <c:v>87.22</c:v>
                </c:pt>
                <c:pt idx="2169">
                  <c:v>87.26</c:v>
                </c:pt>
                <c:pt idx="2170">
                  <c:v>87.3</c:v>
                </c:pt>
                <c:pt idx="2171">
                  <c:v>87.34</c:v>
                </c:pt>
                <c:pt idx="2172">
                  <c:v>87.38</c:v>
                </c:pt>
                <c:pt idx="2173">
                  <c:v>87.42</c:v>
                </c:pt>
                <c:pt idx="2174">
                  <c:v>87.46</c:v>
                </c:pt>
                <c:pt idx="2175">
                  <c:v>87.5</c:v>
                </c:pt>
                <c:pt idx="2176">
                  <c:v>87.54</c:v>
                </c:pt>
                <c:pt idx="2177">
                  <c:v>87.58</c:v>
                </c:pt>
                <c:pt idx="2178">
                  <c:v>87.62</c:v>
                </c:pt>
                <c:pt idx="2179">
                  <c:v>87.66</c:v>
                </c:pt>
                <c:pt idx="2180">
                  <c:v>87.7</c:v>
                </c:pt>
                <c:pt idx="2181">
                  <c:v>87.74</c:v>
                </c:pt>
                <c:pt idx="2182">
                  <c:v>87.78</c:v>
                </c:pt>
                <c:pt idx="2183">
                  <c:v>87.82</c:v>
                </c:pt>
                <c:pt idx="2184">
                  <c:v>87.86</c:v>
                </c:pt>
                <c:pt idx="2185">
                  <c:v>87.9</c:v>
                </c:pt>
                <c:pt idx="2186">
                  <c:v>87.94</c:v>
                </c:pt>
                <c:pt idx="2187">
                  <c:v>87.98</c:v>
                </c:pt>
                <c:pt idx="2188">
                  <c:v>88.02</c:v>
                </c:pt>
                <c:pt idx="2189">
                  <c:v>88.06</c:v>
                </c:pt>
                <c:pt idx="2190">
                  <c:v>88.1</c:v>
                </c:pt>
                <c:pt idx="2191">
                  <c:v>88.14</c:v>
                </c:pt>
                <c:pt idx="2192">
                  <c:v>88.18</c:v>
                </c:pt>
                <c:pt idx="2193">
                  <c:v>88.22</c:v>
                </c:pt>
                <c:pt idx="2194">
                  <c:v>88.26</c:v>
                </c:pt>
                <c:pt idx="2195">
                  <c:v>88.3</c:v>
                </c:pt>
                <c:pt idx="2196">
                  <c:v>88.34</c:v>
                </c:pt>
                <c:pt idx="2197">
                  <c:v>88.38</c:v>
                </c:pt>
                <c:pt idx="2198">
                  <c:v>88.42</c:v>
                </c:pt>
                <c:pt idx="2199">
                  <c:v>88.46</c:v>
                </c:pt>
                <c:pt idx="2200">
                  <c:v>88.5</c:v>
                </c:pt>
                <c:pt idx="2201">
                  <c:v>88.54</c:v>
                </c:pt>
                <c:pt idx="2202">
                  <c:v>88.58</c:v>
                </c:pt>
                <c:pt idx="2203">
                  <c:v>88.62</c:v>
                </c:pt>
                <c:pt idx="2204">
                  <c:v>88.66</c:v>
                </c:pt>
                <c:pt idx="2205">
                  <c:v>88.7</c:v>
                </c:pt>
                <c:pt idx="2206">
                  <c:v>88.74</c:v>
                </c:pt>
                <c:pt idx="2207">
                  <c:v>88.78</c:v>
                </c:pt>
                <c:pt idx="2208">
                  <c:v>88.82</c:v>
                </c:pt>
                <c:pt idx="2209">
                  <c:v>88.86</c:v>
                </c:pt>
                <c:pt idx="2210">
                  <c:v>88.9</c:v>
                </c:pt>
                <c:pt idx="2211">
                  <c:v>88.94</c:v>
                </c:pt>
                <c:pt idx="2212">
                  <c:v>88.98</c:v>
                </c:pt>
                <c:pt idx="2213">
                  <c:v>89.02</c:v>
                </c:pt>
                <c:pt idx="2214">
                  <c:v>89.06</c:v>
                </c:pt>
                <c:pt idx="2215">
                  <c:v>89.1</c:v>
                </c:pt>
                <c:pt idx="2216">
                  <c:v>89.14</c:v>
                </c:pt>
                <c:pt idx="2217">
                  <c:v>89.18</c:v>
                </c:pt>
                <c:pt idx="2218">
                  <c:v>89.22</c:v>
                </c:pt>
                <c:pt idx="2219">
                  <c:v>89.26</c:v>
                </c:pt>
                <c:pt idx="2220">
                  <c:v>89.3</c:v>
                </c:pt>
                <c:pt idx="2221">
                  <c:v>89.34</c:v>
                </c:pt>
                <c:pt idx="2222">
                  <c:v>89.38</c:v>
                </c:pt>
                <c:pt idx="2223">
                  <c:v>89.42</c:v>
                </c:pt>
                <c:pt idx="2224">
                  <c:v>89.46</c:v>
                </c:pt>
                <c:pt idx="2225">
                  <c:v>89.5</c:v>
                </c:pt>
                <c:pt idx="2226">
                  <c:v>89.54</c:v>
                </c:pt>
                <c:pt idx="2227">
                  <c:v>89.58</c:v>
                </c:pt>
                <c:pt idx="2228">
                  <c:v>89.62</c:v>
                </c:pt>
                <c:pt idx="2229">
                  <c:v>89.66</c:v>
                </c:pt>
                <c:pt idx="2230">
                  <c:v>89.7</c:v>
                </c:pt>
                <c:pt idx="2231">
                  <c:v>89.74</c:v>
                </c:pt>
                <c:pt idx="2232">
                  <c:v>89.78</c:v>
                </c:pt>
                <c:pt idx="2233">
                  <c:v>89.82</c:v>
                </c:pt>
                <c:pt idx="2234">
                  <c:v>89.86</c:v>
                </c:pt>
                <c:pt idx="2235">
                  <c:v>89.9</c:v>
                </c:pt>
                <c:pt idx="2236">
                  <c:v>89.94</c:v>
                </c:pt>
                <c:pt idx="2237">
                  <c:v>89.98</c:v>
                </c:pt>
                <c:pt idx="2238">
                  <c:v>90.02</c:v>
                </c:pt>
                <c:pt idx="2239">
                  <c:v>90.06</c:v>
                </c:pt>
                <c:pt idx="2240">
                  <c:v>90.1</c:v>
                </c:pt>
                <c:pt idx="2241">
                  <c:v>90.14</c:v>
                </c:pt>
                <c:pt idx="2242">
                  <c:v>90.18</c:v>
                </c:pt>
                <c:pt idx="2243">
                  <c:v>90.22</c:v>
                </c:pt>
                <c:pt idx="2244">
                  <c:v>90.26</c:v>
                </c:pt>
                <c:pt idx="2245">
                  <c:v>90.3</c:v>
                </c:pt>
                <c:pt idx="2246">
                  <c:v>90.34</c:v>
                </c:pt>
                <c:pt idx="2247">
                  <c:v>90.38</c:v>
                </c:pt>
                <c:pt idx="2248">
                  <c:v>90.42</c:v>
                </c:pt>
                <c:pt idx="2249">
                  <c:v>90.46</c:v>
                </c:pt>
                <c:pt idx="2250">
                  <c:v>90.5</c:v>
                </c:pt>
                <c:pt idx="2251">
                  <c:v>90.54</c:v>
                </c:pt>
                <c:pt idx="2252">
                  <c:v>90.58</c:v>
                </c:pt>
                <c:pt idx="2253">
                  <c:v>90.62</c:v>
                </c:pt>
                <c:pt idx="2254">
                  <c:v>90.66</c:v>
                </c:pt>
                <c:pt idx="2255">
                  <c:v>90.7</c:v>
                </c:pt>
                <c:pt idx="2256">
                  <c:v>90.74</c:v>
                </c:pt>
                <c:pt idx="2257">
                  <c:v>90.78</c:v>
                </c:pt>
                <c:pt idx="2258">
                  <c:v>90.82</c:v>
                </c:pt>
                <c:pt idx="2259">
                  <c:v>90.86</c:v>
                </c:pt>
                <c:pt idx="2260">
                  <c:v>90.9</c:v>
                </c:pt>
                <c:pt idx="2261">
                  <c:v>90.94</c:v>
                </c:pt>
                <c:pt idx="2262">
                  <c:v>90.98</c:v>
                </c:pt>
                <c:pt idx="2263">
                  <c:v>91.02</c:v>
                </c:pt>
                <c:pt idx="2264">
                  <c:v>91.06</c:v>
                </c:pt>
                <c:pt idx="2265">
                  <c:v>91.1</c:v>
                </c:pt>
                <c:pt idx="2266">
                  <c:v>91.14</c:v>
                </c:pt>
                <c:pt idx="2267">
                  <c:v>91.18</c:v>
                </c:pt>
                <c:pt idx="2268">
                  <c:v>91.22</c:v>
                </c:pt>
                <c:pt idx="2269">
                  <c:v>91.26</c:v>
                </c:pt>
                <c:pt idx="2270">
                  <c:v>91.3</c:v>
                </c:pt>
                <c:pt idx="2271">
                  <c:v>91.34</c:v>
                </c:pt>
                <c:pt idx="2272">
                  <c:v>91.38</c:v>
                </c:pt>
                <c:pt idx="2273">
                  <c:v>91.42</c:v>
                </c:pt>
                <c:pt idx="2274">
                  <c:v>91.46</c:v>
                </c:pt>
                <c:pt idx="2275">
                  <c:v>91.5</c:v>
                </c:pt>
                <c:pt idx="2276">
                  <c:v>91.54</c:v>
                </c:pt>
                <c:pt idx="2277">
                  <c:v>91.58</c:v>
                </c:pt>
                <c:pt idx="2278">
                  <c:v>91.62</c:v>
                </c:pt>
                <c:pt idx="2279">
                  <c:v>91.66</c:v>
                </c:pt>
                <c:pt idx="2280">
                  <c:v>91.7</c:v>
                </c:pt>
                <c:pt idx="2281">
                  <c:v>91.74</c:v>
                </c:pt>
                <c:pt idx="2282">
                  <c:v>91.78</c:v>
                </c:pt>
                <c:pt idx="2283">
                  <c:v>91.82</c:v>
                </c:pt>
                <c:pt idx="2284">
                  <c:v>91.86</c:v>
                </c:pt>
                <c:pt idx="2285">
                  <c:v>91.9</c:v>
                </c:pt>
                <c:pt idx="2286">
                  <c:v>91.94</c:v>
                </c:pt>
                <c:pt idx="2287">
                  <c:v>91.98</c:v>
                </c:pt>
                <c:pt idx="2288">
                  <c:v>92.02</c:v>
                </c:pt>
                <c:pt idx="2289">
                  <c:v>92.06</c:v>
                </c:pt>
                <c:pt idx="2290">
                  <c:v>92.1</c:v>
                </c:pt>
                <c:pt idx="2291">
                  <c:v>92.14</c:v>
                </c:pt>
                <c:pt idx="2292">
                  <c:v>92.18</c:v>
                </c:pt>
                <c:pt idx="2293">
                  <c:v>92.22</c:v>
                </c:pt>
                <c:pt idx="2294">
                  <c:v>92.26</c:v>
                </c:pt>
                <c:pt idx="2295">
                  <c:v>92.3</c:v>
                </c:pt>
                <c:pt idx="2296">
                  <c:v>92.34</c:v>
                </c:pt>
                <c:pt idx="2297">
                  <c:v>92.38</c:v>
                </c:pt>
                <c:pt idx="2298">
                  <c:v>92.42</c:v>
                </c:pt>
                <c:pt idx="2299">
                  <c:v>92.46</c:v>
                </c:pt>
                <c:pt idx="2300">
                  <c:v>92.5</c:v>
                </c:pt>
                <c:pt idx="2301">
                  <c:v>92.54</c:v>
                </c:pt>
                <c:pt idx="2302">
                  <c:v>92.58</c:v>
                </c:pt>
                <c:pt idx="2303">
                  <c:v>92.62</c:v>
                </c:pt>
                <c:pt idx="2304">
                  <c:v>92.66</c:v>
                </c:pt>
                <c:pt idx="2305">
                  <c:v>92.7</c:v>
                </c:pt>
                <c:pt idx="2306">
                  <c:v>92.74</c:v>
                </c:pt>
                <c:pt idx="2307">
                  <c:v>92.78</c:v>
                </c:pt>
                <c:pt idx="2308">
                  <c:v>92.82</c:v>
                </c:pt>
                <c:pt idx="2309">
                  <c:v>92.86</c:v>
                </c:pt>
                <c:pt idx="2310">
                  <c:v>92.9</c:v>
                </c:pt>
                <c:pt idx="2311">
                  <c:v>92.94</c:v>
                </c:pt>
                <c:pt idx="2312">
                  <c:v>92.98</c:v>
                </c:pt>
                <c:pt idx="2313">
                  <c:v>93.02</c:v>
                </c:pt>
                <c:pt idx="2314">
                  <c:v>93.06</c:v>
                </c:pt>
                <c:pt idx="2315">
                  <c:v>93.1</c:v>
                </c:pt>
                <c:pt idx="2316">
                  <c:v>93.14</c:v>
                </c:pt>
                <c:pt idx="2317">
                  <c:v>93.18</c:v>
                </c:pt>
                <c:pt idx="2318">
                  <c:v>93.22</c:v>
                </c:pt>
                <c:pt idx="2319">
                  <c:v>93.26</c:v>
                </c:pt>
                <c:pt idx="2320">
                  <c:v>93.3</c:v>
                </c:pt>
                <c:pt idx="2321">
                  <c:v>93.34</c:v>
                </c:pt>
                <c:pt idx="2322">
                  <c:v>93.38</c:v>
                </c:pt>
                <c:pt idx="2323">
                  <c:v>93.42</c:v>
                </c:pt>
                <c:pt idx="2324">
                  <c:v>93.46</c:v>
                </c:pt>
                <c:pt idx="2325">
                  <c:v>93.5</c:v>
                </c:pt>
                <c:pt idx="2326">
                  <c:v>93.54</c:v>
                </c:pt>
                <c:pt idx="2327">
                  <c:v>93.58</c:v>
                </c:pt>
                <c:pt idx="2328">
                  <c:v>93.62</c:v>
                </c:pt>
                <c:pt idx="2329">
                  <c:v>93.66</c:v>
                </c:pt>
                <c:pt idx="2330">
                  <c:v>93.7</c:v>
                </c:pt>
                <c:pt idx="2331">
                  <c:v>93.74</c:v>
                </c:pt>
                <c:pt idx="2332">
                  <c:v>93.78</c:v>
                </c:pt>
                <c:pt idx="2333">
                  <c:v>93.82</c:v>
                </c:pt>
                <c:pt idx="2334">
                  <c:v>93.86</c:v>
                </c:pt>
                <c:pt idx="2335">
                  <c:v>93.9</c:v>
                </c:pt>
                <c:pt idx="2336">
                  <c:v>93.94</c:v>
                </c:pt>
                <c:pt idx="2337">
                  <c:v>93.98</c:v>
                </c:pt>
                <c:pt idx="2338">
                  <c:v>94.02</c:v>
                </c:pt>
                <c:pt idx="2339">
                  <c:v>94.06</c:v>
                </c:pt>
                <c:pt idx="2340">
                  <c:v>94.1</c:v>
                </c:pt>
                <c:pt idx="2341">
                  <c:v>94.14</c:v>
                </c:pt>
                <c:pt idx="2342">
                  <c:v>94.18</c:v>
                </c:pt>
                <c:pt idx="2343">
                  <c:v>94.22</c:v>
                </c:pt>
                <c:pt idx="2344">
                  <c:v>94.26</c:v>
                </c:pt>
                <c:pt idx="2345">
                  <c:v>94.3</c:v>
                </c:pt>
                <c:pt idx="2346">
                  <c:v>94.34</c:v>
                </c:pt>
                <c:pt idx="2347">
                  <c:v>94.38</c:v>
                </c:pt>
                <c:pt idx="2348">
                  <c:v>94.42</c:v>
                </c:pt>
                <c:pt idx="2349">
                  <c:v>94.46</c:v>
                </c:pt>
                <c:pt idx="2350">
                  <c:v>94.5</c:v>
                </c:pt>
                <c:pt idx="2351">
                  <c:v>94.54</c:v>
                </c:pt>
                <c:pt idx="2352">
                  <c:v>94.58</c:v>
                </c:pt>
                <c:pt idx="2353">
                  <c:v>94.62</c:v>
                </c:pt>
                <c:pt idx="2354">
                  <c:v>94.66</c:v>
                </c:pt>
                <c:pt idx="2355">
                  <c:v>94.7</c:v>
                </c:pt>
                <c:pt idx="2356">
                  <c:v>94.74</c:v>
                </c:pt>
                <c:pt idx="2357">
                  <c:v>94.78</c:v>
                </c:pt>
                <c:pt idx="2358">
                  <c:v>94.82</c:v>
                </c:pt>
                <c:pt idx="2359">
                  <c:v>94.86</c:v>
                </c:pt>
                <c:pt idx="2360">
                  <c:v>94.9</c:v>
                </c:pt>
                <c:pt idx="2361">
                  <c:v>94.94</c:v>
                </c:pt>
                <c:pt idx="2362">
                  <c:v>94.98</c:v>
                </c:pt>
                <c:pt idx="2363">
                  <c:v>95.02</c:v>
                </c:pt>
                <c:pt idx="2364">
                  <c:v>95.06</c:v>
                </c:pt>
                <c:pt idx="2365">
                  <c:v>95.1</c:v>
                </c:pt>
                <c:pt idx="2366">
                  <c:v>95.14</c:v>
                </c:pt>
                <c:pt idx="2367">
                  <c:v>95.18</c:v>
                </c:pt>
                <c:pt idx="2368">
                  <c:v>95.22</c:v>
                </c:pt>
                <c:pt idx="2369">
                  <c:v>95.26</c:v>
                </c:pt>
                <c:pt idx="2370">
                  <c:v>95.3</c:v>
                </c:pt>
                <c:pt idx="2371">
                  <c:v>95.34</c:v>
                </c:pt>
                <c:pt idx="2372">
                  <c:v>95.38</c:v>
                </c:pt>
                <c:pt idx="2373">
                  <c:v>95.42</c:v>
                </c:pt>
                <c:pt idx="2374">
                  <c:v>95.46</c:v>
                </c:pt>
                <c:pt idx="2375">
                  <c:v>95.5</c:v>
                </c:pt>
                <c:pt idx="2376">
                  <c:v>95.54</c:v>
                </c:pt>
                <c:pt idx="2377">
                  <c:v>95.58</c:v>
                </c:pt>
                <c:pt idx="2378">
                  <c:v>95.62</c:v>
                </c:pt>
                <c:pt idx="2379">
                  <c:v>95.66</c:v>
                </c:pt>
                <c:pt idx="2380">
                  <c:v>95.7</c:v>
                </c:pt>
                <c:pt idx="2381">
                  <c:v>95.74</c:v>
                </c:pt>
                <c:pt idx="2382">
                  <c:v>95.78</c:v>
                </c:pt>
                <c:pt idx="2383">
                  <c:v>95.82</c:v>
                </c:pt>
                <c:pt idx="2384">
                  <c:v>95.86</c:v>
                </c:pt>
                <c:pt idx="2385">
                  <c:v>95.9</c:v>
                </c:pt>
                <c:pt idx="2386">
                  <c:v>95.94</c:v>
                </c:pt>
                <c:pt idx="2387">
                  <c:v>95.98</c:v>
                </c:pt>
                <c:pt idx="2388">
                  <c:v>96.02</c:v>
                </c:pt>
                <c:pt idx="2389">
                  <c:v>96.06</c:v>
                </c:pt>
                <c:pt idx="2390">
                  <c:v>96.1</c:v>
                </c:pt>
                <c:pt idx="2391">
                  <c:v>96.14</c:v>
                </c:pt>
                <c:pt idx="2392">
                  <c:v>96.18</c:v>
                </c:pt>
                <c:pt idx="2393">
                  <c:v>96.22</c:v>
                </c:pt>
                <c:pt idx="2394">
                  <c:v>96.26</c:v>
                </c:pt>
                <c:pt idx="2395">
                  <c:v>96.3</c:v>
                </c:pt>
                <c:pt idx="2396">
                  <c:v>96.34</c:v>
                </c:pt>
                <c:pt idx="2397">
                  <c:v>96.38</c:v>
                </c:pt>
                <c:pt idx="2398">
                  <c:v>96.42</c:v>
                </c:pt>
                <c:pt idx="2399">
                  <c:v>96.46</c:v>
                </c:pt>
                <c:pt idx="2400">
                  <c:v>96.5</c:v>
                </c:pt>
                <c:pt idx="2401">
                  <c:v>96.54</c:v>
                </c:pt>
                <c:pt idx="2402">
                  <c:v>96.58</c:v>
                </c:pt>
                <c:pt idx="2403">
                  <c:v>96.62</c:v>
                </c:pt>
                <c:pt idx="2404">
                  <c:v>96.66</c:v>
                </c:pt>
                <c:pt idx="2405">
                  <c:v>96.7</c:v>
                </c:pt>
                <c:pt idx="2406">
                  <c:v>96.74</c:v>
                </c:pt>
                <c:pt idx="2407">
                  <c:v>96.78</c:v>
                </c:pt>
                <c:pt idx="2408">
                  <c:v>96.82</c:v>
                </c:pt>
                <c:pt idx="2409">
                  <c:v>96.86</c:v>
                </c:pt>
                <c:pt idx="2410">
                  <c:v>96.9</c:v>
                </c:pt>
                <c:pt idx="2411">
                  <c:v>96.94</c:v>
                </c:pt>
                <c:pt idx="2412">
                  <c:v>96.98</c:v>
                </c:pt>
                <c:pt idx="2413">
                  <c:v>97.02</c:v>
                </c:pt>
                <c:pt idx="2414">
                  <c:v>97.06</c:v>
                </c:pt>
                <c:pt idx="2415">
                  <c:v>97.1</c:v>
                </c:pt>
                <c:pt idx="2416">
                  <c:v>97.14</c:v>
                </c:pt>
                <c:pt idx="2417">
                  <c:v>97.18</c:v>
                </c:pt>
                <c:pt idx="2418">
                  <c:v>97.22</c:v>
                </c:pt>
                <c:pt idx="2419">
                  <c:v>97.26</c:v>
                </c:pt>
                <c:pt idx="2420">
                  <c:v>97.3</c:v>
                </c:pt>
                <c:pt idx="2421">
                  <c:v>97.34</c:v>
                </c:pt>
                <c:pt idx="2422">
                  <c:v>97.38</c:v>
                </c:pt>
                <c:pt idx="2423">
                  <c:v>97.42</c:v>
                </c:pt>
                <c:pt idx="2424">
                  <c:v>97.46</c:v>
                </c:pt>
                <c:pt idx="2425">
                  <c:v>97.5</c:v>
                </c:pt>
                <c:pt idx="2426">
                  <c:v>97.54</c:v>
                </c:pt>
                <c:pt idx="2427">
                  <c:v>97.58</c:v>
                </c:pt>
                <c:pt idx="2428">
                  <c:v>97.62</c:v>
                </c:pt>
                <c:pt idx="2429">
                  <c:v>97.66</c:v>
                </c:pt>
                <c:pt idx="2430">
                  <c:v>97.7</c:v>
                </c:pt>
                <c:pt idx="2431">
                  <c:v>97.74</c:v>
                </c:pt>
                <c:pt idx="2432">
                  <c:v>97.78</c:v>
                </c:pt>
                <c:pt idx="2433">
                  <c:v>97.82</c:v>
                </c:pt>
                <c:pt idx="2434">
                  <c:v>97.86</c:v>
                </c:pt>
                <c:pt idx="2435">
                  <c:v>97.9</c:v>
                </c:pt>
                <c:pt idx="2436">
                  <c:v>97.94</c:v>
                </c:pt>
                <c:pt idx="2437">
                  <c:v>97.98</c:v>
                </c:pt>
                <c:pt idx="2438">
                  <c:v>98.02</c:v>
                </c:pt>
                <c:pt idx="2439">
                  <c:v>98.06</c:v>
                </c:pt>
                <c:pt idx="2440">
                  <c:v>98.1</c:v>
                </c:pt>
                <c:pt idx="2441">
                  <c:v>98.14</c:v>
                </c:pt>
                <c:pt idx="2442">
                  <c:v>98.18</c:v>
                </c:pt>
                <c:pt idx="2443">
                  <c:v>98.22</c:v>
                </c:pt>
                <c:pt idx="2444">
                  <c:v>98.26</c:v>
                </c:pt>
                <c:pt idx="2445">
                  <c:v>98.3</c:v>
                </c:pt>
                <c:pt idx="2446">
                  <c:v>98.34</c:v>
                </c:pt>
                <c:pt idx="2447">
                  <c:v>98.38</c:v>
                </c:pt>
                <c:pt idx="2448">
                  <c:v>98.42</c:v>
                </c:pt>
                <c:pt idx="2449">
                  <c:v>98.46</c:v>
                </c:pt>
                <c:pt idx="2450">
                  <c:v>98.5</c:v>
                </c:pt>
                <c:pt idx="2451">
                  <c:v>98.54</c:v>
                </c:pt>
                <c:pt idx="2452">
                  <c:v>98.58</c:v>
                </c:pt>
                <c:pt idx="2453">
                  <c:v>98.62</c:v>
                </c:pt>
                <c:pt idx="2454">
                  <c:v>98.66</c:v>
                </c:pt>
                <c:pt idx="2455">
                  <c:v>98.7</c:v>
                </c:pt>
                <c:pt idx="2456">
                  <c:v>98.74</c:v>
                </c:pt>
                <c:pt idx="2457">
                  <c:v>98.78</c:v>
                </c:pt>
                <c:pt idx="2458">
                  <c:v>98.82</c:v>
                </c:pt>
                <c:pt idx="2459">
                  <c:v>98.86</c:v>
                </c:pt>
                <c:pt idx="2460">
                  <c:v>98.9</c:v>
                </c:pt>
                <c:pt idx="2461">
                  <c:v>98.94</c:v>
                </c:pt>
                <c:pt idx="2462">
                  <c:v>98.98</c:v>
                </c:pt>
                <c:pt idx="2463">
                  <c:v>99.02</c:v>
                </c:pt>
                <c:pt idx="2464">
                  <c:v>99.06</c:v>
                </c:pt>
                <c:pt idx="2465">
                  <c:v>99.1</c:v>
                </c:pt>
                <c:pt idx="2466">
                  <c:v>99.14</c:v>
                </c:pt>
                <c:pt idx="2467">
                  <c:v>99.18</c:v>
                </c:pt>
                <c:pt idx="2468">
                  <c:v>99.22</c:v>
                </c:pt>
                <c:pt idx="2469">
                  <c:v>99.26</c:v>
                </c:pt>
                <c:pt idx="2470">
                  <c:v>99.3</c:v>
                </c:pt>
                <c:pt idx="2471">
                  <c:v>99.34</c:v>
                </c:pt>
                <c:pt idx="2472">
                  <c:v>99.38</c:v>
                </c:pt>
                <c:pt idx="2473">
                  <c:v>99.42</c:v>
                </c:pt>
                <c:pt idx="2474">
                  <c:v>99.46</c:v>
                </c:pt>
                <c:pt idx="2475">
                  <c:v>99.5</c:v>
                </c:pt>
                <c:pt idx="2476">
                  <c:v>99.54</c:v>
                </c:pt>
                <c:pt idx="2477">
                  <c:v>99.58</c:v>
                </c:pt>
                <c:pt idx="2478">
                  <c:v>99.62</c:v>
                </c:pt>
                <c:pt idx="2479">
                  <c:v>99.66</c:v>
                </c:pt>
                <c:pt idx="2480">
                  <c:v>99.7</c:v>
                </c:pt>
                <c:pt idx="2481">
                  <c:v>99.74</c:v>
                </c:pt>
                <c:pt idx="2482">
                  <c:v>99.78</c:v>
                </c:pt>
                <c:pt idx="2483">
                  <c:v>99.82</c:v>
                </c:pt>
                <c:pt idx="2484">
                  <c:v>99.86</c:v>
                </c:pt>
                <c:pt idx="2485">
                  <c:v>99.9</c:v>
                </c:pt>
                <c:pt idx="2486">
                  <c:v>99.94</c:v>
                </c:pt>
                <c:pt idx="2487">
                  <c:v>99.98</c:v>
                </c:pt>
              </c:numCache>
            </c:numRef>
          </c:xVal>
          <c:yVal>
            <c:numRef>
              <c:f>file34!$D$26:$CQU$26</c:f>
              <c:numCache>
                <c:formatCode>0.00E+00</c:formatCode>
                <c:ptCount val="2488"/>
                <c:pt idx="0">
                  <c:v>3.2249999999999998E-11</c:v>
                </c:pt>
                <c:pt idx="1">
                  <c:v>5.3750000000000002E-11</c:v>
                </c:pt>
                <c:pt idx="2">
                  <c:v>5.3750000000000002E-11</c:v>
                </c:pt>
                <c:pt idx="3">
                  <c:v>6.4499999999999997E-11</c:v>
                </c:pt>
                <c:pt idx="4">
                  <c:v>9.6750000000000002E-11</c:v>
                </c:pt>
                <c:pt idx="5">
                  <c:v>1.6125000000000001E-10</c:v>
                </c:pt>
                <c:pt idx="6">
                  <c:v>3.0099999999999999E-10</c:v>
                </c:pt>
                <c:pt idx="7">
                  <c:v>7.7400000000000002E-10</c:v>
                </c:pt>
                <c:pt idx="8">
                  <c:v>1.935E-9</c:v>
                </c:pt>
                <c:pt idx="9">
                  <c:v>2.9885000000000002E-9</c:v>
                </c:pt>
                <c:pt idx="10">
                  <c:v>4.0742500000000001E-9</c:v>
                </c:pt>
                <c:pt idx="11">
                  <c:v>5.8802499999999998E-9</c:v>
                </c:pt>
                <c:pt idx="12">
                  <c:v>1.28677E-8</c:v>
                </c:pt>
                <c:pt idx="13">
                  <c:v>1.34482E-8</c:v>
                </c:pt>
                <c:pt idx="14">
                  <c:v>1.05135E-8</c:v>
                </c:pt>
                <c:pt idx="15">
                  <c:v>8.7397500000000006E-9</c:v>
                </c:pt>
                <c:pt idx="16">
                  <c:v>7.5035E-9</c:v>
                </c:pt>
                <c:pt idx="17">
                  <c:v>6.7402499999999998E-9</c:v>
                </c:pt>
                <c:pt idx="18">
                  <c:v>6.1812500000000003E-9</c:v>
                </c:pt>
                <c:pt idx="19">
                  <c:v>5.8372499999999999E-9</c:v>
                </c:pt>
                <c:pt idx="20">
                  <c:v>5.3212499999999996E-9</c:v>
                </c:pt>
                <c:pt idx="21">
                  <c:v>4.73E-9</c:v>
                </c:pt>
                <c:pt idx="22">
                  <c:v>4.0742500000000001E-9</c:v>
                </c:pt>
                <c:pt idx="23">
                  <c:v>2.7842500000000002E-9</c:v>
                </c:pt>
                <c:pt idx="24">
                  <c:v>3.4937499999999999E-9</c:v>
                </c:pt>
                <c:pt idx="25">
                  <c:v>4.93425E-9</c:v>
                </c:pt>
                <c:pt idx="26">
                  <c:v>9.0622500000000006E-9</c:v>
                </c:pt>
                <c:pt idx="27">
                  <c:v>1.34375E-8</c:v>
                </c:pt>
                <c:pt idx="28">
                  <c:v>2.0596999999999999E-8</c:v>
                </c:pt>
                <c:pt idx="29">
                  <c:v>2.7777999999999999E-8</c:v>
                </c:pt>
                <c:pt idx="30">
                  <c:v>3.0831E-8</c:v>
                </c:pt>
                <c:pt idx="31">
                  <c:v>3.12395E-8</c:v>
                </c:pt>
                <c:pt idx="32">
                  <c:v>3.6227499999999998E-8</c:v>
                </c:pt>
                <c:pt idx="33">
                  <c:v>3.7925999999999998E-8</c:v>
                </c:pt>
                <c:pt idx="34">
                  <c:v>3.76787E-8</c:v>
                </c:pt>
                <c:pt idx="35">
                  <c:v>4.1602499999999998E-8</c:v>
                </c:pt>
                <c:pt idx="36">
                  <c:v>4.02587E-8</c:v>
                </c:pt>
                <c:pt idx="37">
                  <c:v>4.2430200000000001E-8</c:v>
                </c:pt>
                <c:pt idx="38">
                  <c:v>4.23012E-8</c:v>
                </c:pt>
                <c:pt idx="39">
                  <c:v>4.1290699999999999E-8</c:v>
                </c:pt>
                <c:pt idx="40">
                  <c:v>4.3279500000000001E-8</c:v>
                </c:pt>
                <c:pt idx="41">
                  <c:v>4.2139999999999999E-8</c:v>
                </c:pt>
                <c:pt idx="42">
                  <c:v>4.1666999999999998E-8</c:v>
                </c:pt>
                <c:pt idx="43">
                  <c:v>3.8001200000000001E-8</c:v>
                </c:pt>
                <c:pt idx="44">
                  <c:v>4.0559699999999998E-8</c:v>
                </c:pt>
                <c:pt idx="45">
                  <c:v>3.6464000000000001E-8</c:v>
                </c:pt>
                <c:pt idx="46">
                  <c:v>3.1379199999999997E-8</c:v>
                </c:pt>
                <c:pt idx="47">
                  <c:v>2.47142E-8</c:v>
                </c:pt>
                <c:pt idx="48">
                  <c:v>1.06102E-8</c:v>
                </c:pt>
                <c:pt idx="49">
                  <c:v>1.72E-10</c:v>
                </c:pt>
                <c:pt idx="50">
                  <c:v>1.075E-11</c:v>
                </c:pt>
                <c:pt idx="51">
                  <c:v>0</c:v>
                </c:pt>
                <c:pt idx="52">
                  <c:v>0</c:v>
                </c:pt>
                <c:pt idx="53">
                  <c:v>0</c:v>
                </c:pt>
                <c:pt idx="54">
                  <c:v>0</c:v>
                </c:pt>
                <c:pt idx="55">
                  <c:v>1.075E-11</c:v>
                </c:pt>
                <c:pt idx="56">
                  <c:v>5.3750000000000002E-11</c:v>
                </c:pt>
                <c:pt idx="57">
                  <c:v>8.6E-11</c:v>
                </c:pt>
                <c:pt idx="58">
                  <c:v>1.075E-10</c:v>
                </c:pt>
                <c:pt idx="59">
                  <c:v>1.1825000000000001E-10</c:v>
                </c:pt>
                <c:pt idx="60">
                  <c:v>9.6750000000000002E-11</c:v>
                </c:pt>
                <c:pt idx="61">
                  <c:v>1.1825000000000001E-10</c:v>
                </c:pt>
                <c:pt idx="62">
                  <c:v>1.1825000000000001E-10</c:v>
                </c:pt>
                <c:pt idx="63">
                  <c:v>1.2899999999999999E-10</c:v>
                </c:pt>
                <c:pt idx="64">
                  <c:v>1.075E-10</c:v>
                </c:pt>
                <c:pt idx="65">
                  <c:v>1.2899999999999999E-10</c:v>
                </c:pt>
                <c:pt idx="66">
                  <c:v>1.1825000000000001E-10</c:v>
                </c:pt>
                <c:pt idx="67">
                  <c:v>1.2899999999999999E-10</c:v>
                </c:pt>
                <c:pt idx="68">
                  <c:v>1.2899999999999999E-10</c:v>
                </c:pt>
                <c:pt idx="69">
                  <c:v>1.1825000000000001E-10</c:v>
                </c:pt>
                <c:pt idx="70">
                  <c:v>1.075E-10</c:v>
                </c:pt>
                <c:pt idx="71">
                  <c:v>8.6E-11</c:v>
                </c:pt>
                <c:pt idx="72">
                  <c:v>7.5249999999999999E-11</c:v>
                </c:pt>
                <c:pt idx="73">
                  <c:v>4.3E-11</c:v>
                </c:pt>
                <c:pt idx="74">
                  <c:v>0</c:v>
                </c:pt>
                <c:pt idx="75">
                  <c:v>-2.15E-11</c:v>
                </c:pt>
                <c:pt idx="76">
                  <c:v>0</c:v>
                </c:pt>
                <c:pt idx="77">
                  <c:v>0</c:v>
                </c:pt>
                <c:pt idx="78">
                  <c:v>0</c:v>
                </c:pt>
                <c:pt idx="79">
                  <c:v>-1.075E-11</c:v>
                </c:pt>
                <c:pt idx="80">
                  <c:v>-1.075E-11</c:v>
                </c:pt>
                <c:pt idx="81">
                  <c:v>0</c:v>
                </c:pt>
                <c:pt idx="82">
                  <c:v>0</c:v>
                </c:pt>
                <c:pt idx="83">
                  <c:v>1.075E-11</c:v>
                </c:pt>
                <c:pt idx="84">
                  <c:v>-1.075E-11</c:v>
                </c:pt>
                <c:pt idx="85">
                  <c:v>0</c:v>
                </c:pt>
                <c:pt idx="86">
                  <c:v>0</c:v>
                </c:pt>
                <c:pt idx="87">
                  <c:v>-1.075E-11</c:v>
                </c:pt>
                <c:pt idx="88">
                  <c:v>0</c:v>
                </c:pt>
                <c:pt idx="89">
                  <c:v>0</c:v>
                </c:pt>
                <c:pt idx="90">
                  <c:v>0</c:v>
                </c:pt>
                <c:pt idx="91">
                  <c:v>-1.075E-11</c:v>
                </c:pt>
                <c:pt idx="92">
                  <c:v>-1.075E-11</c:v>
                </c:pt>
                <c:pt idx="93">
                  <c:v>1.075E-11</c:v>
                </c:pt>
                <c:pt idx="94">
                  <c:v>-1.075E-11</c:v>
                </c:pt>
                <c:pt idx="95">
                  <c:v>-1.075E-11</c:v>
                </c:pt>
                <c:pt idx="96">
                  <c:v>-1.075E-11</c:v>
                </c:pt>
                <c:pt idx="97">
                  <c:v>-1.075E-11</c:v>
                </c:pt>
                <c:pt idx="98">
                  <c:v>-1.075E-11</c:v>
                </c:pt>
                <c:pt idx="99">
                  <c:v>-1.075E-11</c:v>
                </c:pt>
                <c:pt idx="100">
                  <c:v>0</c:v>
                </c:pt>
                <c:pt idx="101">
                  <c:v>0</c:v>
                </c:pt>
                <c:pt idx="102">
                  <c:v>-1.075E-11</c:v>
                </c:pt>
                <c:pt idx="103">
                  <c:v>-1.075E-11</c:v>
                </c:pt>
                <c:pt idx="104">
                  <c:v>0</c:v>
                </c:pt>
                <c:pt idx="105">
                  <c:v>-1.075E-11</c:v>
                </c:pt>
                <c:pt idx="106">
                  <c:v>0</c:v>
                </c:pt>
                <c:pt idx="107">
                  <c:v>0</c:v>
                </c:pt>
                <c:pt idx="108">
                  <c:v>-1.075E-11</c:v>
                </c:pt>
                <c:pt idx="109">
                  <c:v>-1.075E-11</c:v>
                </c:pt>
                <c:pt idx="110">
                  <c:v>0</c:v>
                </c:pt>
                <c:pt idx="111">
                  <c:v>-1.075E-11</c:v>
                </c:pt>
                <c:pt idx="112">
                  <c:v>-1.075E-11</c:v>
                </c:pt>
                <c:pt idx="113">
                  <c:v>-1.075E-11</c:v>
                </c:pt>
                <c:pt idx="114">
                  <c:v>0</c:v>
                </c:pt>
                <c:pt idx="115">
                  <c:v>-1.075E-11</c:v>
                </c:pt>
                <c:pt idx="116">
                  <c:v>0</c:v>
                </c:pt>
                <c:pt idx="117">
                  <c:v>0</c:v>
                </c:pt>
                <c:pt idx="118">
                  <c:v>0</c:v>
                </c:pt>
                <c:pt idx="119">
                  <c:v>0</c:v>
                </c:pt>
                <c:pt idx="120">
                  <c:v>0</c:v>
                </c:pt>
                <c:pt idx="121">
                  <c:v>0</c:v>
                </c:pt>
                <c:pt idx="122">
                  <c:v>0</c:v>
                </c:pt>
                <c:pt idx="123">
                  <c:v>-1.075E-11</c:v>
                </c:pt>
                <c:pt idx="124">
                  <c:v>0</c:v>
                </c:pt>
                <c:pt idx="125">
                  <c:v>0</c:v>
                </c:pt>
                <c:pt idx="126">
                  <c:v>1.075E-11</c:v>
                </c:pt>
                <c:pt idx="127">
                  <c:v>-1.075E-11</c:v>
                </c:pt>
                <c:pt idx="128">
                  <c:v>-1.075E-11</c:v>
                </c:pt>
                <c:pt idx="129">
                  <c:v>0</c:v>
                </c:pt>
                <c:pt idx="130">
                  <c:v>0</c:v>
                </c:pt>
                <c:pt idx="131">
                  <c:v>0</c:v>
                </c:pt>
                <c:pt idx="132">
                  <c:v>0</c:v>
                </c:pt>
                <c:pt idx="133">
                  <c:v>0</c:v>
                </c:pt>
                <c:pt idx="134">
                  <c:v>1.075E-11</c:v>
                </c:pt>
                <c:pt idx="135">
                  <c:v>0</c:v>
                </c:pt>
                <c:pt idx="136">
                  <c:v>0</c:v>
                </c:pt>
                <c:pt idx="137">
                  <c:v>0</c:v>
                </c:pt>
                <c:pt idx="138">
                  <c:v>0</c:v>
                </c:pt>
                <c:pt idx="139">
                  <c:v>0</c:v>
                </c:pt>
                <c:pt idx="140">
                  <c:v>0</c:v>
                </c:pt>
                <c:pt idx="141">
                  <c:v>0</c:v>
                </c:pt>
                <c:pt idx="142">
                  <c:v>-1.075E-11</c:v>
                </c:pt>
                <c:pt idx="143">
                  <c:v>0</c:v>
                </c:pt>
                <c:pt idx="144">
                  <c:v>-1.075E-11</c:v>
                </c:pt>
                <c:pt idx="145">
                  <c:v>-1.075E-11</c:v>
                </c:pt>
                <c:pt idx="146">
                  <c:v>1.075E-11</c:v>
                </c:pt>
                <c:pt idx="147">
                  <c:v>-1.075E-11</c:v>
                </c:pt>
                <c:pt idx="148">
                  <c:v>-1.075E-11</c:v>
                </c:pt>
                <c:pt idx="149">
                  <c:v>0</c:v>
                </c:pt>
                <c:pt idx="150">
                  <c:v>0</c:v>
                </c:pt>
                <c:pt idx="151">
                  <c:v>0</c:v>
                </c:pt>
                <c:pt idx="152">
                  <c:v>0</c:v>
                </c:pt>
                <c:pt idx="153">
                  <c:v>0</c:v>
                </c:pt>
                <c:pt idx="154">
                  <c:v>0</c:v>
                </c:pt>
                <c:pt idx="155">
                  <c:v>0</c:v>
                </c:pt>
                <c:pt idx="156">
                  <c:v>0</c:v>
                </c:pt>
                <c:pt idx="157">
                  <c:v>1.075E-11</c:v>
                </c:pt>
                <c:pt idx="158">
                  <c:v>0</c:v>
                </c:pt>
                <c:pt idx="159">
                  <c:v>-1.075E-11</c:v>
                </c:pt>
                <c:pt idx="160">
                  <c:v>0</c:v>
                </c:pt>
                <c:pt idx="161">
                  <c:v>0</c:v>
                </c:pt>
                <c:pt idx="162">
                  <c:v>-1.075E-11</c:v>
                </c:pt>
                <c:pt idx="163">
                  <c:v>0</c:v>
                </c:pt>
                <c:pt idx="164">
                  <c:v>0</c:v>
                </c:pt>
                <c:pt idx="165">
                  <c:v>0</c:v>
                </c:pt>
                <c:pt idx="166">
                  <c:v>0</c:v>
                </c:pt>
                <c:pt idx="167">
                  <c:v>0</c:v>
                </c:pt>
                <c:pt idx="168">
                  <c:v>0</c:v>
                </c:pt>
                <c:pt idx="169">
                  <c:v>0</c:v>
                </c:pt>
                <c:pt idx="170">
                  <c:v>0</c:v>
                </c:pt>
                <c:pt idx="171">
                  <c:v>-1.075E-11</c:v>
                </c:pt>
                <c:pt idx="172">
                  <c:v>0</c:v>
                </c:pt>
                <c:pt idx="173">
                  <c:v>0</c:v>
                </c:pt>
                <c:pt idx="174">
                  <c:v>0</c:v>
                </c:pt>
                <c:pt idx="175">
                  <c:v>0</c:v>
                </c:pt>
                <c:pt idx="176">
                  <c:v>-1.075E-11</c:v>
                </c:pt>
                <c:pt idx="177">
                  <c:v>1.075E-11</c:v>
                </c:pt>
                <c:pt idx="178">
                  <c:v>-1.075E-11</c:v>
                </c:pt>
                <c:pt idx="179">
                  <c:v>0</c:v>
                </c:pt>
                <c:pt idx="180">
                  <c:v>-1.075E-11</c:v>
                </c:pt>
                <c:pt idx="181">
                  <c:v>-1.075E-11</c:v>
                </c:pt>
                <c:pt idx="182">
                  <c:v>-1.075E-11</c:v>
                </c:pt>
                <c:pt idx="183">
                  <c:v>1.075E-11</c:v>
                </c:pt>
                <c:pt idx="184">
                  <c:v>0</c:v>
                </c:pt>
                <c:pt idx="185">
                  <c:v>0</c:v>
                </c:pt>
                <c:pt idx="186">
                  <c:v>0</c:v>
                </c:pt>
                <c:pt idx="187">
                  <c:v>1.075E-11</c:v>
                </c:pt>
                <c:pt idx="188">
                  <c:v>1.075E-11</c:v>
                </c:pt>
                <c:pt idx="189">
                  <c:v>0</c:v>
                </c:pt>
                <c:pt idx="190">
                  <c:v>1.075E-11</c:v>
                </c:pt>
                <c:pt idx="191">
                  <c:v>0</c:v>
                </c:pt>
                <c:pt idx="192">
                  <c:v>0</c:v>
                </c:pt>
                <c:pt idx="193">
                  <c:v>1.075E-11</c:v>
                </c:pt>
                <c:pt idx="194">
                  <c:v>1.075E-11</c:v>
                </c:pt>
                <c:pt idx="195">
                  <c:v>0</c:v>
                </c:pt>
                <c:pt idx="196">
                  <c:v>0</c:v>
                </c:pt>
                <c:pt idx="197">
                  <c:v>1.075E-11</c:v>
                </c:pt>
                <c:pt idx="198">
                  <c:v>0</c:v>
                </c:pt>
                <c:pt idx="199">
                  <c:v>0</c:v>
                </c:pt>
                <c:pt idx="200">
                  <c:v>0</c:v>
                </c:pt>
                <c:pt idx="201">
                  <c:v>1.075E-11</c:v>
                </c:pt>
                <c:pt idx="202">
                  <c:v>-1.075E-11</c:v>
                </c:pt>
                <c:pt idx="203">
                  <c:v>-1.075E-11</c:v>
                </c:pt>
                <c:pt idx="204">
                  <c:v>0</c:v>
                </c:pt>
                <c:pt idx="205">
                  <c:v>0</c:v>
                </c:pt>
                <c:pt idx="206">
                  <c:v>-1.075E-11</c:v>
                </c:pt>
                <c:pt idx="207">
                  <c:v>0</c:v>
                </c:pt>
                <c:pt idx="208">
                  <c:v>0</c:v>
                </c:pt>
                <c:pt idx="209">
                  <c:v>0</c:v>
                </c:pt>
                <c:pt idx="210">
                  <c:v>-1.075E-11</c:v>
                </c:pt>
                <c:pt idx="211">
                  <c:v>-1.075E-11</c:v>
                </c:pt>
                <c:pt idx="212">
                  <c:v>0</c:v>
                </c:pt>
                <c:pt idx="213">
                  <c:v>0</c:v>
                </c:pt>
                <c:pt idx="214">
                  <c:v>0</c:v>
                </c:pt>
                <c:pt idx="215">
                  <c:v>0</c:v>
                </c:pt>
                <c:pt idx="216">
                  <c:v>0</c:v>
                </c:pt>
                <c:pt idx="217">
                  <c:v>-6.4499999999999997E-11</c:v>
                </c:pt>
                <c:pt idx="218">
                  <c:v>-1.075E-11</c:v>
                </c:pt>
                <c:pt idx="219">
                  <c:v>0</c:v>
                </c:pt>
                <c:pt idx="220">
                  <c:v>0</c:v>
                </c:pt>
                <c:pt idx="221">
                  <c:v>0</c:v>
                </c:pt>
                <c:pt idx="222">
                  <c:v>0</c:v>
                </c:pt>
                <c:pt idx="223">
                  <c:v>0</c:v>
                </c:pt>
                <c:pt idx="224">
                  <c:v>-1.075E-11</c:v>
                </c:pt>
                <c:pt idx="225">
                  <c:v>-1.075E-11</c:v>
                </c:pt>
                <c:pt idx="226">
                  <c:v>1.075E-11</c:v>
                </c:pt>
                <c:pt idx="227">
                  <c:v>0</c:v>
                </c:pt>
                <c:pt idx="228">
                  <c:v>0</c:v>
                </c:pt>
                <c:pt idx="229">
                  <c:v>0</c:v>
                </c:pt>
                <c:pt idx="230">
                  <c:v>0</c:v>
                </c:pt>
                <c:pt idx="231">
                  <c:v>1.075E-11</c:v>
                </c:pt>
                <c:pt idx="232">
                  <c:v>-1.075E-11</c:v>
                </c:pt>
                <c:pt idx="233">
                  <c:v>-1.075E-11</c:v>
                </c:pt>
                <c:pt idx="234">
                  <c:v>0</c:v>
                </c:pt>
                <c:pt idx="235">
                  <c:v>-1.075E-11</c:v>
                </c:pt>
                <c:pt idx="236">
                  <c:v>0</c:v>
                </c:pt>
                <c:pt idx="237">
                  <c:v>0</c:v>
                </c:pt>
                <c:pt idx="238">
                  <c:v>0</c:v>
                </c:pt>
                <c:pt idx="239">
                  <c:v>-1.075E-11</c:v>
                </c:pt>
                <c:pt idx="240">
                  <c:v>0</c:v>
                </c:pt>
                <c:pt idx="241">
                  <c:v>0</c:v>
                </c:pt>
                <c:pt idx="242">
                  <c:v>-1.075E-11</c:v>
                </c:pt>
                <c:pt idx="243">
                  <c:v>-1.075E-11</c:v>
                </c:pt>
                <c:pt idx="244">
                  <c:v>0</c:v>
                </c:pt>
                <c:pt idx="245">
                  <c:v>0</c:v>
                </c:pt>
                <c:pt idx="246">
                  <c:v>0</c:v>
                </c:pt>
                <c:pt idx="247">
                  <c:v>0</c:v>
                </c:pt>
                <c:pt idx="248">
                  <c:v>0</c:v>
                </c:pt>
                <c:pt idx="249">
                  <c:v>-1.075E-11</c:v>
                </c:pt>
                <c:pt idx="250">
                  <c:v>-1.075E-11</c:v>
                </c:pt>
                <c:pt idx="251">
                  <c:v>0</c:v>
                </c:pt>
                <c:pt idx="252">
                  <c:v>0</c:v>
                </c:pt>
                <c:pt idx="253">
                  <c:v>0</c:v>
                </c:pt>
                <c:pt idx="254">
                  <c:v>0</c:v>
                </c:pt>
                <c:pt idx="255">
                  <c:v>0</c:v>
                </c:pt>
                <c:pt idx="256">
                  <c:v>0</c:v>
                </c:pt>
                <c:pt idx="257">
                  <c:v>0</c:v>
                </c:pt>
                <c:pt idx="258">
                  <c:v>0</c:v>
                </c:pt>
                <c:pt idx="259">
                  <c:v>0</c:v>
                </c:pt>
                <c:pt idx="260">
                  <c:v>-1.075E-11</c:v>
                </c:pt>
                <c:pt idx="261">
                  <c:v>0</c:v>
                </c:pt>
                <c:pt idx="262">
                  <c:v>0</c:v>
                </c:pt>
                <c:pt idx="263">
                  <c:v>-1.075E-11</c:v>
                </c:pt>
                <c:pt idx="264">
                  <c:v>-1.075E-11</c:v>
                </c:pt>
                <c:pt idx="265">
                  <c:v>-1.075E-11</c:v>
                </c:pt>
                <c:pt idx="266">
                  <c:v>-1.075E-11</c:v>
                </c:pt>
                <c:pt idx="267">
                  <c:v>-1.075E-11</c:v>
                </c:pt>
                <c:pt idx="268">
                  <c:v>1.075E-11</c:v>
                </c:pt>
                <c:pt idx="269">
                  <c:v>-1.075E-11</c:v>
                </c:pt>
                <c:pt idx="270">
                  <c:v>0</c:v>
                </c:pt>
                <c:pt idx="271">
                  <c:v>0</c:v>
                </c:pt>
                <c:pt idx="272">
                  <c:v>0</c:v>
                </c:pt>
                <c:pt idx="273">
                  <c:v>-1.075E-11</c:v>
                </c:pt>
                <c:pt idx="274">
                  <c:v>0</c:v>
                </c:pt>
                <c:pt idx="275">
                  <c:v>0</c:v>
                </c:pt>
                <c:pt idx="276">
                  <c:v>-1.075E-11</c:v>
                </c:pt>
                <c:pt idx="277">
                  <c:v>1.075E-11</c:v>
                </c:pt>
                <c:pt idx="278">
                  <c:v>0</c:v>
                </c:pt>
                <c:pt idx="279">
                  <c:v>1.075E-11</c:v>
                </c:pt>
                <c:pt idx="280">
                  <c:v>2.15E-11</c:v>
                </c:pt>
                <c:pt idx="281">
                  <c:v>7.5249999999999999E-11</c:v>
                </c:pt>
                <c:pt idx="282">
                  <c:v>1.1825000000000001E-10</c:v>
                </c:pt>
                <c:pt idx="283">
                  <c:v>1.935E-10</c:v>
                </c:pt>
                <c:pt idx="284">
                  <c:v>2.1500000000000001E-10</c:v>
                </c:pt>
                <c:pt idx="285">
                  <c:v>2.3650000000000001E-10</c:v>
                </c:pt>
                <c:pt idx="286">
                  <c:v>2.6874999999999998E-10</c:v>
                </c:pt>
                <c:pt idx="287">
                  <c:v>2.4725E-10</c:v>
                </c:pt>
                <c:pt idx="288">
                  <c:v>2.7950000000000002E-10</c:v>
                </c:pt>
                <c:pt idx="289">
                  <c:v>2.7950000000000002E-10</c:v>
                </c:pt>
                <c:pt idx="290">
                  <c:v>2.5799999999999999E-10</c:v>
                </c:pt>
                <c:pt idx="291">
                  <c:v>2.6874999999999998E-10</c:v>
                </c:pt>
                <c:pt idx="292">
                  <c:v>2.4725E-10</c:v>
                </c:pt>
                <c:pt idx="293">
                  <c:v>2.1500000000000001E-10</c:v>
                </c:pt>
                <c:pt idx="294">
                  <c:v>2.2575E-10</c:v>
                </c:pt>
                <c:pt idx="295">
                  <c:v>1.72E-10</c:v>
                </c:pt>
                <c:pt idx="296">
                  <c:v>1.2899999999999999E-10</c:v>
                </c:pt>
                <c:pt idx="297">
                  <c:v>6.4499999999999997E-11</c:v>
                </c:pt>
                <c:pt idx="298">
                  <c:v>1.075E-11</c:v>
                </c:pt>
                <c:pt idx="299">
                  <c:v>-1.075E-11</c:v>
                </c:pt>
                <c:pt idx="300">
                  <c:v>-1.075E-11</c:v>
                </c:pt>
                <c:pt idx="301">
                  <c:v>-1.075E-11</c:v>
                </c:pt>
                <c:pt idx="302">
                  <c:v>0</c:v>
                </c:pt>
                <c:pt idx="303">
                  <c:v>0</c:v>
                </c:pt>
                <c:pt idx="304">
                  <c:v>-1.075E-11</c:v>
                </c:pt>
                <c:pt idx="305">
                  <c:v>-1.075E-11</c:v>
                </c:pt>
                <c:pt idx="306">
                  <c:v>1.075E-11</c:v>
                </c:pt>
                <c:pt idx="307">
                  <c:v>1.075E-11</c:v>
                </c:pt>
                <c:pt idx="308">
                  <c:v>2.15E-11</c:v>
                </c:pt>
                <c:pt idx="309">
                  <c:v>3.2249999999999998E-11</c:v>
                </c:pt>
                <c:pt idx="310">
                  <c:v>4.3E-11</c:v>
                </c:pt>
                <c:pt idx="311">
                  <c:v>4.3E-11</c:v>
                </c:pt>
                <c:pt idx="312">
                  <c:v>3.2249999999999998E-11</c:v>
                </c:pt>
                <c:pt idx="313">
                  <c:v>4.3E-11</c:v>
                </c:pt>
                <c:pt idx="314">
                  <c:v>3.2249999999999998E-11</c:v>
                </c:pt>
                <c:pt idx="315">
                  <c:v>3.2249999999999998E-11</c:v>
                </c:pt>
                <c:pt idx="316">
                  <c:v>3.2249999999999998E-11</c:v>
                </c:pt>
                <c:pt idx="317">
                  <c:v>4.3E-11</c:v>
                </c:pt>
                <c:pt idx="318">
                  <c:v>3.2249999999999998E-11</c:v>
                </c:pt>
                <c:pt idx="319">
                  <c:v>2.15E-11</c:v>
                </c:pt>
                <c:pt idx="320">
                  <c:v>3.2249999999999998E-11</c:v>
                </c:pt>
                <c:pt idx="321">
                  <c:v>3.2249999999999998E-11</c:v>
                </c:pt>
                <c:pt idx="322">
                  <c:v>1.075E-11</c:v>
                </c:pt>
                <c:pt idx="323">
                  <c:v>0</c:v>
                </c:pt>
                <c:pt idx="324">
                  <c:v>0</c:v>
                </c:pt>
                <c:pt idx="325">
                  <c:v>1.075E-11</c:v>
                </c:pt>
                <c:pt idx="326">
                  <c:v>-1.075E-11</c:v>
                </c:pt>
                <c:pt idx="327">
                  <c:v>1.075E-11</c:v>
                </c:pt>
                <c:pt idx="328">
                  <c:v>0</c:v>
                </c:pt>
                <c:pt idx="329">
                  <c:v>0</c:v>
                </c:pt>
                <c:pt idx="330">
                  <c:v>3.2249999999999998E-11</c:v>
                </c:pt>
                <c:pt idx="331">
                  <c:v>6.4499999999999997E-11</c:v>
                </c:pt>
                <c:pt idx="332">
                  <c:v>1.075E-10</c:v>
                </c:pt>
                <c:pt idx="333">
                  <c:v>1.8274999999999999E-10</c:v>
                </c:pt>
                <c:pt idx="334">
                  <c:v>2.2575E-10</c:v>
                </c:pt>
                <c:pt idx="335">
                  <c:v>2.4725E-10</c:v>
                </c:pt>
                <c:pt idx="336">
                  <c:v>2.7950000000000002E-10</c:v>
                </c:pt>
                <c:pt idx="337">
                  <c:v>3.0099999999999999E-10</c:v>
                </c:pt>
                <c:pt idx="338">
                  <c:v>2.7950000000000002E-10</c:v>
                </c:pt>
                <c:pt idx="339">
                  <c:v>2.9025000000000001E-10</c:v>
                </c:pt>
                <c:pt idx="340">
                  <c:v>2.7950000000000002E-10</c:v>
                </c:pt>
                <c:pt idx="341">
                  <c:v>2.9025000000000001E-10</c:v>
                </c:pt>
                <c:pt idx="342">
                  <c:v>2.6874999999999998E-10</c:v>
                </c:pt>
                <c:pt idx="343">
                  <c:v>2.4725E-10</c:v>
                </c:pt>
                <c:pt idx="344">
                  <c:v>2.4725E-10</c:v>
                </c:pt>
                <c:pt idx="345">
                  <c:v>1.935E-10</c:v>
                </c:pt>
                <c:pt idx="346">
                  <c:v>1.6125000000000001E-10</c:v>
                </c:pt>
                <c:pt idx="347">
                  <c:v>9.6750000000000002E-11</c:v>
                </c:pt>
                <c:pt idx="348">
                  <c:v>3.2249999999999998E-11</c:v>
                </c:pt>
                <c:pt idx="349">
                  <c:v>0</c:v>
                </c:pt>
                <c:pt idx="350">
                  <c:v>-1.075E-11</c:v>
                </c:pt>
                <c:pt idx="351">
                  <c:v>0</c:v>
                </c:pt>
                <c:pt idx="352">
                  <c:v>0</c:v>
                </c:pt>
                <c:pt idx="353">
                  <c:v>0</c:v>
                </c:pt>
                <c:pt idx="354">
                  <c:v>1.075E-11</c:v>
                </c:pt>
                <c:pt idx="355">
                  <c:v>2.15E-11</c:v>
                </c:pt>
                <c:pt idx="356">
                  <c:v>8.6E-11</c:v>
                </c:pt>
                <c:pt idx="357">
                  <c:v>2.1500000000000001E-10</c:v>
                </c:pt>
                <c:pt idx="358">
                  <c:v>3.3325000000000001E-10</c:v>
                </c:pt>
                <c:pt idx="359">
                  <c:v>4.4075E-10</c:v>
                </c:pt>
                <c:pt idx="360">
                  <c:v>5.1599999999999998E-10</c:v>
                </c:pt>
                <c:pt idx="361">
                  <c:v>5.4825000000000005E-10</c:v>
                </c:pt>
                <c:pt idx="362">
                  <c:v>5.4825000000000005E-10</c:v>
                </c:pt>
                <c:pt idx="363">
                  <c:v>5.9125E-10</c:v>
                </c:pt>
                <c:pt idx="364">
                  <c:v>5.9125E-10</c:v>
                </c:pt>
                <c:pt idx="365">
                  <c:v>5.6975000000000002E-10</c:v>
                </c:pt>
                <c:pt idx="366">
                  <c:v>5.5900000000000003E-10</c:v>
                </c:pt>
                <c:pt idx="367">
                  <c:v>5.5900000000000003E-10</c:v>
                </c:pt>
                <c:pt idx="368">
                  <c:v>5.0524999999999999E-10</c:v>
                </c:pt>
                <c:pt idx="369">
                  <c:v>4.945E-10</c:v>
                </c:pt>
                <c:pt idx="370">
                  <c:v>4.3000000000000001E-10</c:v>
                </c:pt>
                <c:pt idx="371">
                  <c:v>3.44E-10</c:v>
                </c:pt>
                <c:pt idx="372">
                  <c:v>2.2575E-10</c:v>
                </c:pt>
                <c:pt idx="373">
                  <c:v>9.6750000000000002E-11</c:v>
                </c:pt>
                <c:pt idx="374">
                  <c:v>0</c:v>
                </c:pt>
                <c:pt idx="375">
                  <c:v>0</c:v>
                </c:pt>
                <c:pt idx="376">
                  <c:v>2.15E-11</c:v>
                </c:pt>
                <c:pt idx="377">
                  <c:v>2.15E-11</c:v>
                </c:pt>
                <c:pt idx="378">
                  <c:v>3.2249999999999998E-11</c:v>
                </c:pt>
                <c:pt idx="379">
                  <c:v>9.6750000000000002E-11</c:v>
                </c:pt>
                <c:pt idx="380">
                  <c:v>2.4725E-10</c:v>
                </c:pt>
                <c:pt idx="381">
                  <c:v>6.4500000000000005E-10</c:v>
                </c:pt>
                <c:pt idx="382">
                  <c:v>1.36525E-9</c:v>
                </c:pt>
                <c:pt idx="383">
                  <c:v>2.18225E-9</c:v>
                </c:pt>
                <c:pt idx="384">
                  <c:v>2.9024999999999999E-9</c:v>
                </c:pt>
                <c:pt idx="385">
                  <c:v>3.2894999999999999E-9</c:v>
                </c:pt>
                <c:pt idx="386">
                  <c:v>3.4507499999999999E-9</c:v>
                </c:pt>
                <c:pt idx="387">
                  <c:v>3.5905E-9</c:v>
                </c:pt>
                <c:pt idx="388">
                  <c:v>3.569E-9</c:v>
                </c:pt>
                <c:pt idx="389">
                  <c:v>3.6227500000000001E-9</c:v>
                </c:pt>
                <c:pt idx="390">
                  <c:v>3.5475E-9</c:v>
                </c:pt>
                <c:pt idx="391">
                  <c:v>3.5045E-9</c:v>
                </c:pt>
                <c:pt idx="392">
                  <c:v>3.3540000000000002E-9</c:v>
                </c:pt>
                <c:pt idx="393">
                  <c:v>3.2679999999999999E-9</c:v>
                </c:pt>
                <c:pt idx="394">
                  <c:v>2.9670000000000002E-9</c:v>
                </c:pt>
                <c:pt idx="395">
                  <c:v>2.6015000000000002E-9</c:v>
                </c:pt>
                <c:pt idx="396">
                  <c:v>2.13925E-9</c:v>
                </c:pt>
                <c:pt idx="397">
                  <c:v>1.40825E-9</c:v>
                </c:pt>
                <c:pt idx="398">
                  <c:v>5.5900000000000003E-10</c:v>
                </c:pt>
                <c:pt idx="399">
                  <c:v>6.4499999999999997E-11</c:v>
                </c:pt>
                <c:pt idx="400">
                  <c:v>1.075E-11</c:v>
                </c:pt>
                <c:pt idx="401">
                  <c:v>1.075E-11</c:v>
                </c:pt>
                <c:pt idx="402">
                  <c:v>3.2249999999999998E-11</c:v>
                </c:pt>
                <c:pt idx="403">
                  <c:v>6.4499999999999997E-11</c:v>
                </c:pt>
                <c:pt idx="404">
                  <c:v>1.3975000000000001E-10</c:v>
                </c:pt>
                <c:pt idx="405">
                  <c:v>4.0849999999999999E-10</c:v>
                </c:pt>
                <c:pt idx="406">
                  <c:v>1.1287500000000001E-9</c:v>
                </c:pt>
                <c:pt idx="407">
                  <c:v>2.2790000000000001E-9</c:v>
                </c:pt>
                <c:pt idx="408">
                  <c:v>3.6872500000000001E-9</c:v>
                </c:pt>
                <c:pt idx="409">
                  <c:v>4.7192500000000002E-9</c:v>
                </c:pt>
                <c:pt idx="410">
                  <c:v>5.3857499999999999E-9</c:v>
                </c:pt>
                <c:pt idx="411">
                  <c:v>5.6545000000000003E-9</c:v>
                </c:pt>
                <c:pt idx="412">
                  <c:v>5.8049999999999997E-9</c:v>
                </c:pt>
                <c:pt idx="413">
                  <c:v>6.0092499999999997E-9</c:v>
                </c:pt>
                <c:pt idx="414">
                  <c:v>5.8265000000000001E-9</c:v>
                </c:pt>
                <c:pt idx="415">
                  <c:v>5.7619999999999997E-9</c:v>
                </c:pt>
                <c:pt idx="416">
                  <c:v>5.6975000000000002E-9</c:v>
                </c:pt>
                <c:pt idx="417">
                  <c:v>5.3964999999999997E-9</c:v>
                </c:pt>
                <c:pt idx="418">
                  <c:v>5.2244999999999999E-9</c:v>
                </c:pt>
                <c:pt idx="419">
                  <c:v>4.9019999999999998E-9</c:v>
                </c:pt>
                <c:pt idx="420">
                  <c:v>4.3430000000000004E-9</c:v>
                </c:pt>
                <c:pt idx="421">
                  <c:v>3.4507499999999999E-9</c:v>
                </c:pt>
                <c:pt idx="422">
                  <c:v>2.2790000000000001E-9</c:v>
                </c:pt>
                <c:pt idx="423">
                  <c:v>8.7075000000000002E-10</c:v>
                </c:pt>
                <c:pt idx="424">
                  <c:v>1.1825000000000001E-10</c:v>
                </c:pt>
                <c:pt idx="425">
                  <c:v>2.15E-11</c:v>
                </c:pt>
                <c:pt idx="426">
                  <c:v>3.2249999999999998E-11</c:v>
                </c:pt>
                <c:pt idx="427">
                  <c:v>4.3E-11</c:v>
                </c:pt>
                <c:pt idx="428">
                  <c:v>1.1825000000000001E-10</c:v>
                </c:pt>
                <c:pt idx="429">
                  <c:v>2.4725E-10</c:v>
                </c:pt>
                <c:pt idx="430">
                  <c:v>7.9549999999999999E-10</c:v>
                </c:pt>
                <c:pt idx="431">
                  <c:v>2.2145000000000002E-9</c:v>
                </c:pt>
                <c:pt idx="432">
                  <c:v>4.4504999999999999E-9</c:v>
                </c:pt>
                <c:pt idx="433">
                  <c:v>6.9014999999999998E-9</c:v>
                </c:pt>
                <c:pt idx="434">
                  <c:v>8.7827499999999997E-9</c:v>
                </c:pt>
                <c:pt idx="435">
                  <c:v>9.7502499999999999E-9</c:v>
                </c:pt>
                <c:pt idx="436">
                  <c:v>1.0137199999999999E-8</c:v>
                </c:pt>
                <c:pt idx="437">
                  <c:v>1.0545699999999999E-8</c:v>
                </c:pt>
                <c:pt idx="438">
                  <c:v>1.0707E-8</c:v>
                </c:pt>
                <c:pt idx="439">
                  <c:v>1.0556499999999999E-8</c:v>
                </c:pt>
                <c:pt idx="440">
                  <c:v>1.02985E-8</c:v>
                </c:pt>
                <c:pt idx="441">
                  <c:v>1.02985E-8</c:v>
                </c:pt>
                <c:pt idx="442">
                  <c:v>9.5245000000000004E-9</c:v>
                </c:pt>
                <c:pt idx="443">
                  <c:v>9.4062500000000003E-9</c:v>
                </c:pt>
                <c:pt idx="444">
                  <c:v>8.7504999999999995E-9</c:v>
                </c:pt>
                <c:pt idx="445">
                  <c:v>7.6109999999999995E-9</c:v>
                </c:pt>
                <c:pt idx="446">
                  <c:v>6.0200000000000003E-9</c:v>
                </c:pt>
                <c:pt idx="447">
                  <c:v>4.1065000000000002E-9</c:v>
                </c:pt>
                <c:pt idx="448">
                  <c:v>1.34375E-9</c:v>
                </c:pt>
                <c:pt idx="449">
                  <c:v>1.1825000000000001E-10</c:v>
                </c:pt>
                <c:pt idx="450">
                  <c:v>-1.075E-11</c:v>
                </c:pt>
                <c:pt idx="451">
                  <c:v>-1.075E-11</c:v>
                </c:pt>
                <c:pt idx="452">
                  <c:v>0</c:v>
                </c:pt>
                <c:pt idx="453">
                  <c:v>-1.075E-11</c:v>
                </c:pt>
                <c:pt idx="454">
                  <c:v>-1.075E-11</c:v>
                </c:pt>
                <c:pt idx="455">
                  <c:v>0</c:v>
                </c:pt>
                <c:pt idx="456">
                  <c:v>3.2249999999999998E-11</c:v>
                </c:pt>
                <c:pt idx="457">
                  <c:v>5.3750000000000002E-11</c:v>
                </c:pt>
                <c:pt idx="458">
                  <c:v>1.075E-10</c:v>
                </c:pt>
                <c:pt idx="459">
                  <c:v>1.3975000000000001E-10</c:v>
                </c:pt>
                <c:pt idx="460">
                  <c:v>1.72E-10</c:v>
                </c:pt>
                <c:pt idx="461">
                  <c:v>2.0424999999999999E-10</c:v>
                </c:pt>
                <c:pt idx="462">
                  <c:v>1.935E-10</c:v>
                </c:pt>
                <c:pt idx="463">
                  <c:v>1.935E-10</c:v>
                </c:pt>
                <c:pt idx="464">
                  <c:v>1.935E-10</c:v>
                </c:pt>
                <c:pt idx="465">
                  <c:v>1.72E-10</c:v>
                </c:pt>
                <c:pt idx="466">
                  <c:v>1.935E-10</c:v>
                </c:pt>
                <c:pt idx="467">
                  <c:v>1.6125000000000001E-10</c:v>
                </c:pt>
                <c:pt idx="468">
                  <c:v>1.8274999999999999E-10</c:v>
                </c:pt>
                <c:pt idx="469">
                  <c:v>1.6125000000000001E-10</c:v>
                </c:pt>
                <c:pt idx="470">
                  <c:v>1.505E-10</c:v>
                </c:pt>
                <c:pt idx="471">
                  <c:v>1.075E-10</c:v>
                </c:pt>
                <c:pt idx="472">
                  <c:v>6.4499999999999997E-11</c:v>
                </c:pt>
                <c:pt idx="473">
                  <c:v>3.2249999999999998E-11</c:v>
                </c:pt>
                <c:pt idx="474">
                  <c:v>-1.075E-11</c:v>
                </c:pt>
                <c:pt idx="475">
                  <c:v>0</c:v>
                </c:pt>
                <c:pt idx="476">
                  <c:v>0</c:v>
                </c:pt>
                <c:pt idx="477">
                  <c:v>0</c:v>
                </c:pt>
                <c:pt idx="478">
                  <c:v>0</c:v>
                </c:pt>
                <c:pt idx="479">
                  <c:v>0</c:v>
                </c:pt>
                <c:pt idx="480">
                  <c:v>1.075E-11</c:v>
                </c:pt>
                <c:pt idx="481">
                  <c:v>3.2249999999999998E-11</c:v>
                </c:pt>
                <c:pt idx="482">
                  <c:v>7.5249999999999999E-11</c:v>
                </c:pt>
                <c:pt idx="483">
                  <c:v>8.6E-11</c:v>
                </c:pt>
                <c:pt idx="484">
                  <c:v>9.6750000000000002E-11</c:v>
                </c:pt>
                <c:pt idx="485">
                  <c:v>1.1825000000000001E-10</c:v>
                </c:pt>
                <c:pt idx="486">
                  <c:v>1.075E-10</c:v>
                </c:pt>
                <c:pt idx="487">
                  <c:v>9.6750000000000002E-11</c:v>
                </c:pt>
                <c:pt idx="488">
                  <c:v>1.1825000000000001E-10</c:v>
                </c:pt>
                <c:pt idx="489">
                  <c:v>1.1825000000000001E-10</c:v>
                </c:pt>
                <c:pt idx="490">
                  <c:v>1.075E-10</c:v>
                </c:pt>
                <c:pt idx="491">
                  <c:v>1.1825000000000001E-10</c:v>
                </c:pt>
                <c:pt idx="492">
                  <c:v>9.6750000000000002E-11</c:v>
                </c:pt>
                <c:pt idx="493">
                  <c:v>9.6750000000000002E-11</c:v>
                </c:pt>
                <c:pt idx="494">
                  <c:v>8.6E-11</c:v>
                </c:pt>
                <c:pt idx="495">
                  <c:v>7.5249999999999999E-11</c:v>
                </c:pt>
                <c:pt idx="496">
                  <c:v>5.3750000000000002E-11</c:v>
                </c:pt>
                <c:pt idx="497">
                  <c:v>2.15E-11</c:v>
                </c:pt>
                <c:pt idx="498">
                  <c:v>1.075E-11</c:v>
                </c:pt>
                <c:pt idx="499">
                  <c:v>1.075E-11</c:v>
                </c:pt>
                <c:pt idx="500">
                  <c:v>0</c:v>
                </c:pt>
                <c:pt idx="501">
                  <c:v>0</c:v>
                </c:pt>
                <c:pt idx="502">
                  <c:v>-1.075E-11</c:v>
                </c:pt>
                <c:pt idx="503">
                  <c:v>0</c:v>
                </c:pt>
                <c:pt idx="504">
                  <c:v>0</c:v>
                </c:pt>
                <c:pt idx="505">
                  <c:v>-1.075E-11</c:v>
                </c:pt>
                <c:pt idx="506">
                  <c:v>0</c:v>
                </c:pt>
                <c:pt idx="507">
                  <c:v>-1.075E-11</c:v>
                </c:pt>
                <c:pt idx="508">
                  <c:v>-1.075E-11</c:v>
                </c:pt>
                <c:pt idx="509">
                  <c:v>-1.075E-11</c:v>
                </c:pt>
                <c:pt idx="510">
                  <c:v>-1.075E-11</c:v>
                </c:pt>
                <c:pt idx="511">
                  <c:v>0</c:v>
                </c:pt>
                <c:pt idx="512">
                  <c:v>0</c:v>
                </c:pt>
                <c:pt idx="513">
                  <c:v>-1.075E-11</c:v>
                </c:pt>
                <c:pt idx="514">
                  <c:v>0</c:v>
                </c:pt>
                <c:pt idx="515">
                  <c:v>-1.075E-11</c:v>
                </c:pt>
                <c:pt idx="516">
                  <c:v>0</c:v>
                </c:pt>
                <c:pt idx="517">
                  <c:v>0</c:v>
                </c:pt>
                <c:pt idx="518">
                  <c:v>0</c:v>
                </c:pt>
                <c:pt idx="519">
                  <c:v>-1.075E-11</c:v>
                </c:pt>
                <c:pt idx="520">
                  <c:v>-1.075E-11</c:v>
                </c:pt>
                <c:pt idx="521">
                  <c:v>-1.075E-11</c:v>
                </c:pt>
                <c:pt idx="522">
                  <c:v>0</c:v>
                </c:pt>
                <c:pt idx="523">
                  <c:v>-1.075E-11</c:v>
                </c:pt>
                <c:pt idx="524">
                  <c:v>-1.075E-11</c:v>
                </c:pt>
                <c:pt idx="525">
                  <c:v>0</c:v>
                </c:pt>
                <c:pt idx="526">
                  <c:v>0</c:v>
                </c:pt>
                <c:pt idx="527">
                  <c:v>0</c:v>
                </c:pt>
                <c:pt idx="528">
                  <c:v>0</c:v>
                </c:pt>
                <c:pt idx="529">
                  <c:v>0</c:v>
                </c:pt>
                <c:pt idx="530">
                  <c:v>0</c:v>
                </c:pt>
                <c:pt idx="531">
                  <c:v>0</c:v>
                </c:pt>
                <c:pt idx="532">
                  <c:v>1.075E-11</c:v>
                </c:pt>
                <c:pt idx="533">
                  <c:v>0</c:v>
                </c:pt>
                <c:pt idx="534">
                  <c:v>1.075E-11</c:v>
                </c:pt>
                <c:pt idx="535">
                  <c:v>0</c:v>
                </c:pt>
                <c:pt idx="536">
                  <c:v>0</c:v>
                </c:pt>
                <c:pt idx="537">
                  <c:v>1.075E-11</c:v>
                </c:pt>
                <c:pt idx="538">
                  <c:v>0</c:v>
                </c:pt>
                <c:pt idx="539">
                  <c:v>1.075E-11</c:v>
                </c:pt>
                <c:pt idx="540">
                  <c:v>1.075E-11</c:v>
                </c:pt>
                <c:pt idx="541">
                  <c:v>0</c:v>
                </c:pt>
                <c:pt idx="542">
                  <c:v>0</c:v>
                </c:pt>
                <c:pt idx="543">
                  <c:v>0</c:v>
                </c:pt>
                <c:pt idx="544">
                  <c:v>1.075E-11</c:v>
                </c:pt>
                <c:pt idx="545">
                  <c:v>0</c:v>
                </c:pt>
                <c:pt idx="546">
                  <c:v>0</c:v>
                </c:pt>
                <c:pt idx="547">
                  <c:v>0</c:v>
                </c:pt>
                <c:pt idx="548">
                  <c:v>1.075E-11</c:v>
                </c:pt>
                <c:pt idx="549">
                  <c:v>-1.075E-11</c:v>
                </c:pt>
                <c:pt idx="550">
                  <c:v>0</c:v>
                </c:pt>
                <c:pt idx="551">
                  <c:v>-1.075E-11</c:v>
                </c:pt>
                <c:pt idx="552">
                  <c:v>0</c:v>
                </c:pt>
                <c:pt idx="553">
                  <c:v>0</c:v>
                </c:pt>
                <c:pt idx="554">
                  <c:v>-1.075E-11</c:v>
                </c:pt>
                <c:pt idx="555">
                  <c:v>0</c:v>
                </c:pt>
                <c:pt idx="556">
                  <c:v>-1.075E-11</c:v>
                </c:pt>
                <c:pt idx="557">
                  <c:v>-1.075E-11</c:v>
                </c:pt>
                <c:pt idx="558">
                  <c:v>0</c:v>
                </c:pt>
                <c:pt idx="559">
                  <c:v>0</c:v>
                </c:pt>
                <c:pt idx="560">
                  <c:v>0</c:v>
                </c:pt>
                <c:pt idx="561">
                  <c:v>1.075E-11</c:v>
                </c:pt>
                <c:pt idx="562">
                  <c:v>-1.075E-11</c:v>
                </c:pt>
                <c:pt idx="563">
                  <c:v>0</c:v>
                </c:pt>
                <c:pt idx="564">
                  <c:v>-1.075E-11</c:v>
                </c:pt>
                <c:pt idx="565">
                  <c:v>0</c:v>
                </c:pt>
                <c:pt idx="566">
                  <c:v>0</c:v>
                </c:pt>
                <c:pt idx="567">
                  <c:v>0</c:v>
                </c:pt>
                <c:pt idx="568">
                  <c:v>0</c:v>
                </c:pt>
                <c:pt idx="569">
                  <c:v>0</c:v>
                </c:pt>
                <c:pt idx="570">
                  <c:v>1.075E-11</c:v>
                </c:pt>
                <c:pt idx="571">
                  <c:v>0</c:v>
                </c:pt>
                <c:pt idx="572">
                  <c:v>0</c:v>
                </c:pt>
                <c:pt idx="573">
                  <c:v>0</c:v>
                </c:pt>
                <c:pt idx="574">
                  <c:v>-1.075E-11</c:v>
                </c:pt>
                <c:pt idx="575">
                  <c:v>-1.075E-11</c:v>
                </c:pt>
                <c:pt idx="576">
                  <c:v>-1.075E-11</c:v>
                </c:pt>
                <c:pt idx="577">
                  <c:v>-2.15E-11</c:v>
                </c:pt>
                <c:pt idx="578">
                  <c:v>0</c:v>
                </c:pt>
                <c:pt idx="579">
                  <c:v>-1.075E-11</c:v>
                </c:pt>
                <c:pt idx="580">
                  <c:v>0</c:v>
                </c:pt>
                <c:pt idx="581">
                  <c:v>-1.075E-11</c:v>
                </c:pt>
                <c:pt idx="582">
                  <c:v>0</c:v>
                </c:pt>
                <c:pt idx="583">
                  <c:v>1.075E-11</c:v>
                </c:pt>
                <c:pt idx="584">
                  <c:v>-1.075E-11</c:v>
                </c:pt>
                <c:pt idx="585">
                  <c:v>0</c:v>
                </c:pt>
                <c:pt idx="586">
                  <c:v>0</c:v>
                </c:pt>
                <c:pt idx="587">
                  <c:v>0</c:v>
                </c:pt>
                <c:pt idx="588">
                  <c:v>0</c:v>
                </c:pt>
                <c:pt idx="589">
                  <c:v>0</c:v>
                </c:pt>
                <c:pt idx="590">
                  <c:v>1.075E-11</c:v>
                </c:pt>
                <c:pt idx="591">
                  <c:v>1.075E-11</c:v>
                </c:pt>
                <c:pt idx="592">
                  <c:v>1.075E-11</c:v>
                </c:pt>
                <c:pt idx="593">
                  <c:v>0</c:v>
                </c:pt>
                <c:pt idx="594">
                  <c:v>-1.075E-11</c:v>
                </c:pt>
                <c:pt idx="595">
                  <c:v>0</c:v>
                </c:pt>
                <c:pt idx="596">
                  <c:v>0</c:v>
                </c:pt>
                <c:pt idx="597">
                  <c:v>0</c:v>
                </c:pt>
                <c:pt idx="598">
                  <c:v>-1.075E-11</c:v>
                </c:pt>
                <c:pt idx="599">
                  <c:v>-1.075E-11</c:v>
                </c:pt>
                <c:pt idx="600">
                  <c:v>0</c:v>
                </c:pt>
                <c:pt idx="601">
                  <c:v>0</c:v>
                </c:pt>
                <c:pt idx="602">
                  <c:v>0</c:v>
                </c:pt>
                <c:pt idx="603">
                  <c:v>-1.075E-11</c:v>
                </c:pt>
                <c:pt idx="604">
                  <c:v>-1.075E-11</c:v>
                </c:pt>
                <c:pt idx="605">
                  <c:v>0</c:v>
                </c:pt>
                <c:pt idx="606">
                  <c:v>0</c:v>
                </c:pt>
                <c:pt idx="607">
                  <c:v>1.075E-11</c:v>
                </c:pt>
                <c:pt idx="608">
                  <c:v>1.075E-11</c:v>
                </c:pt>
                <c:pt idx="609">
                  <c:v>1.075E-11</c:v>
                </c:pt>
                <c:pt idx="610">
                  <c:v>1.075E-11</c:v>
                </c:pt>
                <c:pt idx="611">
                  <c:v>1.075E-11</c:v>
                </c:pt>
                <c:pt idx="612">
                  <c:v>2.15E-11</c:v>
                </c:pt>
                <c:pt idx="613">
                  <c:v>2.15E-11</c:v>
                </c:pt>
                <c:pt idx="614">
                  <c:v>2.15E-11</c:v>
                </c:pt>
                <c:pt idx="615">
                  <c:v>1.075E-11</c:v>
                </c:pt>
                <c:pt idx="616">
                  <c:v>2.15E-11</c:v>
                </c:pt>
                <c:pt idx="617">
                  <c:v>2.15E-11</c:v>
                </c:pt>
                <c:pt idx="618">
                  <c:v>2.15E-11</c:v>
                </c:pt>
                <c:pt idx="619">
                  <c:v>1.075E-11</c:v>
                </c:pt>
                <c:pt idx="620">
                  <c:v>2.15E-11</c:v>
                </c:pt>
                <c:pt idx="621">
                  <c:v>1.075E-11</c:v>
                </c:pt>
                <c:pt idx="622">
                  <c:v>1.075E-11</c:v>
                </c:pt>
                <c:pt idx="623">
                  <c:v>0</c:v>
                </c:pt>
                <c:pt idx="624">
                  <c:v>0</c:v>
                </c:pt>
                <c:pt idx="625">
                  <c:v>-1.075E-11</c:v>
                </c:pt>
                <c:pt idx="626">
                  <c:v>0</c:v>
                </c:pt>
                <c:pt idx="627">
                  <c:v>0</c:v>
                </c:pt>
                <c:pt idx="628">
                  <c:v>0</c:v>
                </c:pt>
                <c:pt idx="629">
                  <c:v>1.075E-11</c:v>
                </c:pt>
                <c:pt idx="630">
                  <c:v>0</c:v>
                </c:pt>
                <c:pt idx="631">
                  <c:v>2.15E-11</c:v>
                </c:pt>
                <c:pt idx="632">
                  <c:v>2.15E-11</c:v>
                </c:pt>
                <c:pt idx="633">
                  <c:v>4.3E-11</c:v>
                </c:pt>
                <c:pt idx="634">
                  <c:v>4.3E-11</c:v>
                </c:pt>
                <c:pt idx="635">
                  <c:v>6.4499999999999997E-11</c:v>
                </c:pt>
                <c:pt idx="636">
                  <c:v>6.4499999999999997E-11</c:v>
                </c:pt>
                <c:pt idx="637">
                  <c:v>6.4499999999999997E-11</c:v>
                </c:pt>
                <c:pt idx="638">
                  <c:v>7.5249999999999999E-11</c:v>
                </c:pt>
                <c:pt idx="639">
                  <c:v>8.6E-11</c:v>
                </c:pt>
                <c:pt idx="640">
                  <c:v>7.5249999999999999E-11</c:v>
                </c:pt>
                <c:pt idx="641">
                  <c:v>8.6E-11</c:v>
                </c:pt>
                <c:pt idx="642">
                  <c:v>4.3E-11</c:v>
                </c:pt>
                <c:pt idx="643">
                  <c:v>7.5249999999999999E-11</c:v>
                </c:pt>
                <c:pt idx="644">
                  <c:v>6.4499999999999997E-11</c:v>
                </c:pt>
                <c:pt idx="645">
                  <c:v>4.3E-11</c:v>
                </c:pt>
                <c:pt idx="646">
                  <c:v>5.3750000000000002E-11</c:v>
                </c:pt>
                <c:pt idx="647">
                  <c:v>1.075E-11</c:v>
                </c:pt>
                <c:pt idx="648">
                  <c:v>0</c:v>
                </c:pt>
                <c:pt idx="649">
                  <c:v>1.075E-11</c:v>
                </c:pt>
                <c:pt idx="650">
                  <c:v>0</c:v>
                </c:pt>
                <c:pt idx="651">
                  <c:v>0</c:v>
                </c:pt>
                <c:pt idx="652">
                  <c:v>-1.075E-11</c:v>
                </c:pt>
                <c:pt idx="653">
                  <c:v>0</c:v>
                </c:pt>
                <c:pt idx="654">
                  <c:v>0</c:v>
                </c:pt>
                <c:pt idx="655">
                  <c:v>1.075E-11</c:v>
                </c:pt>
                <c:pt idx="656">
                  <c:v>1.075E-11</c:v>
                </c:pt>
                <c:pt idx="657">
                  <c:v>1.075E-11</c:v>
                </c:pt>
                <c:pt idx="658">
                  <c:v>3.2249999999999998E-11</c:v>
                </c:pt>
                <c:pt idx="659">
                  <c:v>4.3E-11</c:v>
                </c:pt>
                <c:pt idx="660">
                  <c:v>4.3E-11</c:v>
                </c:pt>
                <c:pt idx="661">
                  <c:v>5.3750000000000002E-11</c:v>
                </c:pt>
                <c:pt idx="662">
                  <c:v>5.3750000000000002E-11</c:v>
                </c:pt>
                <c:pt idx="663">
                  <c:v>6.4499999999999997E-11</c:v>
                </c:pt>
                <c:pt idx="664">
                  <c:v>5.3750000000000002E-11</c:v>
                </c:pt>
                <c:pt idx="665">
                  <c:v>4.3E-11</c:v>
                </c:pt>
                <c:pt idx="666">
                  <c:v>5.3750000000000002E-11</c:v>
                </c:pt>
                <c:pt idx="667">
                  <c:v>5.3750000000000002E-11</c:v>
                </c:pt>
                <c:pt idx="668">
                  <c:v>5.3750000000000002E-11</c:v>
                </c:pt>
                <c:pt idx="669">
                  <c:v>5.3750000000000002E-11</c:v>
                </c:pt>
                <c:pt idx="670">
                  <c:v>4.3E-11</c:v>
                </c:pt>
                <c:pt idx="671">
                  <c:v>4.3E-11</c:v>
                </c:pt>
                <c:pt idx="672">
                  <c:v>3.2249999999999998E-11</c:v>
                </c:pt>
                <c:pt idx="673">
                  <c:v>2.15E-11</c:v>
                </c:pt>
                <c:pt idx="674">
                  <c:v>2.15E-11</c:v>
                </c:pt>
                <c:pt idx="675">
                  <c:v>2.15E-11</c:v>
                </c:pt>
                <c:pt idx="676">
                  <c:v>5.3750000000000002E-11</c:v>
                </c:pt>
                <c:pt idx="677">
                  <c:v>7.5249999999999999E-11</c:v>
                </c:pt>
                <c:pt idx="678">
                  <c:v>1.3975000000000001E-10</c:v>
                </c:pt>
                <c:pt idx="679">
                  <c:v>3.5474999999999999E-10</c:v>
                </c:pt>
                <c:pt idx="680">
                  <c:v>8.7075000000000002E-10</c:v>
                </c:pt>
                <c:pt idx="681">
                  <c:v>1.806E-9</c:v>
                </c:pt>
                <c:pt idx="682">
                  <c:v>3.0207499999999999E-9</c:v>
                </c:pt>
                <c:pt idx="683">
                  <c:v>4.3322499999999998E-9</c:v>
                </c:pt>
                <c:pt idx="684">
                  <c:v>5.1814999999999999E-9</c:v>
                </c:pt>
                <c:pt idx="685">
                  <c:v>5.6759999999999998E-9</c:v>
                </c:pt>
                <c:pt idx="686">
                  <c:v>5.9017500000000002E-9</c:v>
                </c:pt>
                <c:pt idx="687">
                  <c:v>6.1704999999999997E-9</c:v>
                </c:pt>
                <c:pt idx="688">
                  <c:v>6.2242500000000003E-9</c:v>
                </c:pt>
                <c:pt idx="689">
                  <c:v>5.9984999999999999E-9</c:v>
                </c:pt>
                <c:pt idx="690">
                  <c:v>6.0630000000000003E-9</c:v>
                </c:pt>
                <c:pt idx="691">
                  <c:v>5.8695E-9</c:v>
                </c:pt>
                <c:pt idx="692">
                  <c:v>5.5577499999999998E-9</c:v>
                </c:pt>
                <c:pt idx="693">
                  <c:v>5.3320000000000002E-9</c:v>
                </c:pt>
                <c:pt idx="694">
                  <c:v>4.8052500000000001E-9</c:v>
                </c:pt>
                <c:pt idx="695">
                  <c:v>4.2892499999999998E-9</c:v>
                </c:pt>
                <c:pt idx="696">
                  <c:v>3.0100000000000002E-9</c:v>
                </c:pt>
                <c:pt idx="697">
                  <c:v>1.9457499999999998E-9</c:v>
                </c:pt>
                <c:pt idx="698">
                  <c:v>6.0199999999999999E-10</c:v>
                </c:pt>
                <c:pt idx="699">
                  <c:v>1.1825000000000001E-10</c:v>
                </c:pt>
                <c:pt idx="700">
                  <c:v>0</c:v>
                </c:pt>
                <c:pt idx="701">
                  <c:v>1.075E-11</c:v>
                </c:pt>
                <c:pt idx="702">
                  <c:v>0</c:v>
                </c:pt>
                <c:pt idx="703">
                  <c:v>0</c:v>
                </c:pt>
                <c:pt idx="704">
                  <c:v>0</c:v>
                </c:pt>
                <c:pt idx="705">
                  <c:v>2.15E-11</c:v>
                </c:pt>
                <c:pt idx="706">
                  <c:v>4.3E-11</c:v>
                </c:pt>
                <c:pt idx="707">
                  <c:v>7.5249999999999999E-11</c:v>
                </c:pt>
                <c:pt idx="708">
                  <c:v>1.1825000000000001E-10</c:v>
                </c:pt>
                <c:pt idx="709">
                  <c:v>1.505E-10</c:v>
                </c:pt>
                <c:pt idx="710">
                  <c:v>1.505E-10</c:v>
                </c:pt>
                <c:pt idx="711">
                  <c:v>1.72E-10</c:v>
                </c:pt>
                <c:pt idx="712">
                  <c:v>1.8274999999999999E-10</c:v>
                </c:pt>
                <c:pt idx="713">
                  <c:v>1.8274999999999999E-10</c:v>
                </c:pt>
                <c:pt idx="714">
                  <c:v>1.8274999999999999E-10</c:v>
                </c:pt>
                <c:pt idx="715">
                  <c:v>1.72E-10</c:v>
                </c:pt>
                <c:pt idx="716">
                  <c:v>1.72E-10</c:v>
                </c:pt>
                <c:pt idx="717">
                  <c:v>1.505E-10</c:v>
                </c:pt>
                <c:pt idx="718">
                  <c:v>1.6125000000000001E-10</c:v>
                </c:pt>
                <c:pt idx="719">
                  <c:v>1.6125000000000001E-10</c:v>
                </c:pt>
                <c:pt idx="720">
                  <c:v>1.2899999999999999E-10</c:v>
                </c:pt>
                <c:pt idx="721">
                  <c:v>9.6750000000000002E-11</c:v>
                </c:pt>
                <c:pt idx="722">
                  <c:v>7.5249999999999999E-11</c:v>
                </c:pt>
                <c:pt idx="723">
                  <c:v>2.15E-11</c:v>
                </c:pt>
                <c:pt idx="724">
                  <c:v>1.075E-11</c:v>
                </c:pt>
                <c:pt idx="725">
                  <c:v>-1.075E-11</c:v>
                </c:pt>
                <c:pt idx="726">
                  <c:v>1.075E-11</c:v>
                </c:pt>
                <c:pt idx="727">
                  <c:v>0</c:v>
                </c:pt>
                <c:pt idx="728">
                  <c:v>2.15E-11</c:v>
                </c:pt>
                <c:pt idx="729">
                  <c:v>8.6E-11</c:v>
                </c:pt>
                <c:pt idx="730">
                  <c:v>1.505E-10</c:v>
                </c:pt>
                <c:pt idx="731">
                  <c:v>3.44E-10</c:v>
                </c:pt>
                <c:pt idx="732">
                  <c:v>5.5900000000000003E-10</c:v>
                </c:pt>
                <c:pt idx="733">
                  <c:v>8.1699999999999997E-10</c:v>
                </c:pt>
                <c:pt idx="734">
                  <c:v>9.9974999999999999E-10</c:v>
                </c:pt>
                <c:pt idx="735">
                  <c:v>1.0642499999999999E-9</c:v>
                </c:pt>
                <c:pt idx="736">
                  <c:v>1.15025E-9</c:v>
                </c:pt>
                <c:pt idx="737">
                  <c:v>1.204E-9</c:v>
                </c:pt>
                <c:pt idx="738">
                  <c:v>1.204E-9</c:v>
                </c:pt>
                <c:pt idx="739">
                  <c:v>1.161E-9</c:v>
                </c:pt>
                <c:pt idx="740">
                  <c:v>1.17175E-9</c:v>
                </c:pt>
                <c:pt idx="741">
                  <c:v>1.1395E-9</c:v>
                </c:pt>
                <c:pt idx="742">
                  <c:v>1.0857500000000001E-9</c:v>
                </c:pt>
                <c:pt idx="743">
                  <c:v>1.02125E-9</c:v>
                </c:pt>
                <c:pt idx="744">
                  <c:v>9.3525000000000005E-10</c:v>
                </c:pt>
                <c:pt idx="745">
                  <c:v>8.3850000000000005E-10</c:v>
                </c:pt>
                <c:pt idx="746">
                  <c:v>6.1274999999999998E-10</c:v>
                </c:pt>
                <c:pt idx="747">
                  <c:v>3.7625000000000002E-10</c:v>
                </c:pt>
                <c:pt idx="748">
                  <c:v>1.1825000000000001E-10</c:v>
                </c:pt>
                <c:pt idx="749">
                  <c:v>3.2249999999999998E-11</c:v>
                </c:pt>
                <c:pt idx="750">
                  <c:v>0</c:v>
                </c:pt>
                <c:pt idx="751">
                  <c:v>1.075E-11</c:v>
                </c:pt>
                <c:pt idx="752">
                  <c:v>-1.075E-11</c:v>
                </c:pt>
                <c:pt idx="753">
                  <c:v>-1.075E-11</c:v>
                </c:pt>
                <c:pt idx="754">
                  <c:v>-1.075E-11</c:v>
                </c:pt>
                <c:pt idx="755">
                  <c:v>-1.075E-11</c:v>
                </c:pt>
                <c:pt idx="756">
                  <c:v>0</c:v>
                </c:pt>
                <c:pt idx="757">
                  <c:v>1.075E-11</c:v>
                </c:pt>
                <c:pt idx="758">
                  <c:v>0</c:v>
                </c:pt>
                <c:pt idx="759">
                  <c:v>-1.075E-11</c:v>
                </c:pt>
                <c:pt idx="760">
                  <c:v>0</c:v>
                </c:pt>
                <c:pt idx="761">
                  <c:v>1.075E-11</c:v>
                </c:pt>
                <c:pt idx="762">
                  <c:v>1.075E-11</c:v>
                </c:pt>
                <c:pt idx="763">
                  <c:v>-1.075E-11</c:v>
                </c:pt>
                <c:pt idx="764">
                  <c:v>0</c:v>
                </c:pt>
                <c:pt idx="765">
                  <c:v>1.075E-11</c:v>
                </c:pt>
                <c:pt idx="766">
                  <c:v>0</c:v>
                </c:pt>
                <c:pt idx="767">
                  <c:v>0</c:v>
                </c:pt>
                <c:pt idx="768">
                  <c:v>1.075E-11</c:v>
                </c:pt>
                <c:pt idx="769">
                  <c:v>1.075E-11</c:v>
                </c:pt>
                <c:pt idx="770">
                  <c:v>1.075E-11</c:v>
                </c:pt>
                <c:pt idx="771">
                  <c:v>0</c:v>
                </c:pt>
                <c:pt idx="772">
                  <c:v>1.075E-11</c:v>
                </c:pt>
                <c:pt idx="773">
                  <c:v>0</c:v>
                </c:pt>
                <c:pt idx="774">
                  <c:v>1.075E-11</c:v>
                </c:pt>
                <c:pt idx="775">
                  <c:v>1.075E-11</c:v>
                </c:pt>
                <c:pt idx="776">
                  <c:v>1.075E-11</c:v>
                </c:pt>
                <c:pt idx="777">
                  <c:v>2.15E-11</c:v>
                </c:pt>
                <c:pt idx="778">
                  <c:v>4.3E-11</c:v>
                </c:pt>
                <c:pt idx="779">
                  <c:v>1.075E-10</c:v>
                </c:pt>
                <c:pt idx="780">
                  <c:v>2.4725E-10</c:v>
                </c:pt>
                <c:pt idx="781">
                  <c:v>4.945E-10</c:v>
                </c:pt>
                <c:pt idx="782">
                  <c:v>7.9549999999999999E-10</c:v>
                </c:pt>
                <c:pt idx="783">
                  <c:v>1.1287500000000001E-9</c:v>
                </c:pt>
                <c:pt idx="784">
                  <c:v>1.3007500000000001E-9</c:v>
                </c:pt>
                <c:pt idx="785">
                  <c:v>1.4404999999999999E-9</c:v>
                </c:pt>
                <c:pt idx="786">
                  <c:v>1.5157500000000001E-9</c:v>
                </c:pt>
                <c:pt idx="787">
                  <c:v>1.60175E-9</c:v>
                </c:pt>
                <c:pt idx="788">
                  <c:v>1.548E-9</c:v>
                </c:pt>
                <c:pt idx="789">
                  <c:v>1.53725E-9</c:v>
                </c:pt>
                <c:pt idx="790">
                  <c:v>1.6125E-9</c:v>
                </c:pt>
                <c:pt idx="791">
                  <c:v>1.4619999999999999E-9</c:v>
                </c:pt>
                <c:pt idx="792">
                  <c:v>1.38675E-9</c:v>
                </c:pt>
                <c:pt idx="793">
                  <c:v>1.38675E-9</c:v>
                </c:pt>
                <c:pt idx="794">
                  <c:v>1.1825E-9</c:v>
                </c:pt>
                <c:pt idx="795">
                  <c:v>1.0642499999999999E-9</c:v>
                </c:pt>
                <c:pt idx="796">
                  <c:v>7.2024999999999997E-10</c:v>
                </c:pt>
                <c:pt idx="797">
                  <c:v>4.3000000000000001E-10</c:v>
                </c:pt>
                <c:pt idx="798">
                  <c:v>1.505E-10</c:v>
                </c:pt>
                <c:pt idx="799">
                  <c:v>3.2249999999999998E-11</c:v>
                </c:pt>
                <c:pt idx="800">
                  <c:v>0</c:v>
                </c:pt>
                <c:pt idx="801">
                  <c:v>1.075E-11</c:v>
                </c:pt>
                <c:pt idx="802">
                  <c:v>-1.075E-11</c:v>
                </c:pt>
                <c:pt idx="803">
                  <c:v>-1.075E-11</c:v>
                </c:pt>
                <c:pt idx="804">
                  <c:v>-1.075E-11</c:v>
                </c:pt>
                <c:pt idx="805">
                  <c:v>-1.075E-11</c:v>
                </c:pt>
                <c:pt idx="806">
                  <c:v>0</c:v>
                </c:pt>
                <c:pt idx="807">
                  <c:v>0</c:v>
                </c:pt>
                <c:pt idx="808">
                  <c:v>-1.075E-11</c:v>
                </c:pt>
                <c:pt idx="809">
                  <c:v>0</c:v>
                </c:pt>
                <c:pt idx="810">
                  <c:v>0</c:v>
                </c:pt>
                <c:pt idx="811">
                  <c:v>0</c:v>
                </c:pt>
                <c:pt idx="812">
                  <c:v>1.075E-11</c:v>
                </c:pt>
                <c:pt idx="813">
                  <c:v>-1.075E-11</c:v>
                </c:pt>
                <c:pt idx="814">
                  <c:v>0</c:v>
                </c:pt>
                <c:pt idx="815">
                  <c:v>0</c:v>
                </c:pt>
                <c:pt idx="816">
                  <c:v>2.15E-11</c:v>
                </c:pt>
                <c:pt idx="817">
                  <c:v>1.075E-11</c:v>
                </c:pt>
                <c:pt idx="818">
                  <c:v>0</c:v>
                </c:pt>
                <c:pt idx="819">
                  <c:v>0</c:v>
                </c:pt>
                <c:pt idx="820">
                  <c:v>0</c:v>
                </c:pt>
                <c:pt idx="821">
                  <c:v>0</c:v>
                </c:pt>
                <c:pt idx="822">
                  <c:v>-1.075E-11</c:v>
                </c:pt>
                <c:pt idx="823">
                  <c:v>0</c:v>
                </c:pt>
                <c:pt idx="824">
                  <c:v>-1.075E-11</c:v>
                </c:pt>
                <c:pt idx="825">
                  <c:v>0</c:v>
                </c:pt>
                <c:pt idx="826">
                  <c:v>-1.075E-11</c:v>
                </c:pt>
                <c:pt idx="827">
                  <c:v>-1.075E-11</c:v>
                </c:pt>
                <c:pt idx="828">
                  <c:v>0</c:v>
                </c:pt>
                <c:pt idx="829">
                  <c:v>-1.075E-11</c:v>
                </c:pt>
                <c:pt idx="830">
                  <c:v>0</c:v>
                </c:pt>
                <c:pt idx="831">
                  <c:v>-1.075E-11</c:v>
                </c:pt>
                <c:pt idx="832">
                  <c:v>-1.075E-11</c:v>
                </c:pt>
                <c:pt idx="833">
                  <c:v>0</c:v>
                </c:pt>
                <c:pt idx="834">
                  <c:v>1.075E-11</c:v>
                </c:pt>
                <c:pt idx="835">
                  <c:v>0</c:v>
                </c:pt>
                <c:pt idx="836">
                  <c:v>0</c:v>
                </c:pt>
                <c:pt idx="837">
                  <c:v>0</c:v>
                </c:pt>
                <c:pt idx="838">
                  <c:v>0</c:v>
                </c:pt>
                <c:pt idx="839">
                  <c:v>-1.075E-11</c:v>
                </c:pt>
                <c:pt idx="840">
                  <c:v>2.15E-11</c:v>
                </c:pt>
                <c:pt idx="841">
                  <c:v>0</c:v>
                </c:pt>
                <c:pt idx="842">
                  <c:v>0</c:v>
                </c:pt>
                <c:pt idx="843">
                  <c:v>1.075E-11</c:v>
                </c:pt>
                <c:pt idx="844">
                  <c:v>0</c:v>
                </c:pt>
                <c:pt idx="845">
                  <c:v>1.075E-11</c:v>
                </c:pt>
                <c:pt idx="846">
                  <c:v>0</c:v>
                </c:pt>
                <c:pt idx="847">
                  <c:v>0</c:v>
                </c:pt>
                <c:pt idx="848">
                  <c:v>-1.075E-11</c:v>
                </c:pt>
                <c:pt idx="849">
                  <c:v>0</c:v>
                </c:pt>
                <c:pt idx="850">
                  <c:v>1.075E-11</c:v>
                </c:pt>
                <c:pt idx="851">
                  <c:v>-1.075E-11</c:v>
                </c:pt>
                <c:pt idx="852">
                  <c:v>0</c:v>
                </c:pt>
                <c:pt idx="853">
                  <c:v>0</c:v>
                </c:pt>
                <c:pt idx="854">
                  <c:v>-1.075E-11</c:v>
                </c:pt>
                <c:pt idx="855">
                  <c:v>0</c:v>
                </c:pt>
                <c:pt idx="856">
                  <c:v>-1.075E-11</c:v>
                </c:pt>
                <c:pt idx="857">
                  <c:v>0</c:v>
                </c:pt>
                <c:pt idx="858">
                  <c:v>0</c:v>
                </c:pt>
                <c:pt idx="859">
                  <c:v>0</c:v>
                </c:pt>
                <c:pt idx="860">
                  <c:v>0</c:v>
                </c:pt>
                <c:pt idx="861">
                  <c:v>1.075E-11</c:v>
                </c:pt>
                <c:pt idx="862">
                  <c:v>0</c:v>
                </c:pt>
                <c:pt idx="863">
                  <c:v>0</c:v>
                </c:pt>
                <c:pt idx="864">
                  <c:v>-1.075E-11</c:v>
                </c:pt>
                <c:pt idx="865">
                  <c:v>0</c:v>
                </c:pt>
                <c:pt idx="866">
                  <c:v>0</c:v>
                </c:pt>
                <c:pt idx="867">
                  <c:v>0</c:v>
                </c:pt>
                <c:pt idx="868">
                  <c:v>-1.075E-11</c:v>
                </c:pt>
                <c:pt idx="869">
                  <c:v>0</c:v>
                </c:pt>
                <c:pt idx="870">
                  <c:v>-1.075E-11</c:v>
                </c:pt>
                <c:pt idx="871">
                  <c:v>0</c:v>
                </c:pt>
                <c:pt idx="872">
                  <c:v>0</c:v>
                </c:pt>
                <c:pt idx="873">
                  <c:v>0</c:v>
                </c:pt>
                <c:pt idx="874">
                  <c:v>-1.075E-11</c:v>
                </c:pt>
                <c:pt idx="875">
                  <c:v>0</c:v>
                </c:pt>
                <c:pt idx="876">
                  <c:v>0</c:v>
                </c:pt>
                <c:pt idx="877">
                  <c:v>0</c:v>
                </c:pt>
                <c:pt idx="878">
                  <c:v>-1.075E-11</c:v>
                </c:pt>
                <c:pt idx="879">
                  <c:v>-1.075E-11</c:v>
                </c:pt>
                <c:pt idx="880">
                  <c:v>0</c:v>
                </c:pt>
                <c:pt idx="881">
                  <c:v>-1.075E-11</c:v>
                </c:pt>
                <c:pt idx="882">
                  <c:v>1.075E-11</c:v>
                </c:pt>
                <c:pt idx="883">
                  <c:v>0</c:v>
                </c:pt>
                <c:pt idx="884">
                  <c:v>1.075E-11</c:v>
                </c:pt>
                <c:pt idx="885">
                  <c:v>0</c:v>
                </c:pt>
                <c:pt idx="886">
                  <c:v>0</c:v>
                </c:pt>
                <c:pt idx="887">
                  <c:v>0</c:v>
                </c:pt>
                <c:pt idx="888">
                  <c:v>-1.075E-11</c:v>
                </c:pt>
                <c:pt idx="889">
                  <c:v>0</c:v>
                </c:pt>
                <c:pt idx="890">
                  <c:v>0</c:v>
                </c:pt>
                <c:pt idx="891">
                  <c:v>0</c:v>
                </c:pt>
                <c:pt idx="892">
                  <c:v>1.075E-11</c:v>
                </c:pt>
                <c:pt idx="893">
                  <c:v>0</c:v>
                </c:pt>
                <c:pt idx="894">
                  <c:v>0</c:v>
                </c:pt>
                <c:pt idx="895">
                  <c:v>1.075E-11</c:v>
                </c:pt>
                <c:pt idx="896">
                  <c:v>0</c:v>
                </c:pt>
                <c:pt idx="897">
                  <c:v>0</c:v>
                </c:pt>
                <c:pt idx="898">
                  <c:v>0</c:v>
                </c:pt>
                <c:pt idx="899">
                  <c:v>0</c:v>
                </c:pt>
                <c:pt idx="900">
                  <c:v>0</c:v>
                </c:pt>
                <c:pt idx="901">
                  <c:v>0</c:v>
                </c:pt>
                <c:pt idx="902">
                  <c:v>0</c:v>
                </c:pt>
                <c:pt idx="903">
                  <c:v>0</c:v>
                </c:pt>
                <c:pt idx="904">
                  <c:v>0</c:v>
                </c:pt>
                <c:pt idx="905">
                  <c:v>-1.075E-11</c:v>
                </c:pt>
                <c:pt idx="906">
                  <c:v>0</c:v>
                </c:pt>
                <c:pt idx="907">
                  <c:v>0</c:v>
                </c:pt>
                <c:pt idx="908">
                  <c:v>0</c:v>
                </c:pt>
                <c:pt idx="909">
                  <c:v>0</c:v>
                </c:pt>
                <c:pt idx="910">
                  <c:v>0</c:v>
                </c:pt>
                <c:pt idx="911">
                  <c:v>0</c:v>
                </c:pt>
                <c:pt idx="912">
                  <c:v>1.075E-11</c:v>
                </c:pt>
                <c:pt idx="913">
                  <c:v>0</c:v>
                </c:pt>
                <c:pt idx="914">
                  <c:v>0</c:v>
                </c:pt>
                <c:pt idx="915">
                  <c:v>0</c:v>
                </c:pt>
                <c:pt idx="916">
                  <c:v>1.075E-11</c:v>
                </c:pt>
                <c:pt idx="917">
                  <c:v>-1.075E-11</c:v>
                </c:pt>
                <c:pt idx="918">
                  <c:v>0</c:v>
                </c:pt>
                <c:pt idx="919">
                  <c:v>0</c:v>
                </c:pt>
                <c:pt idx="920">
                  <c:v>0</c:v>
                </c:pt>
                <c:pt idx="921">
                  <c:v>0</c:v>
                </c:pt>
                <c:pt idx="922">
                  <c:v>-1.075E-11</c:v>
                </c:pt>
                <c:pt idx="923">
                  <c:v>0</c:v>
                </c:pt>
                <c:pt idx="924">
                  <c:v>-1.075E-11</c:v>
                </c:pt>
                <c:pt idx="925">
                  <c:v>0</c:v>
                </c:pt>
                <c:pt idx="926">
                  <c:v>-1.075E-11</c:v>
                </c:pt>
                <c:pt idx="927">
                  <c:v>-1.075E-11</c:v>
                </c:pt>
                <c:pt idx="928">
                  <c:v>0</c:v>
                </c:pt>
                <c:pt idx="929">
                  <c:v>-1.075E-11</c:v>
                </c:pt>
                <c:pt idx="930">
                  <c:v>0</c:v>
                </c:pt>
                <c:pt idx="931">
                  <c:v>0</c:v>
                </c:pt>
                <c:pt idx="932">
                  <c:v>0</c:v>
                </c:pt>
                <c:pt idx="933">
                  <c:v>0</c:v>
                </c:pt>
                <c:pt idx="934">
                  <c:v>0</c:v>
                </c:pt>
                <c:pt idx="935">
                  <c:v>1.075E-11</c:v>
                </c:pt>
                <c:pt idx="936">
                  <c:v>1.075E-11</c:v>
                </c:pt>
                <c:pt idx="937">
                  <c:v>0</c:v>
                </c:pt>
                <c:pt idx="938">
                  <c:v>1.075E-11</c:v>
                </c:pt>
                <c:pt idx="939">
                  <c:v>0</c:v>
                </c:pt>
                <c:pt idx="940">
                  <c:v>1.075E-11</c:v>
                </c:pt>
                <c:pt idx="941">
                  <c:v>0</c:v>
                </c:pt>
                <c:pt idx="942">
                  <c:v>1.075E-11</c:v>
                </c:pt>
                <c:pt idx="943">
                  <c:v>1.075E-11</c:v>
                </c:pt>
                <c:pt idx="944">
                  <c:v>0</c:v>
                </c:pt>
                <c:pt idx="945">
                  <c:v>1.075E-11</c:v>
                </c:pt>
                <c:pt idx="946">
                  <c:v>0</c:v>
                </c:pt>
                <c:pt idx="947">
                  <c:v>0</c:v>
                </c:pt>
                <c:pt idx="948">
                  <c:v>0</c:v>
                </c:pt>
                <c:pt idx="949">
                  <c:v>-1.075E-11</c:v>
                </c:pt>
                <c:pt idx="950">
                  <c:v>0</c:v>
                </c:pt>
                <c:pt idx="951">
                  <c:v>-1.075E-11</c:v>
                </c:pt>
                <c:pt idx="952">
                  <c:v>1.075E-11</c:v>
                </c:pt>
                <c:pt idx="953">
                  <c:v>0</c:v>
                </c:pt>
                <c:pt idx="954">
                  <c:v>0</c:v>
                </c:pt>
                <c:pt idx="955">
                  <c:v>1.075E-11</c:v>
                </c:pt>
                <c:pt idx="956">
                  <c:v>0</c:v>
                </c:pt>
                <c:pt idx="957">
                  <c:v>0</c:v>
                </c:pt>
                <c:pt idx="958">
                  <c:v>0</c:v>
                </c:pt>
                <c:pt idx="959">
                  <c:v>1.075E-11</c:v>
                </c:pt>
                <c:pt idx="960">
                  <c:v>2.15E-11</c:v>
                </c:pt>
                <c:pt idx="961">
                  <c:v>2.15E-11</c:v>
                </c:pt>
                <c:pt idx="962">
                  <c:v>2.15E-11</c:v>
                </c:pt>
                <c:pt idx="963">
                  <c:v>2.15E-11</c:v>
                </c:pt>
                <c:pt idx="964">
                  <c:v>1.075E-11</c:v>
                </c:pt>
                <c:pt idx="965">
                  <c:v>2.15E-11</c:v>
                </c:pt>
                <c:pt idx="966">
                  <c:v>1.075E-11</c:v>
                </c:pt>
                <c:pt idx="967">
                  <c:v>1.075E-11</c:v>
                </c:pt>
                <c:pt idx="968">
                  <c:v>2.15E-11</c:v>
                </c:pt>
                <c:pt idx="969">
                  <c:v>3.2249999999999998E-11</c:v>
                </c:pt>
                <c:pt idx="970">
                  <c:v>2.15E-11</c:v>
                </c:pt>
                <c:pt idx="971">
                  <c:v>1.075E-11</c:v>
                </c:pt>
                <c:pt idx="972">
                  <c:v>1.075E-11</c:v>
                </c:pt>
                <c:pt idx="973">
                  <c:v>0</c:v>
                </c:pt>
                <c:pt idx="974">
                  <c:v>0</c:v>
                </c:pt>
                <c:pt idx="975">
                  <c:v>0</c:v>
                </c:pt>
                <c:pt idx="976">
                  <c:v>0</c:v>
                </c:pt>
                <c:pt idx="977">
                  <c:v>1.075E-11</c:v>
                </c:pt>
                <c:pt idx="978">
                  <c:v>3.2249999999999998E-11</c:v>
                </c:pt>
                <c:pt idx="979">
                  <c:v>6.4499999999999997E-11</c:v>
                </c:pt>
                <c:pt idx="980">
                  <c:v>1.3975000000000001E-10</c:v>
                </c:pt>
                <c:pt idx="981">
                  <c:v>2.4725E-10</c:v>
                </c:pt>
                <c:pt idx="982">
                  <c:v>3.6549999999999998E-10</c:v>
                </c:pt>
                <c:pt idx="983">
                  <c:v>4.5149999999999999E-10</c:v>
                </c:pt>
                <c:pt idx="984">
                  <c:v>5.3749999999999995E-10</c:v>
                </c:pt>
                <c:pt idx="985">
                  <c:v>5.6975000000000002E-10</c:v>
                </c:pt>
                <c:pt idx="986">
                  <c:v>6.2349999999999997E-10</c:v>
                </c:pt>
                <c:pt idx="987">
                  <c:v>5.9125E-10</c:v>
                </c:pt>
                <c:pt idx="988">
                  <c:v>5.1599999999999998E-10</c:v>
                </c:pt>
                <c:pt idx="989">
                  <c:v>6.0199999999999999E-10</c:v>
                </c:pt>
                <c:pt idx="990">
                  <c:v>5.9125E-10</c:v>
                </c:pt>
                <c:pt idx="991">
                  <c:v>5.4825000000000005E-10</c:v>
                </c:pt>
                <c:pt idx="992">
                  <c:v>5.4825000000000005E-10</c:v>
                </c:pt>
                <c:pt idx="993">
                  <c:v>4.945E-10</c:v>
                </c:pt>
                <c:pt idx="994">
                  <c:v>4.4075E-10</c:v>
                </c:pt>
                <c:pt idx="995">
                  <c:v>3.44E-10</c:v>
                </c:pt>
                <c:pt idx="996">
                  <c:v>2.1500000000000001E-10</c:v>
                </c:pt>
                <c:pt idx="997">
                  <c:v>9.6750000000000002E-11</c:v>
                </c:pt>
                <c:pt idx="998">
                  <c:v>3.2249999999999998E-11</c:v>
                </c:pt>
                <c:pt idx="999">
                  <c:v>0</c:v>
                </c:pt>
                <c:pt idx="1000">
                  <c:v>0</c:v>
                </c:pt>
                <c:pt idx="1001">
                  <c:v>0</c:v>
                </c:pt>
                <c:pt idx="1002">
                  <c:v>0</c:v>
                </c:pt>
                <c:pt idx="1003">
                  <c:v>-1.075E-11</c:v>
                </c:pt>
                <c:pt idx="1004">
                  <c:v>0</c:v>
                </c:pt>
                <c:pt idx="1005">
                  <c:v>0</c:v>
                </c:pt>
                <c:pt idx="1006">
                  <c:v>0</c:v>
                </c:pt>
                <c:pt idx="1007">
                  <c:v>2.15E-11</c:v>
                </c:pt>
                <c:pt idx="1008">
                  <c:v>2.15E-11</c:v>
                </c:pt>
                <c:pt idx="1009">
                  <c:v>3.2249999999999998E-11</c:v>
                </c:pt>
                <c:pt idx="1010">
                  <c:v>4.3E-11</c:v>
                </c:pt>
                <c:pt idx="1011">
                  <c:v>3.2249999999999998E-11</c:v>
                </c:pt>
                <c:pt idx="1012">
                  <c:v>2.15E-11</c:v>
                </c:pt>
                <c:pt idx="1013">
                  <c:v>4.3E-11</c:v>
                </c:pt>
                <c:pt idx="1014">
                  <c:v>4.3E-11</c:v>
                </c:pt>
                <c:pt idx="1015">
                  <c:v>3.2249999999999998E-11</c:v>
                </c:pt>
                <c:pt idx="1016">
                  <c:v>4.3E-11</c:v>
                </c:pt>
                <c:pt idx="1017">
                  <c:v>3.2249999999999998E-11</c:v>
                </c:pt>
                <c:pt idx="1018">
                  <c:v>3.2249999999999998E-11</c:v>
                </c:pt>
                <c:pt idx="1019">
                  <c:v>4.3E-11</c:v>
                </c:pt>
                <c:pt idx="1020">
                  <c:v>2.15E-11</c:v>
                </c:pt>
                <c:pt idx="1021">
                  <c:v>4.3E-11</c:v>
                </c:pt>
                <c:pt idx="1022">
                  <c:v>0</c:v>
                </c:pt>
                <c:pt idx="1023">
                  <c:v>1.075E-11</c:v>
                </c:pt>
                <c:pt idx="1024">
                  <c:v>1.075E-11</c:v>
                </c:pt>
                <c:pt idx="1025">
                  <c:v>-1.075E-11</c:v>
                </c:pt>
                <c:pt idx="1026">
                  <c:v>-1.075E-11</c:v>
                </c:pt>
                <c:pt idx="1027">
                  <c:v>-1.075E-11</c:v>
                </c:pt>
                <c:pt idx="1028">
                  <c:v>-1.075E-11</c:v>
                </c:pt>
                <c:pt idx="1029">
                  <c:v>0</c:v>
                </c:pt>
                <c:pt idx="1030">
                  <c:v>-1.075E-11</c:v>
                </c:pt>
                <c:pt idx="1031">
                  <c:v>1.075E-11</c:v>
                </c:pt>
                <c:pt idx="1032">
                  <c:v>0</c:v>
                </c:pt>
                <c:pt idx="1033">
                  <c:v>0</c:v>
                </c:pt>
                <c:pt idx="1034">
                  <c:v>0</c:v>
                </c:pt>
                <c:pt idx="1035">
                  <c:v>1.075E-11</c:v>
                </c:pt>
                <c:pt idx="1036">
                  <c:v>0</c:v>
                </c:pt>
                <c:pt idx="1037">
                  <c:v>1.075E-11</c:v>
                </c:pt>
                <c:pt idx="1038">
                  <c:v>0</c:v>
                </c:pt>
                <c:pt idx="1039">
                  <c:v>1.075E-11</c:v>
                </c:pt>
                <c:pt idx="1040">
                  <c:v>1.075E-11</c:v>
                </c:pt>
                <c:pt idx="1041">
                  <c:v>2.15E-11</c:v>
                </c:pt>
                <c:pt idx="1042">
                  <c:v>2.15E-11</c:v>
                </c:pt>
                <c:pt idx="1043">
                  <c:v>1.075E-11</c:v>
                </c:pt>
                <c:pt idx="1044">
                  <c:v>2.15E-11</c:v>
                </c:pt>
                <c:pt idx="1045">
                  <c:v>1.075E-11</c:v>
                </c:pt>
                <c:pt idx="1046">
                  <c:v>0</c:v>
                </c:pt>
                <c:pt idx="1047">
                  <c:v>0</c:v>
                </c:pt>
                <c:pt idx="1048">
                  <c:v>1.075E-11</c:v>
                </c:pt>
                <c:pt idx="1049">
                  <c:v>0</c:v>
                </c:pt>
                <c:pt idx="1050">
                  <c:v>1.075E-11</c:v>
                </c:pt>
                <c:pt idx="1051">
                  <c:v>0</c:v>
                </c:pt>
                <c:pt idx="1052">
                  <c:v>0</c:v>
                </c:pt>
                <c:pt idx="1053">
                  <c:v>-1.075E-11</c:v>
                </c:pt>
                <c:pt idx="1054">
                  <c:v>0</c:v>
                </c:pt>
                <c:pt idx="1055">
                  <c:v>0</c:v>
                </c:pt>
                <c:pt idx="1056">
                  <c:v>0</c:v>
                </c:pt>
                <c:pt idx="1057">
                  <c:v>0</c:v>
                </c:pt>
                <c:pt idx="1058">
                  <c:v>0</c:v>
                </c:pt>
                <c:pt idx="1059">
                  <c:v>1.075E-11</c:v>
                </c:pt>
                <c:pt idx="1060">
                  <c:v>0</c:v>
                </c:pt>
                <c:pt idx="1061">
                  <c:v>0</c:v>
                </c:pt>
                <c:pt idx="1062">
                  <c:v>1.075E-11</c:v>
                </c:pt>
                <c:pt idx="1063">
                  <c:v>1.075E-11</c:v>
                </c:pt>
                <c:pt idx="1064">
                  <c:v>0</c:v>
                </c:pt>
                <c:pt idx="1065">
                  <c:v>1.075E-11</c:v>
                </c:pt>
                <c:pt idx="1066">
                  <c:v>0</c:v>
                </c:pt>
                <c:pt idx="1067">
                  <c:v>1.075E-11</c:v>
                </c:pt>
                <c:pt idx="1068">
                  <c:v>1.075E-11</c:v>
                </c:pt>
                <c:pt idx="1069">
                  <c:v>1.075E-11</c:v>
                </c:pt>
                <c:pt idx="1070">
                  <c:v>1.075E-11</c:v>
                </c:pt>
                <c:pt idx="1071">
                  <c:v>0</c:v>
                </c:pt>
                <c:pt idx="1072">
                  <c:v>2.15E-11</c:v>
                </c:pt>
                <c:pt idx="1073">
                  <c:v>1.075E-11</c:v>
                </c:pt>
                <c:pt idx="1074">
                  <c:v>0</c:v>
                </c:pt>
                <c:pt idx="1075">
                  <c:v>1.075E-11</c:v>
                </c:pt>
                <c:pt idx="1076">
                  <c:v>1.075E-11</c:v>
                </c:pt>
                <c:pt idx="1077">
                  <c:v>2.15E-11</c:v>
                </c:pt>
                <c:pt idx="1078">
                  <c:v>4.3E-11</c:v>
                </c:pt>
                <c:pt idx="1079">
                  <c:v>1.1825000000000001E-10</c:v>
                </c:pt>
                <c:pt idx="1080">
                  <c:v>2.4725E-10</c:v>
                </c:pt>
                <c:pt idx="1081">
                  <c:v>5.0524999999999999E-10</c:v>
                </c:pt>
                <c:pt idx="1082">
                  <c:v>8.2774999999999996E-10</c:v>
                </c:pt>
                <c:pt idx="1083">
                  <c:v>1.161E-9</c:v>
                </c:pt>
                <c:pt idx="1084">
                  <c:v>1.34375E-9</c:v>
                </c:pt>
                <c:pt idx="1085">
                  <c:v>1.5157500000000001E-9</c:v>
                </c:pt>
                <c:pt idx="1086">
                  <c:v>1.6770000000000001E-9</c:v>
                </c:pt>
                <c:pt idx="1087">
                  <c:v>1.77375E-9</c:v>
                </c:pt>
                <c:pt idx="1088">
                  <c:v>1.7200000000000001E-9</c:v>
                </c:pt>
                <c:pt idx="1089">
                  <c:v>1.7415E-9</c:v>
                </c:pt>
                <c:pt idx="1090">
                  <c:v>1.79525E-9</c:v>
                </c:pt>
                <c:pt idx="1091">
                  <c:v>1.7415E-9</c:v>
                </c:pt>
                <c:pt idx="1092">
                  <c:v>1.6554999999999999E-9</c:v>
                </c:pt>
                <c:pt idx="1093">
                  <c:v>1.591E-9</c:v>
                </c:pt>
                <c:pt idx="1094">
                  <c:v>1.419E-9</c:v>
                </c:pt>
                <c:pt idx="1095">
                  <c:v>1.2362499999999999E-9</c:v>
                </c:pt>
                <c:pt idx="1096">
                  <c:v>9.2449999999999996E-10</c:v>
                </c:pt>
                <c:pt idx="1097">
                  <c:v>5.5900000000000003E-10</c:v>
                </c:pt>
                <c:pt idx="1098">
                  <c:v>2.3650000000000001E-10</c:v>
                </c:pt>
                <c:pt idx="1099">
                  <c:v>7.5249999999999999E-11</c:v>
                </c:pt>
                <c:pt idx="1100">
                  <c:v>1.075E-11</c:v>
                </c:pt>
                <c:pt idx="1101">
                  <c:v>0</c:v>
                </c:pt>
                <c:pt idx="1102">
                  <c:v>-1.075E-11</c:v>
                </c:pt>
                <c:pt idx="1103">
                  <c:v>0</c:v>
                </c:pt>
                <c:pt idx="1104">
                  <c:v>0</c:v>
                </c:pt>
                <c:pt idx="1105">
                  <c:v>0</c:v>
                </c:pt>
                <c:pt idx="1106">
                  <c:v>1.075E-11</c:v>
                </c:pt>
                <c:pt idx="1107">
                  <c:v>0</c:v>
                </c:pt>
                <c:pt idx="1108">
                  <c:v>1.075E-11</c:v>
                </c:pt>
                <c:pt idx="1109">
                  <c:v>3.2249999999999998E-11</c:v>
                </c:pt>
                <c:pt idx="1110">
                  <c:v>3.2249999999999998E-11</c:v>
                </c:pt>
                <c:pt idx="1111">
                  <c:v>3.2249999999999998E-11</c:v>
                </c:pt>
                <c:pt idx="1112">
                  <c:v>2.15E-11</c:v>
                </c:pt>
                <c:pt idx="1113">
                  <c:v>3.2249999999999998E-11</c:v>
                </c:pt>
                <c:pt idx="1114">
                  <c:v>3.2249999999999998E-11</c:v>
                </c:pt>
                <c:pt idx="1115">
                  <c:v>3.2249999999999998E-11</c:v>
                </c:pt>
                <c:pt idx="1116">
                  <c:v>3.2249999999999998E-11</c:v>
                </c:pt>
                <c:pt idx="1117">
                  <c:v>2.15E-11</c:v>
                </c:pt>
                <c:pt idx="1118">
                  <c:v>3.2249999999999998E-11</c:v>
                </c:pt>
                <c:pt idx="1119">
                  <c:v>3.2249999999999998E-11</c:v>
                </c:pt>
                <c:pt idx="1120">
                  <c:v>2.15E-11</c:v>
                </c:pt>
                <c:pt idx="1121">
                  <c:v>2.15E-11</c:v>
                </c:pt>
                <c:pt idx="1122">
                  <c:v>0</c:v>
                </c:pt>
                <c:pt idx="1123">
                  <c:v>0</c:v>
                </c:pt>
                <c:pt idx="1124">
                  <c:v>0</c:v>
                </c:pt>
                <c:pt idx="1125">
                  <c:v>0</c:v>
                </c:pt>
                <c:pt idx="1126">
                  <c:v>0</c:v>
                </c:pt>
                <c:pt idx="1127">
                  <c:v>0</c:v>
                </c:pt>
                <c:pt idx="1128">
                  <c:v>0</c:v>
                </c:pt>
                <c:pt idx="1129">
                  <c:v>0</c:v>
                </c:pt>
                <c:pt idx="1130">
                  <c:v>0</c:v>
                </c:pt>
                <c:pt idx="1131">
                  <c:v>1.075E-11</c:v>
                </c:pt>
                <c:pt idx="1132">
                  <c:v>-1.075E-11</c:v>
                </c:pt>
                <c:pt idx="1133">
                  <c:v>1.075E-11</c:v>
                </c:pt>
                <c:pt idx="1134">
                  <c:v>0</c:v>
                </c:pt>
                <c:pt idx="1135">
                  <c:v>0</c:v>
                </c:pt>
                <c:pt idx="1136">
                  <c:v>1.075E-11</c:v>
                </c:pt>
                <c:pt idx="1137">
                  <c:v>1.075E-11</c:v>
                </c:pt>
                <c:pt idx="1138">
                  <c:v>1.075E-11</c:v>
                </c:pt>
                <c:pt idx="1139">
                  <c:v>1.075E-11</c:v>
                </c:pt>
                <c:pt idx="1140">
                  <c:v>1.075E-11</c:v>
                </c:pt>
                <c:pt idx="1141">
                  <c:v>0</c:v>
                </c:pt>
                <c:pt idx="1142">
                  <c:v>0</c:v>
                </c:pt>
                <c:pt idx="1143">
                  <c:v>1.075E-11</c:v>
                </c:pt>
                <c:pt idx="1144">
                  <c:v>0</c:v>
                </c:pt>
                <c:pt idx="1145">
                  <c:v>0</c:v>
                </c:pt>
                <c:pt idx="1146">
                  <c:v>0</c:v>
                </c:pt>
                <c:pt idx="1147">
                  <c:v>0</c:v>
                </c:pt>
                <c:pt idx="1148">
                  <c:v>0</c:v>
                </c:pt>
                <c:pt idx="1149">
                  <c:v>0</c:v>
                </c:pt>
                <c:pt idx="1150">
                  <c:v>0</c:v>
                </c:pt>
                <c:pt idx="1151">
                  <c:v>0</c:v>
                </c:pt>
                <c:pt idx="1152">
                  <c:v>0</c:v>
                </c:pt>
                <c:pt idx="1153">
                  <c:v>0</c:v>
                </c:pt>
                <c:pt idx="1154">
                  <c:v>0</c:v>
                </c:pt>
                <c:pt idx="1155">
                  <c:v>0</c:v>
                </c:pt>
                <c:pt idx="1156">
                  <c:v>-1.075E-11</c:v>
                </c:pt>
                <c:pt idx="1157">
                  <c:v>1.075E-11</c:v>
                </c:pt>
                <c:pt idx="1158">
                  <c:v>0</c:v>
                </c:pt>
                <c:pt idx="1159">
                  <c:v>-1.075E-11</c:v>
                </c:pt>
                <c:pt idx="1160">
                  <c:v>0</c:v>
                </c:pt>
                <c:pt idx="1161">
                  <c:v>0</c:v>
                </c:pt>
                <c:pt idx="1162">
                  <c:v>0</c:v>
                </c:pt>
                <c:pt idx="1163">
                  <c:v>0</c:v>
                </c:pt>
                <c:pt idx="1164">
                  <c:v>0</c:v>
                </c:pt>
                <c:pt idx="1165">
                  <c:v>1.075E-11</c:v>
                </c:pt>
                <c:pt idx="1166">
                  <c:v>-1.075E-11</c:v>
                </c:pt>
                <c:pt idx="1167">
                  <c:v>-1.075E-11</c:v>
                </c:pt>
                <c:pt idx="1168">
                  <c:v>-1.075E-11</c:v>
                </c:pt>
                <c:pt idx="1169">
                  <c:v>0</c:v>
                </c:pt>
                <c:pt idx="1170">
                  <c:v>0</c:v>
                </c:pt>
                <c:pt idx="1171">
                  <c:v>0</c:v>
                </c:pt>
                <c:pt idx="1172">
                  <c:v>0</c:v>
                </c:pt>
                <c:pt idx="1173">
                  <c:v>0</c:v>
                </c:pt>
                <c:pt idx="1174">
                  <c:v>-1.075E-11</c:v>
                </c:pt>
                <c:pt idx="1175">
                  <c:v>-1.075E-11</c:v>
                </c:pt>
                <c:pt idx="1176">
                  <c:v>-1.075E-11</c:v>
                </c:pt>
                <c:pt idx="1177">
                  <c:v>-1.075E-11</c:v>
                </c:pt>
                <c:pt idx="1178">
                  <c:v>0</c:v>
                </c:pt>
                <c:pt idx="1179">
                  <c:v>1.075E-11</c:v>
                </c:pt>
                <c:pt idx="1180">
                  <c:v>0</c:v>
                </c:pt>
                <c:pt idx="1181">
                  <c:v>0</c:v>
                </c:pt>
                <c:pt idx="1182">
                  <c:v>0</c:v>
                </c:pt>
                <c:pt idx="1183">
                  <c:v>-1.075E-11</c:v>
                </c:pt>
                <c:pt idx="1184">
                  <c:v>0</c:v>
                </c:pt>
                <c:pt idx="1185">
                  <c:v>-1.075E-11</c:v>
                </c:pt>
                <c:pt idx="1186">
                  <c:v>0</c:v>
                </c:pt>
                <c:pt idx="1187">
                  <c:v>0</c:v>
                </c:pt>
                <c:pt idx="1188">
                  <c:v>0</c:v>
                </c:pt>
                <c:pt idx="1189">
                  <c:v>0</c:v>
                </c:pt>
                <c:pt idx="1190">
                  <c:v>0</c:v>
                </c:pt>
                <c:pt idx="1191">
                  <c:v>-1.075E-11</c:v>
                </c:pt>
                <c:pt idx="1192">
                  <c:v>0</c:v>
                </c:pt>
                <c:pt idx="1193">
                  <c:v>-1.075E-11</c:v>
                </c:pt>
                <c:pt idx="1194">
                  <c:v>0</c:v>
                </c:pt>
                <c:pt idx="1195">
                  <c:v>-1.075E-11</c:v>
                </c:pt>
                <c:pt idx="1196">
                  <c:v>-1.075E-11</c:v>
                </c:pt>
                <c:pt idx="1197">
                  <c:v>0</c:v>
                </c:pt>
                <c:pt idx="1198">
                  <c:v>-1.075E-11</c:v>
                </c:pt>
                <c:pt idx="1199">
                  <c:v>-2.15E-11</c:v>
                </c:pt>
                <c:pt idx="1200">
                  <c:v>-1.075E-11</c:v>
                </c:pt>
                <c:pt idx="1201">
                  <c:v>1.075E-11</c:v>
                </c:pt>
                <c:pt idx="1202">
                  <c:v>1.075E-11</c:v>
                </c:pt>
                <c:pt idx="1203">
                  <c:v>0</c:v>
                </c:pt>
                <c:pt idx="1204">
                  <c:v>0</c:v>
                </c:pt>
                <c:pt idx="1205">
                  <c:v>0</c:v>
                </c:pt>
                <c:pt idx="1206">
                  <c:v>0</c:v>
                </c:pt>
                <c:pt idx="1207">
                  <c:v>0</c:v>
                </c:pt>
                <c:pt idx="1208">
                  <c:v>0</c:v>
                </c:pt>
                <c:pt idx="1209">
                  <c:v>0</c:v>
                </c:pt>
                <c:pt idx="1210">
                  <c:v>0</c:v>
                </c:pt>
                <c:pt idx="1211">
                  <c:v>0</c:v>
                </c:pt>
                <c:pt idx="1212">
                  <c:v>-1.075E-11</c:v>
                </c:pt>
                <c:pt idx="1213">
                  <c:v>0</c:v>
                </c:pt>
                <c:pt idx="1214">
                  <c:v>-1.075E-11</c:v>
                </c:pt>
                <c:pt idx="1215">
                  <c:v>-1.075E-11</c:v>
                </c:pt>
                <c:pt idx="1216">
                  <c:v>0</c:v>
                </c:pt>
                <c:pt idx="1217">
                  <c:v>-1.075E-11</c:v>
                </c:pt>
                <c:pt idx="1218">
                  <c:v>0</c:v>
                </c:pt>
                <c:pt idx="1219">
                  <c:v>1.075E-11</c:v>
                </c:pt>
                <c:pt idx="1220">
                  <c:v>0</c:v>
                </c:pt>
                <c:pt idx="1221">
                  <c:v>0</c:v>
                </c:pt>
                <c:pt idx="1222">
                  <c:v>1.075E-11</c:v>
                </c:pt>
                <c:pt idx="1223">
                  <c:v>-1.075E-11</c:v>
                </c:pt>
                <c:pt idx="1224">
                  <c:v>0</c:v>
                </c:pt>
                <c:pt idx="1225">
                  <c:v>0</c:v>
                </c:pt>
                <c:pt idx="1226">
                  <c:v>0</c:v>
                </c:pt>
                <c:pt idx="1227">
                  <c:v>0</c:v>
                </c:pt>
                <c:pt idx="1228">
                  <c:v>1.075E-11</c:v>
                </c:pt>
                <c:pt idx="1229">
                  <c:v>0</c:v>
                </c:pt>
                <c:pt idx="1230">
                  <c:v>-2.15E-11</c:v>
                </c:pt>
                <c:pt idx="1231">
                  <c:v>-1.075E-11</c:v>
                </c:pt>
                <c:pt idx="1232">
                  <c:v>0</c:v>
                </c:pt>
                <c:pt idx="1233">
                  <c:v>0</c:v>
                </c:pt>
                <c:pt idx="1234">
                  <c:v>0</c:v>
                </c:pt>
                <c:pt idx="1235">
                  <c:v>0</c:v>
                </c:pt>
                <c:pt idx="1236">
                  <c:v>0</c:v>
                </c:pt>
                <c:pt idx="1237">
                  <c:v>0</c:v>
                </c:pt>
                <c:pt idx="1238">
                  <c:v>1.075E-11</c:v>
                </c:pt>
                <c:pt idx="1239">
                  <c:v>1.075E-11</c:v>
                </c:pt>
                <c:pt idx="1240">
                  <c:v>0</c:v>
                </c:pt>
                <c:pt idx="1241">
                  <c:v>0</c:v>
                </c:pt>
                <c:pt idx="1242">
                  <c:v>0</c:v>
                </c:pt>
                <c:pt idx="1243">
                  <c:v>1.075E-11</c:v>
                </c:pt>
                <c:pt idx="1244">
                  <c:v>0</c:v>
                </c:pt>
                <c:pt idx="1245">
                  <c:v>0</c:v>
                </c:pt>
                <c:pt idx="1246">
                  <c:v>0</c:v>
                </c:pt>
                <c:pt idx="1247">
                  <c:v>-1.075E-11</c:v>
                </c:pt>
                <c:pt idx="1248">
                  <c:v>-1.075E-11</c:v>
                </c:pt>
                <c:pt idx="1249">
                  <c:v>0</c:v>
                </c:pt>
                <c:pt idx="1250">
                  <c:v>0</c:v>
                </c:pt>
                <c:pt idx="1251">
                  <c:v>0</c:v>
                </c:pt>
                <c:pt idx="1252">
                  <c:v>0</c:v>
                </c:pt>
                <c:pt idx="1253">
                  <c:v>0</c:v>
                </c:pt>
                <c:pt idx="1254">
                  <c:v>0</c:v>
                </c:pt>
                <c:pt idx="1255">
                  <c:v>0</c:v>
                </c:pt>
                <c:pt idx="1256">
                  <c:v>-1.075E-11</c:v>
                </c:pt>
                <c:pt idx="1257">
                  <c:v>0</c:v>
                </c:pt>
                <c:pt idx="1258">
                  <c:v>0</c:v>
                </c:pt>
                <c:pt idx="1259">
                  <c:v>1.075E-11</c:v>
                </c:pt>
                <c:pt idx="1260">
                  <c:v>0</c:v>
                </c:pt>
                <c:pt idx="1261">
                  <c:v>-1.075E-11</c:v>
                </c:pt>
                <c:pt idx="1262">
                  <c:v>0</c:v>
                </c:pt>
                <c:pt idx="1263">
                  <c:v>0</c:v>
                </c:pt>
                <c:pt idx="1264">
                  <c:v>0</c:v>
                </c:pt>
                <c:pt idx="1265">
                  <c:v>0</c:v>
                </c:pt>
                <c:pt idx="1266">
                  <c:v>-1.075E-11</c:v>
                </c:pt>
                <c:pt idx="1267">
                  <c:v>1.075E-11</c:v>
                </c:pt>
                <c:pt idx="1268">
                  <c:v>1.075E-11</c:v>
                </c:pt>
                <c:pt idx="1269">
                  <c:v>0</c:v>
                </c:pt>
                <c:pt idx="1270">
                  <c:v>-1.075E-11</c:v>
                </c:pt>
                <c:pt idx="1271">
                  <c:v>-1.075E-11</c:v>
                </c:pt>
                <c:pt idx="1272">
                  <c:v>-1.075E-11</c:v>
                </c:pt>
                <c:pt idx="1273">
                  <c:v>0</c:v>
                </c:pt>
                <c:pt idx="1274">
                  <c:v>-1.075E-11</c:v>
                </c:pt>
                <c:pt idx="1275">
                  <c:v>-2.15E-11</c:v>
                </c:pt>
                <c:pt idx="1276">
                  <c:v>-1.075E-11</c:v>
                </c:pt>
                <c:pt idx="1277">
                  <c:v>0</c:v>
                </c:pt>
                <c:pt idx="1278">
                  <c:v>1.075E-11</c:v>
                </c:pt>
                <c:pt idx="1279">
                  <c:v>-1.075E-11</c:v>
                </c:pt>
                <c:pt idx="1280">
                  <c:v>-7.5249999999999999E-11</c:v>
                </c:pt>
                <c:pt idx="1281">
                  <c:v>1.075E-11</c:v>
                </c:pt>
                <c:pt idx="1282">
                  <c:v>0</c:v>
                </c:pt>
                <c:pt idx="1283">
                  <c:v>-1.075E-11</c:v>
                </c:pt>
                <c:pt idx="1284">
                  <c:v>0</c:v>
                </c:pt>
                <c:pt idx="1285">
                  <c:v>0</c:v>
                </c:pt>
                <c:pt idx="1286">
                  <c:v>-2.15E-11</c:v>
                </c:pt>
                <c:pt idx="1287">
                  <c:v>1.075E-11</c:v>
                </c:pt>
                <c:pt idx="1288">
                  <c:v>1.075E-11</c:v>
                </c:pt>
                <c:pt idx="1289">
                  <c:v>0</c:v>
                </c:pt>
                <c:pt idx="1290">
                  <c:v>0</c:v>
                </c:pt>
                <c:pt idx="1291">
                  <c:v>0</c:v>
                </c:pt>
                <c:pt idx="1292">
                  <c:v>0</c:v>
                </c:pt>
                <c:pt idx="1293">
                  <c:v>-1.075E-11</c:v>
                </c:pt>
                <c:pt idx="1294">
                  <c:v>1.075E-11</c:v>
                </c:pt>
                <c:pt idx="1295">
                  <c:v>-1.075E-11</c:v>
                </c:pt>
                <c:pt idx="1296">
                  <c:v>-1.075E-11</c:v>
                </c:pt>
                <c:pt idx="1297">
                  <c:v>-1.075E-11</c:v>
                </c:pt>
                <c:pt idx="1298">
                  <c:v>-1.075E-11</c:v>
                </c:pt>
                <c:pt idx="1299">
                  <c:v>0</c:v>
                </c:pt>
                <c:pt idx="1300">
                  <c:v>0</c:v>
                </c:pt>
                <c:pt idx="1301">
                  <c:v>-1.075E-11</c:v>
                </c:pt>
                <c:pt idx="1302">
                  <c:v>0</c:v>
                </c:pt>
                <c:pt idx="1303">
                  <c:v>-1.075E-11</c:v>
                </c:pt>
                <c:pt idx="1304">
                  <c:v>0</c:v>
                </c:pt>
                <c:pt idx="1305">
                  <c:v>-1.075E-11</c:v>
                </c:pt>
                <c:pt idx="1306">
                  <c:v>0</c:v>
                </c:pt>
                <c:pt idx="1307">
                  <c:v>0</c:v>
                </c:pt>
                <c:pt idx="1308">
                  <c:v>-1.075E-11</c:v>
                </c:pt>
                <c:pt idx="1309">
                  <c:v>0</c:v>
                </c:pt>
                <c:pt idx="1310">
                  <c:v>-1.075E-11</c:v>
                </c:pt>
                <c:pt idx="1311">
                  <c:v>0</c:v>
                </c:pt>
                <c:pt idx="1312">
                  <c:v>-1.075E-11</c:v>
                </c:pt>
                <c:pt idx="1313">
                  <c:v>0</c:v>
                </c:pt>
                <c:pt idx="1314">
                  <c:v>0</c:v>
                </c:pt>
                <c:pt idx="1315">
                  <c:v>1.075E-11</c:v>
                </c:pt>
                <c:pt idx="1316">
                  <c:v>0</c:v>
                </c:pt>
                <c:pt idx="1317">
                  <c:v>0</c:v>
                </c:pt>
                <c:pt idx="1318">
                  <c:v>-1.075E-11</c:v>
                </c:pt>
                <c:pt idx="1319">
                  <c:v>0</c:v>
                </c:pt>
                <c:pt idx="1320">
                  <c:v>0</c:v>
                </c:pt>
                <c:pt idx="1321">
                  <c:v>0</c:v>
                </c:pt>
                <c:pt idx="1322">
                  <c:v>0</c:v>
                </c:pt>
                <c:pt idx="1323">
                  <c:v>0</c:v>
                </c:pt>
                <c:pt idx="1324">
                  <c:v>0</c:v>
                </c:pt>
                <c:pt idx="1325">
                  <c:v>0</c:v>
                </c:pt>
                <c:pt idx="1326">
                  <c:v>0</c:v>
                </c:pt>
                <c:pt idx="1327">
                  <c:v>-1.075E-11</c:v>
                </c:pt>
                <c:pt idx="1328">
                  <c:v>0</c:v>
                </c:pt>
                <c:pt idx="1329">
                  <c:v>0</c:v>
                </c:pt>
                <c:pt idx="1330">
                  <c:v>0</c:v>
                </c:pt>
                <c:pt idx="1331">
                  <c:v>1.075E-11</c:v>
                </c:pt>
                <c:pt idx="1332">
                  <c:v>0</c:v>
                </c:pt>
                <c:pt idx="1333">
                  <c:v>-1.075E-11</c:v>
                </c:pt>
                <c:pt idx="1334">
                  <c:v>-1.075E-11</c:v>
                </c:pt>
                <c:pt idx="1335">
                  <c:v>0</c:v>
                </c:pt>
                <c:pt idx="1336">
                  <c:v>-1.075E-11</c:v>
                </c:pt>
                <c:pt idx="1337">
                  <c:v>0</c:v>
                </c:pt>
                <c:pt idx="1338">
                  <c:v>0</c:v>
                </c:pt>
                <c:pt idx="1339">
                  <c:v>0</c:v>
                </c:pt>
                <c:pt idx="1340">
                  <c:v>-1.075E-11</c:v>
                </c:pt>
                <c:pt idx="1341">
                  <c:v>-1.075E-11</c:v>
                </c:pt>
                <c:pt idx="1342">
                  <c:v>1.075E-11</c:v>
                </c:pt>
                <c:pt idx="1343">
                  <c:v>0</c:v>
                </c:pt>
                <c:pt idx="1344">
                  <c:v>0</c:v>
                </c:pt>
                <c:pt idx="1345">
                  <c:v>1.075E-11</c:v>
                </c:pt>
                <c:pt idx="1346">
                  <c:v>0</c:v>
                </c:pt>
                <c:pt idx="1347">
                  <c:v>1.075E-11</c:v>
                </c:pt>
                <c:pt idx="1348">
                  <c:v>0</c:v>
                </c:pt>
                <c:pt idx="1349">
                  <c:v>0</c:v>
                </c:pt>
                <c:pt idx="1350">
                  <c:v>0</c:v>
                </c:pt>
                <c:pt idx="1351">
                  <c:v>0</c:v>
                </c:pt>
                <c:pt idx="1352">
                  <c:v>0</c:v>
                </c:pt>
                <c:pt idx="1353">
                  <c:v>-1.075E-11</c:v>
                </c:pt>
                <c:pt idx="1354">
                  <c:v>0</c:v>
                </c:pt>
                <c:pt idx="1355">
                  <c:v>0</c:v>
                </c:pt>
                <c:pt idx="1356">
                  <c:v>1.075E-11</c:v>
                </c:pt>
                <c:pt idx="1357">
                  <c:v>0</c:v>
                </c:pt>
                <c:pt idx="1358">
                  <c:v>-1.075E-11</c:v>
                </c:pt>
                <c:pt idx="1359">
                  <c:v>0</c:v>
                </c:pt>
                <c:pt idx="1360">
                  <c:v>0</c:v>
                </c:pt>
                <c:pt idx="1361">
                  <c:v>0</c:v>
                </c:pt>
                <c:pt idx="1362">
                  <c:v>0</c:v>
                </c:pt>
                <c:pt idx="1363">
                  <c:v>1.075E-11</c:v>
                </c:pt>
                <c:pt idx="1364">
                  <c:v>0</c:v>
                </c:pt>
                <c:pt idx="1365">
                  <c:v>1.075E-11</c:v>
                </c:pt>
                <c:pt idx="1366">
                  <c:v>1.075E-11</c:v>
                </c:pt>
                <c:pt idx="1367">
                  <c:v>0</c:v>
                </c:pt>
                <c:pt idx="1368">
                  <c:v>1.075E-11</c:v>
                </c:pt>
                <c:pt idx="1369">
                  <c:v>-1.075E-11</c:v>
                </c:pt>
                <c:pt idx="1370">
                  <c:v>1.075E-11</c:v>
                </c:pt>
                <c:pt idx="1371">
                  <c:v>1.075E-11</c:v>
                </c:pt>
                <c:pt idx="1372">
                  <c:v>-1.075E-11</c:v>
                </c:pt>
                <c:pt idx="1373">
                  <c:v>0</c:v>
                </c:pt>
                <c:pt idx="1374">
                  <c:v>0</c:v>
                </c:pt>
                <c:pt idx="1375">
                  <c:v>0</c:v>
                </c:pt>
                <c:pt idx="1376">
                  <c:v>-1.075E-11</c:v>
                </c:pt>
                <c:pt idx="1377">
                  <c:v>0</c:v>
                </c:pt>
                <c:pt idx="1378">
                  <c:v>-1.075E-11</c:v>
                </c:pt>
                <c:pt idx="1379">
                  <c:v>0</c:v>
                </c:pt>
                <c:pt idx="1380">
                  <c:v>0</c:v>
                </c:pt>
                <c:pt idx="1381">
                  <c:v>0</c:v>
                </c:pt>
                <c:pt idx="1382">
                  <c:v>0</c:v>
                </c:pt>
                <c:pt idx="1383">
                  <c:v>-1.075E-11</c:v>
                </c:pt>
                <c:pt idx="1384">
                  <c:v>0</c:v>
                </c:pt>
                <c:pt idx="1385">
                  <c:v>-1.075E-11</c:v>
                </c:pt>
                <c:pt idx="1386">
                  <c:v>1.075E-11</c:v>
                </c:pt>
                <c:pt idx="1387">
                  <c:v>0</c:v>
                </c:pt>
                <c:pt idx="1388">
                  <c:v>0</c:v>
                </c:pt>
                <c:pt idx="1389">
                  <c:v>0</c:v>
                </c:pt>
                <c:pt idx="1390">
                  <c:v>0</c:v>
                </c:pt>
                <c:pt idx="1391">
                  <c:v>0</c:v>
                </c:pt>
                <c:pt idx="1392">
                  <c:v>1.075E-11</c:v>
                </c:pt>
                <c:pt idx="1393">
                  <c:v>0</c:v>
                </c:pt>
                <c:pt idx="1394">
                  <c:v>-1.075E-11</c:v>
                </c:pt>
                <c:pt idx="1395">
                  <c:v>0</c:v>
                </c:pt>
                <c:pt idx="1396">
                  <c:v>0</c:v>
                </c:pt>
                <c:pt idx="1397">
                  <c:v>1.075E-11</c:v>
                </c:pt>
                <c:pt idx="1398">
                  <c:v>1.075E-11</c:v>
                </c:pt>
                <c:pt idx="1399">
                  <c:v>0</c:v>
                </c:pt>
                <c:pt idx="1400">
                  <c:v>-1.075E-11</c:v>
                </c:pt>
                <c:pt idx="1401">
                  <c:v>0</c:v>
                </c:pt>
                <c:pt idx="1402">
                  <c:v>0</c:v>
                </c:pt>
                <c:pt idx="1403">
                  <c:v>-1.075E-11</c:v>
                </c:pt>
                <c:pt idx="1404">
                  <c:v>0</c:v>
                </c:pt>
                <c:pt idx="1405">
                  <c:v>-1.075E-11</c:v>
                </c:pt>
                <c:pt idx="1406">
                  <c:v>-1.075E-11</c:v>
                </c:pt>
                <c:pt idx="1407">
                  <c:v>-1.075E-11</c:v>
                </c:pt>
                <c:pt idx="1408">
                  <c:v>0</c:v>
                </c:pt>
                <c:pt idx="1409">
                  <c:v>-1.075E-11</c:v>
                </c:pt>
                <c:pt idx="1410">
                  <c:v>0</c:v>
                </c:pt>
                <c:pt idx="1411">
                  <c:v>1.075E-11</c:v>
                </c:pt>
                <c:pt idx="1412">
                  <c:v>1.075E-11</c:v>
                </c:pt>
                <c:pt idx="1413">
                  <c:v>0</c:v>
                </c:pt>
                <c:pt idx="1414">
                  <c:v>0</c:v>
                </c:pt>
                <c:pt idx="1415">
                  <c:v>0</c:v>
                </c:pt>
                <c:pt idx="1416">
                  <c:v>0</c:v>
                </c:pt>
                <c:pt idx="1417">
                  <c:v>-1.075E-11</c:v>
                </c:pt>
                <c:pt idx="1418">
                  <c:v>1.075E-11</c:v>
                </c:pt>
                <c:pt idx="1419">
                  <c:v>0</c:v>
                </c:pt>
                <c:pt idx="1420">
                  <c:v>0</c:v>
                </c:pt>
                <c:pt idx="1421">
                  <c:v>0</c:v>
                </c:pt>
                <c:pt idx="1422">
                  <c:v>-1.075E-11</c:v>
                </c:pt>
                <c:pt idx="1423">
                  <c:v>-1.075E-11</c:v>
                </c:pt>
                <c:pt idx="1424">
                  <c:v>-1.075E-11</c:v>
                </c:pt>
                <c:pt idx="1425">
                  <c:v>-1.075E-11</c:v>
                </c:pt>
                <c:pt idx="1426">
                  <c:v>-1.075E-11</c:v>
                </c:pt>
                <c:pt idx="1427">
                  <c:v>-1.075E-11</c:v>
                </c:pt>
                <c:pt idx="1428">
                  <c:v>1.075E-11</c:v>
                </c:pt>
                <c:pt idx="1429">
                  <c:v>-1.075E-11</c:v>
                </c:pt>
                <c:pt idx="1430">
                  <c:v>1.075E-11</c:v>
                </c:pt>
                <c:pt idx="1431">
                  <c:v>-1.075E-11</c:v>
                </c:pt>
                <c:pt idx="1432">
                  <c:v>1.075E-11</c:v>
                </c:pt>
                <c:pt idx="1433">
                  <c:v>0</c:v>
                </c:pt>
                <c:pt idx="1434">
                  <c:v>0</c:v>
                </c:pt>
                <c:pt idx="1435">
                  <c:v>0</c:v>
                </c:pt>
                <c:pt idx="1436">
                  <c:v>0</c:v>
                </c:pt>
                <c:pt idx="1437">
                  <c:v>0</c:v>
                </c:pt>
                <c:pt idx="1438">
                  <c:v>0</c:v>
                </c:pt>
                <c:pt idx="1439">
                  <c:v>-1.075E-11</c:v>
                </c:pt>
                <c:pt idx="1440">
                  <c:v>0</c:v>
                </c:pt>
                <c:pt idx="1441">
                  <c:v>0</c:v>
                </c:pt>
                <c:pt idx="1442">
                  <c:v>0</c:v>
                </c:pt>
                <c:pt idx="1443">
                  <c:v>-1.075E-11</c:v>
                </c:pt>
                <c:pt idx="1444">
                  <c:v>-1.075E-11</c:v>
                </c:pt>
                <c:pt idx="1445">
                  <c:v>0</c:v>
                </c:pt>
                <c:pt idx="1446">
                  <c:v>0</c:v>
                </c:pt>
                <c:pt idx="1447">
                  <c:v>0</c:v>
                </c:pt>
                <c:pt idx="1448">
                  <c:v>0</c:v>
                </c:pt>
                <c:pt idx="1449">
                  <c:v>0</c:v>
                </c:pt>
                <c:pt idx="1450">
                  <c:v>-1.075E-11</c:v>
                </c:pt>
                <c:pt idx="1451">
                  <c:v>0</c:v>
                </c:pt>
                <c:pt idx="1452">
                  <c:v>-1.075E-11</c:v>
                </c:pt>
                <c:pt idx="1453">
                  <c:v>0</c:v>
                </c:pt>
                <c:pt idx="1454">
                  <c:v>0</c:v>
                </c:pt>
                <c:pt idx="1455">
                  <c:v>1.075E-11</c:v>
                </c:pt>
                <c:pt idx="1456">
                  <c:v>0</c:v>
                </c:pt>
                <c:pt idx="1457">
                  <c:v>0</c:v>
                </c:pt>
                <c:pt idx="1458">
                  <c:v>-1.075E-11</c:v>
                </c:pt>
                <c:pt idx="1459">
                  <c:v>-1.075E-11</c:v>
                </c:pt>
                <c:pt idx="1460">
                  <c:v>1.075E-11</c:v>
                </c:pt>
                <c:pt idx="1461">
                  <c:v>0</c:v>
                </c:pt>
                <c:pt idx="1462">
                  <c:v>0</c:v>
                </c:pt>
                <c:pt idx="1463">
                  <c:v>0</c:v>
                </c:pt>
                <c:pt idx="1464">
                  <c:v>0</c:v>
                </c:pt>
                <c:pt idx="1465">
                  <c:v>0</c:v>
                </c:pt>
                <c:pt idx="1466">
                  <c:v>-1.075E-11</c:v>
                </c:pt>
                <c:pt idx="1467">
                  <c:v>0</c:v>
                </c:pt>
                <c:pt idx="1468">
                  <c:v>-1.075E-11</c:v>
                </c:pt>
                <c:pt idx="1469">
                  <c:v>0</c:v>
                </c:pt>
                <c:pt idx="1470">
                  <c:v>0</c:v>
                </c:pt>
                <c:pt idx="1471">
                  <c:v>-1.075E-11</c:v>
                </c:pt>
                <c:pt idx="1472">
                  <c:v>0</c:v>
                </c:pt>
                <c:pt idx="1473">
                  <c:v>-1.075E-11</c:v>
                </c:pt>
                <c:pt idx="1474">
                  <c:v>0</c:v>
                </c:pt>
                <c:pt idx="1475">
                  <c:v>0</c:v>
                </c:pt>
                <c:pt idx="1476">
                  <c:v>0</c:v>
                </c:pt>
                <c:pt idx="1477">
                  <c:v>0</c:v>
                </c:pt>
                <c:pt idx="1478">
                  <c:v>0</c:v>
                </c:pt>
                <c:pt idx="1479">
                  <c:v>1.075E-11</c:v>
                </c:pt>
                <c:pt idx="1480">
                  <c:v>-1.075E-11</c:v>
                </c:pt>
                <c:pt idx="1481">
                  <c:v>0</c:v>
                </c:pt>
                <c:pt idx="1482">
                  <c:v>0</c:v>
                </c:pt>
                <c:pt idx="1483">
                  <c:v>-1.075E-11</c:v>
                </c:pt>
                <c:pt idx="1484">
                  <c:v>1.075E-11</c:v>
                </c:pt>
                <c:pt idx="1485">
                  <c:v>0</c:v>
                </c:pt>
                <c:pt idx="1486">
                  <c:v>0</c:v>
                </c:pt>
                <c:pt idx="1487">
                  <c:v>-1.075E-11</c:v>
                </c:pt>
                <c:pt idx="1488">
                  <c:v>0</c:v>
                </c:pt>
                <c:pt idx="1489">
                  <c:v>1.075E-11</c:v>
                </c:pt>
                <c:pt idx="1490">
                  <c:v>-1.075E-11</c:v>
                </c:pt>
                <c:pt idx="1491">
                  <c:v>-1.075E-11</c:v>
                </c:pt>
                <c:pt idx="1492">
                  <c:v>0</c:v>
                </c:pt>
                <c:pt idx="1493">
                  <c:v>0</c:v>
                </c:pt>
                <c:pt idx="1494">
                  <c:v>0</c:v>
                </c:pt>
                <c:pt idx="1495">
                  <c:v>0</c:v>
                </c:pt>
                <c:pt idx="1496">
                  <c:v>0</c:v>
                </c:pt>
                <c:pt idx="1497">
                  <c:v>1.075E-11</c:v>
                </c:pt>
                <c:pt idx="1498">
                  <c:v>0</c:v>
                </c:pt>
                <c:pt idx="1499">
                  <c:v>-1.075E-11</c:v>
                </c:pt>
                <c:pt idx="1500">
                  <c:v>0</c:v>
                </c:pt>
                <c:pt idx="1501">
                  <c:v>0</c:v>
                </c:pt>
                <c:pt idx="1502">
                  <c:v>0</c:v>
                </c:pt>
                <c:pt idx="1503">
                  <c:v>-1.075E-11</c:v>
                </c:pt>
                <c:pt idx="1504">
                  <c:v>-1.075E-11</c:v>
                </c:pt>
                <c:pt idx="1505">
                  <c:v>0</c:v>
                </c:pt>
                <c:pt idx="1506">
                  <c:v>1.075E-11</c:v>
                </c:pt>
                <c:pt idx="1507">
                  <c:v>-1.075E-11</c:v>
                </c:pt>
                <c:pt idx="1508">
                  <c:v>1.075E-11</c:v>
                </c:pt>
                <c:pt idx="1509">
                  <c:v>0</c:v>
                </c:pt>
                <c:pt idx="1510">
                  <c:v>-1.075E-11</c:v>
                </c:pt>
                <c:pt idx="1511">
                  <c:v>-1.075E-11</c:v>
                </c:pt>
                <c:pt idx="1512">
                  <c:v>0</c:v>
                </c:pt>
                <c:pt idx="1513">
                  <c:v>1.075E-11</c:v>
                </c:pt>
                <c:pt idx="1514">
                  <c:v>-1.075E-11</c:v>
                </c:pt>
                <c:pt idx="1515">
                  <c:v>0</c:v>
                </c:pt>
                <c:pt idx="1516">
                  <c:v>-1.075E-11</c:v>
                </c:pt>
                <c:pt idx="1517">
                  <c:v>0</c:v>
                </c:pt>
                <c:pt idx="1518">
                  <c:v>0</c:v>
                </c:pt>
                <c:pt idx="1519">
                  <c:v>0</c:v>
                </c:pt>
                <c:pt idx="1520">
                  <c:v>0</c:v>
                </c:pt>
                <c:pt idx="1521">
                  <c:v>-1.075E-11</c:v>
                </c:pt>
                <c:pt idx="1522">
                  <c:v>0</c:v>
                </c:pt>
                <c:pt idx="1523">
                  <c:v>0</c:v>
                </c:pt>
                <c:pt idx="1524">
                  <c:v>-1.075E-11</c:v>
                </c:pt>
                <c:pt idx="1525">
                  <c:v>0</c:v>
                </c:pt>
                <c:pt idx="1526">
                  <c:v>-1.075E-11</c:v>
                </c:pt>
                <c:pt idx="1527">
                  <c:v>0</c:v>
                </c:pt>
                <c:pt idx="1528">
                  <c:v>0</c:v>
                </c:pt>
                <c:pt idx="1529">
                  <c:v>-1.075E-11</c:v>
                </c:pt>
                <c:pt idx="1530">
                  <c:v>0</c:v>
                </c:pt>
                <c:pt idx="1531">
                  <c:v>0</c:v>
                </c:pt>
                <c:pt idx="1532">
                  <c:v>0</c:v>
                </c:pt>
                <c:pt idx="1533">
                  <c:v>-1.075E-11</c:v>
                </c:pt>
                <c:pt idx="1534">
                  <c:v>-1.075E-11</c:v>
                </c:pt>
                <c:pt idx="1535">
                  <c:v>0</c:v>
                </c:pt>
                <c:pt idx="1536">
                  <c:v>0</c:v>
                </c:pt>
                <c:pt idx="1537">
                  <c:v>0</c:v>
                </c:pt>
                <c:pt idx="1538">
                  <c:v>-1.075E-11</c:v>
                </c:pt>
                <c:pt idx="1539">
                  <c:v>-1.075E-11</c:v>
                </c:pt>
                <c:pt idx="1540">
                  <c:v>-1.075E-11</c:v>
                </c:pt>
                <c:pt idx="1541">
                  <c:v>-1.075E-11</c:v>
                </c:pt>
                <c:pt idx="1542">
                  <c:v>-1.075E-11</c:v>
                </c:pt>
                <c:pt idx="1543">
                  <c:v>0</c:v>
                </c:pt>
                <c:pt idx="1544">
                  <c:v>1.075E-11</c:v>
                </c:pt>
                <c:pt idx="1545">
                  <c:v>0</c:v>
                </c:pt>
                <c:pt idx="1546">
                  <c:v>-1.075E-11</c:v>
                </c:pt>
                <c:pt idx="1547">
                  <c:v>-1.075E-11</c:v>
                </c:pt>
                <c:pt idx="1548">
                  <c:v>0</c:v>
                </c:pt>
                <c:pt idx="1549">
                  <c:v>-1.075E-11</c:v>
                </c:pt>
                <c:pt idx="1550">
                  <c:v>1.075E-11</c:v>
                </c:pt>
                <c:pt idx="1551">
                  <c:v>-1.075E-11</c:v>
                </c:pt>
                <c:pt idx="1552">
                  <c:v>0</c:v>
                </c:pt>
                <c:pt idx="1553">
                  <c:v>-1.075E-11</c:v>
                </c:pt>
                <c:pt idx="1554">
                  <c:v>0</c:v>
                </c:pt>
                <c:pt idx="1555">
                  <c:v>1.075E-11</c:v>
                </c:pt>
                <c:pt idx="1556">
                  <c:v>0</c:v>
                </c:pt>
                <c:pt idx="1557">
                  <c:v>0</c:v>
                </c:pt>
                <c:pt idx="1558">
                  <c:v>0</c:v>
                </c:pt>
                <c:pt idx="1559">
                  <c:v>0</c:v>
                </c:pt>
                <c:pt idx="1560">
                  <c:v>1.075E-11</c:v>
                </c:pt>
                <c:pt idx="1561">
                  <c:v>-1.075E-11</c:v>
                </c:pt>
                <c:pt idx="1562">
                  <c:v>0</c:v>
                </c:pt>
                <c:pt idx="1563">
                  <c:v>0</c:v>
                </c:pt>
                <c:pt idx="1564">
                  <c:v>-1.075E-11</c:v>
                </c:pt>
                <c:pt idx="1565">
                  <c:v>0</c:v>
                </c:pt>
                <c:pt idx="1566">
                  <c:v>-1.075E-11</c:v>
                </c:pt>
                <c:pt idx="1567">
                  <c:v>1.075E-11</c:v>
                </c:pt>
                <c:pt idx="1568">
                  <c:v>2.15E-11</c:v>
                </c:pt>
                <c:pt idx="1569">
                  <c:v>-1.075E-11</c:v>
                </c:pt>
                <c:pt idx="1570">
                  <c:v>0</c:v>
                </c:pt>
                <c:pt idx="1571">
                  <c:v>0</c:v>
                </c:pt>
                <c:pt idx="1572">
                  <c:v>0</c:v>
                </c:pt>
                <c:pt idx="1573">
                  <c:v>0</c:v>
                </c:pt>
                <c:pt idx="1574">
                  <c:v>0</c:v>
                </c:pt>
                <c:pt idx="1575">
                  <c:v>-1.075E-11</c:v>
                </c:pt>
                <c:pt idx="1576">
                  <c:v>0</c:v>
                </c:pt>
                <c:pt idx="1577">
                  <c:v>-1.075E-11</c:v>
                </c:pt>
                <c:pt idx="1578">
                  <c:v>0</c:v>
                </c:pt>
                <c:pt idx="1579">
                  <c:v>0</c:v>
                </c:pt>
                <c:pt idx="1580">
                  <c:v>0</c:v>
                </c:pt>
                <c:pt idx="1581">
                  <c:v>0</c:v>
                </c:pt>
                <c:pt idx="1582">
                  <c:v>0</c:v>
                </c:pt>
                <c:pt idx="1583">
                  <c:v>-1.075E-11</c:v>
                </c:pt>
                <c:pt idx="1584">
                  <c:v>0</c:v>
                </c:pt>
                <c:pt idx="1585">
                  <c:v>0</c:v>
                </c:pt>
                <c:pt idx="1586">
                  <c:v>-1.075E-11</c:v>
                </c:pt>
                <c:pt idx="1587">
                  <c:v>-1.075E-11</c:v>
                </c:pt>
                <c:pt idx="1588">
                  <c:v>-1.075E-11</c:v>
                </c:pt>
                <c:pt idx="1589">
                  <c:v>1.075E-11</c:v>
                </c:pt>
                <c:pt idx="1590">
                  <c:v>-1.075E-11</c:v>
                </c:pt>
                <c:pt idx="1591">
                  <c:v>-1.075E-11</c:v>
                </c:pt>
                <c:pt idx="1592">
                  <c:v>0</c:v>
                </c:pt>
                <c:pt idx="1593">
                  <c:v>-1.075E-11</c:v>
                </c:pt>
                <c:pt idx="1594">
                  <c:v>1.075E-11</c:v>
                </c:pt>
                <c:pt idx="1595">
                  <c:v>1.075E-11</c:v>
                </c:pt>
                <c:pt idx="1596">
                  <c:v>0</c:v>
                </c:pt>
                <c:pt idx="1597">
                  <c:v>-1.075E-11</c:v>
                </c:pt>
                <c:pt idx="1598">
                  <c:v>-1.075E-11</c:v>
                </c:pt>
                <c:pt idx="1599">
                  <c:v>0</c:v>
                </c:pt>
                <c:pt idx="1600">
                  <c:v>0</c:v>
                </c:pt>
                <c:pt idx="1601">
                  <c:v>1.075E-11</c:v>
                </c:pt>
                <c:pt idx="1602">
                  <c:v>0</c:v>
                </c:pt>
                <c:pt idx="1603">
                  <c:v>0</c:v>
                </c:pt>
                <c:pt idx="1604">
                  <c:v>0</c:v>
                </c:pt>
                <c:pt idx="1605">
                  <c:v>0</c:v>
                </c:pt>
                <c:pt idx="1606">
                  <c:v>0</c:v>
                </c:pt>
                <c:pt idx="1607">
                  <c:v>-1.075E-11</c:v>
                </c:pt>
                <c:pt idx="1608">
                  <c:v>0</c:v>
                </c:pt>
                <c:pt idx="1609">
                  <c:v>0</c:v>
                </c:pt>
                <c:pt idx="1610">
                  <c:v>0</c:v>
                </c:pt>
                <c:pt idx="1611">
                  <c:v>0</c:v>
                </c:pt>
                <c:pt idx="1612">
                  <c:v>-1.075E-11</c:v>
                </c:pt>
                <c:pt idx="1613">
                  <c:v>-1.075E-11</c:v>
                </c:pt>
                <c:pt idx="1614">
                  <c:v>0</c:v>
                </c:pt>
                <c:pt idx="1615">
                  <c:v>-1.075E-11</c:v>
                </c:pt>
                <c:pt idx="1616">
                  <c:v>-1.075E-11</c:v>
                </c:pt>
                <c:pt idx="1617">
                  <c:v>-1.075E-11</c:v>
                </c:pt>
                <c:pt idx="1618">
                  <c:v>0</c:v>
                </c:pt>
                <c:pt idx="1619">
                  <c:v>-1.075E-11</c:v>
                </c:pt>
                <c:pt idx="1620">
                  <c:v>0</c:v>
                </c:pt>
                <c:pt idx="1621">
                  <c:v>0</c:v>
                </c:pt>
                <c:pt idx="1622">
                  <c:v>0</c:v>
                </c:pt>
                <c:pt idx="1623">
                  <c:v>0</c:v>
                </c:pt>
                <c:pt idx="1624">
                  <c:v>-1.075E-11</c:v>
                </c:pt>
                <c:pt idx="1625">
                  <c:v>0</c:v>
                </c:pt>
                <c:pt idx="1626">
                  <c:v>0</c:v>
                </c:pt>
                <c:pt idx="1627">
                  <c:v>1.075E-11</c:v>
                </c:pt>
                <c:pt idx="1628">
                  <c:v>0</c:v>
                </c:pt>
                <c:pt idx="1629">
                  <c:v>0</c:v>
                </c:pt>
                <c:pt idx="1630">
                  <c:v>-1.075E-11</c:v>
                </c:pt>
                <c:pt idx="1631">
                  <c:v>-1.075E-11</c:v>
                </c:pt>
                <c:pt idx="1632">
                  <c:v>0</c:v>
                </c:pt>
                <c:pt idx="1633">
                  <c:v>0</c:v>
                </c:pt>
                <c:pt idx="1634">
                  <c:v>0</c:v>
                </c:pt>
                <c:pt idx="1635">
                  <c:v>-1.075E-11</c:v>
                </c:pt>
                <c:pt idx="1636">
                  <c:v>0</c:v>
                </c:pt>
                <c:pt idx="1637">
                  <c:v>0</c:v>
                </c:pt>
                <c:pt idx="1638">
                  <c:v>0</c:v>
                </c:pt>
                <c:pt idx="1639">
                  <c:v>-1.075E-11</c:v>
                </c:pt>
                <c:pt idx="1640">
                  <c:v>0</c:v>
                </c:pt>
                <c:pt idx="1641">
                  <c:v>-1.075E-11</c:v>
                </c:pt>
                <c:pt idx="1642">
                  <c:v>0</c:v>
                </c:pt>
                <c:pt idx="1643">
                  <c:v>-1.075E-11</c:v>
                </c:pt>
                <c:pt idx="1644">
                  <c:v>1.075E-11</c:v>
                </c:pt>
                <c:pt idx="1645">
                  <c:v>0</c:v>
                </c:pt>
                <c:pt idx="1646">
                  <c:v>-1.075E-11</c:v>
                </c:pt>
                <c:pt idx="1647">
                  <c:v>0</c:v>
                </c:pt>
                <c:pt idx="1648">
                  <c:v>1.075E-11</c:v>
                </c:pt>
                <c:pt idx="1649">
                  <c:v>0</c:v>
                </c:pt>
                <c:pt idx="1650">
                  <c:v>-1.075E-11</c:v>
                </c:pt>
                <c:pt idx="1651">
                  <c:v>0</c:v>
                </c:pt>
                <c:pt idx="1652">
                  <c:v>-1.075E-11</c:v>
                </c:pt>
                <c:pt idx="1653">
                  <c:v>-1.075E-11</c:v>
                </c:pt>
                <c:pt idx="1654">
                  <c:v>0</c:v>
                </c:pt>
                <c:pt idx="1655">
                  <c:v>-1.075E-11</c:v>
                </c:pt>
                <c:pt idx="1656">
                  <c:v>-1.075E-11</c:v>
                </c:pt>
                <c:pt idx="1657">
                  <c:v>-1.075E-11</c:v>
                </c:pt>
                <c:pt idx="1658">
                  <c:v>0</c:v>
                </c:pt>
                <c:pt idx="1659">
                  <c:v>0</c:v>
                </c:pt>
                <c:pt idx="1660">
                  <c:v>0</c:v>
                </c:pt>
                <c:pt idx="1661">
                  <c:v>-1.075E-11</c:v>
                </c:pt>
                <c:pt idx="1662">
                  <c:v>0</c:v>
                </c:pt>
                <c:pt idx="1663">
                  <c:v>-1.075E-11</c:v>
                </c:pt>
                <c:pt idx="1664">
                  <c:v>0</c:v>
                </c:pt>
                <c:pt idx="1665">
                  <c:v>0</c:v>
                </c:pt>
                <c:pt idx="1666">
                  <c:v>0</c:v>
                </c:pt>
                <c:pt idx="1667">
                  <c:v>-1.075E-11</c:v>
                </c:pt>
                <c:pt idx="1668">
                  <c:v>-1.075E-11</c:v>
                </c:pt>
                <c:pt idx="1669">
                  <c:v>-1.075E-11</c:v>
                </c:pt>
                <c:pt idx="1670">
                  <c:v>0</c:v>
                </c:pt>
                <c:pt idx="1671">
                  <c:v>1.075E-11</c:v>
                </c:pt>
                <c:pt idx="1672">
                  <c:v>-1.075E-11</c:v>
                </c:pt>
                <c:pt idx="1673">
                  <c:v>0</c:v>
                </c:pt>
                <c:pt idx="1674">
                  <c:v>0</c:v>
                </c:pt>
                <c:pt idx="1675">
                  <c:v>-1.075E-11</c:v>
                </c:pt>
                <c:pt idx="1676">
                  <c:v>0</c:v>
                </c:pt>
                <c:pt idx="1677">
                  <c:v>0</c:v>
                </c:pt>
                <c:pt idx="1678">
                  <c:v>-1.075E-11</c:v>
                </c:pt>
                <c:pt idx="1679">
                  <c:v>0</c:v>
                </c:pt>
                <c:pt idx="1680">
                  <c:v>0</c:v>
                </c:pt>
                <c:pt idx="1681">
                  <c:v>1.075E-11</c:v>
                </c:pt>
                <c:pt idx="1682">
                  <c:v>-1.075E-11</c:v>
                </c:pt>
                <c:pt idx="1683">
                  <c:v>0</c:v>
                </c:pt>
                <c:pt idx="1684">
                  <c:v>0</c:v>
                </c:pt>
                <c:pt idx="1685">
                  <c:v>0</c:v>
                </c:pt>
                <c:pt idx="1686">
                  <c:v>0</c:v>
                </c:pt>
                <c:pt idx="1687">
                  <c:v>-1.075E-11</c:v>
                </c:pt>
                <c:pt idx="1688">
                  <c:v>1.075E-11</c:v>
                </c:pt>
                <c:pt idx="1689">
                  <c:v>0</c:v>
                </c:pt>
                <c:pt idx="1690">
                  <c:v>0</c:v>
                </c:pt>
                <c:pt idx="1691">
                  <c:v>0</c:v>
                </c:pt>
                <c:pt idx="1692">
                  <c:v>0</c:v>
                </c:pt>
                <c:pt idx="1693">
                  <c:v>1.075E-11</c:v>
                </c:pt>
                <c:pt idx="1694">
                  <c:v>-1.075E-11</c:v>
                </c:pt>
                <c:pt idx="1695">
                  <c:v>0</c:v>
                </c:pt>
                <c:pt idx="1696">
                  <c:v>0</c:v>
                </c:pt>
                <c:pt idx="1697">
                  <c:v>0</c:v>
                </c:pt>
                <c:pt idx="1698">
                  <c:v>-1.075E-11</c:v>
                </c:pt>
                <c:pt idx="1699">
                  <c:v>-1.075E-11</c:v>
                </c:pt>
                <c:pt idx="1700">
                  <c:v>0</c:v>
                </c:pt>
                <c:pt idx="1701">
                  <c:v>0</c:v>
                </c:pt>
                <c:pt idx="1702">
                  <c:v>0</c:v>
                </c:pt>
                <c:pt idx="1703">
                  <c:v>0</c:v>
                </c:pt>
                <c:pt idx="1704">
                  <c:v>-1.075E-11</c:v>
                </c:pt>
                <c:pt idx="1705">
                  <c:v>0</c:v>
                </c:pt>
                <c:pt idx="1706">
                  <c:v>-1.075E-11</c:v>
                </c:pt>
                <c:pt idx="1707">
                  <c:v>0</c:v>
                </c:pt>
                <c:pt idx="1708">
                  <c:v>0</c:v>
                </c:pt>
                <c:pt idx="1709">
                  <c:v>0</c:v>
                </c:pt>
                <c:pt idx="1710">
                  <c:v>0</c:v>
                </c:pt>
                <c:pt idx="1711">
                  <c:v>0</c:v>
                </c:pt>
                <c:pt idx="1712">
                  <c:v>0</c:v>
                </c:pt>
                <c:pt idx="1713">
                  <c:v>0</c:v>
                </c:pt>
                <c:pt idx="1714">
                  <c:v>0</c:v>
                </c:pt>
                <c:pt idx="1715">
                  <c:v>0</c:v>
                </c:pt>
                <c:pt idx="1716">
                  <c:v>-1.075E-11</c:v>
                </c:pt>
                <c:pt idx="1717">
                  <c:v>0</c:v>
                </c:pt>
                <c:pt idx="1718">
                  <c:v>0</c:v>
                </c:pt>
                <c:pt idx="1719">
                  <c:v>0</c:v>
                </c:pt>
                <c:pt idx="1720">
                  <c:v>0</c:v>
                </c:pt>
                <c:pt idx="1721">
                  <c:v>-1.075E-11</c:v>
                </c:pt>
                <c:pt idx="1722">
                  <c:v>-1.075E-11</c:v>
                </c:pt>
                <c:pt idx="1723">
                  <c:v>0</c:v>
                </c:pt>
                <c:pt idx="1724">
                  <c:v>-1.075E-11</c:v>
                </c:pt>
                <c:pt idx="1725">
                  <c:v>-1.075E-11</c:v>
                </c:pt>
                <c:pt idx="1726">
                  <c:v>0</c:v>
                </c:pt>
                <c:pt idx="1727">
                  <c:v>0</c:v>
                </c:pt>
                <c:pt idx="1728">
                  <c:v>-1.075E-11</c:v>
                </c:pt>
                <c:pt idx="1729">
                  <c:v>0</c:v>
                </c:pt>
                <c:pt idx="1730">
                  <c:v>0</c:v>
                </c:pt>
                <c:pt idx="1731">
                  <c:v>0</c:v>
                </c:pt>
                <c:pt idx="1732">
                  <c:v>-1.075E-11</c:v>
                </c:pt>
                <c:pt idx="1733">
                  <c:v>-1.075E-11</c:v>
                </c:pt>
                <c:pt idx="1734">
                  <c:v>0</c:v>
                </c:pt>
                <c:pt idx="1735">
                  <c:v>0</c:v>
                </c:pt>
                <c:pt idx="1736">
                  <c:v>0</c:v>
                </c:pt>
                <c:pt idx="1737">
                  <c:v>0</c:v>
                </c:pt>
                <c:pt idx="1738">
                  <c:v>0</c:v>
                </c:pt>
                <c:pt idx="1739">
                  <c:v>1.075E-11</c:v>
                </c:pt>
                <c:pt idx="1740">
                  <c:v>-1.075E-11</c:v>
                </c:pt>
                <c:pt idx="1741">
                  <c:v>0</c:v>
                </c:pt>
                <c:pt idx="1742">
                  <c:v>0</c:v>
                </c:pt>
                <c:pt idx="1743">
                  <c:v>0</c:v>
                </c:pt>
                <c:pt idx="1744">
                  <c:v>0</c:v>
                </c:pt>
                <c:pt idx="1745">
                  <c:v>-1.075E-11</c:v>
                </c:pt>
                <c:pt idx="1746">
                  <c:v>0</c:v>
                </c:pt>
                <c:pt idx="1747">
                  <c:v>0</c:v>
                </c:pt>
                <c:pt idx="1748">
                  <c:v>0</c:v>
                </c:pt>
                <c:pt idx="1749">
                  <c:v>0</c:v>
                </c:pt>
                <c:pt idx="1750">
                  <c:v>0</c:v>
                </c:pt>
                <c:pt idx="1751">
                  <c:v>1.075E-11</c:v>
                </c:pt>
                <c:pt idx="1752">
                  <c:v>0</c:v>
                </c:pt>
                <c:pt idx="1753">
                  <c:v>-1.075E-11</c:v>
                </c:pt>
                <c:pt idx="1754">
                  <c:v>0</c:v>
                </c:pt>
                <c:pt idx="1755">
                  <c:v>-1.075E-11</c:v>
                </c:pt>
                <c:pt idx="1756">
                  <c:v>0</c:v>
                </c:pt>
                <c:pt idx="1757">
                  <c:v>0</c:v>
                </c:pt>
                <c:pt idx="1758">
                  <c:v>0</c:v>
                </c:pt>
                <c:pt idx="1759">
                  <c:v>0</c:v>
                </c:pt>
                <c:pt idx="1760">
                  <c:v>0</c:v>
                </c:pt>
                <c:pt idx="1761">
                  <c:v>0</c:v>
                </c:pt>
                <c:pt idx="1762">
                  <c:v>0</c:v>
                </c:pt>
                <c:pt idx="1763">
                  <c:v>0</c:v>
                </c:pt>
                <c:pt idx="1764">
                  <c:v>0</c:v>
                </c:pt>
                <c:pt idx="1765">
                  <c:v>0</c:v>
                </c:pt>
                <c:pt idx="1766">
                  <c:v>-1.075E-11</c:v>
                </c:pt>
                <c:pt idx="1767">
                  <c:v>0</c:v>
                </c:pt>
                <c:pt idx="1768">
                  <c:v>0</c:v>
                </c:pt>
                <c:pt idx="1769">
                  <c:v>0</c:v>
                </c:pt>
                <c:pt idx="1770">
                  <c:v>-1.075E-11</c:v>
                </c:pt>
                <c:pt idx="1771">
                  <c:v>0</c:v>
                </c:pt>
                <c:pt idx="1772">
                  <c:v>0</c:v>
                </c:pt>
                <c:pt idx="1773">
                  <c:v>0</c:v>
                </c:pt>
                <c:pt idx="1774">
                  <c:v>0</c:v>
                </c:pt>
                <c:pt idx="1775">
                  <c:v>-1.075E-11</c:v>
                </c:pt>
                <c:pt idx="1776">
                  <c:v>-1.075E-11</c:v>
                </c:pt>
                <c:pt idx="1777">
                  <c:v>0</c:v>
                </c:pt>
                <c:pt idx="1778">
                  <c:v>0</c:v>
                </c:pt>
                <c:pt idx="1779">
                  <c:v>-1.075E-11</c:v>
                </c:pt>
                <c:pt idx="1780">
                  <c:v>-1.075E-11</c:v>
                </c:pt>
                <c:pt idx="1781">
                  <c:v>0</c:v>
                </c:pt>
                <c:pt idx="1782">
                  <c:v>0</c:v>
                </c:pt>
                <c:pt idx="1783">
                  <c:v>-1.075E-11</c:v>
                </c:pt>
                <c:pt idx="1784">
                  <c:v>-1.075E-11</c:v>
                </c:pt>
                <c:pt idx="1785">
                  <c:v>0</c:v>
                </c:pt>
                <c:pt idx="1786">
                  <c:v>-1.075E-11</c:v>
                </c:pt>
                <c:pt idx="1787">
                  <c:v>1.075E-11</c:v>
                </c:pt>
                <c:pt idx="1788">
                  <c:v>1.075E-11</c:v>
                </c:pt>
                <c:pt idx="1789">
                  <c:v>0</c:v>
                </c:pt>
                <c:pt idx="1790">
                  <c:v>0</c:v>
                </c:pt>
                <c:pt idx="1791">
                  <c:v>0</c:v>
                </c:pt>
                <c:pt idx="1792">
                  <c:v>-1.075E-11</c:v>
                </c:pt>
                <c:pt idx="1793">
                  <c:v>0</c:v>
                </c:pt>
                <c:pt idx="1794">
                  <c:v>-1.075E-11</c:v>
                </c:pt>
                <c:pt idx="1795">
                  <c:v>0</c:v>
                </c:pt>
                <c:pt idx="1796">
                  <c:v>-1.075E-11</c:v>
                </c:pt>
                <c:pt idx="1797">
                  <c:v>1.075E-11</c:v>
                </c:pt>
                <c:pt idx="1798">
                  <c:v>0</c:v>
                </c:pt>
                <c:pt idx="1799">
                  <c:v>0</c:v>
                </c:pt>
                <c:pt idx="1800">
                  <c:v>-1.075E-11</c:v>
                </c:pt>
                <c:pt idx="1801">
                  <c:v>0</c:v>
                </c:pt>
                <c:pt idx="1802">
                  <c:v>-1.075E-11</c:v>
                </c:pt>
                <c:pt idx="1803">
                  <c:v>0</c:v>
                </c:pt>
                <c:pt idx="1804">
                  <c:v>0</c:v>
                </c:pt>
                <c:pt idx="1805">
                  <c:v>-1.075E-11</c:v>
                </c:pt>
                <c:pt idx="1806">
                  <c:v>-1.075E-11</c:v>
                </c:pt>
                <c:pt idx="1807">
                  <c:v>-1.075E-11</c:v>
                </c:pt>
                <c:pt idx="1808">
                  <c:v>0</c:v>
                </c:pt>
                <c:pt idx="1809">
                  <c:v>-1.075E-11</c:v>
                </c:pt>
                <c:pt idx="1810">
                  <c:v>0</c:v>
                </c:pt>
                <c:pt idx="1811">
                  <c:v>-1.075E-11</c:v>
                </c:pt>
                <c:pt idx="1812">
                  <c:v>0</c:v>
                </c:pt>
                <c:pt idx="1813">
                  <c:v>0</c:v>
                </c:pt>
                <c:pt idx="1814">
                  <c:v>0</c:v>
                </c:pt>
                <c:pt idx="1815">
                  <c:v>0</c:v>
                </c:pt>
                <c:pt idx="1816">
                  <c:v>0</c:v>
                </c:pt>
                <c:pt idx="1817">
                  <c:v>0</c:v>
                </c:pt>
                <c:pt idx="1818">
                  <c:v>1.075E-11</c:v>
                </c:pt>
                <c:pt idx="1819">
                  <c:v>0</c:v>
                </c:pt>
                <c:pt idx="1820">
                  <c:v>-1.075E-11</c:v>
                </c:pt>
                <c:pt idx="1821">
                  <c:v>0</c:v>
                </c:pt>
                <c:pt idx="1822">
                  <c:v>0</c:v>
                </c:pt>
                <c:pt idx="1823">
                  <c:v>0</c:v>
                </c:pt>
                <c:pt idx="1824">
                  <c:v>0</c:v>
                </c:pt>
                <c:pt idx="1825">
                  <c:v>0</c:v>
                </c:pt>
                <c:pt idx="1826">
                  <c:v>0</c:v>
                </c:pt>
                <c:pt idx="1827">
                  <c:v>-1.075E-11</c:v>
                </c:pt>
                <c:pt idx="1828">
                  <c:v>-1.075E-11</c:v>
                </c:pt>
                <c:pt idx="1829">
                  <c:v>0</c:v>
                </c:pt>
                <c:pt idx="1830">
                  <c:v>0</c:v>
                </c:pt>
                <c:pt idx="1831">
                  <c:v>0</c:v>
                </c:pt>
                <c:pt idx="1832">
                  <c:v>-1.075E-11</c:v>
                </c:pt>
                <c:pt idx="1833">
                  <c:v>-2.15E-11</c:v>
                </c:pt>
                <c:pt idx="1834">
                  <c:v>0</c:v>
                </c:pt>
                <c:pt idx="1835">
                  <c:v>-1.075E-11</c:v>
                </c:pt>
                <c:pt idx="1836">
                  <c:v>-1.075E-11</c:v>
                </c:pt>
                <c:pt idx="1837">
                  <c:v>1.075E-11</c:v>
                </c:pt>
                <c:pt idx="1838">
                  <c:v>0</c:v>
                </c:pt>
                <c:pt idx="1839">
                  <c:v>0</c:v>
                </c:pt>
                <c:pt idx="1840">
                  <c:v>0</c:v>
                </c:pt>
                <c:pt idx="1841">
                  <c:v>0</c:v>
                </c:pt>
                <c:pt idx="1842">
                  <c:v>0</c:v>
                </c:pt>
                <c:pt idx="1843">
                  <c:v>-1.075E-11</c:v>
                </c:pt>
                <c:pt idx="1844">
                  <c:v>-1.075E-11</c:v>
                </c:pt>
                <c:pt idx="1845">
                  <c:v>0</c:v>
                </c:pt>
                <c:pt idx="1846">
                  <c:v>0</c:v>
                </c:pt>
                <c:pt idx="1847">
                  <c:v>1.075E-11</c:v>
                </c:pt>
                <c:pt idx="1848">
                  <c:v>0</c:v>
                </c:pt>
                <c:pt idx="1849">
                  <c:v>0</c:v>
                </c:pt>
                <c:pt idx="1850">
                  <c:v>-1.075E-11</c:v>
                </c:pt>
                <c:pt idx="1851">
                  <c:v>0</c:v>
                </c:pt>
                <c:pt idx="1852">
                  <c:v>-1.075E-11</c:v>
                </c:pt>
                <c:pt idx="1853">
                  <c:v>0</c:v>
                </c:pt>
                <c:pt idx="1854">
                  <c:v>-1.075E-11</c:v>
                </c:pt>
                <c:pt idx="1855">
                  <c:v>-1.075E-11</c:v>
                </c:pt>
                <c:pt idx="1856">
                  <c:v>0</c:v>
                </c:pt>
                <c:pt idx="1857">
                  <c:v>0</c:v>
                </c:pt>
                <c:pt idx="1858">
                  <c:v>0</c:v>
                </c:pt>
                <c:pt idx="1859">
                  <c:v>0</c:v>
                </c:pt>
                <c:pt idx="1860">
                  <c:v>-1.075E-11</c:v>
                </c:pt>
                <c:pt idx="1861">
                  <c:v>0</c:v>
                </c:pt>
                <c:pt idx="1862">
                  <c:v>-1.075E-11</c:v>
                </c:pt>
                <c:pt idx="1863">
                  <c:v>0</c:v>
                </c:pt>
                <c:pt idx="1864">
                  <c:v>-1.075E-11</c:v>
                </c:pt>
                <c:pt idx="1865">
                  <c:v>0</c:v>
                </c:pt>
                <c:pt idx="1866">
                  <c:v>0</c:v>
                </c:pt>
                <c:pt idx="1867">
                  <c:v>0</c:v>
                </c:pt>
                <c:pt idx="1868">
                  <c:v>0</c:v>
                </c:pt>
                <c:pt idx="1869">
                  <c:v>-1.075E-11</c:v>
                </c:pt>
                <c:pt idx="1870">
                  <c:v>0</c:v>
                </c:pt>
                <c:pt idx="1871">
                  <c:v>1.075E-11</c:v>
                </c:pt>
                <c:pt idx="1872">
                  <c:v>-1.075E-11</c:v>
                </c:pt>
                <c:pt idx="1873">
                  <c:v>0</c:v>
                </c:pt>
                <c:pt idx="1874">
                  <c:v>1.075E-11</c:v>
                </c:pt>
                <c:pt idx="1875">
                  <c:v>0</c:v>
                </c:pt>
                <c:pt idx="1876">
                  <c:v>-1.075E-11</c:v>
                </c:pt>
                <c:pt idx="1877">
                  <c:v>-1.075E-11</c:v>
                </c:pt>
                <c:pt idx="1878">
                  <c:v>-1.075E-11</c:v>
                </c:pt>
                <c:pt idx="1879">
                  <c:v>0</c:v>
                </c:pt>
                <c:pt idx="1880">
                  <c:v>-1.075E-11</c:v>
                </c:pt>
                <c:pt idx="1881">
                  <c:v>0</c:v>
                </c:pt>
                <c:pt idx="1882">
                  <c:v>0</c:v>
                </c:pt>
                <c:pt idx="1883">
                  <c:v>1.075E-11</c:v>
                </c:pt>
                <c:pt idx="1884">
                  <c:v>0</c:v>
                </c:pt>
                <c:pt idx="1885">
                  <c:v>0</c:v>
                </c:pt>
                <c:pt idx="1886">
                  <c:v>0</c:v>
                </c:pt>
                <c:pt idx="1887">
                  <c:v>-1.075E-11</c:v>
                </c:pt>
                <c:pt idx="1888">
                  <c:v>-1.075E-11</c:v>
                </c:pt>
                <c:pt idx="1889">
                  <c:v>0</c:v>
                </c:pt>
                <c:pt idx="1890">
                  <c:v>0</c:v>
                </c:pt>
                <c:pt idx="1891">
                  <c:v>0</c:v>
                </c:pt>
                <c:pt idx="1892">
                  <c:v>0</c:v>
                </c:pt>
                <c:pt idx="1893">
                  <c:v>1.075E-11</c:v>
                </c:pt>
                <c:pt idx="1894">
                  <c:v>-1.075E-11</c:v>
                </c:pt>
                <c:pt idx="1895">
                  <c:v>0</c:v>
                </c:pt>
                <c:pt idx="1896">
                  <c:v>-1.075E-11</c:v>
                </c:pt>
                <c:pt idx="1897">
                  <c:v>0</c:v>
                </c:pt>
                <c:pt idx="1898">
                  <c:v>0</c:v>
                </c:pt>
                <c:pt idx="1899">
                  <c:v>0</c:v>
                </c:pt>
                <c:pt idx="1900">
                  <c:v>-1.075E-11</c:v>
                </c:pt>
                <c:pt idx="1901">
                  <c:v>0</c:v>
                </c:pt>
                <c:pt idx="1902">
                  <c:v>0</c:v>
                </c:pt>
                <c:pt idx="1903">
                  <c:v>-1.075E-11</c:v>
                </c:pt>
                <c:pt idx="1904">
                  <c:v>0</c:v>
                </c:pt>
                <c:pt idx="1905">
                  <c:v>-1.075E-11</c:v>
                </c:pt>
                <c:pt idx="1906">
                  <c:v>0</c:v>
                </c:pt>
                <c:pt idx="1907">
                  <c:v>-1.075E-11</c:v>
                </c:pt>
                <c:pt idx="1908">
                  <c:v>0</c:v>
                </c:pt>
                <c:pt idx="1909">
                  <c:v>0</c:v>
                </c:pt>
                <c:pt idx="1910">
                  <c:v>0</c:v>
                </c:pt>
                <c:pt idx="1911">
                  <c:v>-1.075E-11</c:v>
                </c:pt>
                <c:pt idx="1912">
                  <c:v>0</c:v>
                </c:pt>
                <c:pt idx="1913">
                  <c:v>-1.075E-11</c:v>
                </c:pt>
                <c:pt idx="1914">
                  <c:v>0</c:v>
                </c:pt>
                <c:pt idx="1915">
                  <c:v>1.075E-11</c:v>
                </c:pt>
                <c:pt idx="1916">
                  <c:v>0</c:v>
                </c:pt>
                <c:pt idx="1917">
                  <c:v>0</c:v>
                </c:pt>
                <c:pt idx="1918">
                  <c:v>0</c:v>
                </c:pt>
                <c:pt idx="1919">
                  <c:v>-1.075E-11</c:v>
                </c:pt>
                <c:pt idx="1920">
                  <c:v>1.075E-11</c:v>
                </c:pt>
                <c:pt idx="1921">
                  <c:v>-2.15E-11</c:v>
                </c:pt>
                <c:pt idx="1922">
                  <c:v>-1.075E-11</c:v>
                </c:pt>
                <c:pt idx="1923">
                  <c:v>1.075E-11</c:v>
                </c:pt>
                <c:pt idx="1924">
                  <c:v>0</c:v>
                </c:pt>
                <c:pt idx="1925">
                  <c:v>-1.075E-11</c:v>
                </c:pt>
                <c:pt idx="1926">
                  <c:v>0</c:v>
                </c:pt>
                <c:pt idx="1927">
                  <c:v>1.075E-11</c:v>
                </c:pt>
                <c:pt idx="1928">
                  <c:v>0</c:v>
                </c:pt>
                <c:pt idx="1929">
                  <c:v>0</c:v>
                </c:pt>
                <c:pt idx="1930">
                  <c:v>-1.075E-11</c:v>
                </c:pt>
                <c:pt idx="1931">
                  <c:v>-1.075E-11</c:v>
                </c:pt>
                <c:pt idx="1932">
                  <c:v>1.075E-11</c:v>
                </c:pt>
                <c:pt idx="1933">
                  <c:v>-1.075E-11</c:v>
                </c:pt>
                <c:pt idx="1934">
                  <c:v>0</c:v>
                </c:pt>
                <c:pt idx="1935">
                  <c:v>-1.075E-11</c:v>
                </c:pt>
                <c:pt idx="1936">
                  <c:v>0</c:v>
                </c:pt>
                <c:pt idx="1937">
                  <c:v>0</c:v>
                </c:pt>
                <c:pt idx="1938">
                  <c:v>-1.075E-11</c:v>
                </c:pt>
                <c:pt idx="1939">
                  <c:v>-1.075E-11</c:v>
                </c:pt>
                <c:pt idx="1940">
                  <c:v>-1.075E-11</c:v>
                </c:pt>
                <c:pt idx="1941">
                  <c:v>-1.075E-11</c:v>
                </c:pt>
                <c:pt idx="1942">
                  <c:v>-1.075E-11</c:v>
                </c:pt>
                <c:pt idx="1943">
                  <c:v>0</c:v>
                </c:pt>
                <c:pt idx="1944">
                  <c:v>-1.075E-11</c:v>
                </c:pt>
                <c:pt idx="1945">
                  <c:v>-1.075E-11</c:v>
                </c:pt>
                <c:pt idx="1946">
                  <c:v>-1.075E-11</c:v>
                </c:pt>
                <c:pt idx="1947">
                  <c:v>1.075E-11</c:v>
                </c:pt>
                <c:pt idx="1948">
                  <c:v>0</c:v>
                </c:pt>
                <c:pt idx="1949">
                  <c:v>0</c:v>
                </c:pt>
                <c:pt idx="1950">
                  <c:v>0</c:v>
                </c:pt>
                <c:pt idx="1951">
                  <c:v>0</c:v>
                </c:pt>
                <c:pt idx="1952">
                  <c:v>0</c:v>
                </c:pt>
                <c:pt idx="1953">
                  <c:v>-1.075E-11</c:v>
                </c:pt>
                <c:pt idx="1954">
                  <c:v>0</c:v>
                </c:pt>
                <c:pt idx="1955">
                  <c:v>-2.15E-11</c:v>
                </c:pt>
                <c:pt idx="1956">
                  <c:v>1.075E-11</c:v>
                </c:pt>
                <c:pt idx="1957">
                  <c:v>0</c:v>
                </c:pt>
                <c:pt idx="1958">
                  <c:v>0</c:v>
                </c:pt>
                <c:pt idx="1959">
                  <c:v>0</c:v>
                </c:pt>
                <c:pt idx="1960">
                  <c:v>0</c:v>
                </c:pt>
                <c:pt idx="1961">
                  <c:v>-1.075E-11</c:v>
                </c:pt>
                <c:pt idx="1962">
                  <c:v>0</c:v>
                </c:pt>
                <c:pt idx="1963">
                  <c:v>0</c:v>
                </c:pt>
                <c:pt idx="1964">
                  <c:v>1.075E-11</c:v>
                </c:pt>
                <c:pt idx="1965">
                  <c:v>0</c:v>
                </c:pt>
                <c:pt idx="1966">
                  <c:v>0</c:v>
                </c:pt>
                <c:pt idx="1967">
                  <c:v>-1.075E-11</c:v>
                </c:pt>
                <c:pt idx="1968">
                  <c:v>0</c:v>
                </c:pt>
                <c:pt idx="1969">
                  <c:v>0</c:v>
                </c:pt>
                <c:pt idx="1970">
                  <c:v>-1.075E-11</c:v>
                </c:pt>
                <c:pt idx="1971">
                  <c:v>0</c:v>
                </c:pt>
                <c:pt idx="1972">
                  <c:v>1.075E-11</c:v>
                </c:pt>
                <c:pt idx="1973">
                  <c:v>0</c:v>
                </c:pt>
                <c:pt idx="1974">
                  <c:v>-1.075E-11</c:v>
                </c:pt>
                <c:pt idx="1975">
                  <c:v>0</c:v>
                </c:pt>
                <c:pt idx="1976">
                  <c:v>0</c:v>
                </c:pt>
                <c:pt idx="1977">
                  <c:v>-1.075E-11</c:v>
                </c:pt>
                <c:pt idx="1978">
                  <c:v>0</c:v>
                </c:pt>
                <c:pt idx="1979">
                  <c:v>1.075E-11</c:v>
                </c:pt>
                <c:pt idx="1980">
                  <c:v>1.075E-11</c:v>
                </c:pt>
                <c:pt idx="1981">
                  <c:v>0</c:v>
                </c:pt>
                <c:pt idx="1982">
                  <c:v>-1.075E-11</c:v>
                </c:pt>
                <c:pt idx="1983">
                  <c:v>0</c:v>
                </c:pt>
                <c:pt idx="1984">
                  <c:v>-1.075E-11</c:v>
                </c:pt>
                <c:pt idx="1985">
                  <c:v>1.075E-11</c:v>
                </c:pt>
                <c:pt idx="1986">
                  <c:v>0</c:v>
                </c:pt>
                <c:pt idx="1987">
                  <c:v>-1.075E-11</c:v>
                </c:pt>
                <c:pt idx="1988">
                  <c:v>-1.075E-11</c:v>
                </c:pt>
                <c:pt idx="1989">
                  <c:v>0</c:v>
                </c:pt>
                <c:pt idx="1990">
                  <c:v>0</c:v>
                </c:pt>
                <c:pt idx="1991">
                  <c:v>0</c:v>
                </c:pt>
                <c:pt idx="1992">
                  <c:v>-1.075E-11</c:v>
                </c:pt>
                <c:pt idx="1993">
                  <c:v>0</c:v>
                </c:pt>
                <c:pt idx="1994">
                  <c:v>-1.075E-11</c:v>
                </c:pt>
                <c:pt idx="1995">
                  <c:v>1.075E-11</c:v>
                </c:pt>
                <c:pt idx="1996">
                  <c:v>0</c:v>
                </c:pt>
                <c:pt idx="1997">
                  <c:v>0</c:v>
                </c:pt>
                <c:pt idx="1998">
                  <c:v>-1.075E-11</c:v>
                </c:pt>
                <c:pt idx="1999">
                  <c:v>0</c:v>
                </c:pt>
                <c:pt idx="2000">
                  <c:v>0</c:v>
                </c:pt>
                <c:pt idx="2001">
                  <c:v>0</c:v>
                </c:pt>
                <c:pt idx="2002">
                  <c:v>-1.075E-11</c:v>
                </c:pt>
                <c:pt idx="2003">
                  <c:v>0</c:v>
                </c:pt>
                <c:pt idx="2004">
                  <c:v>0</c:v>
                </c:pt>
                <c:pt idx="2005">
                  <c:v>-1.075E-11</c:v>
                </c:pt>
                <c:pt idx="2006">
                  <c:v>0</c:v>
                </c:pt>
                <c:pt idx="2007">
                  <c:v>0</c:v>
                </c:pt>
                <c:pt idx="2008">
                  <c:v>0</c:v>
                </c:pt>
                <c:pt idx="2009">
                  <c:v>0</c:v>
                </c:pt>
                <c:pt idx="2010">
                  <c:v>-1.075E-11</c:v>
                </c:pt>
                <c:pt idx="2011">
                  <c:v>0</c:v>
                </c:pt>
                <c:pt idx="2012">
                  <c:v>0</c:v>
                </c:pt>
                <c:pt idx="2013">
                  <c:v>0</c:v>
                </c:pt>
                <c:pt idx="2014">
                  <c:v>-1.075E-11</c:v>
                </c:pt>
                <c:pt idx="2015">
                  <c:v>0</c:v>
                </c:pt>
                <c:pt idx="2016">
                  <c:v>0</c:v>
                </c:pt>
                <c:pt idx="2017">
                  <c:v>0</c:v>
                </c:pt>
                <c:pt idx="2018">
                  <c:v>0</c:v>
                </c:pt>
                <c:pt idx="2019">
                  <c:v>0</c:v>
                </c:pt>
                <c:pt idx="2020">
                  <c:v>0</c:v>
                </c:pt>
                <c:pt idx="2021">
                  <c:v>-1.075E-11</c:v>
                </c:pt>
                <c:pt idx="2022">
                  <c:v>0</c:v>
                </c:pt>
                <c:pt idx="2023">
                  <c:v>0</c:v>
                </c:pt>
                <c:pt idx="2024">
                  <c:v>0</c:v>
                </c:pt>
                <c:pt idx="2025">
                  <c:v>-1.075E-11</c:v>
                </c:pt>
                <c:pt idx="2026">
                  <c:v>0</c:v>
                </c:pt>
                <c:pt idx="2027">
                  <c:v>0</c:v>
                </c:pt>
                <c:pt idx="2028">
                  <c:v>-1.075E-11</c:v>
                </c:pt>
                <c:pt idx="2029">
                  <c:v>1.075E-11</c:v>
                </c:pt>
                <c:pt idx="2030">
                  <c:v>0</c:v>
                </c:pt>
                <c:pt idx="2031">
                  <c:v>0</c:v>
                </c:pt>
                <c:pt idx="2032">
                  <c:v>0</c:v>
                </c:pt>
                <c:pt idx="2033">
                  <c:v>0</c:v>
                </c:pt>
                <c:pt idx="2034">
                  <c:v>0</c:v>
                </c:pt>
                <c:pt idx="2035">
                  <c:v>-1.075E-11</c:v>
                </c:pt>
                <c:pt idx="2036">
                  <c:v>0</c:v>
                </c:pt>
                <c:pt idx="2037">
                  <c:v>0</c:v>
                </c:pt>
                <c:pt idx="2038">
                  <c:v>0</c:v>
                </c:pt>
                <c:pt idx="2039">
                  <c:v>0</c:v>
                </c:pt>
                <c:pt idx="2040">
                  <c:v>-1.075E-11</c:v>
                </c:pt>
                <c:pt idx="2041">
                  <c:v>0</c:v>
                </c:pt>
                <c:pt idx="2042">
                  <c:v>1.075E-11</c:v>
                </c:pt>
                <c:pt idx="2043">
                  <c:v>-1.075E-11</c:v>
                </c:pt>
                <c:pt idx="2044">
                  <c:v>0</c:v>
                </c:pt>
                <c:pt idx="2045">
                  <c:v>0</c:v>
                </c:pt>
                <c:pt idx="2046">
                  <c:v>0</c:v>
                </c:pt>
                <c:pt idx="2047">
                  <c:v>0</c:v>
                </c:pt>
                <c:pt idx="2048">
                  <c:v>-1.075E-11</c:v>
                </c:pt>
                <c:pt idx="2049">
                  <c:v>0</c:v>
                </c:pt>
                <c:pt idx="2050">
                  <c:v>1.075E-11</c:v>
                </c:pt>
                <c:pt idx="2051">
                  <c:v>0</c:v>
                </c:pt>
                <c:pt idx="2052">
                  <c:v>0</c:v>
                </c:pt>
                <c:pt idx="2053">
                  <c:v>0</c:v>
                </c:pt>
                <c:pt idx="2054">
                  <c:v>0</c:v>
                </c:pt>
                <c:pt idx="2055">
                  <c:v>-1.075E-11</c:v>
                </c:pt>
                <c:pt idx="2056">
                  <c:v>-1.075E-11</c:v>
                </c:pt>
                <c:pt idx="2057">
                  <c:v>0</c:v>
                </c:pt>
                <c:pt idx="2058">
                  <c:v>0</c:v>
                </c:pt>
                <c:pt idx="2059">
                  <c:v>0</c:v>
                </c:pt>
                <c:pt idx="2060">
                  <c:v>-1.075E-11</c:v>
                </c:pt>
                <c:pt idx="2061">
                  <c:v>-1.075E-11</c:v>
                </c:pt>
                <c:pt idx="2062">
                  <c:v>-1.075E-11</c:v>
                </c:pt>
                <c:pt idx="2063">
                  <c:v>0</c:v>
                </c:pt>
                <c:pt idx="2064">
                  <c:v>-1.075E-11</c:v>
                </c:pt>
                <c:pt idx="2065">
                  <c:v>1.075E-11</c:v>
                </c:pt>
                <c:pt idx="2066">
                  <c:v>0</c:v>
                </c:pt>
                <c:pt idx="2067">
                  <c:v>-1.075E-11</c:v>
                </c:pt>
                <c:pt idx="2068">
                  <c:v>0</c:v>
                </c:pt>
                <c:pt idx="2069">
                  <c:v>0</c:v>
                </c:pt>
                <c:pt idx="2070">
                  <c:v>0</c:v>
                </c:pt>
                <c:pt idx="2071">
                  <c:v>1.075E-11</c:v>
                </c:pt>
                <c:pt idx="2072">
                  <c:v>-1.075E-11</c:v>
                </c:pt>
                <c:pt idx="2073">
                  <c:v>0</c:v>
                </c:pt>
                <c:pt idx="2074">
                  <c:v>-1.075E-11</c:v>
                </c:pt>
                <c:pt idx="2075">
                  <c:v>-1.075E-11</c:v>
                </c:pt>
                <c:pt idx="2076">
                  <c:v>0</c:v>
                </c:pt>
                <c:pt idx="2077">
                  <c:v>0</c:v>
                </c:pt>
                <c:pt idx="2078">
                  <c:v>-1.075E-11</c:v>
                </c:pt>
                <c:pt idx="2079">
                  <c:v>1.075E-11</c:v>
                </c:pt>
                <c:pt idx="2080">
                  <c:v>0</c:v>
                </c:pt>
                <c:pt idx="2081">
                  <c:v>-1.075E-11</c:v>
                </c:pt>
                <c:pt idx="2082">
                  <c:v>0</c:v>
                </c:pt>
                <c:pt idx="2083">
                  <c:v>0</c:v>
                </c:pt>
                <c:pt idx="2084">
                  <c:v>0</c:v>
                </c:pt>
                <c:pt idx="2085">
                  <c:v>0</c:v>
                </c:pt>
                <c:pt idx="2086">
                  <c:v>-1.075E-11</c:v>
                </c:pt>
                <c:pt idx="2087">
                  <c:v>0</c:v>
                </c:pt>
                <c:pt idx="2088">
                  <c:v>-1.075E-11</c:v>
                </c:pt>
                <c:pt idx="2089">
                  <c:v>0</c:v>
                </c:pt>
                <c:pt idx="2090">
                  <c:v>0</c:v>
                </c:pt>
                <c:pt idx="2091">
                  <c:v>1.075E-11</c:v>
                </c:pt>
                <c:pt idx="2092">
                  <c:v>0</c:v>
                </c:pt>
                <c:pt idx="2093">
                  <c:v>1.075E-11</c:v>
                </c:pt>
                <c:pt idx="2094">
                  <c:v>-1.075E-11</c:v>
                </c:pt>
                <c:pt idx="2095">
                  <c:v>0</c:v>
                </c:pt>
                <c:pt idx="2096">
                  <c:v>0</c:v>
                </c:pt>
                <c:pt idx="2097">
                  <c:v>0</c:v>
                </c:pt>
                <c:pt idx="2098">
                  <c:v>0</c:v>
                </c:pt>
                <c:pt idx="2099">
                  <c:v>0</c:v>
                </c:pt>
                <c:pt idx="2100">
                  <c:v>0</c:v>
                </c:pt>
                <c:pt idx="2101">
                  <c:v>0</c:v>
                </c:pt>
                <c:pt idx="2102">
                  <c:v>0</c:v>
                </c:pt>
                <c:pt idx="2103">
                  <c:v>0</c:v>
                </c:pt>
                <c:pt idx="2104">
                  <c:v>0</c:v>
                </c:pt>
                <c:pt idx="2105">
                  <c:v>0</c:v>
                </c:pt>
                <c:pt idx="2106">
                  <c:v>0</c:v>
                </c:pt>
                <c:pt idx="2107">
                  <c:v>1.075E-11</c:v>
                </c:pt>
                <c:pt idx="2108">
                  <c:v>0</c:v>
                </c:pt>
                <c:pt idx="2109">
                  <c:v>0</c:v>
                </c:pt>
                <c:pt idx="2110">
                  <c:v>0</c:v>
                </c:pt>
                <c:pt idx="2111">
                  <c:v>-1.075E-11</c:v>
                </c:pt>
                <c:pt idx="2112">
                  <c:v>0</c:v>
                </c:pt>
                <c:pt idx="2113">
                  <c:v>-1.075E-11</c:v>
                </c:pt>
                <c:pt idx="2114">
                  <c:v>0</c:v>
                </c:pt>
                <c:pt idx="2115">
                  <c:v>0</c:v>
                </c:pt>
                <c:pt idx="2116">
                  <c:v>-1.075E-11</c:v>
                </c:pt>
                <c:pt idx="2117">
                  <c:v>-1.075E-11</c:v>
                </c:pt>
                <c:pt idx="2118">
                  <c:v>-2.15E-11</c:v>
                </c:pt>
                <c:pt idx="2119">
                  <c:v>1.075E-11</c:v>
                </c:pt>
                <c:pt idx="2120">
                  <c:v>0</c:v>
                </c:pt>
                <c:pt idx="2121">
                  <c:v>0</c:v>
                </c:pt>
                <c:pt idx="2122">
                  <c:v>0</c:v>
                </c:pt>
                <c:pt idx="2123">
                  <c:v>0</c:v>
                </c:pt>
                <c:pt idx="2124">
                  <c:v>0</c:v>
                </c:pt>
                <c:pt idx="2125">
                  <c:v>0</c:v>
                </c:pt>
                <c:pt idx="2126">
                  <c:v>0</c:v>
                </c:pt>
                <c:pt idx="2127">
                  <c:v>-1.075E-11</c:v>
                </c:pt>
                <c:pt idx="2128">
                  <c:v>-1.075E-11</c:v>
                </c:pt>
                <c:pt idx="2129">
                  <c:v>0</c:v>
                </c:pt>
                <c:pt idx="2130">
                  <c:v>-1.075E-11</c:v>
                </c:pt>
                <c:pt idx="2131">
                  <c:v>0</c:v>
                </c:pt>
                <c:pt idx="2132">
                  <c:v>-1.075E-11</c:v>
                </c:pt>
                <c:pt idx="2133">
                  <c:v>-1.075E-11</c:v>
                </c:pt>
                <c:pt idx="2134">
                  <c:v>1.075E-11</c:v>
                </c:pt>
                <c:pt idx="2135">
                  <c:v>-1.075E-11</c:v>
                </c:pt>
                <c:pt idx="2136">
                  <c:v>0</c:v>
                </c:pt>
                <c:pt idx="2137">
                  <c:v>0</c:v>
                </c:pt>
                <c:pt idx="2138">
                  <c:v>-1.075E-11</c:v>
                </c:pt>
                <c:pt idx="2139">
                  <c:v>0</c:v>
                </c:pt>
                <c:pt idx="2140">
                  <c:v>0</c:v>
                </c:pt>
                <c:pt idx="2141">
                  <c:v>0</c:v>
                </c:pt>
                <c:pt idx="2142">
                  <c:v>-1.075E-11</c:v>
                </c:pt>
                <c:pt idx="2143">
                  <c:v>-1.075E-11</c:v>
                </c:pt>
                <c:pt idx="2144">
                  <c:v>0</c:v>
                </c:pt>
                <c:pt idx="2145">
                  <c:v>-2.15E-11</c:v>
                </c:pt>
                <c:pt idx="2146">
                  <c:v>0</c:v>
                </c:pt>
                <c:pt idx="2147">
                  <c:v>0</c:v>
                </c:pt>
                <c:pt idx="2148">
                  <c:v>0</c:v>
                </c:pt>
                <c:pt idx="2149">
                  <c:v>-1.075E-11</c:v>
                </c:pt>
                <c:pt idx="2150">
                  <c:v>-1.075E-11</c:v>
                </c:pt>
                <c:pt idx="2151">
                  <c:v>0</c:v>
                </c:pt>
                <c:pt idx="2152">
                  <c:v>0</c:v>
                </c:pt>
                <c:pt idx="2153">
                  <c:v>0</c:v>
                </c:pt>
                <c:pt idx="2154">
                  <c:v>0</c:v>
                </c:pt>
                <c:pt idx="2155">
                  <c:v>0</c:v>
                </c:pt>
                <c:pt idx="2156">
                  <c:v>0</c:v>
                </c:pt>
                <c:pt idx="2157">
                  <c:v>-1.075E-11</c:v>
                </c:pt>
                <c:pt idx="2158">
                  <c:v>-1.075E-11</c:v>
                </c:pt>
                <c:pt idx="2159">
                  <c:v>0</c:v>
                </c:pt>
                <c:pt idx="2160">
                  <c:v>0</c:v>
                </c:pt>
                <c:pt idx="2161">
                  <c:v>0</c:v>
                </c:pt>
                <c:pt idx="2162">
                  <c:v>1.075E-11</c:v>
                </c:pt>
                <c:pt idx="2163">
                  <c:v>0</c:v>
                </c:pt>
                <c:pt idx="2164">
                  <c:v>0</c:v>
                </c:pt>
                <c:pt idx="2165">
                  <c:v>1.075E-11</c:v>
                </c:pt>
                <c:pt idx="2166">
                  <c:v>0</c:v>
                </c:pt>
                <c:pt idx="2167">
                  <c:v>0</c:v>
                </c:pt>
                <c:pt idx="2168">
                  <c:v>1.075E-11</c:v>
                </c:pt>
                <c:pt idx="2169">
                  <c:v>0</c:v>
                </c:pt>
                <c:pt idx="2170">
                  <c:v>1.075E-11</c:v>
                </c:pt>
                <c:pt idx="2171">
                  <c:v>0</c:v>
                </c:pt>
                <c:pt idx="2172">
                  <c:v>0</c:v>
                </c:pt>
                <c:pt idx="2173">
                  <c:v>0</c:v>
                </c:pt>
                <c:pt idx="2174">
                  <c:v>0</c:v>
                </c:pt>
                <c:pt idx="2175">
                  <c:v>-1.075E-11</c:v>
                </c:pt>
                <c:pt idx="2176">
                  <c:v>0</c:v>
                </c:pt>
                <c:pt idx="2177">
                  <c:v>0</c:v>
                </c:pt>
                <c:pt idx="2178">
                  <c:v>0</c:v>
                </c:pt>
                <c:pt idx="2179">
                  <c:v>0</c:v>
                </c:pt>
                <c:pt idx="2180">
                  <c:v>-1.075E-11</c:v>
                </c:pt>
                <c:pt idx="2181">
                  <c:v>-1.075E-11</c:v>
                </c:pt>
                <c:pt idx="2182">
                  <c:v>0</c:v>
                </c:pt>
                <c:pt idx="2183">
                  <c:v>0</c:v>
                </c:pt>
                <c:pt idx="2184">
                  <c:v>-1.075E-11</c:v>
                </c:pt>
                <c:pt idx="2185">
                  <c:v>1.075E-11</c:v>
                </c:pt>
                <c:pt idx="2186">
                  <c:v>0</c:v>
                </c:pt>
                <c:pt idx="2187">
                  <c:v>0</c:v>
                </c:pt>
                <c:pt idx="2188">
                  <c:v>0</c:v>
                </c:pt>
                <c:pt idx="2189">
                  <c:v>0</c:v>
                </c:pt>
                <c:pt idx="2190">
                  <c:v>-1.075E-11</c:v>
                </c:pt>
                <c:pt idx="2191">
                  <c:v>-1.075E-11</c:v>
                </c:pt>
                <c:pt idx="2192">
                  <c:v>0</c:v>
                </c:pt>
                <c:pt idx="2193">
                  <c:v>-1.075E-11</c:v>
                </c:pt>
                <c:pt idx="2194">
                  <c:v>0</c:v>
                </c:pt>
                <c:pt idx="2195">
                  <c:v>0</c:v>
                </c:pt>
                <c:pt idx="2196">
                  <c:v>0</c:v>
                </c:pt>
                <c:pt idx="2197">
                  <c:v>0</c:v>
                </c:pt>
                <c:pt idx="2198">
                  <c:v>-1.075E-11</c:v>
                </c:pt>
                <c:pt idx="2199">
                  <c:v>0</c:v>
                </c:pt>
                <c:pt idx="2200">
                  <c:v>-1.075E-11</c:v>
                </c:pt>
                <c:pt idx="2201">
                  <c:v>0</c:v>
                </c:pt>
                <c:pt idx="2202">
                  <c:v>0</c:v>
                </c:pt>
                <c:pt idx="2203">
                  <c:v>1.075E-11</c:v>
                </c:pt>
                <c:pt idx="2204">
                  <c:v>-1.075E-11</c:v>
                </c:pt>
                <c:pt idx="2205">
                  <c:v>-1.075E-11</c:v>
                </c:pt>
                <c:pt idx="2206">
                  <c:v>-1.075E-11</c:v>
                </c:pt>
                <c:pt idx="2207">
                  <c:v>1.075E-11</c:v>
                </c:pt>
                <c:pt idx="2208">
                  <c:v>0</c:v>
                </c:pt>
                <c:pt idx="2209">
                  <c:v>1.075E-11</c:v>
                </c:pt>
                <c:pt idx="2210">
                  <c:v>0</c:v>
                </c:pt>
                <c:pt idx="2211">
                  <c:v>0</c:v>
                </c:pt>
                <c:pt idx="2212">
                  <c:v>1.075E-11</c:v>
                </c:pt>
                <c:pt idx="2213">
                  <c:v>0</c:v>
                </c:pt>
                <c:pt idx="2214">
                  <c:v>-1.075E-11</c:v>
                </c:pt>
                <c:pt idx="2215">
                  <c:v>-1.075E-11</c:v>
                </c:pt>
                <c:pt idx="2216">
                  <c:v>0</c:v>
                </c:pt>
                <c:pt idx="2217">
                  <c:v>-1.075E-11</c:v>
                </c:pt>
                <c:pt idx="2218">
                  <c:v>-1.075E-11</c:v>
                </c:pt>
                <c:pt idx="2219">
                  <c:v>-1.075E-11</c:v>
                </c:pt>
                <c:pt idx="2220">
                  <c:v>-1.075E-11</c:v>
                </c:pt>
                <c:pt idx="2221">
                  <c:v>0</c:v>
                </c:pt>
                <c:pt idx="2222">
                  <c:v>-2.15E-11</c:v>
                </c:pt>
                <c:pt idx="2223">
                  <c:v>0</c:v>
                </c:pt>
                <c:pt idx="2224">
                  <c:v>0</c:v>
                </c:pt>
                <c:pt idx="2225">
                  <c:v>-1.075E-11</c:v>
                </c:pt>
                <c:pt idx="2226">
                  <c:v>0</c:v>
                </c:pt>
                <c:pt idx="2227">
                  <c:v>-1.075E-11</c:v>
                </c:pt>
                <c:pt idx="2228">
                  <c:v>-1.075E-11</c:v>
                </c:pt>
                <c:pt idx="2229">
                  <c:v>0</c:v>
                </c:pt>
                <c:pt idx="2230">
                  <c:v>-1.075E-11</c:v>
                </c:pt>
                <c:pt idx="2231">
                  <c:v>0</c:v>
                </c:pt>
                <c:pt idx="2232">
                  <c:v>0</c:v>
                </c:pt>
                <c:pt idx="2233">
                  <c:v>0</c:v>
                </c:pt>
                <c:pt idx="2234">
                  <c:v>-1.075E-11</c:v>
                </c:pt>
                <c:pt idx="2235">
                  <c:v>0</c:v>
                </c:pt>
                <c:pt idx="2236">
                  <c:v>0</c:v>
                </c:pt>
                <c:pt idx="2237">
                  <c:v>1.075E-11</c:v>
                </c:pt>
                <c:pt idx="2238">
                  <c:v>-1.075E-11</c:v>
                </c:pt>
                <c:pt idx="2239">
                  <c:v>0</c:v>
                </c:pt>
                <c:pt idx="2240">
                  <c:v>0</c:v>
                </c:pt>
                <c:pt idx="2241">
                  <c:v>0</c:v>
                </c:pt>
                <c:pt idx="2242">
                  <c:v>0</c:v>
                </c:pt>
                <c:pt idx="2243">
                  <c:v>0</c:v>
                </c:pt>
                <c:pt idx="2244">
                  <c:v>1.075E-11</c:v>
                </c:pt>
                <c:pt idx="2245">
                  <c:v>-1.075E-11</c:v>
                </c:pt>
                <c:pt idx="2246">
                  <c:v>0</c:v>
                </c:pt>
                <c:pt idx="2247">
                  <c:v>1.075E-11</c:v>
                </c:pt>
                <c:pt idx="2248">
                  <c:v>-1.075E-11</c:v>
                </c:pt>
                <c:pt idx="2249">
                  <c:v>1.075E-11</c:v>
                </c:pt>
                <c:pt idx="2250">
                  <c:v>0</c:v>
                </c:pt>
                <c:pt idx="2251">
                  <c:v>-1.075E-11</c:v>
                </c:pt>
                <c:pt idx="2252">
                  <c:v>1.075E-11</c:v>
                </c:pt>
                <c:pt idx="2253">
                  <c:v>-1.075E-11</c:v>
                </c:pt>
                <c:pt idx="2254">
                  <c:v>1.075E-11</c:v>
                </c:pt>
                <c:pt idx="2255">
                  <c:v>0</c:v>
                </c:pt>
                <c:pt idx="2256">
                  <c:v>-1.075E-11</c:v>
                </c:pt>
                <c:pt idx="2257">
                  <c:v>0</c:v>
                </c:pt>
                <c:pt idx="2258">
                  <c:v>0</c:v>
                </c:pt>
                <c:pt idx="2259">
                  <c:v>1.075E-11</c:v>
                </c:pt>
                <c:pt idx="2260">
                  <c:v>-1.075E-11</c:v>
                </c:pt>
                <c:pt idx="2261">
                  <c:v>0</c:v>
                </c:pt>
                <c:pt idx="2262">
                  <c:v>-1.075E-11</c:v>
                </c:pt>
                <c:pt idx="2263">
                  <c:v>0</c:v>
                </c:pt>
                <c:pt idx="2264">
                  <c:v>0</c:v>
                </c:pt>
                <c:pt idx="2265">
                  <c:v>1.075E-11</c:v>
                </c:pt>
                <c:pt idx="2266">
                  <c:v>0</c:v>
                </c:pt>
                <c:pt idx="2267">
                  <c:v>0</c:v>
                </c:pt>
                <c:pt idx="2268">
                  <c:v>0</c:v>
                </c:pt>
                <c:pt idx="2269">
                  <c:v>-1.075E-11</c:v>
                </c:pt>
                <c:pt idx="2270">
                  <c:v>0</c:v>
                </c:pt>
                <c:pt idx="2271">
                  <c:v>-1.075E-11</c:v>
                </c:pt>
                <c:pt idx="2272">
                  <c:v>0</c:v>
                </c:pt>
                <c:pt idx="2273">
                  <c:v>0</c:v>
                </c:pt>
                <c:pt idx="2274">
                  <c:v>0</c:v>
                </c:pt>
                <c:pt idx="2275">
                  <c:v>-1.075E-11</c:v>
                </c:pt>
                <c:pt idx="2276">
                  <c:v>0</c:v>
                </c:pt>
                <c:pt idx="2277">
                  <c:v>0</c:v>
                </c:pt>
                <c:pt idx="2278">
                  <c:v>-1.075E-11</c:v>
                </c:pt>
                <c:pt idx="2279">
                  <c:v>0</c:v>
                </c:pt>
                <c:pt idx="2280">
                  <c:v>0</c:v>
                </c:pt>
                <c:pt idx="2281">
                  <c:v>0</c:v>
                </c:pt>
                <c:pt idx="2282">
                  <c:v>-1.075E-11</c:v>
                </c:pt>
                <c:pt idx="2283">
                  <c:v>0</c:v>
                </c:pt>
                <c:pt idx="2284">
                  <c:v>0</c:v>
                </c:pt>
                <c:pt idx="2285">
                  <c:v>0</c:v>
                </c:pt>
                <c:pt idx="2286">
                  <c:v>-1.075E-11</c:v>
                </c:pt>
                <c:pt idx="2287">
                  <c:v>0</c:v>
                </c:pt>
                <c:pt idx="2288">
                  <c:v>-1.075E-11</c:v>
                </c:pt>
                <c:pt idx="2289">
                  <c:v>0</c:v>
                </c:pt>
                <c:pt idx="2290">
                  <c:v>0</c:v>
                </c:pt>
                <c:pt idx="2291">
                  <c:v>-1.075E-11</c:v>
                </c:pt>
                <c:pt idx="2292">
                  <c:v>0</c:v>
                </c:pt>
                <c:pt idx="2293">
                  <c:v>1.075E-11</c:v>
                </c:pt>
                <c:pt idx="2294">
                  <c:v>0</c:v>
                </c:pt>
                <c:pt idx="2295">
                  <c:v>0</c:v>
                </c:pt>
                <c:pt idx="2296">
                  <c:v>0</c:v>
                </c:pt>
                <c:pt idx="2297">
                  <c:v>-1.075E-11</c:v>
                </c:pt>
                <c:pt idx="2298">
                  <c:v>0</c:v>
                </c:pt>
                <c:pt idx="2299">
                  <c:v>0</c:v>
                </c:pt>
                <c:pt idx="2300">
                  <c:v>-1.075E-11</c:v>
                </c:pt>
                <c:pt idx="2301">
                  <c:v>-1.075E-11</c:v>
                </c:pt>
                <c:pt idx="2302">
                  <c:v>0</c:v>
                </c:pt>
                <c:pt idx="2303">
                  <c:v>0</c:v>
                </c:pt>
                <c:pt idx="2304">
                  <c:v>-1.075E-11</c:v>
                </c:pt>
                <c:pt idx="2305">
                  <c:v>0</c:v>
                </c:pt>
                <c:pt idx="2306">
                  <c:v>1.075E-11</c:v>
                </c:pt>
                <c:pt idx="2307">
                  <c:v>0</c:v>
                </c:pt>
                <c:pt idx="2308">
                  <c:v>0</c:v>
                </c:pt>
                <c:pt idx="2309">
                  <c:v>0</c:v>
                </c:pt>
                <c:pt idx="2310">
                  <c:v>-1.075E-11</c:v>
                </c:pt>
                <c:pt idx="2311">
                  <c:v>-1.075E-11</c:v>
                </c:pt>
                <c:pt idx="2312">
                  <c:v>-1.075E-11</c:v>
                </c:pt>
                <c:pt idx="2313">
                  <c:v>-1.075E-11</c:v>
                </c:pt>
                <c:pt idx="2314">
                  <c:v>0</c:v>
                </c:pt>
                <c:pt idx="2315">
                  <c:v>-1.075E-11</c:v>
                </c:pt>
                <c:pt idx="2316">
                  <c:v>0</c:v>
                </c:pt>
                <c:pt idx="2317">
                  <c:v>-1.075E-11</c:v>
                </c:pt>
                <c:pt idx="2318">
                  <c:v>0</c:v>
                </c:pt>
                <c:pt idx="2319">
                  <c:v>-1.075E-11</c:v>
                </c:pt>
                <c:pt idx="2320">
                  <c:v>-1.075E-11</c:v>
                </c:pt>
                <c:pt idx="2321">
                  <c:v>0</c:v>
                </c:pt>
                <c:pt idx="2322">
                  <c:v>0</c:v>
                </c:pt>
                <c:pt idx="2323">
                  <c:v>-1.075E-11</c:v>
                </c:pt>
                <c:pt idx="2324">
                  <c:v>1.075E-11</c:v>
                </c:pt>
                <c:pt idx="2325">
                  <c:v>0</c:v>
                </c:pt>
                <c:pt idx="2326">
                  <c:v>0</c:v>
                </c:pt>
                <c:pt idx="2327">
                  <c:v>0</c:v>
                </c:pt>
                <c:pt idx="2328">
                  <c:v>0</c:v>
                </c:pt>
                <c:pt idx="2329">
                  <c:v>-1.075E-11</c:v>
                </c:pt>
                <c:pt idx="2330">
                  <c:v>-1.075E-11</c:v>
                </c:pt>
                <c:pt idx="2331">
                  <c:v>0</c:v>
                </c:pt>
                <c:pt idx="2332">
                  <c:v>0</c:v>
                </c:pt>
                <c:pt idx="2333">
                  <c:v>-1.075E-11</c:v>
                </c:pt>
                <c:pt idx="2334">
                  <c:v>0</c:v>
                </c:pt>
                <c:pt idx="2335">
                  <c:v>0</c:v>
                </c:pt>
                <c:pt idx="2336">
                  <c:v>0</c:v>
                </c:pt>
                <c:pt idx="2337">
                  <c:v>0</c:v>
                </c:pt>
                <c:pt idx="2338">
                  <c:v>1.075E-11</c:v>
                </c:pt>
                <c:pt idx="2339">
                  <c:v>0</c:v>
                </c:pt>
                <c:pt idx="2340">
                  <c:v>-2.15E-11</c:v>
                </c:pt>
                <c:pt idx="2341">
                  <c:v>0</c:v>
                </c:pt>
                <c:pt idx="2342">
                  <c:v>-1.075E-11</c:v>
                </c:pt>
                <c:pt idx="2343">
                  <c:v>0</c:v>
                </c:pt>
                <c:pt idx="2344">
                  <c:v>0</c:v>
                </c:pt>
                <c:pt idx="2345">
                  <c:v>0</c:v>
                </c:pt>
                <c:pt idx="2346">
                  <c:v>-1.075E-11</c:v>
                </c:pt>
                <c:pt idx="2347">
                  <c:v>0</c:v>
                </c:pt>
                <c:pt idx="2348">
                  <c:v>-1.075E-11</c:v>
                </c:pt>
                <c:pt idx="2349">
                  <c:v>0</c:v>
                </c:pt>
                <c:pt idx="2350">
                  <c:v>0</c:v>
                </c:pt>
                <c:pt idx="2351">
                  <c:v>0</c:v>
                </c:pt>
                <c:pt idx="2352">
                  <c:v>0</c:v>
                </c:pt>
                <c:pt idx="2353">
                  <c:v>0</c:v>
                </c:pt>
                <c:pt idx="2354">
                  <c:v>0</c:v>
                </c:pt>
                <c:pt idx="2355">
                  <c:v>-1.075E-11</c:v>
                </c:pt>
                <c:pt idx="2356">
                  <c:v>0</c:v>
                </c:pt>
                <c:pt idx="2357">
                  <c:v>0</c:v>
                </c:pt>
                <c:pt idx="2358">
                  <c:v>-1.075E-11</c:v>
                </c:pt>
                <c:pt idx="2359">
                  <c:v>-1.075E-11</c:v>
                </c:pt>
                <c:pt idx="2360">
                  <c:v>-1.075E-11</c:v>
                </c:pt>
                <c:pt idx="2361">
                  <c:v>1.075E-11</c:v>
                </c:pt>
                <c:pt idx="2362">
                  <c:v>0</c:v>
                </c:pt>
                <c:pt idx="2363">
                  <c:v>0</c:v>
                </c:pt>
                <c:pt idx="2364">
                  <c:v>-2.15E-11</c:v>
                </c:pt>
                <c:pt idx="2365">
                  <c:v>1.075E-11</c:v>
                </c:pt>
                <c:pt idx="2366">
                  <c:v>0</c:v>
                </c:pt>
                <c:pt idx="2367">
                  <c:v>0</c:v>
                </c:pt>
                <c:pt idx="2368">
                  <c:v>1.075E-11</c:v>
                </c:pt>
                <c:pt idx="2369">
                  <c:v>0</c:v>
                </c:pt>
                <c:pt idx="2370">
                  <c:v>0</c:v>
                </c:pt>
                <c:pt idx="2371">
                  <c:v>0</c:v>
                </c:pt>
                <c:pt idx="2372">
                  <c:v>-1.075E-11</c:v>
                </c:pt>
                <c:pt idx="2373">
                  <c:v>0</c:v>
                </c:pt>
                <c:pt idx="2374">
                  <c:v>0</c:v>
                </c:pt>
                <c:pt idx="2375">
                  <c:v>0</c:v>
                </c:pt>
                <c:pt idx="2376">
                  <c:v>-1.075E-11</c:v>
                </c:pt>
                <c:pt idx="2377">
                  <c:v>0</c:v>
                </c:pt>
                <c:pt idx="2378">
                  <c:v>0</c:v>
                </c:pt>
                <c:pt idx="2379">
                  <c:v>-1.075E-11</c:v>
                </c:pt>
                <c:pt idx="2380">
                  <c:v>1.075E-11</c:v>
                </c:pt>
                <c:pt idx="2381">
                  <c:v>0</c:v>
                </c:pt>
                <c:pt idx="2382">
                  <c:v>0</c:v>
                </c:pt>
                <c:pt idx="2383">
                  <c:v>0</c:v>
                </c:pt>
                <c:pt idx="2384">
                  <c:v>0</c:v>
                </c:pt>
                <c:pt idx="2385">
                  <c:v>0</c:v>
                </c:pt>
                <c:pt idx="2386">
                  <c:v>0</c:v>
                </c:pt>
                <c:pt idx="2387">
                  <c:v>1.075E-11</c:v>
                </c:pt>
                <c:pt idx="2388">
                  <c:v>-1.075E-11</c:v>
                </c:pt>
                <c:pt idx="2389">
                  <c:v>0</c:v>
                </c:pt>
                <c:pt idx="2390">
                  <c:v>0</c:v>
                </c:pt>
                <c:pt idx="2391">
                  <c:v>0</c:v>
                </c:pt>
                <c:pt idx="2392">
                  <c:v>0</c:v>
                </c:pt>
                <c:pt idx="2393">
                  <c:v>-1.075E-11</c:v>
                </c:pt>
                <c:pt idx="2394">
                  <c:v>0</c:v>
                </c:pt>
                <c:pt idx="2395">
                  <c:v>0</c:v>
                </c:pt>
                <c:pt idx="2396">
                  <c:v>0</c:v>
                </c:pt>
                <c:pt idx="2397">
                  <c:v>-1.075E-11</c:v>
                </c:pt>
                <c:pt idx="2398">
                  <c:v>0</c:v>
                </c:pt>
                <c:pt idx="2399">
                  <c:v>1.075E-11</c:v>
                </c:pt>
                <c:pt idx="2400">
                  <c:v>0</c:v>
                </c:pt>
                <c:pt idx="2401">
                  <c:v>-1.075E-11</c:v>
                </c:pt>
                <c:pt idx="2402">
                  <c:v>0</c:v>
                </c:pt>
                <c:pt idx="2403">
                  <c:v>-1.075E-11</c:v>
                </c:pt>
                <c:pt idx="2404">
                  <c:v>0</c:v>
                </c:pt>
                <c:pt idx="2405">
                  <c:v>0</c:v>
                </c:pt>
                <c:pt idx="2406">
                  <c:v>1.075E-11</c:v>
                </c:pt>
                <c:pt idx="2407">
                  <c:v>-1.075E-11</c:v>
                </c:pt>
                <c:pt idx="2408">
                  <c:v>0</c:v>
                </c:pt>
                <c:pt idx="2409">
                  <c:v>-1.075E-11</c:v>
                </c:pt>
                <c:pt idx="2410">
                  <c:v>0</c:v>
                </c:pt>
                <c:pt idx="2411">
                  <c:v>0</c:v>
                </c:pt>
                <c:pt idx="2412">
                  <c:v>0</c:v>
                </c:pt>
                <c:pt idx="2413">
                  <c:v>1.075E-11</c:v>
                </c:pt>
                <c:pt idx="2414">
                  <c:v>0</c:v>
                </c:pt>
                <c:pt idx="2415">
                  <c:v>0</c:v>
                </c:pt>
                <c:pt idx="2416">
                  <c:v>0</c:v>
                </c:pt>
                <c:pt idx="2417">
                  <c:v>0</c:v>
                </c:pt>
                <c:pt idx="2418">
                  <c:v>-1.075E-11</c:v>
                </c:pt>
                <c:pt idx="2419">
                  <c:v>-1.075E-11</c:v>
                </c:pt>
                <c:pt idx="2420">
                  <c:v>0</c:v>
                </c:pt>
                <c:pt idx="2421">
                  <c:v>-1.075E-11</c:v>
                </c:pt>
                <c:pt idx="2422">
                  <c:v>-1.075E-11</c:v>
                </c:pt>
                <c:pt idx="2423">
                  <c:v>0</c:v>
                </c:pt>
                <c:pt idx="2424">
                  <c:v>1.075E-11</c:v>
                </c:pt>
                <c:pt idx="2425">
                  <c:v>0</c:v>
                </c:pt>
                <c:pt idx="2426">
                  <c:v>1.075E-11</c:v>
                </c:pt>
                <c:pt idx="2427">
                  <c:v>-1.075E-11</c:v>
                </c:pt>
                <c:pt idx="2428">
                  <c:v>0</c:v>
                </c:pt>
                <c:pt idx="2429">
                  <c:v>-2.15E-11</c:v>
                </c:pt>
                <c:pt idx="2430">
                  <c:v>0</c:v>
                </c:pt>
                <c:pt idx="2431">
                  <c:v>0</c:v>
                </c:pt>
                <c:pt idx="2432">
                  <c:v>-1.075E-11</c:v>
                </c:pt>
                <c:pt idx="2433">
                  <c:v>0</c:v>
                </c:pt>
                <c:pt idx="2434">
                  <c:v>-1.075E-11</c:v>
                </c:pt>
                <c:pt idx="2435">
                  <c:v>-1.075E-11</c:v>
                </c:pt>
                <c:pt idx="2436">
                  <c:v>0</c:v>
                </c:pt>
                <c:pt idx="2437">
                  <c:v>-1.075E-11</c:v>
                </c:pt>
                <c:pt idx="2438">
                  <c:v>0</c:v>
                </c:pt>
                <c:pt idx="2439">
                  <c:v>0</c:v>
                </c:pt>
                <c:pt idx="2440">
                  <c:v>1.075E-11</c:v>
                </c:pt>
                <c:pt idx="2441">
                  <c:v>0</c:v>
                </c:pt>
                <c:pt idx="2442">
                  <c:v>-1.075E-11</c:v>
                </c:pt>
                <c:pt idx="2443">
                  <c:v>-1.075E-11</c:v>
                </c:pt>
                <c:pt idx="2444">
                  <c:v>0</c:v>
                </c:pt>
                <c:pt idx="2445">
                  <c:v>0</c:v>
                </c:pt>
                <c:pt idx="2446">
                  <c:v>0</c:v>
                </c:pt>
                <c:pt idx="2447">
                  <c:v>0</c:v>
                </c:pt>
                <c:pt idx="2448">
                  <c:v>-1.075E-11</c:v>
                </c:pt>
                <c:pt idx="2449">
                  <c:v>-1.075E-11</c:v>
                </c:pt>
                <c:pt idx="2450">
                  <c:v>0</c:v>
                </c:pt>
                <c:pt idx="2451">
                  <c:v>0</c:v>
                </c:pt>
                <c:pt idx="2452">
                  <c:v>0</c:v>
                </c:pt>
                <c:pt idx="2453">
                  <c:v>0</c:v>
                </c:pt>
                <c:pt idx="2454">
                  <c:v>0</c:v>
                </c:pt>
                <c:pt idx="2455">
                  <c:v>1.075E-11</c:v>
                </c:pt>
                <c:pt idx="2456">
                  <c:v>0</c:v>
                </c:pt>
                <c:pt idx="2457">
                  <c:v>0</c:v>
                </c:pt>
                <c:pt idx="2458">
                  <c:v>0</c:v>
                </c:pt>
                <c:pt idx="2459">
                  <c:v>-1.075E-11</c:v>
                </c:pt>
                <c:pt idx="2460">
                  <c:v>1.075E-11</c:v>
                </c:pt>
                <c:pt idx="2461">
                  <c:v>0</c:v>
                </c:pt>
                <c:pt idx="2462">
                  <c:v>0</c:v>
                </c:pt>
                <c:pt idx="2463">
                  <c:v>0</c:v>
                </c:pt>
                <c:pt idx="2464">
                  <c:v>0</c:v>
                </c:pt>
                <c:pt idx="2465">
                  <c:v>0</c:v>
                </c:pt>
                <c:pt idx="2466">
                  <c:v>-1.075E-11</c:v>
                </c:pt>
                <c:pt idx="2467">
                  <c:v>0</c:v>
                </c:pt>
                <c:pt idx="2468">
                  <c:v>-1.075E-11</c:v>
                </c:pt>
                <c:pt idx="2469">
                  <c:v>0</c:v>
                </c:pt>
                <c:pt idx="2470">
                  <c:v>0</c:v>
                </c:pt>
                <c:pt idx="2471">
                  <c:v>0</c:v>
                </c:pt>
                <c:pt idx="2472">
                  <c:v>1.075E-11</c:v>
                </c:pt>
                <c:pt idx="2473">
                  <c:v>0</c:v>
                </c:pt>
                <c:pt idx="2474">
                  <c:v>0</c:v>
                </c:pt>
                <c:pt idx="2475">
                  <c:v>0</c:v>
                </c:pt>
                <c:pt idx="2476">
                  <c:v>0</c:v>
                </c:pt>
                <c:pt idx="2477">
                  <c:v>-1.075E-11</c:v>
                </c:pt>
                <c:pt idx="2478">
                  <c:v>-1.075E-11</c:v>
                </c:pt>
                <c:pt idx="2479">
                  <c:v>-1.075E-11</c:v>
                </c:pt>
                <c:pt idx="2480">
                  <c:v>0</c:v>
                </c:pt>
                <c:pt idx="2481">
                  <c:v>-1.075E-11</c:v>
                </c:pt>
                <c:pt idx="2482">
                  <c:v>0</c:v>
                </c:pt>
                <c:pt idx="2483">
                  <c:v>0</c:v>
                </c:pt>
                <c:pt idx="2484">
                  <c:v>0</c:v>
                </c:pt>
                <c:pt idx="2485">
                  <c:v>-1.075E-11</c:v>
                </c:pt>
                <c:pt idx="2486">
                  <c:v>-1.075E-11</c:v>
                </c:pt>
                <c:pt idx="2487">
                  <c:v>0</c:v>
                </c:pt>
              </c:numCache>
            </c:numRef>
          </c:yVal>
          <c:smooth val="1"/>
          <c:extLst>
            <c:ext xmlns:c16="http://schemas.microsoft.com/office/drawing/2014/chart" uri="{C3380CC4-5D6E-409C-BE32-E72D297353CC}">
              <c16:uniqueId val="{00000000-185E-F744-A4DB-4A193AE92B7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222110624"/>
        <c:axId val="220776432"/>
      </c:scatterChart>
      <c:valAx>
        <c:axId val="222110624"/>
        <c:scaling>
          <c:orientation val="minMax"/>
          <c:max val="100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Mass</a:t>
                </a:r>
                <a:r>
                  <a:rPr lang="fr-FR" baseline="0"/>
                  <a:t> (amu)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cross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220776432"/>
        <c:crossesAt val="1.0000000000000006E-11"/>
        <c:crossBetween val="midCat"/>
      </c:valAx>
      <c:valAx>
        <c:axId val="220776432"/>
        <c:scaling>
          <c:logBase val="10"/>
          <c:orientation val="minMax"/>
          <c:max val="1.0000000000000005E-7"/>
          <c:min val="1.0000000000000006E-1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Current (A)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.00E+00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222110624"/>
        <c:crosses val="autoZero"/>
        <c:crossBetween val="midCat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solidFill>
        <a:schemeClr val="tx2"/>
      </a:solidFill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  <c:userShapes r:id="rId4"/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0.75541</cdr:x>
      <cdr:y>0.17444</cdr:y>
    </cdr:from>
    <cdr:to>
      <cdr:x>0.95124</cdr:x>
      <cdr:y>0.24423</cdr:y>
    </cdr:to>
    <cdr:sp macro="" textlink="">
      <cdr:nvSpPr>
        <cdr:cNvPr id="2" name="ZoneTexte 1">
          <a:extLst xmlns:a="http://schemas.openxmlformats.org/drawingml/2006/main">
            <a:ext uri="{FF2B5EF4-FFF2-40B4-BE49-F238E27FC236}">
              <a16:creationId xmlns:a16="http://schemas.microsoft.com/office/drawing/2014/main" id="{097E85A7-A246-42C4-869E-351650CB9583}"/>
            </a:ext>
          </a:extLst>
        </cdr:cNvPr>
        <cdr:cNvSpPr txBox="1"/>
      </cdr:nvSpPr>
      <cdr:spPr>
        <a:xfrm xmlns:a="http://schemas.openxmlformats.org/drawingml/2006/main">
          <a:off x="5588819" y="622663"/>
          <a:ext cx="1448846" cy="249115"/>
        </a:xfrm>
        <a:prstGeom xmlns:a="http://schemas.openxmlformats.org/drawingml/2006/main" prst="rect">
          <a:avLst/>
        </a:prstGeom>
        <a:solidFill xmlns:a="http://schemas.openxmlformats.org/drawingml/2006/main">
          <a:sysClr val="window" lastClr="FFFFFF"/>
        </a:solidFill>
      </cdr:spPr>
      <cdr:txBody>
        <a:bodyPr xmlns:a="http://schemas.openxmlformats.org/drawingml/2006/main" vertOverflow="clip" wrap="square" rtlCol="0"/>
        <a:lstStyle xmlns:a="http://schemas.openxmlformats.org/drawingml/2006/main"/>
        <a:p xmlns:a="http://schemas.openxmlformats.org/drawingml/2006/main">
          <a:r>
            <a:rPr lang="fr-FR" sz="1100" dirty="0"/>
            <a:t>P = 4,6,10-8</a:t>
          </a:r>
          <a:r>
            <a:rPr lang="fr-FR" sz="1100" baseline="0" dirty="0"/>
            <a:t> mbar</a:t>
          </a:r>
          <a:endParaRPr lang="fr-FR" sz="1100" dirty="0"/>
        </a:p>
      </cdr:txBody>
    </cdr:sp>
  </cdr:relSizeAnchor>
  <cdr:relSizeAnchor xmlns:cdr="http://schemas.openxmlformats.org/drawingml/2006/chartDrawing">
    <cdr:from>
      <cdr:x>0.77578</cdr:x>
      <cdr:y>0.022</cdr:y>
    </cdr:from>
    <cdr:to>
      <cdr:x>1</cdr:x>
      <cdr:y>0.16074</cdr:y>
    </cdr:to>
    <cdr:sp macro="" textlink="">
      <cdr:nvSpPr>
        <cdr:cNvPr id="3" name="ZoneTexte 2">
          <a:extLst xmlns:a="http://schemas.openxmlformats.org/drawingml/2006/main">
            <a:ext uri="{FF2B5EF4-FFF2-40B4-BE49-F238E27FC236}">
              <a16:creationId xmlns:a16="http://schemas.microsoft.com/office/drawing/2014/main" id="{B41A52B6-56CC-4DF4-AABB-CBC4A13FD85C}"/>
            </a:ext>
          </a:extLst>
        </cdr:cNvPr>
        <cdr:cNvSpPr txBox="1"/>
      </cdr:nvSpPr>
      <cdr:spPr>
        <a:xfrm xmlns:a="http://schemas.openxmlformats.org/drawingml/2006/main">
          <a:off x="4514851" y="61912"/>
          <a:ext cx="1304924" cy="390525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square" rtlCol="0"/>
        <a:lstStyle xmlns:a="http://schemas.openxmlformats.org/drawingml/2006/main"/>
        <a:p xmlns:a="http://schemas.openxmlformats.org/drawingml/2006/main">
          <a:r>
            <a:rPr lang="fr-FR" sz="800"/>
            <a:t>RGA MEB Sem 20250312</a:t>
          </a:r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19/03/2025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0.png"/><Relationship Id="rId5" Type="http://schemas.openxmlformats.org/officeDocument/2006/relationships/image" Target="../media/image19.jpeg"/><Relationship Id="rId4" Type="http://schemas.openxmlformats.org/officeDocument/2006/relationships/image" Target="../media/image18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7" Type="http://schemas.openxmlformats.org/officeDocument/2006/relationships/image" Target="../media/image33.jp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2.jpeg"/><Relationship Id="rId5" Type="http://schemas.openxmlformats.org/officeDocument/2006/relationships/image" Target="../media/image31.jpeg"/><Relationship Id="rId4" Type="http://schemas.openxmlformats.org/officeDocument/2006/relationships/image" Target="../media/image30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G"/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8.png"/><Relationship Id="rId5" Type="http://schemas.openxmlformats.org/officeDocument/2006/relationships/image" Target="../media/image37.jpeg"/><Relationship Id="rId4" Type="http://schemas.openxmlformats.org/officeDocument/2006/relationships/image" Target="../media/image36.JP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41.jpeg"/><Relationship Id="rId4" Type="http://schemas.openxmlformats.org/officeDocument/2006/relationships/image" Target="../media/image400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10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tiff"/><Relationship Id="rId1" Type="http://schemas.openxmlformats.org/officeDocument/2006/relationships/slideLayout" Target="../slideLayouts/slideLayout10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g"/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- 2-2024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20/03/2025</a:t>
            </a: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2-2024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WP3, </a:t>
            </a:r>
            <a:r>
              <a:rPr lang="fr-FR" sz="2800" dirty="0" err="1">
                <a:latin typeface="+mn-lt"/>
              </a:rPr>
              <a:t>task</a:t>
            </a:r>
            <a:r>
              <a:rPr lang="fr-FR" sz="2800" dirty="0">
                <a:latin typeface="+mn-lt"/>
              </a:rPr>
              <a:t> 3.2 </a:t>
            </a:r>
            <a:r>
              <a:rPr lang="fr-FR" sz="2800" dirty="0" err="1">
                <a:latin typeface="+mn-lt"/>
              </a:rPr>
              <a:t>photogun</a:t>
            </a:r>
            <a:r>
              <a:rPr lang="fr-FR" sz="2800" dirty="0">
                <a:latin typeface="+mn-lt"/>
              </a:rPr>
              <a:t> </a:t>
            </a: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</a:p>
          <a:p>
            <a:pPr algn="ctr"/>
            <a:r>
              <a:rPr lang="fr-FR" sz="2800" dirty="0">
                <a:latin typeface="+mn-lt"/>
              </a:rPr>
              <a:t>Maud BAYLAC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Rectangle à coins arrondis 45">
            <a:extLst>
              <a:ext uri="{FF2B5EF4-FFF2-40B4-BE49-F238E27FC236}">
                <a16:creationId xmlns:a16="http://schemas.microsoft.com/office/drawing/2014/main" id="{7DD2C814-4C99-5176-13D7-28E0D2FE33B8}"/>
              </a:ext>
            </a:extLst>
          </p:cNvPr>
          <p:cNvSpPr/>
          <p:nvPr/>
        </p:nvSpPr>
        <p:spPr>
          <a:xfrm>
            <a:off x="372800" y="1335901"/>
            <a:ext cx="6465888" cy="2776538"/>
          </a:xfrm>
          <a:prstGeom prst="roundRect">
            <a:avLst/>
          </a:prstGeom>
          <a:solidFill>
            <a:schemeClr val="bg1"/>
          </a:solidFill>
          <a:ln>
            <a:solidFill>
              <a:srgbClr val="FFC0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 dirty="0"/>
          </a:p>
        </p:txBody>
      </p:sp>
      <p:sp>
        <p:nvSpPr>
          <p:cNvPr id="64" name="ZoneTexte 5">
            <a:extLst>
              <a:ext uri="{FF2B5EF4-FFF2-40B4-BE49-F238E27FC236}">
                <a16:creationId xmlns:a16="http://schemas.microsoft.com/office/drawing/2014/main" id="{079057A4-2E2A-E557-CF5B-1FA156758B6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4200" y="3028176"/>
            <a:ext cx="58381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00B050"/>
                </a:solidFill>
              </a:rPr>
              <a:t>laser</a:t>
            </a:r>
          </a:p>
        </p:txBody>
      </p:sp>
      <p:sp>
        <p:nvSpPr>
          <p:cNvPr id="65" name="ZoneTexte 10">
            <a:extLst>
              <a:ext uri="{FF2B5EF4-FFF2-40B4-BE49-F238E27FC236}">
                <a16:creationId xmlns:a16="http://schemas.microsoft.com/office/drawing/2014/main" id="{F3F0AAA8-8A0F-84CA-6868-228034468CB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90383" y="3490139"/>
            <a:ext cx="135883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0000CC"/>
                </a:solidFill>
              </a:rPr>
              <a:t>Photocathode</a:t>
            </a:r>
          </a:p>
        </p:txBody>
      </p:sp>
      <p:sp>
        <p:nvSpPr>
          <p:cNvPr id="66" name="ZoneTexte 65">
            <a:extLst>
              <a:ext uri="{FF2B5EF4-FFF2-40B4-BE49-F238E27FC236}">
                <a16:creationId xmlns:a16="http://schemas.microsoft.com/office/drawing/2014/main" id="{A0F98F97-ED1C-485F-083A-5BFD6D8C16EF}"/>
              </a:ext>
            </a:extLst>
          </p:cNvPr>
          <p:cNvSpPr txBox="1"/>
          <p:nvPr/>
        </p:nvSpPr>
        <p:spPr>
          <a:xfrm>
            <a:off x="3730248" y="1335901"/>
            <a:ext cx="2978380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Anode at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ground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 (or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low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bias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)</a:t>
            </a:r>
          </a:p>
        </p:txBody>
      </p:sp>
      <p:sp>
        <p:nvSpPr>
          <p:cNvPr id="67" name="Rectangle 12">
            <a:extLst>
              <a:ext uri="{FF2B5EF4-FFF2-40B4-BE49-F238E27FC236}">
                <a16:creationId xmlns:a16="http://schemas.microsoft.com/office/drawing/2014/main" id="{8205114D-A043-6BAD-14CE-B4037C5BA68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67697" y="1040597"/>
            <a:ext cx="5265332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fr-FR" sz="1600" i="1" dirty="0">
                <a:solidFill>
                  <a:srgbClr val="FFC000"/>
                </a:solidFill>
              </a:rPr>
              <a:t>Ultra high vacuum environment</a:t>
            </a:r>
          </a:p>
        </p:txBody>
      </p:sp>
      <p:grpSp>
        <p:nvGrpSpPr>
          <p:cNvPr id="68" name="Groupe 13">
            <a:extLst>
              <a:ext uri="{FF2B5EF4-FFF2-40B4-BE49-F238E27FC236}">
                <a16:creationId xmlns:a16="http://schemas.microsoft.com/office/drawing/2014/main" id="{0C572F0E-C572-551D-F5F2-E4C09497447D}"/>
              </a:ext>
            </a:extLst>
          </p:cNvPr>
          <p:cNvGrpSpPr>
            <a:grpSpLocks/>
          </p:cNvGrpSpPr>
          <p:nvPr/>
        </p:nvGrpSpPr>
        <p:grpSpPr bwMode="auto">
          <a:xfrm>
            <a:off x="221179" y="4328339"/>
            <a:ext cx="3992563" cy="1306512"/>
            <a:chOff x="226617" y="5224182"/>
            <a:chExt cx="3992992" cy="1305464"/>
          </a:xfrm>
        </p:grpSpPr>
        <p:sp>
          <p:nvSpPr>
            <p:cNvPr id="115" name="ZoneTexte 114">
              <a:extLst>
                <a:ext uri="{FF2B5EF4-FFF2-40B4-BE49-F238E27FC236}">
                  <a16:creationId xmlns:a16="http://schemas.microsoft.com/office/drawing/2014/main" id="{D91F4E7E-1937-D5F7-2E5D-D13C3F8A36E2}"/>
                </a:ext>
              </a:extLst>
            </p:cNvPr>
            <p:cNvSpPr txBox="1">
              <a:spLocks noRot="1" noChangeAspect="1" noMove="1" noResize="1" noEditPoints="1" noAdjustHandles="1" noChangeArrowheads="1" noChangeShapeType="1" noTextEdit="1"/>
            </p:cNvSpPr>
            <p:nvPr/>
          </p:nvSpPr>
          <p:spPr>
            <a:xfrm>
              <a:off x="226617" y="5294865"/>
              <a:ext cx="3992992" cy="1200329"/>
            </a:xfrm>
            <a:prstGeom prst="rect">
              <a:avLst/>
            </a:prstGeom>
            <a:blipFill>
              <a:blip r:embed="rId2"/>
              <a:stretch>
                <a:fillRect l="-952" t="-2083" b="-7292"/>
              </a:stretch>
            </a:blipFill>
          </p:spPr>
          <p:txBody>
            <a:bodyPr/>
            <a:lstStyle/>
            <a:p>
              <a:pPr>
                <a:defRPr/>
              </a:pPr>
              <a:r>
                <a:rPr lang="fr-FR">
                  <a:noFill/>
                </a:rPr>
                <a:t> </a:t>
              </a:r>
            </a:p>
          </p:txBody>
        </p:sp>
        <p:sp>
          <p:nvSpPr>
            <p:cNvPr id="116" name="Rectangle 115">
              <a:extLst>
                <a:ext uri="{FF2B5EF4-FFF2-40B4-BE49-F238E27FC236}">
                  <a16:creationId xmlns:a16="http://schemas.microsoft.com/office/drawing/2014/main" id="{280D402A-E7EA-F1CA-AB7D-FAB2AE92BD69}"/>
                </a:ext>
              </a:extLst>
            </p:cNvPr>
            <p:cNvSpPr/>
            <p:nvPr/>
          </p:nvSpPr>
          <p:spPr>
            <a:xfrm>
              <a:off x="252020" y="5224182"/>
              <a:ext cx="3926310" cy="1305464"/>
            </a:xfrm>
            <a:prstGeom prst="rect">
              <a:avLst/>
            </a:prstGeom>
            <a:noFill/>
            <a:ln>
              <a:solidFill>
                <a:srgbClr val="0000C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/>
            </a:p>
          </p:txBody>
        </p:sp>
      </p:grpSp>
      <p:sp>
        <p:nvSpPr>
          <p:cNvPr id="69" name="Rectangle 68">
            <a:extLst>
              <a:ext uri="{FF2B5EF4-FFF2-40B4-BE49-F238E27FC236}">
                <a16:creationId xmlns:a16="http://schemas.microsoft.com/office/drawing/2014/main" id="{2D5D4216-0368-850F-2103-17C615A90D7E}"/>
              </a:ext>
            </a:extLst>
          </p:cNvPr>
          <p:cNvSpPr/>
          <p:nvPr/>
        </p:nvSpPr>
        <p:spPr>
          <a:xfrm>
            <a:off x="4553467" y="4304526"/>
            <a:ext cx="5316537" cy="1330325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0" name="Ellipse 69">
            <a:extLst>
              <a:ext uri="{FF2B5EF4-FFF2-40B4-BE49-F238E27FC236}">
                <a16:creationId xmlns:a16="http://schemas.microsoft.com/office/drawing/2014/main" id="{559CF14B-0A7A-A535-4CB7-B0760F96DA73}"/>
              </a:ext>
            </a:extLst>
          </p:cNvPr>
          <p:cNvSpPr/>
          <p:nvPr/>
        </p:nvSpPr>
        <p:spPr>
          <a:xfrm>
            <a:off x="1609463" y="1745476"/>
            <a:ext cx="1270000" cy="1666875"/>
          </a:xfrm>
          <a:prstGeom prst="ellipse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1" name="ZoneTexte 70">
            <a:extLst>
              <a:ext uri="{FF2B5EF4-FFF2-40B4-BE49-F238E27FC236}">
                <a16:creationId xmlns:a16="http://schemas.microsoft.com/office/drawing/2014/main" id="{7FA80B8A-8063-A933-E84A-5A7676869B1E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607442" y="4325146"/>
            <a:ext cx="5316392" cy="1200329"/>
          </a:xfrm>
          <a:prstGeom prst="rect">
            <a:avLst/>
          </a:prstGeom>
          <a:blipFill>
            <a:blip r:embed="rId3"/>
            <a:stretch>
              <a:fillRect l="-714" t="-3158" b="-7368"/>
            </a:stretch>
          </a:blipFill>
        </p:spPr>
        <p:txBody>
          <a:bodyPr/>
          <a:lstStyle/>
          <a:p>
            <a:pPr>
              <a:defRPr/>
            </a:pPr>
            <a:r>
              <a:rPr lang="fr-FR" dirty="0">
                <a:noFill/>
              </a:rPr>
              <a:t> </a:t>
            </a:r>
          </a:p>
        </p:txBody>
      </p:sp>
      <p:cxnSp>
        <p:nvCxnSpPr>
          <p:cNvPr id="72" name="Connecteur droit avec flèche 71">
            <a:extLst>
              <a:ext uri="{FF2B5EF4-FFF2-40B4-BE49-F238E27FC236}">
                <a16:creationId xmlns:a16="http://schemas.microsoft.com/office/drawing/2014/main" id="{D4C8FD4B-ECC8-BAF4-7112-DF167CEA82D2}"/>
              </a:ext>
            </a:extLst>
          </p:cNvPr>
          <p:cNvCxnSpPr>
            <a:cxnSpLocks/>
          </p:cNvCxnSpPr>
          <p:nvPr/>
        </p:nvCxnSpPr>
        <p:spPr>
          <a:xfrm flipH="1" flipV="1">
            <a:off x="5515112" y="3320722"/>
            <a:ext cx="812800" cy="935037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3" name="Ellipse 72">
            <a:extLst>
              <a:ext uri="{FF2B5EF4-FFF2-40B4-BE49-F238E27FC236}">
                <a16:creationId xmlns:a16="http://schemas.microsoft.com/office/drawing/2014/main" id="{A3CD44B1-F62A-2FBE-24D8-03844CA1B056}"/>
              </a:ext>
            </a:extLst>
          </p:cNvPr>
          <p:cNvSpPr/>
          <p:nvPr/>
        </p:nvSpPr>
        <p:spPr>
          <a:xfrm>
            <a:off x="1966650" y="2096314"/>
            <a:ext cx="604838" cy="925512"/>
          </a:xfrm>
          <a:prstGeom prst="ellipse">
            <a:avLst/>
          </a:prstGeom>
          <a:solidFill>
            <a:srgbClr val="0000CC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4" name="Flèche vers la gauche 73">
            <a:extLst>
              <a:ext uri="{FF2B5EF4-FFF2-40B4-BE49-F238E27FC236}">
                <a16:creationId xmlns:a16="http://schemas.microsoft.com/office/drawing/2014/main" id="{07008DFC-12F3-D73A-4EAB-67AD4E6F3FA9}"/>
              </a:ext>
            </a:extLst>
          </p:cNvPr>
          <p:cNvSpPr/>
          <p:nvPr/>
        </p:nvSpPr>
        <p:spPr>
          <a:xfrm rot="10800000">
            <a:off x="2304788" y="2443976"/>
            <a:ext cx="687387" cy="219075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070AD392-7340-5BD9-9BDF-A59E5303C574}"/>
              </a:ext>
            </a:extLst>
          </p:cNvPr>
          <p:cNvSpPr/>
          <p:nvPr/>
        </p:nvSpPr>
        <p:spPr>
          <a:xfrm>
            <a:off x="614100" y="1345426"/>
            <a:ext cx="2727325" cy="36988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accent1">
                    <a:lumMod val="60000"/>
                    <a:lumOff val="40000"/>
                  </a:schemeClr>
                </a:solidFill>
                <a:latin typeface="+mn-lt"/>
              </a:rPr>
              <a:t>Cathode at high voltage DC</a:t>
            </a:r>
          </a:p>
        </p:txBody>
      </p:sp>
      <p:cxnSp>
        <p:nvCxnSpPr>
          <p:cNvPr id="76" name="Connecteur droit avec flèche 75">
            <a:extLst>
              <a:ext uri="{FF2B5EF4-FFF2-40B4-BE49-F238E27FC236}">
                <a16:creationId xmlns:a16="http://schemas.microsoft.com/office/drawing/2014/main" id="{4ADEC0FC-898C-C344-926A-BD25177453A5}"/>
              </a:ext>
            </a:extLst>
          </p:cNvPr>
          <p:cNvCxnSpPr>
            <a:cxnSpLocks/>
          </p:cNvCxnSpPr>
          <p:nvPr/>
        </p:nvCxnSpPr>
        <p:spPr>
          <a:xfrm flipV="1">
            <a:off x="1739638" y="2824976"/>
            <a:ext cx="444500" cy="68897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7" name="Rectangle 27">
            <a:extLst>
              <a:ext uri="{FF2B5EF4-FFF2-40B4-BE49-F238E27FC236}">
                <a16:creationId xmlns:a16="http://schemas.microsoft.com/office/drawing/2014/main" id="{756FE9B8-07DF-B734-DDCB-B97B1A664CE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35025" y="1867714"/>
            <a:ext cx="761747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FF0000"/>
                </a:solidFill>
              </a:rPr>
              <a:t>Q </a:t>
            </a:r>
            <a:r>
              <a:rPr lang="fr-FR" altLang="fr-FR" sz="1600" baseline="-25000">
                <a:solidFill>
                  <a:srgbClr val="FF0000"/>
                </a:solidFill>
              </a:rPr>
              <a:t>bunch</a:t>
            </a:r>
            <a:r>
              <a:rPr lang="fr-FR" altLang="fr-FR" sz="1600">
                <a:solidFill>
                  <a:srgbClr val="FF0000"/>
                </a:solidFill>
              </a:rPr>
              <a:t> </a:t>
            </a:r>
          </a:p>
        </p:txBody>
      </p:sp>
      <p:cxnSp>
        <p:nvCxnSpPr>
          <p:cNvPr id="78" name="Connecteur droit avec flèche 77">
            <a:extLst>
              <a:ext uri="{FF2B5EF4-FFF2-40B4-BE49-F238E27FC236}">
                <a16:creationId xmlns:a16="http://schemas.microsoft.com/office/drawing/2014/main" id="{586A8E01-D827-8C52-6D94-94337BA4F8D8}"/>
              </a:ext>
            </a:extLst>
          </p:cNvPr>
          <p:cNvCxnSpPr>
            <a:cxnSpLocks/>
          </p:cNvCxnSpPr>
          <p:nvPr/>
        </p:nvCxnSpPr>
        <p:spPr>
          <a:xfrm flipH="1">
            <a:off x="2700075" y="2156639"/>
            <a:ext cx="338138" cy="38576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Connecteur droit avec flèche 78">
            <a:extLst>
              <a:ext uri="{FF2B5EF4-FFF2-40B4-BE49-F238E27FC236}">
                <a16:creationId xmlns:a16="http://schemas.microsoft.com/office/drawing/2014/main" id="{F9C59D64-77D1-0962-A5C8-8061CB5E6C82}"/>
              </a:ext>
            </a:extLst>
          </p:cNvPr>
          <p:cNvCxnSpPr>
            <a:cxnSpLocks/>
          </p:cNvCxnSpPr>
          <p:nvPr/>
        </p:nvCxnSpPr>
        <p:spPr>
          <a:xfrm>
            <a:off x="2441313" y="3807639"/>
            <a:ext cx="2413000" cy="9525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0" name="ZoneTexte 30">
            <a:extLst>
              <a:ext uri="{FF2B5EF4-FFF2-40B4-BE49-F238E27FC236}">
                <a16:creationId xmlns:a16="http://schemas.microsoft.com/office/drawing/2014/main" id="{1E959FB4-723B-B57A-4237-0A9C87D5C1A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89063" y="3493314"/>
            <a:ext cx="24718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/>
              <a:t>f</a:t>
            </a:r>
          </a:p>
        </p:txBody>
      </p:sp>
      <p:grpSp>
        <p:nvGrpSpPr>
          <p:cNvPr id="81" name="Groupe 31">
            <a:extLst>
              <a:ext uri="{FF2B5EF4-FFF2-40B4-BE49-F238E27FC236}">
                <a16:creationId xmlns:a16="http://schemas.microsoft.com/office/drawing/2014/main" id="{26B0ED77-D07C-9899-6E1F-DB223BD179F9}"/>
              </a:ext>
            </a:extLst>
          </p:cNvPr>
          <p:cNvGrpSpPr>
            <a:grpSpLocks/>
          </p:cNvGrpSpPr>
          <p:nvPr/>
        </p:nvGrpSpPr>
        <p:grpSpPr bwMode="auto">
          <a:xfrm>
            <a:off x="2404800" y="2642414"/>
            <a:ext cx="804863" cy="328612"/>
            <a:chOff x="474172" y="3084033"/>
            <a:chExt cx="803781" cy="327624"/>
          </a:xfrm>
        </p:grpSpPr>
        <p:grpSp>
          <p:nvGrpSpPr>
            <p:cNvPr id="104" name="Groupe 32">
              <a:extLst>
                <a:ext uri="{FF2B5EF4-FFF2-40B4-BE49-F238E27FC236}">
                  <a16:creationId xmlns:a16="http://schemas.microsoft.com/office/drawing/2014/main" id="{D30C1BF3-DDD7-E602-1438-B0EDA61BC78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106" name="Groupe 34">
                <a:extLst>
                  <a:ext uri="{FF2B5EF4-FFF2-40B4-BE49-F238E27FC236}">
                    <a16:creationId xmlns:a16="http://schemas.microsoft.com/office/drawing/2014/main" id="{52F90654-78E5-82B4-E835-DE4EA02B93E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113" name="Forme libre 112">
                  <a:extLst>
                    <a:ext uri="{FF2B5EF4-FFF2-40B4-BE49-F238E27FC236}">
                      <a16:creationId xmlns:a16="http://schemas.microsoft.com/office/drawing/2014/main" id="{7B091AE2-DD50-E6AC-D0D6-B536565E151D}"/>
                    </a:ext>
                  </a:extLst>
                </p:cNvPr>
                <p:cNvSpPr/>
                <p:nvPr/>
              </p:nvSpPr>
              <p:spPr>
                <a:xfrm>
                  <a:off x="6299515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4" name="Forme libre 113">
                  <a:extLst>
                    <a:ext uri="{FF2B5EF4-FFF2-40B4-BE49-F238E27FC236}">
                      <a16:creationId xmlns:a16="http://schemas.microsoft.com/office/drawing/2014/main" id="{03DD3BD8-0237-7E90-46EA-47FB12073E99}"/>
                    </a:ext>
                  </a:extLst>
                </p:cNvPr>
                <p:cNvSpPr/>
                <p:nvPr/>
              </p:nvSpPr>
              <p:spPr>
                <a:xfrm>
                  <a:off x="6862930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107" name="Groupe 35">
                <a:extLst>
                  <a:ext uri="{FF2B5EF4-FFF2-40B4-BE49-F238E27FC236}">
                    <a16:creationId xmlns:a16="http://schemas.microsoft.com/office/drawing/2014/main" id="{2E9B6E2A-C671-82A9-4172-CA999E8346E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11" name="Forme libre 110">
                  <a:extLst>
                    <a:ext uri="{FF2B5EF4-FFF2-40B4-BE49-F238E27FC236}">
                      <a16:creationId xmlns:a16="http://schemas.microsoft.com/office/drawing/2014/main" id="{C38C7449-1CD0-3000-C226-46957FC03715}"/>
                    </a:ext>
                  </a:extLst>
                </p:cNvPr>
                <p:cNvSpPr/>
                <p:nvPr/>
              </p:nvSpPr>
              <p:spPr>
                <a:xfrm>
                  <a:off x="6303073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2" name="Forme libre 111">
                  <a:extLst>
                    <a:ext uri="{FF2B5EF4-FFF2-40B4-BE49-F238E27FC236}">
                      <a16:creationId xmlns:a16="http://schemas.microsoft.com/office/drawing/2014/main" id="{43AFBFF7-38ED-9308-9D1B-D5BB4BA98411}"/>
                    </a:ext>
                  </a:extLst>
                </p:cNvPr>
                <p:cNvSpPr/>
                <p:nvPr/>
              </p:nvSpPr>
              <p:spPr>
                <a:xfrm>
                  <a:off x="6852401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108" name="Groupe 36">
                <a:extLst>
                  <a:ext uri="{FF2B5EF4-FFF2-40B4-BE49-F238E27FC236}">
                    <a16:creationId xmlns:a16="http://schemas.microsoft.com/office/drawing/2014/main" id="{6C8FD3B6-04A5-C7F6-0739-D6F4BE2FB9A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09" name="Forme libre 108">
                  <a:extLst>
                    <a:ext uri="{FF2B5EF4-FFF2-40B4-BE49-F238E27FC236}">
                      <a16:creationId xmlns:a16="http://schemas.microsoft.com/office/drawing/2014/main" id="{2755F81E-3879-9379-3DBA-CCAAD957DCE0}"/>
                    </a:ext>
                  </a:extLst>
                </p:cNvPr>
                <p:cNvSpPr/>
                <p:nvPr/>
              </p:nvSpPr>
              <p:spPr>
                <a:xfrm>
                  <a:off x="6303707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0" name="Forme libre 109">
                  <a:extLst>
                    <a:ext uri="{FF2B5EF4-FFF2-40B4-BE49-F238E27FC236}">
                      <a16:creationId xmlns:a16="http://schemas.microsoft.com/office/drawing/2014/main" id="{7C0B2972-D136-212F-1488-CE84123A38E4}"/>
                    </a:ext>
                  </a:extLst>
                </p:cNvPr>
                <p:cNvSpPr/>
                <p:nvPr/>
              </p:nvSpPr>
              <p:spPr>
                <a:xfrm>
                  <a:off x="6853036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</p:grpSp>
        <p:sp>
          <p:nvSpPr>
            <p:cNvPr id="105" name="Chevron 104">
              <a:extLst>
                <a:ext uri="{FF2B5EF4-FFF2-40B4-BE49-F238E27FC236}">
                  <a16:creationId xmlns:a16="http://schemas.microsoft.com/office/drawing/2014/main" id="{191BE8E0-46BB-6500-4373-8651E0E2F263}"/>
                </a:ext>
              </a:extLst>
            </p:cNvPr>
            <p:cNvSpPr/>
            <p:nvPr/>
          </p:nvSpPr>
          <p:spPr>
            <a:xfrm rot="10800000">
              <a:off x="474172" y="3084033"/>
              <a:ext cx="185488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>
                <a:solidFill>
                  <a:schemeClr val="tx1"/>
                </a:solidFill>
              </a:endParaRPr>
            </a:p>
          </p:txBody>
        </p:sp>
      </p:grpSp>
      <p:sp>
        <p:nvSpPr>
          <p:cNvPr id="82" name="Rectangle 43">
            <a:extLst>
              <a:ext uri="{FF2B5EF4-FFF2-40B4-BE49-F238E27FC236}">
                <a16:creationId xmlns:a16="http://schemas.microsoft.com/office/drawing/2014/main" id="{2C7FE3BF-4C76-4D6F-5119-CA3D5E5915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20725" y="2994839"/>
            <a:ext cx="29046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00B050"/>
                </a:solidFill>
              </a:rPr>
              <a:t>P</a:t>
            </a:r>
            <a:endParaRPr lang="fr-FR" altLang="fr-FR" sz="1600"/>
          </a:p>
        </p:txBody>
      </p:sp>
      <p:cxnSp>
        <p:nvCxnSpPr>
          <p:cNvPr id="83" name="Connecteur droit avec flèche 82">
            <a:extLst>
              <a:ext uri="{FF2B5EF4-FFF2-40B4-BE49-F238E27FC236}">
                <a16:creationId xmlns:a16="http://schemas.microsoft.com/office/drawing/2014/main" id="{0DC75018-CD05-9F3B-EACC-30E372974CEE}"/>
              </a:ext>
            </a:extLst>
          </p:cNvPr>
          <p:cNvCxnSpPr>
            <a:cxnSpLocks/>
          </p:cNvCxnSpPr>
          <p:nvPr/>
        </p:nvCxnSpPr>
        <p:spPr>
          <a:xfrm flipV="1">
            <a:off x="1210569" y="3828693"/>
            <a:ext cx="341312" cy="509588"/>
          </a:xfrm>
          <a:prstGeom prst="straightConnector1">
            <a:avLst/>
          </a:prstGeom>
          <a:ln>
            <a:solidFill>
              <a:srgbClr val="0000CC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Bouée 83">
            <a:extLst>
              <a:ext uri="{FF2B5EF4-FFF2-40B4-BE49-F238E27FC236}">
                <a16:creationId xmlns:a16="http://schemas.microsoft.com/office/drawing/2014/main" id="{74083E5E-2565-2080-9DBE-70B001EFC548}"/>
              </a:ext>
            </a:extLst>
          </p:cNvPr>
          <p:cNvSpPr/>
          <p:nvPr/>
        </p:nvSpPr>
        <p:spPr>
          <a:xfrm>
            <a:off x="4536816" y="2035210"/>
            <a:ext cx="935037" cy="1194245"/>
          </a:xfrm>
          <a:prstGeom prst="donut">
            <a:avLst/>
          </a:prstGeom>
          <a:solidFill>
            <a:schemeClr val="bg1">
              <a:lumMod val="7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>
              <a:solidFill>
                <a:schemeClr val="tx1"/>
              </a:solidFill>
            </a:endParaRPr>
          </a:p>
        </p:txBody>
      </p:sp>
      <p:sp>
        <p:nvSpPr>
          <p:cNvPr id="85" name="Flèche vers la gauche 84">
            <a:extLst>
              <a:ext uri="{FF2B5EF4-FFF2-40B4-BE49-F238E27FC236}">
                <a16:creationId xmlns:a16="http://schemas.microsoft.com/office/drawing/2014/main" id="{E6C328BB-1948-06BD-D455-F9D53E291BA9}"/>
              </a:ext>
            </a:extLst>
          </p:cNvPr>
          <p:cNvSpPr/>
          <p:nvPr/>
        </p:nvSpPr>
        <p:spPr>
          <a:xfrm rot="10800000">
            <a:off x="4898763" y="2445564"/>
            <a:ext cx="687387" cy="220662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grpSp>
        <p:nvGrpSpPr>
          <p:cNvPr id="86" name="Groupe 60">
            <a:extLst>
              <a:ext uri="{FF2B5EF4-FFF2-40B4-BE49-F238E27FC236}">
                <a16:creationId xmlns:a16="http://schemas.microsoft.com/office/drawing/2014/main" id="{F0C93AC1-2F63-8E65-E492-6488081D82C0}"/>
              </a:ext>
            </a:extLst>
          </p:cNvPr>
          <p:cNvGrpSpPr>
            <a:grpSpLocks/>
          </p:cNvGrpSpPr>
          <p:nvPr/>
        </p:nvGrpSpPr>
        <p:grpSpPr bwMode="auto">
          <a:xfrm>
            <a:off x="5000363" y="2644001"/>
            <a:ext cx="803275" cy="328613"/>
            <a:chOff x="474172" y="3084033"/>
            <a:chExt cx="803781" cy="327624"/>
          </a:xfrm>
        </p:grpSpPr>
        <p:grpSp>
          <p:nvGrpSpPr>
            <p:cNvPr id="93" name="Groupe 61">
              <a:extLst>
                <a:ext uri="{FF2B5EF4-FFF2-40B4-BE49-F238E27FC236}">
                  <a16:creationId xmlns:a16="http://schemas.microsoft.com/office/drawing/2014/main" id="{6C5EA224-8AEA-5376-BB90-735858A007F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95" name="Groupe 63">
                <a:extLst>
                  <a:ext uri="{FF2B5EF4-FFF2-40B4-BE49-F238E27FC236}">
                    <a16:creationId xmlns:a16="http://schemas.microsoft.com/office/drawing/2014/main" id="{5F51D78F-3364-2868-0598-A6CF5420A7A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102" name="Forme libre 101">
                  <a:extLst>
                    <a:ext uri="{FF2B5EF4-FFF2-40B4-BE49-F238E27FC236}">
                      <a16:creationId xmlns:a16="http://schemas.microsoft.com/office/drawing/2014/main" id="{614E42FD-B422-95BE-FA6E-FE670B1D4022}"/>
                    </a:ext>
                  </a:extLst>
                </p:cNvPr>
                <p:cNvSpPr/>
                <p:nvPr/>
              </p:nvSpPr>
              <p:spPr>
                <a:xfrm>
                  <a:off x="6299932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03" name="Forme libre 102">
                  <a:extLst>
                    <a:ext uri="{FF2B5EF4-FFF2-40B4-BE49-F238E27FC236}">
                      <a16:creationId xmlns:a16="http://schemas.microsoft.com/office/drawing/2014/main" id="{5F7BFE0B-BAD1-0DC9-320E-B0AA4EF31E95}"/>
                    </a:ext>
                  </a:extLst>
                </p:cNvPr>
                <p:cNvSpPr/>
                <p:nvPr/>
              </p:nvSpPr>
              <p:spPr>
                <a:xfrm>
                  <a:off x="6864460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96" name="Groupe 64">
                <a:extLst>
                  <a:ext uri="{FF2B5EF4-FFF2-40B4-BE49-F238E27FC236}">
                    <a16:creationId xmlns:a16="http://schemas.microsoft.com/office/drawing/2014/main" id="{2F29AAF9-1E88-7FE3-2C4E-108F2F34220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00" name="Forme libre 99">
                  <a:extLst>
                    <a:ext uri="{FF2B5EF4-FFF2-40B4-BE49-F238E27FC236}">
                      <a16:creationId xmlns:a16="http://schemas.microsoft.com/office/drawing/2014/main" id="{454B6527-D8B7-93AB-F9DF-1F4E89E40445}"/>
                    </a:ext>
                  </a:extLst>
                </p:cNvPr>
                <p:cNvSpPr/>
                <p:nvPr/>
              </p:nvSpPr>
              <p:spPr>
                <a:xfrm>
                  <a:off x="6298648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01" name="Forme libre 100">
                  <a:extLst>
                    <a:ext uri="{FF2B5EF4-FFF2-40B4-BE49-F238E27FC236}">
                      <a16:creationId xmlns:a16="http://schemas.microsoft.com/office/drawing/2014/main" id="{6D1A3638-DB01-ED89-34E0-50E88CE69DBD}"/>
                    </a:ext>
                  </a:extLst>
                </p:cNvPr>
                <p:cNvSpPr/>
                <p:nvPr/>
              </p:nvSpPr>
              <p:spPr>
                <a:xfrm>
                  <a:off x="6849062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97" name="Groupe 65">
                <a:extLst>
                  <a:ext uri="{FF2B5EF4-FFF2-40B4-BE49-F238E27FC236}">
                    <a16:creationId xmlns:a16="http://schemas.microsoft.com/office/drawing/2014/main" id="{8B59E4D1-D473-73F6-B67A-3619DF7E463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98" name="Forme libre 97">
                  <a:extLst>
                    <a:ext uri="{FF2B5EF4-FFF2-40B4-BE49-F238E27FC236}">
                      <a16:creationId xmlns:a16="http://schemas.microsoft.com/office/drawing/2014/main" id="{42B06FFA-80D4-E38C-D2FC-2D54A0F85E7F}"/>
                    </a:ext>
                  </a:extLst>
                </p:cNvPr>
                <p:cNvSpPr/>
                <p:nvPr/>
              </p:nvSpPr>
              <p:spPr>
                <a:xfrm>
                  <a:off x="6301479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99" name="Forme libre 98">
                  <a:extLst>
                    <a:ext uri="{FF2B5EF4-FFF2-40B4-BE49-F238E27FC236}">
                      <a16:creationId xmlns:a16="http://schemas.microsoft.com/office/drawing/2014/main" id="{9DF9352F-1616-3DDC-5F78-4630C79E5EF0}"/>
                    </a:ext>
                  </a:extLst>
                </p:cNvPr>
                <p:cNvSpPr/>
                <p:nvPr/>
              </p:nvSpPr>
              <p:spPr>
                <a:xfrm>
                  <a:off x="6851894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</p:grpSp>
        <p:sp>
          <p:nvSpPr>
            <p:cNvPr id="94" name="Chevron 93">
              <a:extLst>
                <a:ext uri="{FF2B5EF4-FFF2-40B4-BE49-F238E27FC236}">
                  <a16:creationId xmlns:a16="http://schemas.microsoft.com/office/drawing/2014/main" id="{4E93ECF9-0F19-9C1D-CDD1-25B61F4734D5}"/>
                </a:ext>
              </a:extLst>
            </p:cNvPr>
            <p:cNvSpPr/>
            <p:nvPr/>
          </p:nvSpPr>
          <p:spPr>
            <a:xfrm rot="10800000">
              <a:off x="474172" y="3084033"/>
              <a:ext cx="184266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>
                <a:solidFill>
                  <a:schemeClr val="tx1"/>
                </a:solidFill>
              </a:endParaRPr>
            </a:p>
          </p:txBody>
        </p:sp>
      </p:grpSp>
      <p:sp>
        <p:nvSpPr>
          <p:cNvPr id="87" name="ZoneTexte 73">
            <a:extLst>
              <a:ext uri="{FF2B5EF4-FFF2-40B4-BE49-F238E27FC236}">
                <a16:creationId xmlns:a16="http://schemas.microsoft.com/office/drawing/2014/main" id="{44905803-53C1-FBAD-01A2-46DAD5FFBB4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95263" y="2229664"/>
            <a:ext cx="349776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FF0000"/>
                </a:solidFill>
              </a:rPr>
              <a:t>e-</a:t>
            </a:r>
          </a:p>
        </p:txBody>
      </p:sp>
      <p:sp>
        <p:nvSpPr>
          <p:cNvPr id="92" name="ZoneTexte 7">
            <a:extLst>
              <a:ext uri="{FF2B5EF4-FFF2-40B4-BE49-F238E27FC236}">
                <a16:creationId xmlns:a16="http://schemas.microsoft.com/office/drawing/2014/main" id="{72CB3777-131C-67D0-25AD-88A733B3F4E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1024" y="2206810"/>
            <a:ext cx="602625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FF0000"/>
                </a:solidFill>
              </a:rPr>
              <a:t>e-</a:t>
            </a:r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: </a:t>
            </a:r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task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3.2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243281" y="659101"/>
            <a:ext cx="1040503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eaLnBrk="1" fontAlgn="auto" hangingPunct="1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b="1" dirty="0">
                <a:solidFill>
                  <a:srgbClr val="0432FF"/>
                </a:solidFill>
                <a:latin typeface="+mn-lt"/>
              </a:rPr>
              <a:t>Electrons production via photoemission : optical pumping of a photocathode by laser light</a:t>
            </a:r>
          </a:p>
        </p:txBody>
      </p:sp>
      <p:sp>
        <p:nvSpPr>
          <p:cNvPr id="123" name="ZoneTexte 122">
            <a:extLst>
              <a:ext uri="{FF2B5EF4-FFF2-40B4-BE49-F238E27FC236}">
                <a16:creationId xmlns:a16="http://schemas.microsoft.com/office/drawing/2014/main" id="{B7122BE1-98D1-763F-544C-9CE383C99227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6932195" y="2576386"/>
            <a:ext cx="3716124" cy="1299366"/>
          </a:xfrm>
          <a:prstGeom prst="rect">
            <a:avLst/>
          </a:prstGeom>
          <a:blipFill>
            <a:blip r:embed="rId4"/>
            <a:stretch>
              <a:fillRect l="-2108" b="-7692"/>
            </a:stretch>
          </a:blipFill>
        </p:spPr>
        <p:txBody>
          <a:bodyPr/>
          <a:lstStyle/>
          <a:p>
            <a:pPr>
              <a:defRPr/>
            </a:pPr>
            <a:r>
              <a:rPr lang="fr-FR" sz="1767" dirty="0">
                <a:noFill/>
              </a:rPr>
              <a:t> </a:t>
            </a:r>
          </a:p>
        </p:txBody>
      </p:sp>
      <p:sp>
        <p:nvSpPr>
          <p:cNvPr id="124" name="ZoneTexte 21">
            <a:extLst>
              <a:ext uri="{FF2B5EF4-FFF2-40B4-BE49-F238E27FC236}">
                <a16:creationId xmlns:a16="http://schemas.microsoft.com/office/drawing/2014/main" id="{81325869-B02C-DFDC-93C7-56DE45CF80F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44911" y="2052091"/>
            <a:ext cx="3246658" cy="4187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2121">
                <a:solidFill>
                  <a:srgbClr val="FF0000"/>
                </a:solidFill>
              </a:rPr>
              <a:t>Electron current (average) : </a:t>
            </a:r>
          </a:p>
        </p:txBody>
      </p:sp>
      <p:sp>
        <p:nvSpPr>
          <p:cNvPr id="125" name="Rectangle 124">
            <a:extLst>
              <a:ext uri="{FF2B5EF4-FFF2-40B4-BE49-F238E27FC236}">
                <a16:creationId xmlns:a16="http://schemas.microsoft.com/office/drawing/2014/main" id="{0B0F6616-35E8-81C2-257E-3D85F3373771}"/>
              </a:ext>
            </a:extLst>
          </p:cNvPr>
          <p:cNvSpPr/>
          <p:nvPr/>
        </p:nvSpPr>
        <p:spPr>
          <a:xfrm>
            <a:off x="6932117" y="1841692"/>
            <a:ext cx="3753516" cy="2129237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fr-FR" sz="1767"/>
          </a:p>
        </p:txBody>
      </p:sp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54DBE99-12BA-2A8F-388A-B4A34C2B008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Rectangle à coins arrondis 45">
            <a:extLst>
              <a:ext uri="{FF2B5EF4-FFF2-40B4-BE49-F238E27FC236}">
                <a16:creationId xmlns:a16="http://schemas.microsoft.com/office/drawing/2014/main" id="{32EC2DA9-F6B7-E232-5B1F-2231EBD02CA1}"/>
              </a:ext>
            </a:extLst>
          </p:cNvPr>
          <p:cNvSpPr/>
          <p:nvPr/>
        </p:nvSpPr>
        <p:spPr>
          <a:xfrm>
            <a:off x="372800" y="1335901"/>
            <a:ext cx="6465888" cy="2776538"/>
          </a:xfrm>
          <a:prstGeom prst="roundRect">
            <a:avLst/>
          </a:prstGeom>
          <a:solidFill>
            <a:schemeClr val="bg1"/>
          </a:solidFill>
          <a:ln>
            <a:solidFill>
              <a:srgbClr val="FFC0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 dirty="0"/>
          </a:p>
        </p:txBody>
      </p:sp>
      <p:sp>
        <p:nvSpPr>
          <p:cNvPr id="64" name="ZoneTexte 5">
            <a:extLst>
              <a:ext uri="{FF2B5EF4-FFF2-40B4-BE49-F238E27FC236}">
                <a16:creationId xmlns:a16="http://schemas.microsoft.com/office/drawing/2014/main" id="{B2AB00EA-B1F2-0CB4-C851-45EB2E21681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4200" y="3028176"/>
            <a:ext cx="58381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00B050"/>
                </a:solidFill>
              </a:rPr>
              <a:t>laser</a:t>
            </a:r>
          </a:p>
        </p:txBody>
      </p:sp>
      <p:sp>
        <p:nvSpPr>
          <p:cNvPr id="65" name="ZoneTexte 10">
            <a:extLst>
              <a:ext uri="{FF2B5EF4-FFF2-40B4-BE49-F238E27FC236}">
                <a16:creationId xmlns:a16="http://schemas.microsoft.com/office/drawing/2014/main" id="{6370FE8A-CDEB-3A91-89BB-DA0CAE7A26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90383" y="3490139"/>
            <a:ext cx="135883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0000CC"/>
                </a:solidFill>
              </a:rPr>
              <a:t>Photocathode</a:t>
            </a:r>
          </a:p>
        </p:txBody>
      </p:sp>
      <p:sp>
        <p:nvSpPr>
          <p:cNvPr id="66" name="ZoneTexte 65">
            <a:extLst>
              <a:ext uri="{FF2B5EF4-FFF2-40B4-BE49-F238E27FC236}">
                <a16:creationId xmlns:a16="http://schemas.microsoft.com/office/drawing/2014/main" id="{3460CBAC-C8D8-28EA-5ED5-EB4CB70F330D}"/>
              </a:ext>
            </a:extLst>
          </p:cNvPr>
          <p:cNvSpPr txBox="1"/>
          <p:nvPr/>
        </p:nvSpPr>
        <p:spPr>
          <a:xfrm>
            <a:off x="3730248" y="1335901"/>
            <a:ext cx="2978380" cy="369332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Anode at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ground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 (or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low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 </a:t>
            </a:r>
            <a:r>
              <a:rPr lang="fr-FR" sz="1800" dirty="0" err="1">
                <a:solidFill>
                  <a:schemeClr val="bg1">
                    <a:lumMod val="50000"/>
                  </a:schemeClr>
                </a:solidFill>
                <a:latin typeface="+mn-lt"/>
              </a:rPr>
              <a:t>bias</a:t>
            </a:r>
            <a:r>
              <a:rPr lang="fr-FR" sz="1800" dirty="0">
                <a:solidFill>
                  <a:schemeClr val="bg1">
                    <a:lumMod val="50000"/>
                  </a:schemeClr>
                </a:solidFill>
                <a:latin typeface="+mn-lt"/>
              </a:rPr>
              <a:t>)</a:t>
            </a:r>
          </a:p>
        </p:txBody>
      </p:sp>
      <p:sp>
        <p:nvSpPr>
          <p:cNvPr id="67" name="Rectangle 12">
            <a:extLst>
              <a:ext uri="{FF2B5EF4-FFF2-40B4-BE49-F238E27FC236}">
                <a16:creationId xmlns:a16="http://schemas.microsoft.com/office/drawing/2014/main" id="{4779CFEB-09F4-955E-BBD8-6AEA214E0C9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67697" y="1040597"/>
            <a:ext cx="5265332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fr-FR" sz="1600" i="1" dirty="0">
                <a:solidFill>
                  <a:srgbClr val="FFC000"/>
                </a:solidFill>
              </a:rPr>
              <a:t>Ultra high vacuum environment</a:t>
            </a:r>
          </a:p>
        </p:txBody>
      </p:sp>
      <p:grpSp>
        <p:nvGrpSpPr>
          <p:cNvPr id="68" name="Groupe 13">
            <a:extLst>
              <a:ext uri="{FF2B5EF4-FFF2-40B4-BE49-F238E27FC236}">
                <a16:creationId xmlns:a16="http://schemas.microsoft.com/office/drawing/2014/main" id="{E8500565-4881-14CB-9B30-22D5A2B9DF03}"/>
              </a:ext>
            </a:extLst>
          </p:cNvPr>
          <p:cNvGrpSpPr>
            <a:grpSpLocks/>
          </p:cNvGrpSpPr>
          <p:nvPr/>
        </p:nvGrpSpPr>
        <p:grpSpPr bwMode="auto">
          <a:xfrm>
            <a:off x="221179" y="4328339"/>
            <a:ext cx="3992563" cy="1306512"/>
            <a:chOff x="226617" y="5224182"/>
            <a:chExt cx="3992992" cy="1305464"/>
          </a:xfrm>
        </p:grpSpPr>
        <p:sp>
          <p:nvSpPr>
            <p:cNvPr id="115" name="ZoneTexte 114">
              <a:extLst>
                <a:ext uri="{FF2B5EF4-FFF2-40B4-BE49-F238E27FC236}">
                  <a16:creationId xmlns:a16="http://schemas.microsoft.com/office/drawing/2014/main" id="{6730FDDA-C2C6-EE42-8872-4DAEED152D25}"/>
                </a:ext>
              </a:extLst>
            </p:cNvPr>
            <p:cNvSpPr txBox="1">
              <a:spLocks noRot="1" noChangeAspect="1" noMove="1" noResize="1" noEditPoints="1" noAdjustHandles="1" noChangeArrowheads="1" noChangeShapeType="1" noTextEdit="1"/>
            </p:cNvSpPr>
            <p:nvPr/>
          </p:nvSpPr>
          <p:spPr>
            <a:xfrm>
              <a:off x="226617" y="5294865"/>
              <a:ext cx="3992992" cy="1200329"/>
            </a:xfrm>
            <a:prstGeom prst="rect">
              <a:avLst/>
            </a:prstGeom>
            <a:blipFill>
              <a:blip r:embed="rId2"/>
              <a:stretch>
                <a:fillRect l="-952" t="-2083" b="-7292"/>
              </a:stretch>
            </a:blipFill>
          </p:spPr>
          <p:txBody>
            <a:bodyPr/>
            <a:lstStyle/>
            <a:p>
              <a:pPr>
                <a:defRPr/>
              </a:pPr>
              <a:r>
                <a:rPr lang="fr-FR">
                  <a:noFill/>
                </a:rPr>
                <a:t> </a:t>
              </a:r>
            </a:p>
          </p:txBody>
        </p:sp>
        <p:sp>
          <p:nvSpPr>
            <p:cNvPr id="116" name="Rectangle 115">
              <a:extLst>
                <a:ext uri="{FF2B5EF4-FFF2-40B4-BE49-F238E27FC236}">
                  <a16:creationId xmlns:a16="http://schemas.microsoft.com/office/drawing/2014/main" id="{5F238FF2-153A-9B77-C2CA-EF9E2501D8E9}"/>
                </a:ext>
              </a:extLst>
            </p:cNvPr>
            <p:cNvSpPr/>
            <p:nvPr/>
          </p:nvSpPr>
          <p:spPr>
            <a:xfrm>
              <a:off x="252020" y="5224182"/>
              <a:ext cx="3926310" cy="1305464"/>
            </a:xfrm>
            <a:prstGeom prst="rect">
              <a:avLst/>
            </a:prstGeom>
            <a:noFill/>
            <a:ln>
              <a:solidFill>
                <a:srgbClr val="0000CC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/>
            </a:p>
          </p:txBody>
        </p:sp>
      </p:grpSp>
      <p:sp>
        <p:nvSpPr>
          <p:cNvPr id="69" name="Rectangle 68">
            <a:extLst>
              <a:ext uri="{FF2B5EF4-FFF2-40B4-BE49-F238E27FC236}">
                <a16:creationId xmlns:a16="http://schemas.microsoft.com/office/drawing/2014/main" id="{7CC68BB7-4F0A-E7F6-891B-7D11B434930A}"/>
              </a:ext>
            </a:extLst>
          </p:cNvPr>
          <p:cNvSpPr/>
          <p:nvPr/>
        </p:nvSpPr>
        <p:spPr>
          <a:xfrm>
            <a:off x="4553467" y="4304526"/>
            <a:ext cx="5316537" cy="1330325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0" name="Ellipse 69">
            <a:extLst>
              <a:ext uri="{FF2B5EF4-FFF2-40B4-BE49-F238E27FC236}">
                <a16:creationId xmlns:a16="http://schemas.microsoft.com/office/drawing/2014/main" id="{76F94AB7-9813-E4A5-4136-6875AE48A807}"/>
              </a:ext>
            </a:extLst>
          </p:cNvPr>
          <p:cNvSpPr/>
          <p:nvPr/>
        </p:nvSpPr>
        <p:spPr>
          <a:xfrm>
            <a:off x="1609463" y="1745476"/>
            <a:ext cx="1270000" cy="1666875"/>
          </a:xfrm>
          <a:prstGeom prst="ellipse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1" name="ZoneTexte 70">
            <a:extLst>
              <a:ext uri="{FF2B5EF4-FFF2-40B4-BE49-F238E27FC236}">
                <a16:creationId xmlns:a16="http://schemas.microsoft.com/office/drawing/2014/main" id="{1DAA4FE5-35F7-5162-329B-85768CD8FE09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607442" y="4325146"/>
            <a:ext cx="5316392" cy="1200329"/>
          </a:xfrm>
          <a:prstGeom prst="rect">
            <a:avLst/>
          </a:prstGeom>
          <a:blipFill>
            <a:blip r:embed="rId3"/>
            <a:stretch>
              <a:fillRect l="-714" t="-3158" b="-7368"/>
            </a:stretch>
          </a:blipFill>
        </p:spPr>
        <p:txBody>
          <a:bodyPr/>
          <a:lstStyle/>
          <a:p>
            <a:pPr>
              <a:defRPr/>
            </a:pPr>
            <a:r>
              <a:rPr lang="fr-FR" dirty="0">
                <a:noFill/>
              </a:rPr>
              <a:t> </a:t>
            </a:r>
          </a:p>
        </p:txBody>
      </p:sp>
      <p:cxnSp>
        <p:nvCxnSpPr>
          <p:cNvPr id="72" name="Connecteur droit avec flèche 71">
            <a:extLst>
              <a:ext uri="{FF2B5EF4-FFF2-40B4-BE49-F238E27FC236}">
                <a16:creationId xmlns:a16="http://schemas.microsoft.com/office/drawing/2014/main" id="{93DB54B5-FEF8-4A02-CF1F-28592BA68E1B}"/>
              </a:ext>
            </a:extLst>
          </p:cNvPr>
          <p:cNvCxnSpPr>
            <a:cxnSpLocks/>
          </p:cNvCxnSpPr>
          <p:nvPr/>
        </p:nvCxnSpPr>
        <p:spPr>
          <a:xfrm flipH="1" flipV="1">
            <a:off x="5515112" y="3320722"/>
            <a:ext cx="812800" cy="935037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3" name="Ellipse 72">
            <a:extLst>
              <a:ext uri="{FF2B5EF4-FFF2-40B4-BE49-F238E27FC236}">
                <a16:creationId xmlns:a16="http://schemas.microsoft.com/office/drawing/2014/main" id="{51885CA1-83C6-6EE1-79A7-2F6D7E975ED5}"/>
              </a:ext>
            </a:extLst>
          </p:cNvPr>
          <p:cNvSpPr/>
          <p:nvPr/>
        </p:nvSpPr>
        <p:spPr>
          <a:xfrm>
            <a:off x="1966650" y="2096314"/>
            <a:ext cx="604838" cy="925512"/>
          </a:xfrm>
          <a:prstGeom prst="ellipse">
            <a:avLst/>
          </a:prstGeom>
          <a:solidFill>
            <a:srgbClr val="0000CC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4" name="Flèche vers la gauche 73">
            <a:extLst>
              <a:ext uri="{FF2B5EF4-FFF2-40B4-BE49-F238E27FC236}">
                <a16:creationId xmlns:a16="http://schemas.microsoft.com/office/drawing/2014/main" id="{3F4966CE-A7F1-9711-6D7F-983C9486A2F2}"/>
              </a:ext>
            </a:extLst>
          </p:cNvPr>
          <p:cNvSpPr/>
          <p:nvPr/>
        </p:nvSpPr>
        <p:spPr>
          <a:xfrm rot="10800000">
            <a:off x="2304788" y="2443976"/>
            <a:ext cx="687387" cy="219075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0526AD0E-BDEF-6FA2-44F8-8E074435E7BD}"/>
              </a:ext>
            </a:extLst>
          </p:cNvPr>
          <p:cNvSpPr/>
          <p:nvPr/>
        </p:nvSpPr>
        <p:spPr>
          <a:xfrm>
            <a:off x="614100" y="1345426"/>
            <a:ext cx="2727325" cy="36988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800" dirty="0">
                <a:solidFill>
                  <a:schemeClr val="accent1">
                    <a:lumMod val="60000"/>
                    <a:lumOff val="40000"/>
                  </a:schemeClr>
                </a:solidFill>
                <a:latin typeface="+mn-lt"/>
              </a:rPr>
              <a:t>Cathode at high voltage DC</a:t>
            </a:r>
          </a:p>
        </p:txBody>
      </p:sp>
      <p:cxnSp>
        <p:nvCxnSpPr>
          <p:cNvPr id="76" name="Connecteur droit avec flèche 75">
            <a:extLst>
              <a:ext uri="{FF2B5EF4-FFF2-40B4-BE49-F238E27FC236}">
                <a16:creationId xmlns:a16="http://schemas.microsoft.com/office/drawing/2014/main" id="{A3D45D43-C68D-E701-DF3C-E437A3BFB247}"/>
              </a:ext>
            </a:extLst>
          </p:cNvPr>
          <p:cNvCxnSpPr>
            <a:cxnSpLocks/>
          </p:cNvCxnSpPr>
          <p:nvPr/>
        </p:nvCxnSpPr>
        <p:spPr>
          <a:xfrm flipV="1">
            <a:off x="1739638" y="2824976"/>
            <a:ext cx="444500" cy="68897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7" name="Rectangle 27">
            <a:extLst>
              <a:ext uri="{FF2B5EF4-FFF2-40B4-BE49-F238E27FC236}">
                <a16:creationId xmlns:a16="http://schemas.microsoft.com/office/drawing/2014/main" id="{923A5688-9EF6-4BA8-601D-A84EBE7AAC8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35025" y="1867714"/>
            <a:ext cx="761747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FF0000"/>
                </a:solidFill>
              </a:rPr>
              <a:t>Q </a:t>
            </a:r>
            <a:r>
              <a:rPr lang="fr-FR" altLang="fr-FR" sz="1600" baseline="-25000">
                <a:solidFill>
                  <a:srgbClr val="FF0000"/>
                </a:solidFill>
              </a:rPr>
              <a:t>bunch</a:t>
            </a:r>
            <a:r>
              <a:rPr lang="fr-FR" altLang="fr-FR" sz="1600">
                <a:solidFill>
                  <a:srgbClr val="FF0000"/>
                </a:solidFill>
              </a:rPr>
              <a:t> </a:t>
            </a:r>
          </a:p>
        </p:txBody>
      </p:sp>
      <p:cxnSp>
        <p:nvCxnSpPr>
          <p:cNvPr id="78" name="Connecteur droit avec flèche 77">
            <a:extLst>
              <a:ext uri="{FF2B5EF4-FFF2-40B4-BE49-F238E27FC236}">
                <a16:creationId xmlns:a16="http://schemas.microsoft.com/office/drawing/2014/main" id="{FEC01227-2CB5-46A0-D276-7698D7A63F59}"/>
              </a:ext>
            </a:extLst>
          </p:cNvPr>
          <p:cNvCxnSpPr>
            <a:cxnSpLocks/>
          </p:cNvCxnSpPr>
          <p:nvPr/>
        </p:nvCxnSpPr>
        <p:spPr>
          <a:xfrm flipH="1">
            <a:off x="2700075" y="2156639"/>
            <a:ext cx="338138" cy="385762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Connecteur droit avec flèche 78">
            <a:extLst>
              <a:ext uri="{FF2B5EF4-FFF2-40B4-BE49-F238E27FC236}">
                <a16:creationId xmlns:a16="http://schemas.microsoft.com/office/drawing/2014/main" id="{AF6DAFC8-00E8-5475-B78C-A52061EDED2B}"/>
              </a:ext>
            </a:extLst>
          </p:cNvPr>
          <p:cNvCxnSpPr>
            <a:cxnSpLocks/>
          </p:cNvCxnSpPr>
          <p:nvPr/>
        </p:nvCxnSpPr>
        <p:spPr>
          <a:xfrm>
            <a:off x="2441313" y="3807639"/>
            <a:ext cx="2413000" cy="9525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0" name="ZoneTexte 30">
            <a:extLst>
              <a:ext uri="{FF2B5EF4-FFF2-40B4-BE49-F238E27FC236}">
                <a16:creationId xmlns:a16="http://schemas.microsoft.com/office/drawing/2014/main" id="{15956D81-C4AA-07AC-EB37-C67CAF0ECBF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89063" y="3493314"/>
            <a:ext cx="24718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/>
              <a:t>f</a:t>
            </a:r>
          </a:p>
        </p:txBody>
      </p:sp>
      <p:grpSp>
        <p:nvGrpSpPr>
          <p:cNvPr id="81" name="Groupe 31">
            <a:extLst>
              <a:ext uri="{FF2B5EF4-FFF2-40B4-BE49-F238E27FC236}">
                <a16:creationId xmlns:a16="http://schemas.microsoft.com/office/drawing/2014/main" id="{0D1C6DD9-72BC-D995-9755-CC00DC0CE448}"/>
              </a:ext>
            </a:extLst>
          </p:cNvPr>
          <p:cNvGrpSpPr>
            <a:grpSpLocks/>
          </p:cNvGrpSpPr>
          <p:nvPr/>
        </p:nvGrpSpPr>
        <p:grpSpPr bwMode="auto">
          <a:xfrm>
            <a:off x="2404800" y="2642414"/>
            <a:ext cx="804863" cy="328612"/>
            <a:chOff x="474172" y="3084033"/>
            <a:chExt cx="803781" cy="327624"/>
          </a:xfrm>
        </p:grpSpPr>
        <p:grpSp>
          <p:nvGrpSpPr>
            <p:cNvPr id="104" name="Groupe 32">
              <a:extLst>
                <a:ext uri="{FF2B5EF4-FFF2-40B4-BE49-F238E27FC236}">
                  <a16:creationId xmlns:a16="http://schemas.microsoft.com/office/drawing/2014/main" id="{C9A3CCEC-57B4-8307-B8C0-0C84CF054F5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106" name="Groupe 34">
                <a:extLst>
                  <a:ext uri="{FF2B5EF4-FFF2-40B4-BE49-F238E27FC236}">
                    <a16:creationId xmlns:a16="http://schemas.microsoft.com/office/drawing/2014/main" id="{ADE27E6A-F653-4B4D-BBA0-625530A0627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113" name="Forme libre 112">
                  <a:extLst>
                    <a:ext uri="{FF2B5EF4-FFF2-40B4-BE49-F238E27FC236}">
                      <a16:creationId xmlns:a16="http://schemas.microsoft.com/office/drawing/2014/main" id="{7090ADA3-C92A-C692-3EFA-545F11AA83B9}"/>
                    </a:ext>
                  </a:extLst>
                </p:cNvPr>
                <p:cNvSpPr/>
                <p:nvPr/>
              </p:nvSpPr>
              <p:spPr>
                <a:xfrm>
                  <a:off x="6299515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4" name="Forme libre 113">
                  <a:extLst>
                    <a:ext uri="{FF2B5EF4-FFF2-40B4-BE49-F238E27FC236}">
                      <a16:creationId xmlns:a16="http://schemas.microsoft.com/office/drawing/2014/main" id="{D1E4C241-DBC8-0114-1047-944F3FE24D11}"/>
                    </a:ext>
                  </a:extLst>
                </p:cNvPr>
                <p:cNvSpPr/>
                <p:nvPr/>
              </p:nvSpPr>
              <p:spPr>
                <a:xfrm>
                  <a:off x="6862930" y="2060883"/>
                  <a:ext cx="577500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107" name="Groupe 35">
                <a:extLst>
                  <a:ext uri="{FF2B5EF4-FFF2-40B4-BE49-F238E27FC236}">
                    <a16:creationId xmlns:a16="http://schemas.microsoft.com/office/drawing/2014/main" id="{D3833FE4-2AA0-30D0-673D-ACFF2E774B1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11" name="Forme libre 110">
                  <a:extLst>
                    <a:ext uri="{FF2B5EF4-FFF2-40B4-BE49-F238E27FC236}">
                      <a16:creationId xmlns:a16="http://schemas.microsoft.com/office/drawing/2014/main" id="{4839EA82-6DEF-01A5-49CB-163A98264D5B}"/>
                    </a:ext>
                  </a:extLst>
                </p:cNvPr>
                <p:cNvSpPr/>
                <p:nvPr/>
              </p:nvSpPr>
              <p:spPr>
                <a:xfrm>
                  <a:off x="6303073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2" name="Forme libre 111">
                  <a:extLst>
                    <a:ext uri="{FF2B5EF4-FFF2-40B4-BE49-F238E27FC236}">
                      <a16:creationId xmlns:a16="http://schemas.microsoft.com/office/drawing/2014/main" id="{F1612622-E5E4-90D5-2F45-879B48811870}"/>
                    </a:ext>
                  </a:extLst>
                </p:cNvPr>
                <p:cNvSpPr/>
                <p:nvPr/>
              </p:nvSpPr>
              <p:spPr>
                <a:xfrm>
                  <a:off x="6852401" y="2017604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108" name="Groupe 36">
                <a:extLst>
                  <a:ext uri="{FF2B5EF4-FFF2-40B4-BE49-F238E27FC236}">
                    <a16:creationId xmlns:a16="http://schemas.microsoft.com/office/drawing/2014/main" id="{DF102B6C-B603-4C63-2BDE-0AD66C820B4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09" name="Forme libre 108">
                  <a:extLst>
                    <a:ext uri="{FF2B5EF4-FFF2-40B4-BE49-F238E27FC236}">
                      <a16:creationId xmlns:a16="http://schemas.microsoft.com/office/drawing/2014/main" id="{FC362332-A852-EEEC-D387-1C8753DD00C0}"/>
                    </a:ext>
                  </a:extLst>
                </p:cNvPr>
                <p:cNvSpPr/>
                <p:nvPr/>
              </p:nvSpPr>
              <p:spPr>
                <a:xfrm>
                  <a:off x="6303707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10" name="Forme libre 109">
                  <a:extLst>
                    <a:ext uri="{FF2B5EF4-FFF2-40B4-BE49-F238E27FC236}">
                      <a16:creationId xmlns:a16="http://schemas.microsoft.com/office/drawing/2014/main" id="{D96218B4-FF91-F703-18FC-68BCF6B674CA}"/>
                    </a:ext>
                  </a:extLst>
                </p:cNvPr>
                <p:cNvSpPr/>
                <p:nvPr/>
              </p:nvSpPr>
              <p:spPr>
                <a:xfrm>
                  <a:off x="6853036" y="2017596"/>
                  <a:ext cx="577499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</p:grpSp>
        <p:sp>
          <p:nvSpPr>
            <p:cNvPr id="105" name="Chevron 104">
              <a:extLst>
                <a:ext uri="{FF2B5EF4-FFF2-40B4-BE49-F238E27FC236}">
                  <a16:creationId xmlns:a16="http://schemas.microsoft.com/office/drawing/2014/main" id="{D0CBE3B4-4CDE-0D10-1F15-26121ABB9A80}"/>
                </a:ext>
              </a:extLst>
            </p:cNvPr>
            <p:cNvSpPr/>
            <p:nvPr/>
          </p:nvSpPr>
          <p:spPr>
            <a:xfrm rot="10800000">
              <a:off x="474172" y="3084033"/>
              <a:ext cx="185488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>
                <a:solidFill>
                  <a:schemeClr val="tx1"/>
                </a:solidFill>
              </a:endParaRPr>
            </a:p>
          </p:txBody>
        </p:sp>
      </p:grpSp>
      <p:sp>
        <p:nvSpPr>
          <p:cNvPr id="82" name="Rectangle 43">
            <a:extLst>
              <a:ext uri="{FF2B5EF4-FFF2-40B4-BE49-F238E27FC236}">
                <a16:creationId xmlns:a16="http://schemas.microsoft.com/office/drawing/2014/main" id="{42BDD47A-1E0C-8535-21E8-F37B4A5681A2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20725" y="2994839"/>
            <a:ext cx="290464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00B050"/>
                </a:solidFill>
              </a:rPr>
              <a:t>P</a:t>
            </a:r>
            <a:endParaRPr lang="fr-FR" altLang="fr-FR" sz="1600"/>
          </a:p>
        </p:txBody>
      </p:sp>
      <p:cxnSp>
        <p:nvCxnSpPr>
          <p:cNvPr id="83" name="Connecteur droit avec flèche 82">
            <a:extLst>
              <a:ext uri="{FF2B5EF4-FFF2-40B4-BE49-F238E27FC236}">
                <a16:creationId xmlns:a16="http://schemas.microsoft.com/office/drawing/2014/main" id="{B971C33D-FC5C-38E0-B0B7-5EE8AAB25D4E}"/>
              </a:ext>
            </a:extLst>
          </p:cNvPr>
          <p:cNvCxnSpPr>
            <a:cxnSpLocks/>
          </p:cNvCxnSpPr>
          <p:nvPr/>
        </p:nvCxnSpPr>
        <p:spPr>
          <a:xfrm flipV="1">
            <a:off x="1210569" y="3828693"/>
            <a:ext cx="341312" cy="509588"/>
          </a:xfrm>
          <a:prstGeom prst="straightConnector1">
            <a:avLst/>
          </a:prstGeom>
          <a:ln>
            <a:solidFill>
              <a:srgbClr val="0000CC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Bouée 83">
            <a:extLst>
              <a:ext uri="{FF2B5EF4-FFF2-40B4-BE49-F238E27FC236}">
                <a16:creationId xmlns:a16="http://schemas.microsoft.com/office/drawing/2014/main" id="{B968F26C-4ACA-F1FA-C512-49128381E207}"/>
              </a:ext>
            </a:extLst>
          </p:cNvPr>
          <p:cNvSpPr/>
          <p:nvPr/>
        </p:nvSpPr>
        <p:spPr>
          <a:xfrm>
            <a:off x="4536816" y="2035210"/>
            <a:ext cx="935037" cy="1194245"/>
          </a:xfrm>
          <a:prstGeom prst="donut">
            <a:avLst/>
          </a:prstGeom>
          <a:solidFill>
            <a:schemeClr val="bg1">
              <a:lumMod val="7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>
              <a:solidFill>
                <a:schemeClr val="tx1"/>
              </a:solidFill>
            </a:endParaRPr>
          </a:p>
        </p:txBody>
      </p:sp>
      <p:sp>
        <p:nvSpPr>
          <p:cNvPr id="85" name="Flèche vers la gauche 84">
            <a:extLst>
              <a:ext uri="{FF2B5EF4-FFF2-40B4-BE49-F238E27FC236}">
                <a16:creationId xmlns:a16="http://schemas.microsoft.com/office/drawing/2014/main" id="{F1E0BFC1-662B-7C60-3EE8-EFFE2A9131BF}"/>
              </a:ext>
            </a:extLst>
          </p:cNvPr>
          <p:cNvSpPr/>
          <p:nvPr/>
        </p:nvSpPr>
        <p:spPr>
          <a:xfrm rot="10800000">
            <a:off x="4898763" y="2445564"/>
            <a:ext cx="687387" cy="220662"/>
          </a:xfrm>
          <a:prstGeom prst="leftArrow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fr-FR" sz="1800"/>
          </a:p>
        </p:txBody>
      </p:sp>
      <p:grpSp>
        <p:nvGrpSpPr>
          <p:cNvPr id="86" name="Groupe 60">
            <a:extLst>
              <a:ext uri="{FF2B5EF4-FFF2-40B4-BE49-F238E27FC236}">
                <a16:creationId xmlns:a16="http://schemas.microsoft.com/office/drawing/2014/main" id="{CF245F69-170F-C508-BED8-CF02D560A14D}"/>
              </a:ext>
            </a:extLst>
          </p:cNvPr>
          <p:cNvGrpSpPr>
            <a:grpSpLocks/>
          </p:cNvGrpSpPr>
          <p:nvPr/>
        </p:nvGrpSpPr>
        <p:grpSpPr bwMode="auto">
          <a:xfrm>
            <a:off x="5000363" y="2644001"/>
            <a:ext cx="803275" cy="328613"/>
            <a:chOff x="474172" y="3084033"/>
            <a:chExt cx="803781" cy="327624"/>
          </a:xfrm>
        </p:grpSpPr>
        <p:grpSp>
          <p:nvGrpSpPr>
            <p:cNvPr id="93" name="Groupe 61">
              <a:extLst>
                <a:ext uri="{FF2B5EF4-FFF2-40B4-BE49-F238E27FC236}">
                  <a16:creationId xmlns:a16="http://schemas.microsoft.com/office/drawing/2014/main" id="{70F00A9F-1E50-6499-3D69-7D2B9F8C386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22280" y="3174574"/>
              <a:ext cx="755673" cy="146541"/>
              <a:chOff x="6301946" y="2063572"/>
              <a:chExt cx="3356928" cy="1208894"/>
            </a:xfrm>
          </p:grpSpPr>
          <p:grpSp>
            <p:nvGrpSpPr>
              <p:cNvPr id="95" name="Groupe 63">
                <a:extLst>
                  <a:ext uri="{FF2B5EF4-FFF2-40B4-BE49-F238E27FC236}">
                    <a16:creationId xmlns:a16="http://schemas.microsoft.com/office/drawing/2014/main" id="{2EA884DA-2E73-2446-1AC1-2F06D65E7A8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301946" y="2063572"/>
                <a:ext cx="1140946" cy="1204777"/>
                <a:chOff x="6301946" y="2063572"/>
                <a:chExt cx="1140946" cy="1204777"/>
              </a:xfrm>
            </p:grpSpPr>
            <p:sp>
              <p:nvSpPr>
                <p:cNvPr id="102" name="Forme libre 101">
                  <a:extLst>
                    <a:ext uri="{FF2B5EF4-FFF2-40B4-BE49-F238E27FC236}">
                      <a16:creationId xmlns:a16="http://schemas.microsoft.com/office/drawing/2014/main" id="{743AFE55-CAB5-A842-6DAE-BD9F8D4D6279}"/>
                    </a:ext>
                  </a:extLst>
                </p:cNvPr>
                <p:cNvSpPr/>
                <p:nvPr/>
              </p:nvSpPr>
              <p:spPr>
                <a:xfrm>
                  <a:off x="6299932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03" name="Forme libre 102">
                  <a:extLst>
                    <a:ext uri="{FF2B5EF4-FFF2-40B4-BE49-F238E27FC236}">
                      <a16:creationId xmlns:a16="http://schemas.microsoft.com/office/drawing/2014/main" id="{6257E1B4-3C18-867E-842A-FC37DD0E8844}"/>
                    </a:ext>
                  </a:extLst>
                </p:cNvPr>
                <p:cNvSpPr/>
                <p:nvPr/>
              </p:nvSpPr>
              <p:spPr>
                <a:xfrm>
                  <a:off x="6864460" y="2060891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96" name="Groupe 64">
                <a:extLst>
                  <a:ext uri="{FF2B5EF4-FFF2-40B4-BE49-F238E27FC236}">
                    <a16:creationId xmlns:a16="http://schemas.microsoft.com/office/drawing/2014/main" id="{D6B986D5-FA14-DF7E-3F3B-3CB77385B6F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418174" y="2067688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100" name="Forme libre 99">
                  <a:extLst>
                    <a:ext uri="{FF2B5EF4-FFF2-40B4-BE49-F238E27FC236}">
                      <a16:creationId xmlns:a16="http://schemas.microsoft.com/office/drawing/2014/main" id="{11CE1652-EADE-2733-5D70-B9B52FC1FF01}"/>
                    </a:ext>
                  </a:extLst>
                </p:cNvPr>
                <p:cNvSpPr/>
                <p:nvPr/>
              </p:nvSpPr>
              <p:spPr>
                <a:xfrm>
                  <a:off x="6298648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101" name="Forme libre 100">
                  <a:extLst>
                    <a:ext uri="{FF2B5EF4-FFF2-40B4-BE49-F238E27FC236}">
                      <a16:creationId xmlns:a16="http://schemas.microsoft.com/office/drawing/2014/main" id="{BAFD418B-013A-143A-852E-3B63598876BD}"/>
                    </a:ext>
                  </a:extLst>
                </p:cNvPr>
                <p:cNvSpPr/>
                <p:nvPr/>
              </p:nvSpPr>
              <p:spPr>
                <a:xfrm>
                  <a:off x="6849062" y="2017604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  <p:grpSp>
            <p:nvGrpSpPr>
              <p:cNvPr id="97" name="Groupe 65">
                <a:extLst>
                  <a:ext uri="{FF2B5EF4-FFF2-40B4-BE49-F238E27FC236}">
                    <a16:creationId xmlns:a16="http://schemas.microsoft.com/office/drawing/2014/main" id="{2757A258-FE8D-9DD8-323A-F379E2F5BCA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530285" y="2067689"/>
                <a:ext cx="1128589" cy="1204777"/>
                <a:chOff x="6301946" y="2063572"/>
                <a:chExt cx="1128589" cy="1204777"/>
              </a:xfrm>
            </p:grpSpPr>
            <p:sp>
              <p:nvSpPr>
                <p:cNvPr id="98" name="Forme libre 97">
                  <a:extLst>
                    <a:ext uri="{FF2B5EF4-FFF2-40B4-BE49-F238E27FC236}">
                      <a16:creationId xmlns:a16="http://schemas.microsoft.com/office/drawing/2014/main" id="{A0516ADC-B846-58D7-6714-641D599CE1A1}"/>
                    </a:ext>
                  </a:extLst>
                </p:cNvPr>
                <p:cNvSpPr/>
                <p:nvPr/>
              </p:nvSpPr>
              <p:spPr>
                <a:xfrm>
                  <a:off x="6301479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  <p:sp>
              <p:nvSpPr>
                <p:cNvPr id="99" name="Forme libre 98">
                  <a:extLst>
                    <a:ext uri="{FF2B5EF4-FFF2-40B4-BE49-F238E27FC236}">
                      <a16:creationId xmlns:a16="http://schemas.microsoft.com/office/drawing/2014/main" id="{88E13FC6-0D1C-BFD4-EFCA-9BD37FA5EB98}"/>
                    </a:ext>
                  </a:extLst>
                </p:cNvPr>
                <p:cNvSpPr/>
                <p:nvPr/>
              </p:nvSpPr>
              <p:spPr>
                <a:xfrm>
                  <a:off x="6851894" y="2017596"/>
                  <a:ext cx="578641" cy="1253451"/>
                </a:xfrm>
                <a:custGeom>
                  <a:avLst/>
                  <a:gdLst>
                    <a:gd name="connsiteX0" fmla="*/ 0 w 580768"/>
                    <a:gd name="connsiteY0" fmla="*/ 716698 h 1200661"/>
                    <a:gd name="connsiteX1" fmla="*/ 160638 w 580768"/>
                    <a:gd name="connsiteY1" fmla="*/ 6 h 1200661"/>
                    <a:gd name="connsiteX2" fmla="*/ 321276 w 580768"/>
                    <a:gd name="connsiteY2" fmla="*/ 704342 h 1200661"/>
                    <a:gd name="connsiteX3" fmla="*/ 469557 w 580768"/>
                    <a:gd name="connsiteY3" fmla="*/ 1198612 h 1200661"/>
                    <a:gd name="connsiteX4" fmla="*/ 580768 w 580768"/>
                    <a:gd name="connsiteY4" fmla="*/ 518990 h 1200661"/>
                    <a:gd name="connsiteX5" fmla="*/ 580768 w 580768"/>
                    <a:gd name="connsiteY5" fmla="*/ 518990 h 1200661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</a:cxnLst>
                  <a:rect l="l" t="t" r="r" b="b"/>
                  <a:pathLst>
                    <a:path w="580768" h="1200661">
                      <a:moveTo>
                        <a:pt x="0" y="716698"/>
                      </a:moveTo>
                      <a:cubicBezTo>
                        <a:pt x="53546" y="359381"/>
                        <a:pt x="107092" y="2065"/>
                        <a:pt x="160638" y="6"/>
                      </a:cubicBezTo>
                      <a:cubicBezTo>
                        <a:pt x="214184" y="-2053"/>
                        <a:pt x="269790" y="504574"/>
                        <a:pt x="321276" y="704342"/>
                      </a:cubicBezTo>
                      <a:cubicBezTo>
                        <a:pt x="372762" y="904110"/>
                        <a:pt x="426308" y="1229504"/>
                        <a:pt x="469557" y="1198612"/>
                      </a:cubicBezTo>
                      <a:cubicBezTo>
                        <a:pt x="512806" y="1167720"/>
                        <a:pt x="580768" y="518990"/>
                        <a:pt x="580768" y="518990"/>
                      </a:cubicBezTo>
                      <a:lnTo>
                        <a:pt x="580768" y="518990"/>
                      </a:lnTo>
                    </a:path>
                  </a:pathLst>
                </a:custGeom>
                <a:noFill/>
                <a:ln w="19050">
                  <a:solidFill>
                    <a:srgbClr val="00B050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anchor="ctr"/>
                <a:lstStyle/>
                <a:p>
                  <a:pPr algn="ctr" eaLnBrk="1" fontAlgn="auto" hangingPunct="1">
                    <a:spcBef>
                      <a:spcPts val="0"/>
                    </a:spcBef>
                    <a:spcAft>
                      <a:spcPts val="0"/>
                    </a:spcAft>
                    <a:defRPr/>
                  </a:pPr>
                  <a:endParaRPr lang="fr-FR" sz="1800"/>
                </a:p>
              </p:txBody>
            </p:sp>
          </p:grpSp>
        </p:grpSp>
        <p:sp>
          <p:nvSpPr>
            <p:cNvPr id="94" name="Chevron 93">
              <a:extLst>
                <a:ext uri="{FF2B5EF4-FFF2-40B4-BE49-F238E27FC236}">
                  <a16:creationId xmlns:a16="http://schemas.microsoft.com/office/drawing/2014/main" id="{3AB02EBF-184F-749B-9578-E1B6E93B42C9}"/>
                </a:ext>
              </a:extLst>
            </p:cNvPr>
            <p:cNvSpPr/>
            <p:nvPr/>
          </p:nvSpPr>
          <p:spPr>
            <a:xfrm rot="10800000">
              <a:off x="474172" y="3084033"/>
              <a:ext cx="184266" cy="327624"/>
            </a:xfrm>
            <a:prstGeom prst="chevron">
              <a:avLst/>
            </a:prstGeom>
            <a:solidFill>
              <a:srgbClr val="00B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fr-FR" sz="1800">
                <a:solidFill>
                  <a:schemeClr val="tx1"/>
                </a:solidFill>
              </a:endParaRPr>
            </a:p>
          </p:txBody>
        </p:sp>
      </p:grpSp>
      <p:sp>
        <p:nvSpPr>
          <p:cNvPr id="87" name="ZoneTexte 73">
            <a:extLst>
              <a:ext uri="{FF2B5EF4-FFF2-40B4-BE49-F238E27FC236}">
                <a16:creationId xmlns:a16="http://schemas.microsoft.com/office/drawing/2014/main" id="{E653F125-4A10-3FCF-65FB-CC6BC08637F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95263" y="2229664"/>
            <a:ext cx="349776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>
                <a:solidFill>
                  <a:srgbClr val="FF0000"/>
                </a:solidFill>
              </a:rPr>
              <a:t>e-</a:t>
            </a:r>
          </a:p>
        </p:txBody>
      </p:sp>
      <p:sp>
        <p:nvSpPr>
          <p:cNvPr id="92" name="ZoneTexte 7">
            <a:extLst>
              <a:ext uri="{FF2B5EF4-FFF2-40B4-BE49-F238E27FC236}">
                <a16:creationId xmlns:a16="http://schemas.microsoft.com/office/drawing/2014/main" id="{A932E1AB-8327-ADC6-5997-7354AF4D43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1024" y="2206810"/>
            <a:ext cx="602625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1600" dirty="0">
                <a:solidFill>
                  <a:srgbClr val="FF0000"/>
                </a:solidFill>
              </a:rPr>
              <a:t>e-</a:t>
            </a:r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2FAC6897-F204-BD11-21AF-60EEA0DCA9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: </a:t>
            </a:r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task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3.2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FE683B4-1B18-C9AB-8FAF-BB7E920488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15340133-300E-D9A6-ED49-A00EB4721C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52FBD15D-3FE9-5BC5-7006-6EC368FC57FD}"/>
              </a:ext>
            </a:extLst>
          </p:cNvPr>
          <p:cNvSpPr txBox="1"/>
          <p:nvPr/>
        </p:nvSpPr>
        <p:spPr>
          <a:xfrm>
            <a:off x="243281" y="659101"/>
            <a:ext cx="1040503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eaLnBrk="1" fontAlgn="auto" hangingPunct="1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b="1" dirty="0">
                <a:solidFill>
                  <a:srgbClr val="0432FF"/>
                </a:solidFill>
                <a:latin typeface="+mn-lt"/>
              </a:rPr>
              <a:t>Electrons production via photoemission : optical pumping of a photocathode by laser light</a:t>
            </a:r>
          </a:p>
        </p:txBody>
      </p:sp>
      <p:sp>
        <p:nvSpPr>
          <p:cNvPr id="123" name="ZoneTexte 122">
            <a:extLst>
              <a:ext uri="{FF2B5EF4-FFF2-40B4-BE49-F238E27FC236}">
                <a16:creationId xmlns:a16="http://schemas.microsoft.com/office/drawing/2014/main" id="{20EA5C9D-DB28-8FE6-5ADB-4F740C708E67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6932195" y="2576386"/>
            <a:ext cx="3716124" cy="1299366"/>
          </a:xfrm>
          <a:prstGeom prst="rect">
            <a:avLst/>
          </a:prstGeom>
          <a:blipFill>
            <a:blip r:embed="rId4"/>
            <a:stretch>
              <a:fillRect l="-2108" b="-7692"/>
            </a:stretch>
          </a:blipFill>
        </p:spPr>
        <p:txBody>
          <a:bodyPr/>
          <a:lstStyle/>
          <a:p>
            <a:pPr>
              <a:defRPr/>
            </a:pPr>
            <a:r>
              <a:rPr lang="fr-FR" sz="1767" dirty="0">
                <a:noFill/>
              </a:rPr>
              <a:t> </a:t>
            </a:r>
          </a:p>
        </p:txBody>
      </p:sp>
      <p:sp>
        <p:nvSpPr>
          <p:cNvPr id="124" name="ZoneTexte 21">
            <a:extLst>
              <a:ext uri="{FF2B5EF4-FFF2-40B4-BE49-F238E27FC236}">
                <a16:creationId xmlns:a16="http://schemas.microsoft.com/office/drawing/2014/main" id="{025D850A-EF60-89F2-4D4D-BD391668054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44911" y="2052091"/>
            <a:ext cx="3246658" cy="4187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fr-FR" altLang="fr-FR" sz="2121">
                <a:solidFill>
                  <a:srgbClr val="FF0000"/>
                </a:solidFill>
              </a:rPr>
              <a:t>Electron current (average) : </a:t>
            </a:r>
          </a:p>
        </p:txBody>
      </p:sp>
      <p:sp>
        <p:nvSpPr>
          <p:cNvPr id="125" name="Rectangle 124">
            <a:extLst>
              <a:ext uri="{FF2B5EF4-FFF2-40B4-BE49-F238E27FC236}">
                <a16:creationId xmlns:a16="http://schemas.microsoft.com/office/drawing/2014/main" id="{0DD4DB32-4700-BB19-BB8D-84DA61E41857}"/>
              </a:ext>
            </a:extLst>
          </p:cNvPr>
          <p:cNvSpPr/>
          <p:nvPr/>
        </p:nvSpPr>
        <p:spPr>
          <a:xfrm>
            <a:off x="6932117" y="1841692"/>
            <a:ext cx="3753516" cy="2129237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fr-FR" sz="1767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899E0283-4D59-ED9D-4EA7-023A9F63EB85}"/>
              </a:ext>
            </a:extLst>
          </p:cNvPr>
          <p:cNvSpPr txBox="1"/>
          <p:nvPr/>
        </p:nvSpPr>
        <p:spPr>
          <a:xfrm rot="20261123">
            <a:off x="-69" y="4199025"/>
            <a:ext cx="1524905" cy="40011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Gaël’s talk 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3D23FC03-5D02-BB09-B3FC-ED4D59AFC21B}"/>
              </a:ext>
            </a:extLst>
          </p:cNvPr>
          <p:cNvSpPr txBox="1"/>
          <p:nvPr/>
        </p:nvSpPr>
        <p:spPr>
          <a:xfrm rot="20261123">
            <a:off x="4149808" y="4239003"/>
            <a:ext cx="2180533" cy="40011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lang="en-US" b="1" dirty="0" err="1">
                <a:solidFill>
                  <a:srgbClr val="FF0000"/>
                </a:solidFill>
              </a:rPr>
              <a:t>Fatematuj’s</a:t>
            </a:r>
            <a:r>
              <a:rPr lang="en-US" b="1" dirty="0">
                <a:solidFill>
                  <a:srgbClr val="FF0000"/>
                </a:solidFill>
              </a:rPr>
              <a:t> talk </a:t>
            </a:r>
          </a:p>
        </p:txBody>
      </p:sp>
    </p:spTree>
    <p:extLst>
      <p:ext uri="{BB962C8B-B14F-4D97-AF65-F5344CB8AC3E}">
        <p14:creationId xmlns:p14="http://schemas.microsoft.com/office/powerpoint/2010/main" val="52940962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203AC92-D14F-667B-EF11-8C7419B006B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819A267D-2275-A323-B016-7302BF86DF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F664214-F6A9-5AB0-A1B0-38AFB4A774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4703E6EF-A44E-9429-E149-8AC8398483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: </a:t>
            </a:r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task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3.2</a:t>
            </a:r>
          </a:p>
        </p:txBody>
      </p:sp>
      <p:sp>
        <p:nvSpPr>
          <p:cNvPr id="2" name="Espace réservé du numéro de diapositive 3">
            <a:extLst>
              <a:ext uri="{FF2B5EF4-FFF2-40B4-BE49-F238E27FC236}">
                <a16:creationId xmlns:a16="http://schemas.microsoft.com/office/drawing/2014/main" id="{1A2FBBEF-147F-9DC6-BD6B-DFFB061A7C0D}"/>
              </a:ext>
            </a:extLst>
          </p:cNvPr>
          <p:cNvSpPr txBox="1">
            <a:spLocks/>
          </p:cNvSpPr>
          <p:nvPr/>
        </p:nvSpPr>
        <p:spPr>
          <a:xfrm>
            <a:off x="9922891" y="5792992"/>
            <a:ext cx="731048" cy="26649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r" defTabSz="1004888" rtl="0" fontAlgn="base">
              <a:spcBef>
                <a:spcPct val="0"/>
              </a:spcBef>
              <a:spcAft>
                <a:spcPct val="0"/>
              </a:spcAft>
              <a:defRPr sz="1200" kern="1200">
                <a:solidFill>
                  <a:schemeClr val="bg1"/>
                </a:solidFill>
                <a:latin typeface="Arial" charset="0"/>
                <a:ea typeface="+mn-ea"/>
                <a:cs typeface="Arial" charset="0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3" name="Espace réservé du texte 4">
            <a:extLst>
              <a:ext uri="{FF2B5EF4-FFF2-40B4-BE49-F238E27FC236}">
                <a16:creationId xmlns:a16="http://schemas.microsoft.com/office/drawing/2014/main" id="{2733B133-4FF5-B097-47EE-1E731082538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0751" y="1336959"/>
            <a:ext cx="10801199" cy="4249309"/>
          </a:xfrm>
        </p:spPr>
        <p:txBody>
          <a:bodyPr lIns="90000">
            <a:noAutofit/>
          </a:bodyPr>
          <a:lstStyle/>
          <a:p>
            <a:pPr marL="1085850" lvl="3" indent="-171450">
              <a:lnSpc>
                <a:spcPct val="110000"/>
              </a:lnSpc>
              <a:spcBef>
                <a:spcPts val="400"/>
              </a:spcBef>
            </a:pPr>
            <a:endParaRPr lang="fr-FR" sz="1400" b="1" dirty="0">
              <a:solidFill>
                <a:srgbClr val="0432FF"/>
              </a:solidFill>
            </a:endParaRPr>
          </a:p>
          <a:p>
            <a:pPr marL="285750" lvl="1" indent="-285750">
              <a:lnSpc>
                <a:spcPct val="110000"/>
              </a:lnSpc>
              <a:spcBef>
                <a:spcPts val="1000"/>
              </a:spcBef>
              <a:buFont typeface="Wingdings" pitchFamily="2" charset="2"/>
              <a:buChar char="Ø"/>
            </a:pPr>
            <a:endParaRPr lang="fr-FR" sz="1800" b="1" dirty="0">
              <a:solidFill>
                <a:srgbClr val="24314C"/>
              </a:solidFill>
            </a:endParaRPr>
          </a:p>
          <a:p>
            <a:pPr marL="457200" lvl="2" indent="0">
              <a:lnSpc>
                <a:spcPct val="110000"/>
              </a:lnSpc>
              <a:spcBef>
                <a:spcPts val="400"/>
              </a:spcBef>
              <a:buNone/>
            </a:pPr>
            <a:endParaRPr lang="fr-FR" sz="1600" b="1" dirty="0">
              <a:solidFill>
                <a:srgbClr val="0432FF"/>
              </a:solidFill>
            </a:endParaRPr>
          </a:p>
          <a:p>
            <a:pPr marL="457200" lvl="2" indent="0">
              <a:lnSpc>
                <a:spcPct val="110000"/>
              </a:lnSpc>
              <a:spcBef>
                <a:spcPts val="400"/>
              </a:spcBef>
              <a:buNone/>
            </a:pPr>
            <a:endParaRPr lang="fr-FR" sz="1600" b="1" dirty="0">
              <a:solidFill>
                <a:srgbClr val="0432FF"/>
              </a:solidFill>
            </a:endParaRPr>
          </a:p>
          <a:p>
            <a:pPr marL="628650" lvl="2" indent="-171450">
              <a:lnSpc>
                <a:spcPct val="110000"/>
              </a:lnSpc>
              <a:spcBef>
                <a:spcPts val="400"/>
              </a:spcBef>
            </a:pPr>
            <a:endParaRPr lang="fr-FR" sz="1600" b="1" dirty="0">
              <a:solidFill>
                <a:srgbClr val="0432FF"/>
              </a:solidFill>
            </a:endParaRPr>
          </a:p>
          <a:p>
            <a:pPr marL="628650" lvl="2" indent="-171450">
              <a:lnSpc>
                <a:spcPct val="110000"/>
              </a:lnSpc>
              <a:spcBef>
                <a:spcPts val="400"/>
              </a:spcBef>
            </a:pPr>
            <a:endParaRPr lang="fr-FR" sz="1600" b="1" dirty="0">
              <a:solidFill>
                <a:srgbClr val="0432FF"/>
              </a:solidFill>
            </a:endParaRPr>
          </a:p>
          <a:p>
            <a:pPr marL="628650" lvl="2" indent="-171450">
              <a:lnSpc>
                <a:spcPct val="110000"/>
              </a:lnSpc>
              <a:spcBef>
                <a:spcPts val="400"/>
              </a:spcBef>
            </a:pPr>
            <a:endParaRPr lang="fr-FR" sz="1600" b="1" dirty="0">
              <a:solidFill>
                <a:srgbClr val="0432FF"/>
              </a:solidFill>
            </a:endParaRPr>
          </a:p>
          <a:p>
            <a:pPr marL="628650" lvl="2" indent="-171450">
              <a:lnSpc>
                <a:spcPct val="110000"/>
              </a:lnSpc>
              <a:spcBef>
                <a:spcPts val="400"/>
              </a:spcBef>
            </a:pPr>
            <a:endParaRPr lang="fr-FR" sz="1600" b="1" dirty="0">
              <a:solidFill>
                <a:srgbClr val="0432FF"/>
              </a:solidFill>
            </a:endParaRPr>
          </a:p>
        </p:txBody>
      </p:sp>
      <p:pic>
        <p:nvPicPr>
          <p:cNvPr id="5" name="Picture 3">
            <a:extLst>
              <a:ext uri="{FF2B5EF4-FFF2-40B4-BE49-F238E27FC236}">
                <a16:creationId xmlns:a16="http://schemas.microsoft.com/office/drawing/2014/main" id="{4F5184D4-BFAA-47CD-EA08-820F985584E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634" t="11884" r="15070" b="13664"/>
          <a:stretch>
            <a:fillRect/>
          </a:stretch>
        </p:blipFill>
        <p:spPr bwMode="auto">
          <a:xfrm>
            <a:off x="81175" y="3340641"/>
            <a:ext cx="4522291" cy="27057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1" name="Groupe 42">
            <a:extLst>
              <a:ext uri="{FF2B5EF4-FFF2-40B4-BE49-F238E27FC236}">
                <a16:creationId xmlns:a16="http://schemas.microsoft.com/office/drawing/2014/main" id="{2C8EAFEE-F9D5-88F1-D19C-F6E3AE46EE59}"/>
              </a:ext>
            </a:extLst>
          </p:cNvPr>
          <p:cNvGrpSpPr>
            <a:grpSpLocks/>
          </p:cNvGrpSpPr>
          <p:nvPr/>
        </p:nvGrpSpPr>
        <p:grpSpPr bwMode="auto">
          <a:xfrm>
            <a:off x="4659928" y="2306688"/>
            <a:ext cx="3494599" cy="2527907"/>
            <a:chOff x="22750494" y="15810686"/>
            <a:chExt cx="5124419" cy="4290845"/>
          </a:xfrm>
        </p:grpSpPr>
        <p:pic>
          <p:nvPicPr>
            <p:cNvPr id="12" name="Image 40">
              <a:extLst>
                <a:ext uri="{FF2B5EF4-FFF2-40B4-BE49-F238E27FC236}">
                  <a16:creationId xmlns:a16="http://schemas.microsoft.com/office/drawing/2014/main" id="{D9F79D4F-D72B-B24F-F87E-A58A2704AAFD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750494" y="15810686"/>
              <a:ext cx="5124419" cy="42908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3" name="Image 41">
              <a:extLst>
                <a:ext uri="{FF2B5EF4-FFF2-40B4-BE49-F238E27FC236}">
                  <a16:creationId xmlns:a16="http://schemas.microsoft.com/office/drawing/2014/main" id="{90AC320C-3F12-1562-A8EA-64E7474493D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848733" y="18913965"/>
              <a:ext cx="400092" cy="4508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14" name="Picture 14" descr="DCgun_normal">
            <a:extLst>
              <a:ext uri="{FF2B5EF4-FFF2-40B4-BE49-F238E27FC236}">
                <a16:creationId xmlns:a16="http://schemas.microsoft.com/office/drawing/2014/main" id="{A35A2B0E-B732-9BA3-E85E-DC9DB7FE4A8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52001" y="894435"/>
            <a:ext cx="2776641" cy="17721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ZoneTexte 14">
            <a:extLst>
              <a:ext uri="{FF2B5EF4-FFF2-40B4-BE49-F238E27FC236}">
                <a16:creationId xmlns:a16="http://schemas.microsoft.com/office/drawing/2014/main" id="{38D5DBA2-94C3-A63E-AD7D-B86F3BE5383C}"/>
              </a:ext>
            </a:extLst>
          </p:cNvPr>
          <p:cNvSpPr txBox="1"/>
          <p:nvPr/>
        </p:nvSpPr>
        <p:spPr>
          <a:xfrm>
            <a:off x="8626286" y="2666630"/>
            <a:ext cx="2105738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000" i="1" dirty="0"/>
              <a:t>C. Hernandez-Garcia (</a:t>
            </a:r>
            <a:r>
              <a:rPr lang="fr-FR" sz="1000" i="1" dirty="0" err="1"/>
              <a:t>JLab</a:t>
            </a:r>
            <a:r>
              <a:rPr lang="fr-FR" sz="1000" i="1" dirty="0"/>
              <a:t>)</a:t>
            </a:r>
          </a:p>
        </p:txBody>
      </p:sp>
      <p:cxnSp>
        <p:nvCxnSpPr>
          <p:cNvPr id="16" name="Connecteur droit avec flèche 15">
            <a:extLst>
              <a:ext uri="{FF2B5EF4-FFF2-40B4-BE49-F238E27FC236}">
                <a16:creationId xmlns:a16="http://schemas.microsoft.com/office/drawing/2014/main" id="{B1A91D7D-59F0-886D-9E32-D0B4771B2067}"/>
              </a:ext>
            </a:extLst>
          </p:cNvPr>
          <p:cNvCxnSpPr>
            <a:cxnSpLocks/>
          </p:cNvCxnSpPr>
          <p:nvPr/>
        </p:nvCxnSpPr>
        <p:spPr>
          <a:xfrm flipH="1">
            <a:off x="2043089" y="3965848"/>
            <a:ext cx="3413729" cy="780316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Image 17">
            <a:extLst>
              <a:ext uri="{FF2B5EF4-FFF2-40B4-BE49-F238E27FC236}">
                <a16:creationId xmlns:a16="http://schemas.microsoft.com/office/drawing/2014/main" id="{111B7E92-9194-FD36-DC6F-29BE6955741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52"/>
          <a:stretch/>
        </p:blipFill>
        <p:spPr bwMode="auto">
          <a:xfrm>
            <a:off x="7103755" y="4383874"/>
            <a:ext cx="2942510" cy="144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8" name="Connecteur droit avec flèche 17">
            <a:extLst>
              <a:ext uri="{FF2B5EF4-FFF2-40B4-BE49-F238E27FC236}">
                <a16:creationId xmlns:a16="http://schemas.microsoft.com/office/drawing/2014/main" id="{44EF2386-4FCB-AE73-2835-639C0BDB7D17}"/>
              </a:ext>
            </a:extLst>
          </p:cNvPr>
          <p:cNvCxnSpPr>
            <a:cxnSpLocks/>
          </p:cNvCxnSpPr>
          <p:nvPr/>
        </p:nvCxnSpPr>
        <p:spPr>
          <a:xfrm flipH="1">
            <a:off x="6178475" y="2666630"/>
            <a:ext cx="2447811" cy="1155202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ZoneTexte 18">
            <a:extLst>
              <a:ext uri="{FF2B5EF4-FFF2-40B4-BE49-F238E27FC236}">
                <a16:creationId xmlns:a16="http://schemas.microsoft.com/office/drawing/2014/main" id="{CFDFC944-87A6-C544-9E5A-6EF94306E2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061742" y="5751711"/>
            <a:ext cx="3434097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4572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GB" altLang="fr-FR" sz="1400" dirty="0">
                <a:solidFill>
                  <a:srgbClr val="0432FF"/>
                </a:solidFill>
              </a:rPr>
              <a:t>CST calculations by Adrien </a:t>
            </a:r>
            <a:r>
              <a:rPr lang="en-GB" altLang="fr-FR" sz="1400" dirty="0" err="1">
                <a:solidFill>
                  <a:srgbClr val="0432FF"/>
                </a:solidFill>
              </a:rPr>
              <a:t>Plaçais</a:t>
            </a:r>
            <a:r>
              <a:rPr lang="en-GB" altLang="fr-FR" sz="1400" dirty="0">
                <a:solidFill>
                  <a:srgbClr val="0432FF"/>
                </a:solidFill>
              </a:rPr>
              <a:t> (LPSC)</a:t>
            </a:r>
            <a:endParaRPr lang="fr-FR" altLang="fr-FR" sz="14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ZoneTexte 19">
                <a:extLst>
                  <a:ext uri="{FF2B5EF4-FFF2-40B4-BE49-F238E27FC236}">
                    <a16:creationId xmlns:a16="http://schemas.microsoft.com/office/drawing/2014/main" id="{A0A2BA36-79A0-C338-AED4-99A48DD5910F}"/>
                  </a:ext>
                </a:extLst>
              </p:cNvPr>
              <p:cNvSpPr txBox="1"/>
              <p:nvPr/>
            </p:nvSpPr>
            <p:spPr>
              <a:xfrm>
                <a:off x="97213" y="710025"/>
                <a:ext cx="9721080" cy="19646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342900" lvl="1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r>
                  <a:rPr lang="fr-FR" dirty="0"/>
                  <a:t>Source d’électrons </a:t>
                </a:r>
              </a:p>
              <a:p>
                <a:pPr marL="846138" lvl="2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r>
                  <a:rPr lang="fr-FR" sz="1800" dirty="0" err="1"/>
                  <a:t>Photogun</a:t>
                </a:r>
                <a:r>
                  <a:rPr lang="fr-FR" sz="1800" dirty="0"/>
                  <a:t> pour produire le courant à injecter dans l’ERL</a:t>
                </a:r>
              </a:p>
              <a:p>
                <a:pPr marL="846138" lvl="2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endParaRPr lang="fr-FR" sz="1600" dirty="0"/>
              </a:p>
              <a:p>
                <a:pPr marL="342900" lvl="1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r>
                  <a:rPr lang="fr-FR" dirty="0"/>
                  <a:t>Challenges</a:t>
                </a:r>
              </a:p>
              <a:p>
                <a:pPr marL="846137" lvl="3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r>
                  <a:rPr lang="fr-FR" sz="1800" b="1" dirty="0">
                    <a:solidFill>
                      <a:srgbClr val="0432FF"/>
                    </a:solidFill>
                  </a:rPr>
                  <a:t>Courant élevé (500 </a:t>
                </a:r>
                <a:r>
                  <a:rPr lang="fr-FR" sz="1800" b="1" dirty="0" err="1">
                    <a:solidFill>
                      <a:srgbClr val="0432FF"/>
                    </a:solidFill>
                  </a:rPr>
                  <a:t>pC</a:t>
                </a:r>
                <a:r>
                  <a:rPr lang="fr-FR" sz="1800" b="1" dirty="0">
                    <a:solidFill>
                      <a:srgbClr val="0432FF"/>
                    </a:solidFill>
                  </a:rPr>
                  <a:t> par paquet, 40 MHz soit 20 mA) </a:t>
                </a:r>
              </a:p>
              <a:p>
                <a:pPr marL="844550" lvl="4" indent="-342900">
                  <a:lnSpc>
                    <a:spcPct val="110000"/>
                  </a:lnSpc>
                  <a:buFont typeface="Wingdings" pitchFamily="2" charset="2"/>
                  <a:buChar char="§"/>
                </a:pPr>
                <a:r>
                  <a:rPr lang="fr-FR" sz="1800" b="1" dirty="0">
                    <a:solidFill>
                      <a:srgbClr val="0432FF"/>
                    </a:solidFill>
                  </a:rPr>
                  <a:t>Durée de vie élevée (</a:t>
                </a:r>
                <a14:m>
                  <m:oMath xmlns:m="http://schemas.openxmlformats.org/officeDocument/2006/math">
                    <m:r>
                      <a:rPr lang="fr-FR" sz="1800" b="1" i="1" smtClean="0">
                        <a:solidFill>
                          <a:srgbClr val="0432FF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fr-FR" sz="1800" b="1" dirty="0">
                    <a:solidFill>
                      <a:srgbClr val="0432FF"/>
                    </a:solidFill>
                  </a:rPr>
                  <a:t>jours)</a:t>
                </a:r>
              </a:p>
            </p:txBody>
          </p:sp>
        </mc:Choice>
        <mc:Fallback xmlns="">
          <p:sp>
            <p:nvSpPr>
              <p:cNvPr id="20" name="ZoneTexte 19">
                <a:extLst>
                  <a:ext uri="{FF2B5EF4-FFF2-40B4-BE49-F238E27FC236}">
                    <a16:creationId xmlns:a16="http://schemas.microsoft.com/office/drawing/2014/main" id="{A0A2BA36-79A0-C338-AED4-99A48DD5910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213" y="710025"/>
                <a:ext cx="9721080" cy="1964640"/>
              </a:xfrm>
              <a:prstGeom prst="rect">
                <a:avLst/>
              </a:prstGeom>
              <a:blipFill>
                <a:blip r:embed="rId7"/>
                <a:stretch>
                  <a:fillRect l="-522" t="-641" b="-192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8326236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Requirements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ZoneTexte 2">
                <a:extLst>
                  <a:ext uri="{FF2B5EF4-FFF2-40B4-BE49-F238E27FC236}">
                    <a16:creationId xmlns:a16="http://schemas.microsoft.com/office/drawing/2014/main" id="{4D157655-8BEB-1391-E927-CDBE0C8AA656}"/>
                  </a:ext>
                </a:extLst>
              </p:cNvPr>
              <p:cNvSpPr txBox="1"/>
              <p:nvPr/>
            </p:nvSpPr>
            <p:spPr>
              <a:xfrm>
                <a:off x="57795" y="862905"/>
                <a:ext cx="12059693" cy="418576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fr-FR" sz="800" b="1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DC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photogun</a:t>
                </a: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specifications</a:t>
                </a:r>
                <a:endParaRPr lang="fr-FR" sz="1600" b="1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High DC voltage to </a:t>
                </a: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extract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high </a:t>
                </a: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bunch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charge</a:t>
                </a:r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350 kV</a:t>
                </a:r>
                <a:endParaRPr lang="fr-FR" sz="12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Multi-alkali antimonide photocathode (CsK</a:t>
                </a:r>
                <a:r>
                  <a:rPr lang="fr-FR" sz="1600" baseline="-250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2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Sb)  </a:t>
                </a:r>
              </a:p>
              <a:p>
                <a:pPr marL="1260363" lvl="2" indent="-285750">
                  <a:buFont typeface="Arial" panose="020B0604020202020204" pitchFamily="34" charset="0"/>
                  <a:buChar char="•"/>
                </a:pP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Well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suited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for high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current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: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typical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QE </a:t>
                </a:r>
                <a14:m>
                  <m:oMath xmlns:m="http://schemas.openxmlformats.org/officeDocument/2006/math">
                    <m:r>
                      <a:rPr lang="fr-FR" sz="1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 1% </m:t>
                    </m:r>
                  </m:oMath>
                </a14:m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(green light)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considering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degradation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endParaRPr lang="fr-FR" sz="12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Load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-lock configuration</a:t>
                </a:r>
              </a:p>
              <a:p>
                <a:pPr marL="1260363" lvl="2" indent="-285750">
                  <a:buFont typeface="Arial" panose="020B0604020202020204" pitchFamily="34" charset="0"/>
                  <a:buChar char="•"/>
                </a:pPr>
                <a:r>
                  <a:rPr lang="fr-FR" sz="1200" b="1" dirty="0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Photocathode </a:t>
                </a:r>
                <a:r>
                  <a:rPr lang="fr-FR" sz="1200" b="1" dirty="0" err="1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preparation</a:t>
                </a:r>
                <a:r>
                  <a:rPr lang="fr-FR" sz="1200" b="1" dirty="0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200" b="1" dirty="0" err="1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facility</a:t>
                </a:r>
                <a:r>
                  <a:rPr lang="fr-FR" sz="1200" b="1" dirty="0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(PPF) </a:t>
                </a:r>
                <a:r>
                  <a:rPr lang="fr-FR" sz="1200" b="1" dirty="0" err="1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connected</a:t>
                </a:r>
                <a:r>
                  <a:rPr lang="fr-FR" sz="1200" b="1" dirty="0">
                    <a:solidFill>
                      <a:srgbClr val="FF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to the gun </a:t>
                </a:r>
              </a:p>
              <a:p>
                <a:pPr marL="1260363" lvl="2" indent="-285750">
                  <a:buFont typeface="Arial" panose="020B0604020202020204" pitchFamily="34" charset="0"/>
                  <a:buChar char="•"/>
                </a:pP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Loading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of photocathodes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without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full gun </a:t>
                </a:r>
                <a:r>
                  <a:rPr lang="fr-FR" sz="12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bake</a:t>
                </a: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for fast exchange</a:t>
                </a:r>
                <a:endParaRPr lang="fr-FR" sz="12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Laser power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fr-FR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5 W (on the photocathode) of green light (500-550 nm)</a:t>
                </a:r>
                <a:endParaRPr lang="fr-FR" sz="12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Excellent vacuum </a:t>
                </a: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level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for good </a:t>
                </a: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operational</a:t>
                </a:r>
                <a:r>
                  <a:rPr lang="fr-FR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600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lifetime</a:t>
                </a:r>
                <a:endParaRPr lang="fr-FR" sz="16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1260363" lvl="2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fr-FR" sz="1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~ </m:t>
                    </m:r>
                  </m:oMath>
                </a14:m>
                <a:r>
                  <a:rPr lang="en-US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10</a:t>
                </a:r>
                <a:r>
                  <a:rPr lang="en-US" sz="1200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-11</a:t>
                </a:r>
                <a:r>
                  <a:rPr lang="en-US" sz="1200" dirty="0">
                    <a:latin typeface="Arial" panose="020B0604020202020204" pitchFamily="34" charset="0"/>
                    <a:cs typeface="Arial" panose="020B0604020202020204" pitchFamily="34" charset="0"/>
                  </a:rPr>
                  <a:t> mbar or better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Anode bias to limit QE degradation  </a:t>
                </a:r>
              </a:p>
              <a:p>
                <a:pPr marL="742950" lvl="2" indent="-285750">
                  <a:buFont typeface="Arial" panose="020B0604020202020204" pitchFamily="34" charset="0"/>
                  <a:buChar char="•"/>
                </a:pPr>
                <a:endParaRPr lang="en-US" sz="1600" dirty="0">
                  <a:solidFill>
                    <a:srgbClr val="0432FF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  <a:p>
                <a:pPr marL="285750" lvl="1" indent="-285750">
                  <a:buFont typeface="Arial" panose="020B0604020202020204" pitchFamily="34" charset="0"/>
                  <a:buChar char="•"/>
                </a:pP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Collaboration agreement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between</a:t>
                </a: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IN2P3 and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Research</a:t>
                </a: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Instruments (RI) for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photoinjector</a:t>
                </a: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R&amp;D </a:t>
                </a:r>
                <a:r>
                  <a:rPr lang="fr-FR" sz="1600" b="1" dirty="0" err="1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since</a:t>
                </a:r>
                <a:r>
                  <a:rPr lang="fr-FR" sz="1600" b="1" dirty="0">
                    <a:solidFill>
                      <a:srgbClr val="0432FF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 2023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Photogun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based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on the Cornell design*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Hardware of 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Lighthouse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project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** (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terminated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) 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transfered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to </a:t>
                </a:r>
                <a:r>
                  <a:rPr lang="fr-FR" sz="1600" dirty="0" err="1">
                    <a:latin typeface="Arial" panose="020B0604020202020204" pitchFamily="34" charset="0"/>
                    <a:cs typeface="Arial" panose="020B0604020202020204" pitchFamily="34" charset="0"/>
                  </a:rPr>
                  <a:t>IJCLab</a:t>
                </a:r>
                <a:r>
                  <a:rPr lang="fr-FR" sz="1600" dirty="0">
                    <a:latin typeface="Arial" panose="020B0604020202020204" pitchFamily="34" charset="0"/>
                    <a:cs typeface="Arial" panose="020B0604020202020204" pitchFamily="34" charset="0"/>
                  </a:rPr>
                  <a:t> for PERLE (gun, HV system and PPF)</a:t>
                </a:r>
              </a:p>
            </p:txBody>
          </p:sp>
        </mc:Choice>
        <mc:Fallback xmlns="">
          <p:sp>
            <p:nvSpPr>
              <p:cNvPr id="3" name="ZoneTexte 2">
                <a:extLst>
                  <a:ext uri="{FF2B5EF4-FFF2-40B4-BE49-F238E27FC236}">
                    <a16:creationId xmlns:a16="http://schemas.microsoft.com/office/drawing/2014/main" id="{4D157655-8BEB-1391-E927-CDBE0C8AA6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795" y="862905"/>
                <a:ext cx="12059693" cy="4185761"/>
              </a:xfrm>
              <a:prstGeom prst="rect">
                <a:avLst/>
              </a:prstGeom>
              <a:blipFill>
                <a:blip r:embed="rId2"/>
                <a:stretch>
                  <a:fillRect l="-21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B2963B9-9746-1540-4D02-1B505C4C1CF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AAA1CCAB-47DA-71FD-A742-9CCCC85CE6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DDC51C42-C13F-AF8B-C1BA-A87AFBF5CE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EFCBD085-7F1F-E7E5-4CD5-14E33203AE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Organization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 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02FB11EC-96D4-C6C7-4840-560F6BC7AE05}"/>
              </a:ext>
            </a:extLst>
          </p:cNvPr>
          <p:cNvSpPr txBox="1"/>
          <p:nvPr/>
        </p:nvSpPr>
        <p:spPr>
          <a:xfrm>
            <a:off x="57795" y="797638"/>
            <a:ext cx="10396727" cy="46474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IN2P3 Team : approx. 8-10 FTE (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IJCLab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+ LPSC)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DC gun, high voltage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 err="1">
                <a:latin typeface="Arial" panose="020B0604020202020204" pitchFamily="34" charset="0"/>
                <a:cs typeface="Arial" panose="020B0604020202020204" pitchFamily="34" charset="0"/>
              </a:rPr>
              <a:t>Mechanics</a:t>
            </a: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 : design and </a:t>
            </a:r>
            <a:r>
              <a:rPr lang="fr-FR" sz="1200" dirty="0" err="1">
                <a:latin typeface="Arial" panose="020B0604020202020204" pitchFamily="34" charset="0"/>
                <a:cs typeface="Arial" panose="020B0604020202020204" pitchFamily="34" charset="0"/>
              </a:rPr>
              <a:t>assembly</a:t>
            </a: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Laser system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Vacuum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Photocathodes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Diagnostics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Command control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 err="1">
                <a:latin typeface="Arial" panose="020B0604020202020204" pitchFamily="34" charset="0"/>
                <a:cs typeface="Arial" panose="020B0604020202020204" pitchFamily="34" charset="0"/>
              </a:rPr>
              <a:t>Safety</a:t>
            </a:r>
            <a:r>
              <a:rPr lang="fr-FR" sz="1200" dirty="0">
                <a:latin typeface="Arial" panose="020B0604020202020204" pitchFamily="34" charset="0"/>
                <a:cs typeface="Arial" panose="020B0604020202020204" pitchFamily="34" charset="0"/>
              </a:rPr>
              <a:t>   	</a:t>
            </a:r>
          </a:p>
          <a:p>
            <a:pPr marL="457200" lvl="2" indent="0"/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</a:p>
          <a:p>
            <a:pPr marL="457200" lvl="2" indent="0"/>
            <a:endParaRPr lang="fr-FR" sz="1400" b="1" dirty="0">
              <a:solidFill>
                <a:srgbClr val="0432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Weekly meetings (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Monday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morning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fr-FR" sz="1400" b="1" dirty="0">
              <a:solidFill>
                <a:srgbClr val="0432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Documents 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stored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on Atrium  </a:t>
            </a: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fr-FR" sz="1400" b="1" dirty="0">
              <a:solidFill>
                <a:srgbClr val="0432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Electronic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logbook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: 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Qalitel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conform</a:t>
            </a:r>
            <a:endParaRPr lang="fr-FR" sz="1400" b="1" dirty="0">
              <a:solidFill>
                <a:srgbClr val="0432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fr-FR" sz="1400" b="1" dirty="0">
              <a:solidFill>
                <a:srgbClr val="0432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lvl="1" indent="-28575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fr-FR" sz="1400" b="1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External</a:t>
            </a:r>
            <a:r>
              <a:rPr lang="fr-FR" sz="1400" b="1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collaborations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JLab</a:t>
            </a:r>
            <a:r>
              <a:rPr lang="fr-FR" sz="1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: Carlos Garcia-Hernandez (HV expert)</a:t>
            </a:r>
          </a:p>
          <a:p>
            <a:pPr marL="457200" lvl="2" indent="0"/>
            <a:r>
              <a:rPr lang="fr-FR" sz="1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fundings</a:t>
            </a:r>
            <a:r>
              <a:rPr lang="fr-FR" sz="1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for a </a:t>
            </a:r>
            <a:r>
              <a:rPr lang="fr-FR" sz="1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visit</a:t>
            </a:r>
            <a:r>
              <a:rPr lang="fr-FR" sz="1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at </a:t>
            </a:r>
            <a:r>
              <a:rPr lang="fr-FR" sz="1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IJCLab</a:t>
            </a:r>
            <a:r>
              <a:rPr lang="fr-FR" sz="1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for initial HV startup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STFC: Lee Jones (photocathode expert)</a:t>
            </a:r>
          </a:p>
          <a:p>
            <a:pPr marL="457200" lvl="2" indent="0"/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official agreement to </a:t>
            </a:r>
            <a:r>
              <a:rPr lang="fr-FR" sz="1200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collaborate</a:t>
            </a: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200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with</a:t>
            </a: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PERLE, </a:t>
            </a:r>
            <a:r>
              <a:rPr lang="fr-FR" sz="1200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fundings</a:t>
            </a: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to </a:t>
            </a:r>
            <a:r>
              <a:rPr lang="fr-FR" sz="1200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be</a:t>
            </a: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fr-FR" sz="1200" dirty="0" err="1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found</a:t>
            </a:r>
            <a:r>
              <a:rPr lang="fr-FR" sz="1200" dirty="0">
                <a:solidFill>
                  <a:srgbClr val="0432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</a:t>
            </a:r>
          </a:p>
          <a:p>
            <a:pPr marL="742950" lvl="2" indent="-285750">
              <a:buFont typeface="Arial" panose="020B0604020202020204" pitchFamily="34" charset="0"/>
              <a:buChar char="•"/>
            </a:pPr>
            <a:r>
              <a:rPr lang="fr-FR" sz="1200" i="1" dirty="0">
                <a:latin typeface="Arial" panose="020B0604020202020204" pitchFamily="34" charset="0"/>
                <a:cs typeface="Arial" panose="020B0604020202020204" pitchFamily="34" charset="0"/>
              </a:rPr>
              <a:t>INFN-LASA : Daniele </a:t>
            </a:r>
            <a:r>
              <a:rPr lang="fr-FR" sz="1200" i="1" dirty="0" err="1">
                <a:latin typeface="Arial" panose="020B0604020202020204" pitchFamily="34" charset="0"/>
                <a:cs typeface="Arial" panose="020B0604020202020204" pitchFamily="34" charset="0"/>
              </a:rPr>
              <a:t>Sertore</a:t>
            </a:r>
            <a:r>
              <a:rPr lang="fr-FR" sz="1200" i="1" dirty="0">
                <a:latin typeface="Arial" panose="020B0604020202020204" pitchFamily="34" charset="0"/>
                <a:cs typeface="Arial" panose="020B0604020202020204" pitchFamily="34" charset="0"/>
              </a:rPr>
              <a:t>, Laura Monaco, discussions on HV and photocathodes </a:t>
            </a:r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94998E38-8D64-029D-6C5C-A79FEA640D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99975" y="725488"/>
            <a:ext cx="6203922" cy="4248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3420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Update PPF :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pre-assembly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345827" y="882314"/>
            <a:ext cx="964907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/>
              <a:t>Initial </a:t>
            </a:r>
            <a:r>
              <a:rPr lang="fr-FR" dirty="0" err="1"/>
              <a:t>assembly</a:t>
            </a:r>
            <a:r>
              <a:rPr lang="fr-FR" dirty="0"/>
              <a:t> </a:t>
            </a:r>
            <a:r>
              <a:rPr lang="fr-FR" dirty="0" err="1"/>
              <a:t>disconnected</a:t>
            </a:r>
            <a:r>
              <a:rPr lang="fr-FR" dirty="0"/>
              <a:t> </a:t>
            </a:r>
            <a:r>
              <a:rPr lang="fr-FR" dirty="0" err="1"/>
              <a:t>from</a:t>
            </a:r>
            <a:r>
              <a:rPr lang="fr-FR" dirty="0"/>
              <a:t> the gun for restart and checks  </a:t>
            </a:r>
          </a:p>
          <a:p>
            <a:endParaRPr lang="fr-FR" dirty="0"/>
          </a:p>
        </p:txBody>
      </p:sp>
      <p:sp>
        <p:nvSpPr>
          <p:cNvPr id="10" name="Espace réservé de la date 9">
            <a:extLst>
              <a:ext uri="{FF2B5EF4-FFF2-40B4-BE49-F238E27FC236}">
                <a16:creationId xmlns:a16="http://schemas.microsoft.com/office/drawing/2014/main" id="{43A25894-E9D3-86F3-1297-2133778214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5" name="Slide Number Placeholder 28">
            <a:extLst>
              <a:ext uri="{FF2B5EF4-FFF2-40B4-BE49-F238E27FC236}">
                <a16:creationId xmlns:a16="http://schemas.microsoft.com/office/drawing/2014/main" id="{E7C90DF6-C07A-DB1E-5996-46EABA4FE765}"/>
              </a:ext>
            </a:extLst>
          </p:cNvPr>
          <p:cNvSpPr txBox="1">
            <a:spLocks/>
          </p:cNvSpPr>
          <p:nvPr/>
        </p:nvSpPr>
        <p:spPr>
          <a:xfrm>
            <a:off x="893445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r" defTabSz="1004888" rtl="0" fontAlgn="base">
              <a:spcBef>
                <a:spcPct val="0"/>
              </a:spcBef>
              <a:spcAft>
                <a:spcPct val="0"/>
              </a:spcAft>
              <a:defRPr sz="1200" kern="1200">
                <a:solidFill>
                  <a:schemeClr val="bg1"/>
                </a:solidFill>
                <a:latin typeface="Arial" charset="0"/>
                <a:ea typeface="+mn-ea"/>
                <a:cs typeface="Arial" charset="0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fld id="{BBAAB195-B577-5546-8349-9DDA93B6129E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A0BFFEF7-7C63-C966-5BDE-04AD5A9401E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5867" y="1401156"/>
            <a:ext cx="5677043" cy="2554669"/>
          </a:xfrm>
          <a:prstGeom prst="rect">
            <a:avLst/>
          </a:prstGeom>
        </p:spPr>
      </p:pic>
      <p:pic>
        <p:nvPicPr>
          <p:cNvPr id="12" name="Image 11">
            <a:extLst>
              <a:ext uri="{FF2B5EF4-FFF2-40B4-BE49-F238E27FC236}">
                <a16:creationId xmlns:a16="http://schemas.microsoft.com/office/drawing/2014/main" id="{309CE333-4851-D957-EE8A-34ABD3FD6D6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6114778" y="1880219"/>
            <a:ext cx="4148251" cy="3111188"/>
          </a:xfrm>
          <a:prstGeom prst="rect">
            <a:avLst/>
          </a:prstGeom>
        </p:spPr>
      </p:pic>
      <p:sp>
        <p:nvSpPr>
          <p:cNvPr id="13" name="ZoneTexte 12">
            <a:extLst>
              <a:ext uri="{FF2B5EF4-FFF2-40B4-BE49-F238E27FC236}">
                <a16:creationId xmlns:a16="http://schemas.microsoft.com/office/drawing/2014/main" id="{0521FDD7-38FB-0869-DC98-9980A5B97FB2}"/>
              </a:ext>
            </a:extLst>
          </p:cNvPr>
          <p:cNvSpPr txBox="1"/>
          <p:nvPr/>
        </p:nvSpPr>
        <p:spPr>
          <a:xfrm>
            <a:off x="4640143" y="3955825"/>
            <a:ext cx="189837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800" b="1" dirty="0" err="1">
                <a:solidFill>
                  <a:srgbClr val="0432FF"/>
                </a:solidFill>
                <a:latin typeface="+mn-lt"/>
              </a:rPr>
              <a:t>December</a:t>
            </a:r>
            <a:r>
              <a:rPr lang="fr-FR" sz="1800" b="1" dirty="0">
                <a:solidFill>
                  <a:srgbClr val="0432FF"/>
                </a:solidFill>
                <a:latin typeface="+mn-lt"/>
              </a:rPr>
              <a:t> 2024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0964878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B82B1CC-8126-4296-3A01-D394811504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DD2D1B2-D9A7-3D1F-47DF-4BB27144CF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Review- 1-2024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15BE6609-2EF4-4B98-616D-5CB5C78576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248437FD-7BD2-A7B3-717A-3DAB662315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Update PPF :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pre-assembly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B5E27C7D-98DA-1025-C9C3-49A81DB2EA12}"/>
              </a:ext>
            </a:extLst>
          </p:cNvPr>
          <p:cNvSpPr txBox="1"/>
          <p:nvPr/>
        </p:nvSpPr>
        <p:spPr>
          <a:xfrm>
            <a:off x="201812" y="882313"/>
            <a:ext cx="96490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 err="1"/>
              <a:t>After</a:t>
            </a:r>
            <a:r>
              <a:rPr lang="fr-FR" dirty="0"/>
              <a:t> PPF </a:t>
            </a:r>
            <a:r>
              <a:rPr lang="fr-FR" dirty="0" err="1"/>
              <a:t>assembly</a:t>
            </a:r>
            <a:r>
              <a:rPr lang="fr-FR" dirty="0"/>
              <a:t>, </a:t>
            </a:r>
            <a:r>
              <a:rPr lang="fr-FR" dirty="0" err="1"/>
              <a:t>leak</a:t>
            </a:r>
            <a:r>
              <a:rPr lang="fr-FR" dirty="0"/>
              <a:t> on the MBE </a:t>
            </a:r>
            <a:r>
              <a:rPr lang="fr-FR" dirty="0" err="1"/>
              <a:t>detected</a:t>
            </a:r>
            <a:r>
              <a:rPr lang="fr-FR" dirty="0"/>
              <a:t> and </a:t>
            </a:r>
            <a:r>
              <a:rPr lang="fr-FR" dirty="0" err="1"/>
              <a:t>cured</a:t>
            </a:r>
            <a:r>
              <a:rPr lang="fr-FR" dirty="0"/>
              <a:t>  </a:t>
            </a:r>
          </a:p>
        </p:txBody>
      </p:sp>
      <p:sp>
        <p:nvSpPr>
          <p:cNvPr id="10" name="Espace réservé de la date 9">
            <a:extLst>
              <a:ext uri="{FF2B5EF4-FFF2-40B4-BE49-F238E27FC236}">
                <a16:creationId xmlns:a16="http://schemas.microsoft.com/office/drawing/2014/main" id="{20E98F23-0CC0-1EC7-A60F-C4B357EEFF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  <a:endParaRPr lang="fr-FR" dirty="0"/>
          </a:p>
        </p:txBody>
      </p:sp>
      <p:pic>
        <p:nvPicPr>
          <p:cNvPr id="2" name="Image 1">
            <a:extLst>
              <a:ext uri="{FF2B5EF4-FFF2-40B4-BE49-F238E27FC236}">
                <a16:creationId xmlns:a16="http://schemas.microsoft.com/office/drawing/2014/main" id="{341A0D23-6EBA-8AA7-C2EB-88947641AE5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82179" y="1282423"/>
            <a:ext cx="5347812" cy="2403173"/>
          </a:xfrm>
          <a:prstGeom prst="rect">
            <a:avLst/>
          </a:prstGeom>
        </p:spPr>
      </p:pic>
      <p:sp>
        <p:nvSpPr>
          <p:cNvPr id="3" name="ZoneTexte 2">
            <a:extLst>
              <a:ext uri="{FF2B5EF4-FFF2-40B4-BE49-F238E27FC236}">
                <a16:creationId xmlns:a16="http://schemas.microsoft.com/office/drawing/2014/main" id="{D33A1B6C-C4B6-0A7D-F36C-69EE821F3D06}"/>
              </a:ext>
            </a:extLst>
          </p:cNvPr>
          <p:cNvSpPr txBox="1"/>
          <p:nvPr/>
        </p:nvSpPr>
        <p:spPr>
          <a:xfrm>
            <a:off x="4696021" y="3372577"/>
            <a:ext cx="2312507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400" b="1" dirty="0" err="1">
                <a:solidFill>
                  <a:schemeClr val="bg1"/>
                </a:solidFill>
                <a:latin typeface="+mn-lt"/>
              </a:rPr>
              <a:t>January</a:t>
            </a:r>
            <a:r>
              <a:rPr lang="fr-FR" sz="1400" b="1" dirty="0">
                <a:solidFill>
                  <a:schemeClr val="bg1"/>
                </a:solidFill>
                <a:latin typeface="+mn-lt"/>
              </a:rPr>
              <a:t> 2025</a:t>
            </a:r>
            <a:endParaRPr lang="fr-FR" sz="1600" dirty="0">
              <a:solidFill>
                <a:schemeClr val="bg1"/>
              </a:solidFill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426C7E1B-6F81-D759-0449-5FFCFE1725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879371" y="1810642"/>
            <a:ext cx="4225749" cy="31693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127791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00E782-8ABE-CE01-FF8A-28D169ED5FA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CD0DFC81-4B83-44B3-3312-7ABA334C3B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D0C11C7A-E8EE-54C8-EFD8-820F057987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9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C01D6F63-C5E2-6A6E-B714-205F145DC5F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81192" y="227115"/>
            <a:ext cx="6048672" cy="277635"/>
          </a:xfrm>
        </p:spPr>
        <p:txBody>
          <a:bodyPr>
            <a:normAutofit fontScale="90000"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Update : gun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assembly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542E7DCE-73F1-8D11-F288-3736926E62D7}"/>
              </a:ext>
            </a:extLst>
          </p:cNvPr>
          <p:cNvSpPr txBox="1"/>
          <p:nvPr/>
        </p:nvSpPr>
        <p:spPr>
          <a:xfrm>
            <a:off x="129803" y="635803"/>
            <a:ext cx="9649072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dirty="0"/>
              <a:t>Gun </a:t>
            </a:r>
            <a:r>
              <a:rPr lang="fr-FR" sz="1800" dirty="0" err="1"/>
              <a:t>assembly</a:t>
            </a:r>
            <a:r>
              <a:rPr lang="fr-FR" sz="1800" dirty="0"/>
              <a:t> in mobile clean room </a:t>
            </a:r>
            <a:r>
              <a:rPr lang="fr-FR" sz="1800" dirty="0" err="1"/>
              <a:t>installed</a:t>
            </a:r>
            <a:r>
              <a:rPr lang="fr-FR" sz="1800" dirty="0"/>
              <a:t> in the igloo (</a:t>
            </a:r>
            <a:r>
              <a:rPr lang="fr-FR" sz="1800" dirty="0" err="1"/>
              <a:t>particle</a:t>
            </a:r>
            <a:r>
              <a:rPr lang="fr-FR" sz="1800" dirty="0"/>
              <a:t> count </a:t>
            </a:r>
            <a:r>
              <a:rPr lang="fr-FR" sz="1800" dirty="0" err="1"/>
              <a:t>satisfactory</a:t>
            </a:r>
            <a:r>
              <a:rPr lang="fr-FR" sz="1800" dirty="0"/>
              <a:t>)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/>
              <a:t>2 </a:t>
            </a:r>
            <a:r>
              <a:rPr lang="fr-FR" sz="1600" dirty="0" err="1"/>
              <a:t>ceramics</a:t>
            </a:r>
            <a:r>
              <a:rPr lang="fr-FR" sz="1600" dirty="0"/>
              <a:t> </a:t>
            </a:r>
            <a:r>
              <a:rPr lang="fr-FR" sz="1600" dirty="0" err="1"/>
              <a:t>assembled</a:t>
            </a:r>
            <a:r>
              <a:rPr lang="fr-FR" sz="1600" dirty="0"/>
              <a:t>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/>
              <a:t>Next : </a:t>
            </a:r>
            <a:r>
              <a:rPr lang="fr-FR" sz="1600" dirty="0" err="1"/>
              <a:t>stalk</a:t>
            </a:r>
            <a:r>
              <a:rPr lang="fr-FR" sz="1600" dirty="0"/>
              <a:t> </a:t>
            </a:r>
            <a:r>
              <a:rPr lang="fr-FR" sz="1600" dirty="0" err="1"/>
              <a:t>with</a:t>
            </a:r>
            <a:r>
              <a:rPr lang="fr-FR" sz="1600" dirty="0"/>
              <a:t> cathode   </a:t>
            </a:r>
          </a:p>
        </p:txBody>
      </p:sp>
      <p:pic>
        <p:nvPicPr>
          <p:cNvPr id="2050" name="Picture 2">
            <a:extLst>
              <a:ext uri="{FF2B5EF4-FFF2-40B4-BE49-F238E27FC236}">
                <a16:creationId xmlns:a16="http://schemas.microsoft.com/office/drawing/2014/main" id="{11B04E68-AAD7-D512-61B5-2A6CA040D6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9327" y="1504472"/>
            <a:ext cx="1679905" cy="37498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>
            <a:extLst>
              <a:ext uri="{FF2B5EF4-FFF2-40B4-BE49-F238E27FC236}">
                <a16:creationId xmlns:a16="http://schemas.microsoft.com/office/drawing/2014/main" id="{3D08E263-8306-46E4-3ED0-F50D6B22FC3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411" b="14816"/>
          <a:stretch/>
        </p:blipFill>
        <p:spPr bwMode="auto">
          <a:xfrm>
            <a:off x="3280341" y="1497576"/>
            <a:ext cx="1690712" cy="25413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6" name="Picture 8">
            <a:extLst>
              <a:ext uri="{FF2B5EF4-FFF2-40B4-BE49-F238E27FC236}">
                <a16:creationId xmlns:a16="http://schemas.microsoft.com/office/drawing/2014/main" id="{02736D76-D841-AE45-5950-1AA2956266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78899" y="1506860"/>
            <a:ext cx="1677765" cy="37450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8" name="Picture 10">
            <a:extLst>
              <a:ext uri="{FF2B5EF4-FFF2-40B4-BE49-F238E27FC236}">
                <a16:creationId xmlns:a16="http://schemas.microsoft.com/office/drawing/2014/main" id="{439D8A81-A0CB-FEA9-8A93-ACD69C5381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812" y="4109864"/>
            <a:ext cx="4274144" cy="19272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0" name="Picture 12">
            <a:extLst>
              <a:ext uri="{FF2B5EF4-FFF2-40B4-BE49-F238E27FC236}">
                <a16:creationId xmlns:a16="http://schemas.microsoft.com/office/drawing/2014/main" id="{6E0681F8-BD28-5F59-13F1-C702F23EE89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548" r="24389"/>
          <a:stretch/>
        </p:blipFill>
        <p:spPr bwMode="auto">
          <a:xfrm>
            <a:off x="201812" y="1497576"/>
            <a:ext cx="3006520" cy="25382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F47A5A58-0C5F-6C28-12EA-B8A54636347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5400000">
            <a:off x="7616443" y="2534362"/>
            <a:ext cx="3745049" cy="1685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157490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762F691-5A7C-2E33-7A8D-9AA476DB8A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18A8AB8A-2E51-DBF2-1E85-F5C6768B0E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31817"/>
            <a:ext cx="4896544" cy="322263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06094E5-75F4-7B91-01EA-7C7F28F23E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159407" y="5731817"/>
            <a:ext cx="2422525" cy="322263"/>
          </a:xfrm>
        </p:spPr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10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65AE76F-4124-BB92-F048-9C1F87BCD4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Update : laser room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preparation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4C303EBC-EDEB-DBDF-89EF-9741CF390A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24037" y="1051407"/>
            <a:ext cx="2016575" cy="4487511"/>
          </a:xfrm>
          <a:prstGeom prst="rect">
            <a:avLst/>
          </a:prstGeom>
        </p:spPr>
      </p:pic>
      <p:pic>
        <p:nvPicPr>
          <p:cNvPr id="5" name="Image 4">
            <a:extLst>
              <a:ext uri="{FF2B5EF4-FFF2-40B4-BE49-F238E27FC236}">
                <a16:creationId xmlns:a16="http://schemas.microsoft.com/office/drawing/2014/main" id="{74B17034-BB64-A1C1-B465-7D0FDCBCF01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55872" y="1028210"/>
            <a:ext cx="4903227" cy="2206452"/>
          </a:xfrm>
          <a:prstGeom prst="rect">
            <a:avLst/>
          </a:prstGeom>
        </p:spPr>
      </p:pic>
      <p:pic>
        <p:nvPicPr>
          <p:cNvPr id="12" name="Image 11">
            <a:extLst>
              <a:ext uri="{FF2B5EF4-FFF2-40B4-BE49-F238E27FC236}">
                <a16:creationId xmlns:a16="http://schemas.microsoft.com/office/drawing/2014/main" id="{C510AAA9-0D5F-5816-6FDD-0FE2F9A2866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55872" y="3332466"/>
            <a:ext cx="4903227" cy="2206452"/>
          </a:xfrm>
          <a:prstGeom prst="rect">
            <a:avLst/>
          </a:prstGeom>
        </p:spPr>
      </p:pic>
      <p:pic>
        <p:nvPicPr>
          <p:cNvPr id="13" name="Image 12">
            <a:extLst>
              <a:ext uri="{FF2B5EF4-FFF2-40B4-BE49-F238E27FC236}">
                <a16:creationId xmlns:a16="http://schemas.microsoft.com/office/drawing/2014/main" id="{AA0F60D7-F01D-23C3-7CE2-D0483BC58B9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3254" y="3213514"/>
            <a:ext cx="3110925" cy="2333194"/>
          </a:xfrm>
          <a:prstGeom prst="rect">
            <a:avLst/>
          </a:prstGeom>
        </p:spPr>
      </p:pic>
      <p:pic>
        <p:nvPicPr>
          <p:cNvPr id="14" name="Image 13">
            <a:extLst>
              <a:ext uri="{FF2B5EF4-FFF2-40B4-BE49-F238E27FC236}">
                <a16:creationId xmlns:a16="http://schemas.microsoft.com/office/drawing/2014/main" id="{10E5B090-8E4F-57A6-6497-19A966FEED1A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3254" y="1013520"/>
            <a:ext cx="3116327" cy="2150959"/>
          </a:xfrm>
          <a:prstGeom prst="rect">
            <a:avLst/>
          </a:prstGeom>
        </p:spPr>
      </p:pic>
      <p:sp>
        <p:nvSpPr>
          <p:cNvPr id="15" name="ZoneTexte 14">
            <a:extLst>
              <a:ext uri="{FF2B5EF4-FFF2-40B4-BE49-F238E27FC236}">
                <a16:creationId xmlns:a16="http://schemas.microsoft.com/office/drawing/2014/main" id="{044DDC91-3941-3DD1-B2EF-E8B336B939A9}"/>
              </a:ext>
            </a:extLst>
          </p:cNvPr>
          <p:cNvSpPr txBox="1"/>
          <p:nvPr/>
        </p:nvSpPr>
        <p:spPr>
          <a:xfrm>
            <a:off x="129803" y="635803"/>
            <a:ext cx="964907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dirty="0"/>
              <a:t>Next : </a:t>
            </a:r>
            <a:r>
              <a:rPr lang="fr-FR" sz="1800" dirty="0" err="1"/>
              <a:t>fire</a:t>
            </a:r>
            <a:r>
              <a:rPr lang="fr-FR" sz="1800" dirty="0"/>
              <a:t> </a:t>
            </a:r>
            <a:r>
              <a:rPr lang="fr-FR" sz="1800" dirty="0" err="1"/>
              <a:t>detection</a:t>
            </a:r>
            <a:r>
              <a:rPr lang="fr-FR" sz="1800" dirty="0"/>
              <a:t> to </a:t>
            </a:r>
            <a:r>
              <a:rPr lang="fr-FR" sz="1800" dirty="0" err="1"/>
              <a:t>be</a:t>
            </a:r>
            <a:r>
              <a:rPr lang="fr-FR" sz="1800" dirty="0"/>
              <a:t> </a:t>
            </a:r>
            <a:r>
              <a:rPr lang="fr-FR" sz="1800" dirty="0" err="1"/>
              <a:t>installed</a:t>
            </a:r>
            <a:r>
              <a:rPr lang="fr-FR" sz="1800" dirty="0"/>
              <a:t> </a:t>
            </a:r>
            <a:r>
              <a:rPr lang="fr-FR" sz="1800" dirty="0" err="1"/>
              <a:t>before</a:t>
            </a:r>
            <a:r>
              <a:rPr lang="fr-FR" sz="1800" dirty="0"/>
              <a:t> </a:t>
            </a:r>
            <a:r>
              <a:rPr lang="fr-FR" sz="1800" dirty="0" err="1"/>
              <a:t>cleaning</a:t>
            </a:r>
            <a:r>
              <a:rPr lang="fr-FR" sz="1800" dirty="0"/>
              <a:t> of the </a:t>
            </a:r>
            <a:r>
              <a:rPr lang="fr-FR" sz="1800" dirty="0" err="1"/>
              <a:t>optical</a:t>
            </a:r>
            <a:r>
              <a:rPr lang="fr-FR" sz="1800" dirty="0"/>
              <a:t> room (April)</a:t>
            </a:r>
          </a:p>
        </p:txBody>
      </p:sp>
    </p:spTree>
    <p:extLst>
      <p:ext uri="{BB962C8B-B14F-4D97-AF65-F5344CB8AC3E}">
        <p14:creationId xmlns:p14="http://schemas.microsoft.com/office/powerpoint/2010/main" val="447061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CDD4C0A-C31E-FEAF-5196-1D7A1EE7E2A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991BF67B-7555-4F60-8454-833FE6BB01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9239B2A7-2942-0829-D9B2-2DEAEAE4EE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11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BD92BD10-2416-8904-D608-B18387B201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pdate 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vacuum 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45A54511-F099-C153-7A0D-7354CFCE0917}"/>
              </a:ext>
            </a:extLst>
          </p:cNvPr>
          <p:cNvSpPr txBox="1"/>
          <p:nvPr/>
        </p:nvSpPr>
        <p:spPr>
          <a:xfrm>
            <a:off x="76228" y="783560"/>
            <a:ext cx="9649072" cy="24006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dirty="0"/>
              <a:t>MBE </a:t>
            </a:r>
            <a:r>
              <a:rPr lang="fr-FR" sz="1800" dirty="0" err="1"/>
              <a:t>chamber</a:t>
            </a:r>
            <a:r>
              <a:rPr lang="fr-FR" sz="1800" dirty="0"/>
              <a:t> vacuum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dirty="0"/>
              <a:t>P = 4,6.10</a:t>
            </a:r>
            <a:r>
              <a:rPr lang="fr-FR" sz="1400" baseline="30000" dirty="0"/>
              <a:t>-8 </a:t>
            </a:r>
            <a:r>
              <a:rPr lang="fr-FR" sz="1400" dirty="0"/>
              <a:t>mbar w/o </a:t>
            </a:r>
            <a:r>
              <a:rPr lang="fr-FR" sz="1400" dirty="0" err="1"/>
              <a:t>bake</a:t>
            </a:r>
            <a:endParaRPr lang="fr-FR" sz="1600" dirty="0"/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400" dirty="0"/>
              <a:t>RGA : no indication of </a:t>
            </a:r>
            <a:r>
              <a:rPr lang="fr-FR" sz="1400" dirty="0" err="1"/>
              <a:t>leak</a:t>
            </a:r>
            <a:r>
              <a:rPr lang="fr-FR" sz="1400" dirty="0"/>
              <a:t> 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endParaRPr lang="fr-FR" sz="16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dirty="0"/>
              <a:t>NEG activation </a:t>
            </a:r>
            <a:r>
              <a:rPr lang="fr-FR" sz="1800" dirty="0" err="1"/>
              <a:t>performed</a:t>
            </a:r>
            <a:endParaRPr lang="fr-FR" sz="1800" dirty="0"/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 err="1"/>
              <a:t>Ready</a:t>
            </a:r>
            <a:r>
              <a:rPr lang="fr-FR" sz="1600" dirty="0"/>
              <a:t> to </a:t>
            </a:r>
            <a:r>
              <a:rPr lang="fr-FR" sz="1600" dirty="0" err="1"/>
              <a:t>be</a:t>
            </a:r>
            <a:r>
              <a:rPr lang="fr-FR" sz="1600" dirty="0"/>
              <a:t> </a:t>
            </a:r>
            <a:r>
              <a:rPr lang="fr-FR" sz="1600" dirty="0" err="1"/>
              <a:t>installed</a:t>
            </a:r>
            <a:r>
              <a:rPr lang="fr-FR" sz="1600" dirty="0"/>
              <a:t> in the gun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fr-FR" sz="18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dirty="0" err="1"/>
              <a:t>Calculations</a:t>
            </a:r>
            <a:r>
              <a:rPr lang="fr-FR" sz="1800" dirty="0"/>
              <a:t> </a:t>
            </a:r>
            <a:r>
              <a:rPr lang="fr-FR" sz="1800" dirty="0" err="1"/>
              <a:t>performed</a:t>
            </a:r>
            <a:r>
              <a:rPr lang="fr-FR" sz="1800" dirty="0"/>
              <a:t>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 err="1"/>
              <a:t>Additional</a:t>
            </a:r>
            <a:r>
              <a:rPr lang="fr-FR" sz="1600" dirty="0"/>
              <a:t> </a:t>
            </a:r>
            <a:r>
              <a:rPr lang="fr-FR" sz="1600" dirty="0" err="1"/>
              <a:t>pumping</a:t>
            </a:r>
            <a:r>
              <a:rPr lang="fr-FR" sz="1600" dirty="0"/>
              <a:t> </a:t>
            </a:r>
            <a:r>
              <a:rPr lang="fr-FR" sz="1600" dirty="0" err="1"/>
              <a:t>added</a:t>
            </a:r>
            <a:r>
              <a:rPr lang="fr-FR" sz="1600" dirty="0"/>
              <a:t>  </a:t>
            </a:r>
          </a:p>
        </p:txBody>
      </p:sp>
      <p:graphicFrame>
        <p:nvGraphicFramePr>
          <p:cNvPr id="13" name="Graphique 12">
            <a:extLst>
              <a:ext uri="{FF2B5EF4-FFF2-40B4-BE49-F238E27FC236}">
                <a16:creationId xmlns:a16="http://schemas.microsoft.com/office/drawing/2014/main" id="{E23F2A58-0C94-8F8C-A9FA-E8CD5050634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142757163"/>
              </p:ext>
            </p:extLst>
          </p:nvPr>
        </p:nvGraphicFramePr>
        <p:xfrm>
          <a:off x="4378275" y="725488"/>
          <a:ext cx="6318272" cy="309634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69446873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6F54020-F564-0DD7-A064-91195C8FD91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32B3F2D-7C23-EAED-582A-F869EE3A97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351F0C1B-19F6-CACE-475F-28F70EF7AF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12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55D24377-03DC-8351-B35A-EC49770A87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pdate 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PPF :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residue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analyzis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C3913BA7-DD7E-FDED-DA99-93FFAD99B745}"/>
              </a:ext>
            </a:extLst>
          </p:cNvPr>
          <p:cNvSpPr txBox="1"/>
          <p:nvPr/>
        </p:nvSpPr>
        <p:spPr>
          <a:xfrm>
            <a:off x="201812" y="882313"/>
            <a:ext cx="964907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 err="1"/>
              <a:t>Metal</a:t>
            </a:r>
            <a:r>
              <a:rPr lang="fr-FR" dirty="0"/>
              <a:t> </a:t>
            </a:r>
            <a:r>
              <a:rPr lang="fr-FR" dirty="0" err="1"/>
              <a:t>residue</a:t>
            </a:r>
            <a:r>
              <a:rPr lang="fr-FR" dirty="0"/>
              <a:t> </a:t>
            </a:r>
            <a:r>
              <a:rPr lang="fr-FR" dirty="0" err="1"/>
              <a:t>from</a:t>
            </a:r>
            <a:r>
              <a:rPr lang="fr-FR" dirty="0"/>
              <a:t> </a:t>
            </a:r>
            <a:r>
              <a:rPr lang="fr-FR" dirty="0" err="1"/>
              <a:t>evaporator</a:t>
            </a:r>
            <a:r>
              <a:rPr lang="fr-FR" dirty="0"/>
              <a:t>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 err="1"/>
              <a:t>Analysis</a:t>
            </a:r>
            <a:r>
              <a:rPr lang="fr-FR" dirty="0"/>
              <a:t> by « Vide et Surface » (J. </a:t>
            </a:r>
            <a:r>
              <a:rPr lang="fr-FR" dirty="0" err="1"/>
              <a:t>Yemane</a:t>
            </a:r>
            <a:r>
              <a:rPr lang="fr-FR" dirty="0"/>
              <a:t>) </a:t>
            </a:r>
          </a:p>
        </p:txBody>
      </p:sp>
      <p:pic>
        <p:nvPicPr>
          <p:cNvPr id="2" name="Image 1">
            <a:extLst>
              <a:ext uri="{FF2B5EF4-FFF2-40B4-BE49-F238E27FC236}">
                <a16:creationId xmlns:a16="http://schemas.microsoft.com/office/drawing/2014/main" id="{509C1E18-BD71-3FCB-1F0D-985B4DE651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79717" y="2072052"/>
            <a:ext cx="2573892" cy="2613797"/>
          </a:xfrm>
          <a:prstGeom prst="rect">
            <a:avLst/>
          </a:prstGeom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963A5903-7CB5-7FA6-AC08-105C175D1FA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49344" y="2237656"/>
            <a:ext cx="4216941" cy="217805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ZoneTexte 4">
                <a:extLst>
                  <a:ext uri="{FF2B5EF4-FFF2-40B4-BE49-F238E27FC236}">
                    <a16:creationId xmlns:a16="http://schemas.microsoft.com/office/drawing/2014/main" id="{A1C37030-5820-CBE2-8CC2-7B2A33F8D2B5}"/>
                  </a:ext>
                </a:extLst>
              </p:cNvPr>
              <p:cNvSpPr txBox="1"/>
              <p:nvPr/>
            </p:nvSpPr>
            <p:spPr>
              <a:xfrm>
                <a:off x="2074019" y="5154876"/>
                <a:ext cx="5385288" cy="33855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algn="ctr"/>
                <a:r>
                  <a:rPr lang="fr-FR" sz="1600" dirty="0">
                    <a:sym typeface="Wingdings" panose="05000000000000000000" pitchFamily="2" charset="2"/>
                  </a:rPr>
                  <a:t> Il s’agit bien d’antimoine sous sa forme oxyde </a:t>
                </a:r>
                <a14:m>
                  <m:oMath xmlns:m="http://schemas.openxmlformats.org/officeDocument/2006/math">
                    <m:r>
                      <a:rPr lang="fr-FR" sz="1600" b="0" i="1" smtClean="0">
                        <a:latin typeface="Cambria Math" panose="02040503050406030204" pitchFamily="18" charset="0"/>
                        <a:sym typeface="Wingdings" panose="05000000000000000000" pitchFamily="2" charset="2"/>
                      </a:rPr>
                      <m:t>𝑆</m:t>
                    </m:r>
                    <m:sSub>
                      <m:sSubPr>
                        <m:ctrlP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</m:ctrlPr>
                      </m:sSubPr>
                      <m:e>
                        <m: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  <m:t>𝑏</m:t>
                        </m:r>
                      </m:e>
                      <m:sub>
                        <m: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  <m:t>2</m:t>
                        </m:r>
                      </m:sub>
                    </m:sSub>
                    <m:sSub>
                      <m:sSubPr>
                        <m:ctrlP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</m:ctrlPr>
                      </m:sSubPr>
                      <m:e>
                        <m: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  <m:t>𝑂</m:t>
                        </m:r>
                      </m:e>
                      <m:sub>
                        <m:r>
                          <a:rPr lang="fr-FR" sz="1600" b="0" i="1" smtClean="0">
                            <a:latin typeface="Cambria Math" panose="02040503050406030204" pitchFamily="18" charset="0"/>
                            <a:sym typeface="Wingdings" panose="05000000000000000000" pitchFamily="2" charset="2"/>
                          </a:rPr>
                          <m:t>5</m:t>
                        </m:r>
                      </m:sub>
                    </m:sSub>
                  </m:oMath>
                </a14:m>
                <a:endParaRPr lang="fr-FR" sz="1600" dirty="0"/>
              </a:p>
            </p:txBody>
          </p:sp>
        </mc:Choice>
        <mc:Fallback xmlns="">
          <p:sp>
            <p:nvSpPr>
              <p:cNvPr id="5" name="ZoneTexte 4">
                <a:extLst>
                  <a:ext uri="{FF2B5EF4-FFF2-40B4-BE49-F238E27FC236}">
                    <a16:creationId xmlns:a16="http://schemas.microsoft.com/office/drawing/2014/main" id="{A1C37030-5820-CBE2-8CC2-7B2A33F8D2B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74019" y="5154876"/>
                <a:ext cx="5385288" cy="338554"/>
              </a:xfrm>
              <a:prstGeom prst="rect">
                <a:avLst/>
              </a:prstGeom>
              <a:blipFill>
                <a:blip r:embed="rId4"/>
                <a:stretch>
                  <a:fillRect t="-7407" b="-2592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2" name="Image 11">
            <a:extLst>
              <a:ext uri="{FF2B5EF4-FFF2-40B4-BE49-F238E27FC236}">
                <a16:creationId xmlns:a16="http://schemas.microsoft.com/office/drawing/2014/main" id="{C449AB38-A061-520C-A7C2-5528D696E6A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173140" y="2200641"/>
            <a:ext cx="3159972" cy="23699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008827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79DE3AC-516C-494D-D43D-A838B7ED43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F3BDB619-7CF2-5691-89C3-88630D81A3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517EE08F-4D8E-3D13-A11F-3FA76C743F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13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3A365C54-DAB6-F558-8CE6-375FC837B0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U</a:t>
            </a:r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pdate diagnostics : 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BPM et Faraday cup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D8049E24-99DC-0939-4D96-DD07C6ACCF19}"/>
              </a:ext>
            </a:extLst>
          </p:cNvPr>
          <p:cNvSpPr txBox="1"/>
          <p:nvPr/>
        </p:nvSpPr>
        <p:spPr>
          <a:xfrm>
            <a:off x="184564" y="808067"/>
            <a:ext cx="10570963" cy="14157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b="1" dirty="0"/>
              <a:t>1st BPM </a:t>
            </a:r>
            <a:r>
              <a:rPr lang="fr-FR" b="1" dirty="0" err="1"/>
              <a:t>removed</a:t>
            </a:r>
            <a:r>
              <a:rPr lang="fr-FR" b="1" dirty="0"/>
              <a:t> </a:t>
            </a:r>
            <a:r>
              <a:rPr lang="fr-FR" b="1" dirty="0" err="1"/>
              <a:t>from</a:t>
            </a:r>
            <a:r>
              <a:rPr lang="fr-FR" b="1" dirty="0"/>
              <a:t> </a:t>
            </a:r>
            <a:r>
              <a:rPr lang="fr-FR" b="1" dirty="0" err="1"/>
              <a:t>beam</a:t>
            </a:r>
            <a:r>
              <a:rPr lang="fr-FR" b="1" dirty="0"/>
              <a:t> line for test 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 err="1"/>
              <a:t>Measurement</a:t>
            </a:r>
            <a:r>
              <a:rPr lang="fr-FR" sz="1600" dirty="0"/>
              <a:t> of the capacitance </a:t>
            </a:r>
            <a:r>
              <a:rPr lang="fr-FR" sz="1600" dirty="0" err="1"/>
              <a:t>performed</a:t>
            </a:r>
            <a:endParaRPr lang="fr-FR" sz="1600" dirty="0"/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 err="1"/>
              <a:t>Electrical</a:t>
            </a:r>
            <a:r>
              <a:rPr lang="fr-FR" sz="1600" dirty="0"/>
              <a:t> center </a:t>
            </a:r>
            <a:r>
              <a:rPr lang="fr-FR" sz="1600" dirty="0" err="1"/>
              <a:t>still</a:t>
            </a:r>
            <a:r>
              <a:rPr lang="fr-FR" sz="1600" dirty="0"/>
              <a:t> to </a:t>
            </a:r>
            <a:r>
              <a:rPr lang="fr-FR" sz="1600" dirty="0" err="1"/>
              <a:t>be</a:t>
            </a:r>
            <a:r>
              <a:rPr lang="fr-FR" sz="1600" dirty="0"/>
              <a:t> </a:t>
            </a:r>
            <a:r>
              <a:rPr lang="fr-FR" sz="1600" dirty="0" err="1"/>
              <a:t>measured</a:t>
            </a:r>
            <a:r>
              <a:rPr lang="fr-FR" sz="1600" dirty="0"/>
              <a:t> (</a:t>
            </a:r>
            <a:r>
              <a:rPr lang="fr-FR" sz="1600" dirty="0" err="1"/>
              <a:t>expected</a:t>
            </a:r>
            <a:r>
              <a:rPr lang="fr-FR" sz="1600" dirty="0"/>
              <a:t> </a:t>
            </a:r>
            <a:r>
              <a:rPr lang="fr-FR" sz="1600" dirty="0" err="1"/>
              <a:t>from</a:t>
            </a:r>
            <a:r>
              <a:rPr lang="fr-FR" sz="1600" dirty="0"/>
              <a:t> capacitance </a:t>
            </a:r>
            <a:r>
              <a:rPr lang="fr-FR" sz="1600" dirty="0" err="1"/>
              <a:t>measurements</a:t>
            </a:r>
            <a:r>
              <a:rPr lang="fr-FR" sz="1600" dirty="0"/>
              <a:t> : -34µm, -7µm)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800" b="1" dirty="0"/>
              <a:t>Faraday cup : </a:t>
            </a:r>
            <a:r>
              <a:rPr lang="fr-FR" sz="1800" b="1" dirty="0" err="1"/>
              <a:t>ordered</a:t>
            </a:r>
            <a:r>
              <a:rPr lang="fr-FR" sz="1800" b="1" dirty="0"/>
              <a:t> 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600" dirty="0"/>
              <a:t>To </a:t>
            </a:r>
            <a:r>
              <a:rPr lang="fr-FR" sz="1600" dirty="0" err="1"/>
              <a:t>be</a:t>
            </a:r>
            <a:r>
              <a:rPr lang="fr-FR" sz="1600" dirty="0"/>
              <a:t> </a:t>
            </a:r>
            <a:r>
              <a:rPr lang="fr-FR" sz="1600" dirty="0" err="1"/>
              <a:t>delivered</a:t>
            </a:r>
            <a:r>
              <a:rPr lang="fr-FR" sz="1600" dirty="0"/>
              <a:t> by end </a:t>
            </a:r>
            <a:r>
              <a:rPr lang="fr-FR" sz="1600"/>
              <a:t>of the </a:t>
            </a:r>
            <a:r>
              <a:rPr lang="fr-FR" sz="1600" dirty="0" err="1"/>
              <a:t>year</a:t>
            </a:r>
            <a:endParaRPr lang="fr-FR" sz="1600" dirty="0"/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998EFE8C-C126-C0AE-99B2-6719214213E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1890" y="2309664"/>
            <a:ext cx="4235097" cy="31771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>
            <a:extLst>
              <a:ext uri="{FF2B5EF4-FFF2-40B4-BE49-F238E27FC236}">
                <a16:creationId xmlns:a16="http://schemas.microsoft.com/office/drawing/2014/main" id="{FB530CFD-5C4A-56C6-8E8F-F34BD5D0BA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4988899" y="2635461"/>
            <a:ext cx="3177155" cy="25143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6673072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14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 et principaux jalons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du WP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B6BF4F0C-BAC5-DC48-92A2-8BF462F9B3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6065" y="1048485"/>
            <a:ext cx="10361043" cy="4199323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E15F6F17-DEA4-5473-9430-716F020019B2}"/>
              </a:ext>
            </a:extLst>
          </p:cNvPr>
          <p:cNvSpPr txBox="1"/>
          <p:nvPr/>
        </p:nvSpPr>
        <p:spPr>
          <a:xfrm>
            <a:off x="5674419" y="5247808"/>
            <a:ext cx="122982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>
                <a:solidFill>
                  <a:srgbClr val="FF0000"/>
                </a:solidFill>
              </a:rPr>
              <a:t>Février 2026</a:t>
            </a:r>
          </a:p>
        </p:txBody>
      </p:sp>
    </p:spTree>
    <p:extLst>
      <p:ext uri="{BB962C8B-B14F-4D97-AF65-F5344CB8AC3E}">
        <p14:creationId xmlns:p14="http://schemas.microsoft.com/office/powerpoint/2010/main" val="337955316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15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68764" y="609031"/>
            <a:ext cx="10513168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lvl="1" indent="-342900">
              <a:buFont typeface="Wingdings" pitchFamily="2" charset="2"/>
              <a:buChar char="§"/>
            </a:pPr>
            <a:r>
              <a:rPr lang="fr-FR" sz="1600" dirty="0"/>
              <a:t>Pour remplir le 1</a:t>
            </a:r>
            <a:r>
              <a:rPr lang="fr-FR" sz="1600" baseline="30000" dirty="0"/>
              <a:t>er</a:t>
            </a:r>
            <a:r>
              <a:rPr lang="fr-FR" sz="1600" dirty="0"/>
              <a:t> jalon d’ERL4ALL phase démo : </a:t>
            </a:r>
            <a:r>
              <a:rPr lang="fr-FR" sz="1600" dirty="0" err="1"/>
              <a:t>what</a:t>
            </a:r>
            <a:r>
              <a:rPr lang="fr-FR" sz="1600" dirty="0"/>
              <a:t> </a:t>
            </a:r>
            <a:r>
              <a:rPr lang="fr-FR" sz="1600" dirty="0" err="1"/>
              <a:t>needs</a:t>
            </a:r>
            <a:r>
              <a:rPr lang="fr-FR" sz="1600" dirty="0"/>
              <a:t> to </a:t>
            </a:r>
            <a:r>
              <a:rPr lang="fr-FR" sz="1600" dirty="0" err="1"/>
              <a:t>be</a:t>
            </a:r>
            <a:r>
              <a:rPr lang="fr-FR" sz="1600" dirty="0"/>
              <a:t> </a:t>
            </a:r>
            <a:r>
              <a:rPr lang="fr-FR" sz="1600" dirty="0" err="1"/>
              <a:t>achieved</a:t>
            </a:r>
            <a:r>
              <a:rPr lang="fr-FR" sz="1600" dirty="0"/>
              <a:t> to </a:t>
            </a:r>
            <a:r>
              <a:rPr lang="fr-FR" sz="1600" dirty="0" err="1"/>
              <a:t>demonstrate</a:t>
            </a:r>
            <a:r>
              <a:rPr lang="fr-FR" sz="1600" dirty="0"/>
              <a:t> </a:t>
            </a:r>
            <a:r>
              <a:rPr lang="fr-FR" sz="1600" dirty="0" err="1"/>
              <a:t>electron</a:t>
            </a:r>
            <a:r>
              <a:rPr lang="fr-FR" sz="1600" dirty="0"/>
              <a:t> </a:t>
            </a:r>
            <a:r>
              <a:rPr lang="fr-FR" sz="1600" dirty="0" err="1"/>
              <a:t>beam</a:t>
            </a:r>
            <a:r>
              <a:rPr lang="fr-FR" sz="1600" dirty="0"/>
              <a:t> ?</a:t>
            </a:r>
          </a:p>
          <a:p>
            <a:pPr marL="800100" lvl="2" indent="-342900">
              <a:buAutoNum type="arabicPeriod"/>
            </a:pPr>
            <a:r>
              <a:rPr lang="fr-FR" sz="1200" dirty="0">
                <a:solidFill>
                  <a:srgbClr val="0000FF"/>
                </a:solidFill>
              </a:rPr>
              <a:t>High voltage on cathode (&gt;300 kV?)</a:t>
            </a:r>
          </a:p>
          <a:p>
            <a:pPr marL="800100" lvl="2" indent="-342900">
              <a:buAutoNum type="arabicPeriod"/>
            </a:pPr>
            <a:r>
              <a:rPr lang="fr-FR" sz="1200" dirty="0">
                <a:solidFill>
                  <a:srgbClr val="0000FF"/>
                </a:solidFill>
              </a:rPr>
              <a:t>Vacuum (&lt;10</a:t>
            </a:r>
            <a:r>
              <a:rPr lang="fr-FR" sz="1200" baseline="30000" dirty="0">
                <a:solidFill>
                  <a:srgbClr val="0000FF"/>
                </a:solidFill>
              </a:rPr>
              <a:t>-9</a:t>
            </a:r>
            <a:r>
              <a:rPr lang="fr-FR" sz="1200" dirty="0">
                <a:solidFill>
                  <a:srgbClr val="0000FF"/>
                </a:solidFill>
              </a:rPr>
              <a:t> mbar?)</a:t>
            </a:r>
          </a:p>
          <a:p>
            <a:pPr marL="800100" lvl="2" indent="-342900">
              <a:buAutoNum type="arabicPeriod"/>
            </a:pPr>
            <a:r>
              <a:rPr lang="fr-FR" sz="1200" dirty="0">
                <a:solidFill>
                  <a:srgbClr val="0000FF"/>
                </a:solidFill>
              </a:rPr>
              <a:t>Photocathode (</a:t>
            </a:r>
            <a:r>
              <a:rPr lang="fr-FR" sz="1200" dirty="0" err="1">
                <a:solidFill>
                  <a:srgbClr val="0000FF"/>
                </a:solidFill>
              </a:rPr>
              <a:t>some</a:t>
            </a:r>
            <a:r>
              <a:rPr lang="fr-FR" sz="1200" dirty="0">
                <a:solidFill>
                  <a:srgbClr val="0000FF"/>
                </a:solidFill>
              </a:rPr>
              <a:t> quantum </a:t>
            </a:r>
            <a:r>
              <a:rPr lang="fr-FR" sz="1200" dirty="0" err="1">
                <a:solidFill>
                  <a:srgbClr val="0000FF"/>
                </a:solidFill>
              </a:rPr>
              <a:t>efficiency</a:t>
            </a:r>
            <a:r>
              <a:rPr lang="fr-FR" sz="1200" dirty="0">
                <a:solidFill>
                  <a:srgbClr val="0000FF"/>
                </a:solidFill>
              </a:rPr>
              <a:t> : % ?) </a:t>
            </a:r>
          </a:p>
          <a:p>
            <a:pPr marL="800100" lvl="2" indent="-342900">
              <a:buAutoNum type="arabicPeriod"/>
            </a:pPr>
            <a:r>
              <a:rPr lang="fr-FR" sz="1200" dirty="0">
                <a:solidFill>
                  <a:srgbClr val="0000FF"/>
                </a:solidFill>
              </a:rPr>
              <a:t>Laser</a:t>
            </a:r>
          </a:p>
          <a:p>
            <a:pPr marL="800100" lvl="2" indent="-342900">
              <a:buAutoNum type="arabicPeriod"/>
            </a:pPr>
            <a:r>
              <a:rPr lang="fr-FR" sz="1200" dirty="0" err="1">
                <a:solidFill>
                  <a:srgbClr val="0000FF"/>
                </a:solidFill>
              </a:rPr>
              <a:t>Safety</a:t>
            </a:r>
            <a:r>
              <a:rPr lang="fr-FR" sz="1200" dirty="0">
                <a:solidFill>
                  <a:srgbClr val="0000FF"/>
                </a:solidFill>
              </a:rPr>
              <a:t> and </a:t>
            </a:r>
            <a:r>
              <a:rPr lang="fr-FR" sz="1200" dirty="0" err="1">
                <a:solidFill>
                  <a:srgbClr val="0000FF"/>
                </a:solidFill>
              </a:rPr>
              <a:t>controls</a:t>
            </a:r>
            <a:endParaRPr lang="fr-FR" sz="1200" dirty="0">
              <a:solidFill>
                <a:srgbClr val="0000FF"/>
              </a:solidFill>
            </a:endParaRPr>
          </a:p>
          <a:p>
            <a:pPr marL="800100" lvl="2" indent="-342900">
              <a:buAutoNum type="arabicPeriod"/>
            </a:pPr>
            <a:r>
              <a:rPr lang="fr-FR" sz="1200" dirty="0" err="1">
                <a:solidFill>
                  <a:srgbClr val="0000FF"/>
                </a:solidFill>
              </a:rPr>
              <a:t>Measurements</a:t>
            </a:r>
            <a:r>
              <a:rPr lang="fr-FR" sz="1200" dirty="0">
                <a:solidFill>
                  <a:srgbClr val="0000FF"/>
                </a:solidFill>
              </a:rPr>
              <a:t> (Faraday cup : </a:t>
            </a:r>
            <a:r>
              <a:rPr lang="fr-FR" sz="1200" dirty="0" err="1">
                <a:solidFill>
                  <a:srgbClr val="0000FF"/>
                </a:solidFill>
              </a:rPr>
              <a:t>purchased</a:t>
            </a:r>
            <a:r>
              <a:rPr lang="fr-FR" sz="1200" dirty="0">
                <a:solidFill>
                  <a:srgbClr val="0000FF"/>
                </a:solidFill>
              </a:rPr>
              <a:t>)</a:t>
            </a:r>
            <a:endParaRPr lang="fr-FR" sz="1600" dirty="0"/>
          </a:p>
          <a:p>
            <a:pPr marL="342900" indent="-342900">
              <a:buFont typeface="Wingdings" pitchFamily="2" charset="2"/>
              <a:buChar char="§"/>
            </a:pPr>
            <a:endParaRPr lang="fr-FR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600" dirty="0"/>
              <a:t>Points de vigilance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b="1" dirty="0">
                <a:solidFill>
                  <a:srgbClr val="FF0000"/>
                </a:solidFill>
              </a:rPr>
              <a:t>Photocathodes : nouveau sujet à développer à </a:t>
            </a:r>
            <a:r>
              <a:rPr lang="fr-FR" sz="1400" b="1" dirty="0" err="1">
                <a:solidFill>
                  <a:srgbClr val="FF0000"/>
                </a:solidFill>
              </a:rPr>
              <a:t>IJClab</a:t>
            </a:r>
            <a:endParaRPr lang="fr-FR" sz="1400" b="1" dirty="0">
              <a:solidFill>
                <a:srgbClr val="FF0000"/>
              </a:solidFill>
            </a:endParaRP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b="1" dirty="0">
                <a:solidFill>
                  <a:srgbClr val="FF0000"/>
                </a:solidFill>
              </a:rPr>
              <a:t>Câblage : RH non identifiée	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i="1" dirty="0"/>
              <a:t>Dossier ASN et </a:t>
            </a:r>
            <a:r>
              <a:rPr lang="fr-FR" sz="1400" i="1" dirty="0" err="1"/>
              <a:t>Personal</a:t>
            </a:r>
            <a:r>
              <a:rPr lang="fr-FR" sz="1400" i="1" dirty="0"/>
              <a:t> </a:t>
            </a:r>
            <a:r>
              <a:rPr lang="fr-FR" sz="1400" i="1" dirty="0" err="1"/>
              <a:t>Safety</a:t>
            </a:r>
            <a:r>
              <a:rPr lang="fr-FR" sz="1400" i="1" dirty="0"/>
              <a:t> System (PSS) : retour attendu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i="1" dirty="0"/>
              <a:t>Machine Protection System (MPS) : en cours par C. Joly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i="1" dirty="0"/>
              <a:t>Contrôle – commande : codes des automates de RI achetés, en cours par Olivier et Victor </a:t>
            </a:r>
            <a:r>
              <a:rPr lang="fr-FR" sz="1400" i="1" dirty="0" err="1"/>
              <a:t>Dalifard</a:t>
            </a:r>
            <a:endParaRPr lang="fr-FR" sz="1400" i="1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i="1" dirty="0" err="1"/>
              <a:t>Safety</a:t>
            </a:r>
            <a:r>
              <a:rPr lang="fr-FR" sz="1400" i="1" dirty="0"/>
              <a:t> : laser and </a:t>
            </a:r>
            <a:r>
              <a:rPr lang="fr-FR" sz="1400" i="1" dirty="0" err="1"/>
              <a:t>chemical</a:t>
            </a:r>
            <a:r>
              <a:rPr lang="fr-FR" sz="1400" i="1" dirty="0"/>
              <a:t> training </a:t>
            </a:r>
            <a:r>
              <a:rPr lang="fr-FR" sz="1400" i="1" dirty="0" err="1"/>
              <a:t>from</a:t>
            </a:r>
            <a:r>
              <a:rPr lang="fr-FR" sz="1400" i="1" dirty="0"/>
              <a:t> SPR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600" dirty="0"/>
              <a:t>To do </a:t>
            </a:r>
            <a:r>
              <a:rPr lang="fr-FR" sz="1600" dirty="0" err="1"/>
              <a:t>next</a:t>
            </a:r>
            <a:r>
              <a:rPr lang="fr-FR" sz="1600" dirty="0"/>
              <a:t> </a:t>
            </a:r>
            <a:r>
              <a:rPr lang="fr-FR" sz="1600" dirty="0" err="1"/>
              <a:t>regarding</a:t>
            </a:r>
            <a:r>
              <a:rPr lang="fr-FR" sz="1600" dirty="0"/>
              <a:t> the laser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Laser simulations and </a:t>
            </a:r>
            <a:r>
              <a:rPr lang="fr-FR" sz="1400" dirty="0" err="1"/>
              <a:t>optimization</a:t>
            </a:r>
            <a:r>
              <a:rPr lang="fr-FR" sz="1400" dirty="0"/>
              <a:t> for high </a:t>
            </a:r>
            <a:r>
              <a:rPr lang="fr-FR" sz="1400" dirty="0" err="1"/>
              <a:t>bunch</a:t>
            </a:r>
            <a:r>
              <a:rPr lang="fr-FR" sz="1400" dirty="0"/>
              <a:t> charge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Look </a:t>
            </a:r>
            <a:r>
              <a:rPr lang="fr-FR" sz="1400" dirty="0" err="1"/>
              <a:t>into</a:t>
            </a:r>
            <a:r>
              <a:rPr lang="fr-FR" sz="1400" dirty="0"/>
              <a:t> the laser </a:t>
            </a:r>
            <a:r>
              <a:rPr lang="fr-FR" sz="1400" dirty="0" err="1"/>
              <a:t>possibilities</a:t>
            </a:r>
            <a:r>
              <a:rPr lang="fr-FR" sz="1400" dirty="0"/>
              <a:t> in </a:t>
            </a:r>
            <a:r>
              <a:rPr lang="fr-FR" sz="1400" dirty="0" err="1"/>
              <a:t>terms</a:t>
            </a:r>
            <a:r>
              <a:rPr lang="fr-FR" sz="1400" dirty="0"/>
              <a:t> of </a:t>
            </a:r>
            <a:r>
              <a:rPr lang="fr-FR" sz="1400" dirty="0" err="1"/>
              <a:t>duty</a:t>
            </a:r>
            <a:r>
              <a:rPr lang="fr-FR" sz="1400" dirty="0"/>
              <a:t> cycle for diagnostics and tune mode </a:t>
            </a:r>
          </a:p>
          <a:p>
            <a:pPr marL="1347788" lvl="2" indent="-342900">
              <a:buFont typeface="Wingdings" pitchFamily="2" charset="2"/>
              <a:buChar char="§"/>
            </a:pPr>
            <a:r>
              <a:rPr lang="fr-FR" sz="1400" dirty="0"/>
              <a:t>Sync module to </a:t>
            </a:r>
            <a:r>
              <a:rPr lang="fr-FR" sz="1400" dirty="0" err="1"/>
              <a:t>be</a:t>
            </a:r>
            <a:r>
              <a:rPr lang="fr-FR" sz="1400" dirty="0"/>
              <a:t> </a:t>
            </a:r>
            <a:r>
              <a:rPr lang="fr-FR" sz="1400" dirty="0" err="1"/>
              <a:t>purchased</a:t>
            </a:r>
            <a:r>
              <a:rPr lang="fr-FR" sz="1400" dirty="0"/>
              <a:t> </a:t>
            </a:r>
          </a:p>
          <a:p>
            <a:pPr marL="1347788" lvl="2" indent="-342900">
              <a:buFont typeface="Wingdings" pitchFamily="2" charset="2"/>
              <a:buChar char="§"/>
            </a:pPr>
            <a:endParaRPr lang="fr-FR" sz="14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400" dirty="0" err="1"/>
              <a:t>Organization</a:t>
            </a:r>
            <a:r>
              <a:rPr lang="fr-FR" sz="1400" dirty="0"/>
              <a:t> of the </a:t>
            </a:r>
            <a:r>
              <a:rPr lang="fr-FR" sz="1400" dirty="0" err="1"/>
              <a:t>European</a:t>
            </a:r>
            <a:r>
              <a:rPr lang="fr-FR" sz="1400" dirty="0"/>
              <a:t> Workshop on Photocathodes for Accelerator Applications (EWPAA) in 2026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b="1" dirty="0">
                <a:solidFill>
                  <a:srgbClr val="FF0000"/>
                </a:solidFill>
              </a:rPr>
              <a:t>Need </a:t>
            </a:r>
            <a:r>
              <a:rPr lang="fr-FR" sz="1400" b="1" dirty="0" err="1">
                <a:solidFill>
                  <a:srgbClr val="FF0000"/>
                </a:solidFill>
              </a:rPr>
              <a:t>IJCLab</a:t>
            </a:r>
            <a:r>
              <a:rPr lang="fr-FR" sz="1400" b="1" dirty="0">
                <a:solidFill>
                  <a:srgbClr val="FF0000"/>
                </a:solidFill>
              </a:rPr>
              <a:t> contact to help </a:t>
            </a:r>
            <a:r>
              <a:rPr lang="fr-FR" sz="1400" b="1" dirty="0" err="1">
                <a:solidFill>
                  <a:srgbClr val="FF0000"/>
                </a:solidFill>
              </a:rPr>
              <a:t>with</a:t>
            </a:r>
            <a:r>
              <a:rPr lang="fr-FR" sz="1400" b="1" dirty="0">
                <a:solidFill>
                  <a:srgbClr val="FF0000"/>
                </a:solidFill>
              </a:rPr>
              <a:t> local </a:t>
            </a:r>
            <a:r>
              <a:rPr lang="fr-FR" sz="1400" b="1" dirty="0" err="1">
                <a:solidFill>
                  <a:srgbClr val="FF0000"/>
                </a:solidFill>
              </a:rPr>
              <a:t>organization</a:t>
            </a:r>
            <a:r>
              <a:rPr lang="fr-FR" sz="1400" b="1" dirty="0">
                <a:solidFill>
                  <a:srgbClr val="FF0000"/>
                </a:solidFill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36288039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0F6213-E343-0B5B-A25C-BD8E4D1784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C7E2F8BE-49D9-A2D8-C04B-F6FEA5EE33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- 2-2024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D1A69F85-6AC7-8604-465B-4EF47463FB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16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24573326-43FA-0944-1944-1D0A86DD5A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46227" y="2741712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BACK UP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00172475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5C820171-885E-B64C-AC68-BAC827BBBA84}"/>
              </a:ext>
            </a:extLst>
          </p:cNvPr>
          <p:cNvSpPr/>
          <p:nvPr/>
        </p:nvSpPr>
        <p:spPr>
          <a:xfrm>
            <a:off x="2593693" y="827569"/>
            <a:ext cx="5691991" cy="487564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fr-FR" sz="1767"/>
          </a:p>
        </p:txBody>
      </p:sp>
      <p:sp>
        <p:nvSpPr>
          <p:cNvPr id="3" name="Titre 5">
            <a:extLst>
              <a:ext uri="{FF2B5EF4-FFF2-40B4-BE49-F238E27FC236}">
                <a16:creationId xmlns:a16="http://schemas.microsoft.com/office/drawing/2014/main" id="{45A2F1F2-1397-B2A2-309F-9F0A3F24DB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719" y="150085"/>
            <a:ext cx="5687782" cy="432019"/>
          </a:xfrm>
        </p:spPr>
        <p:txBody>
          <a:bodyPr rtlCol="0">
            <a:normAutofit/>
          </a:bodyPr>
          <a:lstStyle/>
          <a:p>
            <a:pPr algn="ctr">
              <a:defRPr/>
            </a:pPr>
            <a:r>
              <a:rPr lang="fr-FR" sz="2474" dirty="0">
                <a:solidFill>
                  <a:srgbClr val="0432FF"/>
                </a:solidFill>
                <a:latin typeface="+mn-lt"/>
              </a:rPr>
              <a:t>Photocathodes</a:t>
            </a:r>
          </a:p>
        </p:txBody>
      </p:sp>
      <p:sp>
        <p:nvSpPr>
          <p:cNvPr id="4" name="Slide Number Placeholder 28">
            <a:extLst>
              <a:ext uri="{FF2B5EF4-FFF2-40B4-BE49-F238E27FC236}">
                <a16:creationId xmlns:a16="http://schemas.microsoft.com/office/drawing/2014/main" id="{7DCAB8C2-9451-544E-1B47-FF083F38FB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24B48127-C82B-5348-8A45-CA0AA76C81A5}" type="slidenum">
              <a:rPr lang="en-US"/>
              <a:pPr>
                <a:defRPr/>
              </a:pPr>
              <a:t>17</a:t>
            </a:fld>
            <a:endParaRPr lang="en-US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0AD5393F-D3B0-02E7-6BA8-B52499E37FFD}"/>
              </a:ext>
            </a:extLst>
          </p:cNvPr>
          <p:cNvSpPr txBox="1"/>
          <p:nvPr/>
        </p:nvSpPr>
        <p:spPr>
          <a:xfrm>
            <a:off x="68907" y="1123531"/>
            <a:ext cx="10772422" cy="456163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marL="252489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600" b="1" dirty="0">
                <a:solidFill>
                  <a:srgbClr val="0432FF"/>
                </a:solidFill>
                <a:latin typeface="+mn-lt"/>
              </a:rPr>
              <a:t>Main </a:t>
            </a:r>
            <a:r>
              <a:rPr lang="fr-FR" sz="1600" b="1" dirty="0" err="1">
                <a:solidFill>
                  <a:srgbClr val="0432FF"/>
                </a:solidFill>
                <a:latin typeface="+mn-lt"/>
              </a:rPr>
              <a:t>requirements</a:t>
            </a:r>
            <a:r>
              <a:rPr lang="fr-FR" sz="1600" b="1" dirty="0">
                <a:solidFill>
                  <a:srgbClr val="0432FF"/>
                </a:solidFill>
                <a:latin typeface="+mn-lt"/>
              </a:rPr>
              <a:t> for high </a:t>
            </a:r>
            <a:r>
              <a:rPr lang="fr-FR" sz="1600" b="1" dirty="0" err="1">
                <a:solidFill>
                  <a:srgbClr val="0432FF"/>
                </a:solidFill>
                <a:latin typeface="+mn-lt"/>
              </a:rPr>
              <a:t>bunch</a:t>
            </a:r>
            <a:r>
              <a:rPr lang="fr-FR" sz="1600" b="1" dirty="0">
                <a:solidFill>
                  <a:srgbClr val="0432FF"/>
                </a:solidFill>
                <a:latin typeface="+mn-lt"/>
              </a:rPr>
              <a:t> charge</a:t>
            </a:r>
          </a:p>
          <a:p>
            <a:pPr marL="656471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>
                <a:latin typeface="+mn-lt"/>
              </a:rPr>
              <a:t>High QE</a:t>
            </a:r>
          </a:p>
          <a:p>
            <a:pPr marL="656471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>
                <a:latin typeface="+mn-lt"/>
              </a:rPr>
              <a:t>Band gap compatible </a:t>
            </a:r>
            <a:r>
              <a:rPr lang="fr-FR" sz="1400" dirty="0" err="1">
                <a:latin typeface="+mn-lt"/>
              </a:rPr>
              <a:t>with</a:t>
            </a:r>
            <a:r>
              <a:rPr lang="fr-FR" sz="1400" dirty="0">
                <a:latin typeface="+mn-lt"/>
              </a:rPr>
              <a:t> high </a:t>
            </a:r>
            <a:r>
              <a:rPr lang="fr-FR" sz="1400" dirty="0" err="1">
                <a:latin typeface="+mn-lt"/>
              </a:rPr>
              <a:t>intensity</a:t>
            </a:r>
            <a:r>
              <a:rPr lang="fr-FR" sz="1400" dirty="0">
                <a:latin typeface="+mn-lt"/>
              </a:rPr>
              <a:t> laser</a:t>
            </a:r>
          </a:p>
          <a:p>
            <a:pPr lvl="1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fr-FR" sz="1400" dirty="0">
                <a:latin typeface="+mn-lt"/>
                <a:sym typeface="Wingdings" pitchFamily="2" charset="2"/>
              </a:rPr>
              <a:t> « green » photocathodes </a:t>
            </a:r>
            <a:endParaRPr lang="fr-FR" sz="1400" dirty="0">
              <a:latin typeface="+mn-lt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fr-FR" sz="1600" dirty="0">
              <a:latin typeface="+mn-lt"/>
              <a:sym typeface="Wingdings" pitchFamily="2" charset="2"/>
            </a:endParaRPr>
          </a:p>
          <a:p>
            <a:pPr marL="252489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600" b="1" dirty="0">
                <a:solidFill>
                  <a:srgbClr val="0432FF"/>
                </a:solidFill>
                <a:latin typeface="+mn-lt"/>
              </a:rPr>
              <a:t>« Green » photocathodes (</a:t>
            </a:r>
            <a:r>
              <a:rPr lang="fr-FR" sz="1600" b="1" dirty="0" err="1">
                <a:solidFill>
                  <a:srgbClr val="0432FF"/>
                </a:solidFill>
                <a:latin typeface="+mn-lt"/>
              </a:rPr>
              <a:t>emitting</a:t>
            </a:r>
            <a:r>
              <a:rPr lang="fr-FR" sz="1600" b="1" dirty="0">
                <a:solidFill>
                  <a:srgbClr val="0432FF"/>
                </a:solidFill>
                <a:latin typeface="+mn-lt"/>
              </a:rPr>
              <a:t> in green </a:t>
            </a:r>
            <a:r>
              <a:rPr lang="fr-FR" sz="1600" b="1" dirty="0" err="1">
                <a:solidFill>
                  <a:srgbClr val="0432FF"/>
                </a:solidFill>
                <a:latin typeface="+mn-lt"/>
              </a:rPr>
              <a:t>spectrum</a:t>
            </a:r>
            <a:r>
              <a:rPr lang="fr-FR" sz="1600" b="1" dirty="0">
                <a:solidFill>
                  <a:srgbClr val="0432FF"/>
                </a:solidFill>
                <a:latin typeface="+mn-lt"/>
              </a:rPr>
              <a:t>)</a:t>
            </a:r>
            <a:endParaRPr lang="en-GB" sz="1600" b="1" dirty="0">
              <a:solidFill>
                <a:srgbClr val="0432FF"/>
              </a:solidFill>
              <a:latin typeface="+mn-lt"/>
            </a:endParaRP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400" dirty="0">
                <a:latin typeface="+mn-lt"/>
              </a:rPr>
              <a:t>Sb-based photocathodes : multi-alkali antimonide</a:t>
            </a:r>
          </a:p>
          <a:p>
            <a:pPr marL="1113657" lvl="2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400" dirty="0">
                <a:latin typeface="+mn-lt"/>
              </a:rPr>
              <a:t>Cs</a:t>
            </a:r>
            <a:r>
              <a:rPr lang="en-GB" sz="1400" baseline="-25000" dirty="0">
                <a:latin typeface="+mn-lt"/>
              </a:rPr>
              <a:t>3</a:t>
            </a:r>
            <a:r>
              <a:rPr lang="en-GB" sz="1400" dirty="0">
                <a:latin typeface="+mn-lt"/>
              </a:rPr>
              <a:t>Sb, Cs</a:t>
            </a:r>
            <a:r>
              <a:rPr lang="en-GB" sz="1400" baseline="-25000" dirty="0">
                <a:latin typeface="+mn-lt"/>
              </a:rPr>
              <a:t>2</a:t>
            </a:r>
            <a:r>
              <a:rPr lang="en-GB" sz="1400" dirty="0">
                <a:latin typeface="+mn-lt"/>
              </a:rPr>
              <a:t>KSb, Na</a:t>
            </a:r>
            <a:r>
              <a:rPr lang="en-GB" sz="1400" baseline="-25000" dirty="0">
                <a:latin typeface="+mn-lt"/>
              </a:rPr>
              <a:t>2</a:t>
            </a:r>
            <a:r>
              <a:rPr lang="en-GB" sz="1400" dirty="0">
                <a:latin typeface="+mn-lt"/>
              </a:rPr>
              <a:t>KSb, </a:t>
            </a:r>
            <a:r>
              <a:rPr lang="en-GB" sz="1400" dirty="0" err="1">
                <a:latin typeface="+mn-lt"/>
              </a:rPr>
              <a:t>CsNaKSb</a:t>
            </a:r>
            <a:r>
              <a:rPr lang="en-GB" sz="1400" dirty="0">
                <a:latin typeface="+mn-lt"/>
              </a:rPr>
              <a:t>  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400" dirty="0">
                <a:latin typeface="+mn-lt"/>
              </a:rPr>
              <a:t>Widely used for PMT industry, robust for lifetime, powerful lasers available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400" dirty="0">
                <a:latin typeface="+mn-lt"/>
              </a:rPr>
              <a:t>Technology being developed for accelerator applications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endParaRPr lang="en-GB" sz="1400" dirty="0">
              <a:latin typeface="+mn-lt"/>
            </a:endParaRPr>
          </a:p>
          <a:p>
            <a:pPr marL="252489" lvl="2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sz="1600" b="1" dirty="0">
                <a:solidFill>
                  <a:srgbClr val="FF0000"/>
                </a:solidFill>
                <a:latin typeface="+mn-lt"/>
              </a:rPr>
              <a:t>M</a:t>
            </a:r>
            <a:r>
              <a:rPr lang="fr-FR" sz="1600" b="1" dirty="0" err="1">
                <a:solidFill>
                  <a:srgbClr val="FF0000"/>
                </a:solidFill>
                <a:latin typeface="+mn-lt"/>
              </a:rPr>
              <a:t>ulti</a:t>
            </a:r>
            <a:r>
              <a:rPr lang="fr-FR" sz="1600" b="1" dirty="0">
                <a:solidFill>
                  <a:srgbClr val="FF0000"/>
                </a:solidFill>
                <a:latin typeface="+mn-lt"/>
              </a:rPr>
              <a:t> alkali photocathodes (</a:t>
            </a:r>
            <a:r>
              <a:rPr lang="fr-FR" sz="1600" b="1" dirty="0" err="1">
                <a:solidFill>
                  <a:srgbClr val="FF0000"/>
                </a:solidFill>
                <a:latin typeface="+mn-lt"/>
              </a:rPr>
              <a:t>CsKSb</a:t>
            </a:r>
            <a:r>
              <a:rPr lang="fr-FR" sz="1600" b="1" dirty="0">
                <a:solidFill>
                  <a:srgbClr val="FF0000"/>
                </a:solidFill>
                <a:latin typeface="+mn-lt"/>
              </a:rPr>
              <a:t>, </a:t>
            </a:r>
            <a:r>
              <a:rPr lang="fr-FR" sz="1600" b="1" dirty="0" err="1">
                <a:solidFill>
                  <a:srgbClr val="FF0000"/>
                </a:solidFill>
                <a:latin typeface="+mn-lt"/>
              </a:rPr>
              <a:t>NaKSb</a:t>
            </a:r>
            <a:r>
              <a:rPr lang="fr-FR" sz="1600" b="1" dirty="0">
                <a:solidFill>
                  <a:srgbClr val="FF0000"/>
                </a:solidFill>
                <a:latin typeface="+mn-lt"/>
              </a:rPr>
              <a:t>)</a:t>
            </a:r>
            <a:endParaRPr lang="fr-FR" sz="1600" b="1" dirty="0">
              <a:solidFill>
                <a:srgbClr val="FF0000"/>
              </a:solidFill>
              <a:latin typeface="+mn-lt"/>
              <a:sym typeface="Wingdings" pitchFamily="2" charset="2"/>
            </a:endParaRP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>
                <a:latin typeface="+mn-lt"/>
                <a:sym typeface="Wingdings" pitchFamily="2" charset="2"/>
              </a:rPr>
              <a:t>QE of </a:t>
            </a:r>
            <a:r>
              <a:rPr lang="fr-FR" sz="1400" dirty="0" err="1">
                <a:latin typeface="+mn-lt"/>
                <a:sym typeface="Wingdings" pitchFamily="2" charset="2"/>
              </a:rPr>
              <a:t>several</a:t>
            </a:r>
            <a:r>
              <a:rPr lang="fr-FR" sz="1400" dirty="0">
                <a:latin typeface="+mn-lt"/>
                <a:sym typeface="Wingdings" pitchFamily="2" charset="2"/>
              </a:rPr>
              <a:t> %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 err="1">
                <a:latin typeface="+mn-lt"/>
                <a:sym typeface="Wingdings" pitchFamily="2" charset="2"/>
              </a:rPr>
              <a:t>Requires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b="1" u="sng" dirty="0" err="1">
                <a:solidFill>
                  <a:srgbClr val="FF0000"/>
                </a:solidFill>
                <a:latin typeface="+mn-lt"/>
                <a:sym typeface="Wingdings" pitchFamily="2" charset="2"/>
              </a:rPr>
              <a:t>several</a:t>
            </a:r>
            <a:r>
              <a:rPr lang="fr-FR" sz="1400" b="1" u="sng" dirty="0">
                <a:solidFill>
                  <a:srgbClr val="FF0000"/>
                </a:solidFill>
                <a:latin typeface="+mn-lt"/>
                <a:sym typeface="Wingdings" pitchFamily="2" charset="2"/>
              </a:rPr>
              <a:t> Watts of green laser light </a:t>
            </a:r>
            <a:r>
              <a:rPr lang="fr-FR" sz="1400" dirty="0">
                <a:latin typeface="+mn-lt"/>
                <a:sym typeface="Wingdings" pitchFamily="2" charset="2"/>
              </a:rPr>
              <a:t>(500-530 nm)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 err="1">
                <a:latin typeface="+mn-lt"/>
                <a:sym typeface="Wingdings" pitchFamily="2" charset="2"/>
              </a:rPr>
              <a:t>Requires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b="1" u="sng" dirty="0">
                <a:solidFill>
                  <a:srgbClr val="FF0000"/>
                </a:solidFill>
                <a:latin typeface="+mn-lt"/>
                <a:sym typeface="Wingdings" pitchFamily="2" charset="2"/>
              </a:rPr>
              <a:t>UHV : 10</a:t>
            </a:r>
            <a:r>
              <a:rPr lang="fr-FR" sz="1400" b="1" u="sng" baseline="30000" dirty="0">
                <a:solidFill>
                  <a:srgbClr val="FF0000"/>
                </a:solidFill>
                <a:latin typeface="+mn-lt"/>
                <a:sym typeface="Wingdings" pitchFamily="2" charset="2"/>
              </a:rPr>
              <a:t>-10</a:t>
            </a:r>
            <a:r>
              <a:rPr lang="fr-FR" sz="1400" b="1" u="sng" dirty="0">
                <a:solidFill>
                  <a:srgbClr val="FF0000"/>
                </a:solidFill>
                <a:latin typeface="+mn-lt"/>
                <a:sym typeface="Wingdings" pitchFamily="2" charset="2"/>
              </a:rPr>
              <a:t> – 10</a:t>
            </a:r>
            <a:r>
              <a:rPr lang="fr-FR" sz="1400" b="1" u="sng" baseline="30000" dirty="0">
                <a:solidFill>
                  <a:srgbClr val="FF0000"/>
                </a:solidFill>
                <a:latin typeface="+mn-lt"/>
                <a:sym typeface="Wingdings" pitchFamily="2" charset="2"/>
              </a:rPr>
              <a:t>-11</a:t>
            </a:r>
            <a:r>
              <a:rPr lang="fr-FR" sz="1400" b="1" u="sng" dirty="0">
                <a:solidFill>
                  <a:srgbClr val="FF0000"/>
                </a:solidFill>
                <a:latin typeface="+mn-lt"/>
                <a:sym typeface="Wingdings" pitchFamily="2" charset="2"/>
              </a:rPr>
              <a:t> mbar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endParaRPr lang="fr-FR" sz="1400" dirty="0">
              <a:latin typeface="+mn-lt"/>
              <a:sym typeface="Wingdings" pitchFamily="2" charset="2"/>
            </a:endParaRPr>
          </a:p>
          <a:p>
            <a:pPr marL="252489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600" b="1" dirty="0">
                <a:solidFill>
                  <a:srgbClr val="0432FF"/>
                </a:solidFill>
                <a:latin typeface="+mn-lt"/>
                <a:sym typeface="Wingdings" pitchFamily="2" charset="2"/>
              </a:rPr>
              <a:t>Multiple </a:t>
            </a:r>
            <a:r>
              <a:rPr lang="fr-FR" sz="1600" b="1" dirty="0" err="1">
                <a:solidFill>
                  <a:srgbClr val="0432FF"/>
                </a:solidFill>
                <a:latin typeface="+mn-lt"/>
                <a:sym typeface="Wingdings" pitchFamily="2" charset="2"/>
              </a:rPr>
              <a:t>results</a:t>
            </a:r>
            <a:r>
              <a:rPr lang="fr-FR" sz="1600" b="1" dirty="0">
                <a:solidFill>
                  <a:srgbClr val="0432FF"/>
                </a:solidFill>
                <a:latin typeface="+mn-lt"/>
                <a:sym typeface="Wingdings" pitchFamily="2" charset="2"/>
              </a:rPr>
              <a:t> </a:t>
            </a:r>
            <a:r>
              <a:rPr lang="fr-FR" sz="1600" b="1" dirty="0" err="1">
                <a:solidFill>
                  <a:srgbClr val="0432FF"/>
                </a:solidFill>
                <a:latin typeface="+mn-lt"/>
                <a:sym typeface="Wingdings" pitchFamily="2" charset="2"/>
              </a:rPr>
              <a:t>shown</a:t>
            </a:r>
            <a:r>
              <a:rPr lang="fr-FR" sz="1600" b="1" dirty="0">
                <a:solidFill>
                  <a:srgbClr val="0432FF"/>
                </a:solidFill>
                <a:latin typeface="+mn-lt"/>
                <a:sym typeface="Wingdings" pitchFamily="2" charset="2"/>
              </a:rPr>
              <a:t> at EWPAA (</a:t>
            </a:r>
            <a:r>
              <a:rPr lang="fr-FR" sz="1600" b="1" dirty="0" err="1">
                <a:solidFill>
                  <a:srgbClr val="0432FF"/>
                </a:solidFill>
                <a:latin typeface="+mn-lt"/>
                <a:sym typeface="Wingdings" pitchFamily="2" charset="2"/>
              </a:rPr>
              <a:t>European</a:t>
            </a:r>
            <a:r>
              <a:rPr lang="fr-FR" sz="1600" b="1" dirty="0">
                <a:solidFill>
                  <a:srgbClr val="0432FF"/>
                </a:solidFill>
                <a:latin typeface="+mn-lt"/>
                <a:sym typeface="Wingdings" pitchFamily="2" charset="2"/>
              </a:rPr>
              <a:t> Workshop for Photocathode for </a:t>
            </a:r>
            <a:r>
              <a:rPr lang="fr-FR" sz="1600" b="1" dirty="0" err="1">
                <a:solidFill>
                  <a:srgbClr val="0432FF"/>
                </a:solidFill>
                <a:latin typeface="+mn-lt"/>
                <a:sym typeface="Wingdings" pitchFamily="2" charset="2"/>
              </a:rPr>
              <a:t>particle</a:t>
            </a:r>
            <a:r>
              <a:rPr lang="fr-FR" sz="1600" b="1" dirty="0">
                <a:solidFill>
                  <a:srgbClr val="0432FF"/>
                </a:solidFill>
                <a:latin typeface="+mn-lt"/>
                <a:sym typeface="Wingdings" pitchFamily="2" charset="2"/>
              </a:rPr>
              <a:t> Accelerator Applications), sep 2024</a:t>
            </a: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>
                <a:latin typeface="+mn-lt"/>
                <a:sym typeface="Wingdings" pitchFamily="2" charset="2"/>
              </a:rPr>
              <a:t>High QE </a:t>
            </a:r>
            <a:r>
              <a:rPr lang="fr-FR" sz="1400" dirty="0" err="1">
                <a:latin typeface="+mn-lt"/>
                <a:sym typeface="Wingdings" pitchFamily="2" charset="2"/>
              </a:rPr>
              <a:t>with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dirty="0" err="1">
                <a:latin typeface="+mn-lt"/>
                <a:sym typeface="Wingdings" pitchFamily="2" charset="2"/>
              </a:rPr>
              <a:t>CsKSb</a:t>
            </a:r>
            <a:r>
              <a:rPr lang="fr-FR" sz="1400" dirty="0">
                <a:latin typeface="+mn-lt"/>
                <a:sym typeface="Wingdings" pitchFamily="2" charset="2"/>
              </a:rPr>
              <a:t> and </a:t>
            </a:r>
            <a:r>
              <a:rPr lang="fr-FR" sz="1400" dirty="0" err="1">
                <a:latin typeface="+mn-lt"/>
                <a:sym typeface="Wingdings" pitchFamily="2" charset="2"/>
              </a:rPr>
              <a:t>NaKSb</a:t>
            </a:r>
            <a:endParaRPr lang="fr-FR" sz="1400" dirty="0">
              <a:latin typeface="+mn-lt"/>
              <a:sym typeface="Wingdings" pitchFamily="2" charset="2"/>
            </a:endParaRPr>
          </a:p>
          <a:p>
            <a:pPr marL="709675" lvl="1" indent="-252489" fontAlgn="auto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fr-FR" sz="1400" dirty="0" err="1">
                <a:latin typeface="+mn-lt"/>
                <a:sym typeface="Wingdings" pitchFamily="2" charset="2"/>
              </a:rPr>
              <a:t>Lower</a:t>
            </a:r>
            <a:r>
              <a:rPr lang="fr-FR" sz="1400" dirty="0">
                <a:latin typeface="+mn-lt"/>
                <a:sym typeface="Wingdings" pitchFamily="2" charset="2"/>
              </a:rPr>
              <a:t> QE </a:t>
            </a:r>
            <a:r>
              <a:rPr lang="fr-FR" sz="1400" dirty="0" err="1">
                <a:latin typeface="+mn-lt"/>
                <a:sym typeface="Wingdings" pitchFamily="2" charset="2"/>
              </a:rPr>
              <a:t>with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dirty="0" err="1">
                <a:latin typeface="+mn-lt"/>
                <a:sym typeface="Wingdings" pitchFamily="2" charset="2"/>
              </a:rPr>
              <a:t>NaKSb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dirty="0" err="1">
                <a:latin typeface="+mn-lt"/>
                <a:sym typeface="Wingdings" pitchFamily="2" charset="2"/>
              </a:rPr>
              <a:t>than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dirty="0" err="1">
                <a:latin typeface="+mn-lt"/>
                <a:sym typeface="Wingdings" pitchFamily="2" charset="2"/>
              </a:rPr>
              <a:t>CsKSb</a:t>
            </a:r>
            <a:r>
              <a:rPr lang="fr-FR" sz="1400" dirty="0">
                <a:latin typeface="+mn-lt"/>
                <a:sym typeface="Wingdings" pitchFamily="2" charset="2"/>
              </a:rPr>
              <a:t> but </a:t>
            </a:r>
            <a:r>
              <a:rPr lang="fr-FR" sz="1400" dirty="0" err="1">
                <a:latin typeface="+mn-lt"/>
                <a:sym typeface="Wingdings" pitchFamily="2" charset="2"/>
              </a:rPr>
              <a:t>better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r>
              <a:rPr lang="fr-FR" sz="1400" dirty="0" err="1">
                <a:latin typeface="+mn-lt"/>
                <a:sym typeface="Wingdings" pitchFamily="2" charset="2"/>
              </a:rPr>
              <a:t>lifetime</a:t>
            </a:r>
            <a:r>
              <a:rPr lang="fr-FR" sz="1400" dirty="0">
                <a:latin typeface="+mn-lt"/>
                <a:sym typeface="Wingdings" pitchFamily="2" charset="2"/>
              </a:rPr>
              <a:t> </a:t>
            </a:r>
            <a:endParaRPr lang="fr-FR" sz="1400" dirty="0">
              <a:latin typeface="+mn-lt"/>
            </a:endParaRPr>
          </a:p>
          <a:p>
            <a:pPr lvl="1" fontAlgn="auto">
              <a:spcBef>
                <a:spcPts val="0"/>
              </a:spcBef>
              <a:spcAft>
                <a:spcPts val="0"/>
              </a:spcAft>
              <a:defRPr/>
            </a:pPr>
            <a:endParaRPr lang="fr-FR" sz="1400" b="1" i="1" dirty="0">
              <a:solidFill>
                <a:schemeClr val="tx1">
                  <a:lumMod val="50000"/>
                  <a:lumOff val="50000"/>
                </a:schemeClr>
              </a:solidFill>
              <a:latin typeface="+mn-lt"/>
            </a:endParaRPr>
          </a:p>
        </p:txBody>
      </p:sp>
      <p:pic>
        <p:nvPicPr>
          <p:cNvPr id="43013" name="Image 4">
            <a:extLst>
              <a:ext uri="{FF2B5EF4-FFF2-40B4-BE49-F238E27FC236}">
                <a16:creationId xmlns:a16="http://schemas.microsoft.com/office/drawing/2014/main" id="{3EBE2454-39BC-3E80-80BC-81740E8E607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636" t="38815" r="2403"/>
          <a:stretch>
            <a:fillRect/>
          </a:stretch>
        </p:blipFill>
        <p:spPr bwMode="auto">
          <a:xfrm>
            <a:off x="6588467" y="657848"/>
            <a:ext cx="4143455" cy="28530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1D94CA0-8073-C771-AA3B-2C368A01D6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0D924996-C1D7-E80D-EAF3-F43F201438FA}"/>
              </a:ext>
            </a:extLst>
          </p:cNvPr>
          <p:cNvSpPr/>
          <p:nvPr/>
        </p:nvSpPr>
        <p:spPr>
          <a:xfrm>
            <a:off x="2539837" y="826109"/>
            <a:ext cx="5693100" cy="487577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6" name="Titre 5">
            <a:extLst>
              <a:ext uri="{FF2B5EF4-FFF2-40B4-BE49-F238E27FC236}">
                <a16:creationId xmlns:a16="http://schemas.microsoft.com/office/drawing/2014/main" id="{9CB42F0D-C07C-BC30-0039-57D55558F9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145" y="149426"/>
            <a:ext cx="5688446" cy="432048"/>
          </a:xfrm>
        </p:spPr>
        <p:txBody>
          <a:bodyPr/>
          <a:lstStyle/>
          <a:p>
            <a:pPr algn="ctr"/>
            <a:r>
              <a:rPr lang="fr-FR" sz="2474" dirty="0">
                <a:solidFill>
                  <a:srgbClr val="0432FF"/>
                </a:solidFill>
                <a:latin typeface="+mn-lt"/>
              </a:rPr>
              <a:t>Photocathodes (3)</a:t>
            </a:r>
          </a:p>
        </p:txBody>
      </p:sp>
      <p:sp>
        <p:nvSpPr>
          <p:cNvPr id="17" name="Slide Number Placeholder 28">
            <a:extLst>
              <a:ext uri="{FF2B5EF4-FFF2-40B4-BE49-F238E27FC236}">
                <a16:creationId xmlns:a16="http://schemas.microsoft.com/office/drawing/2014/main" id="{E1233538-ED99-FAD9-DA71-DDA26C7844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608199" y="5616248"/>
            <a:ext cx="2423795" cy="322612"/>
          </a:xfrm>
        </p:spPr>
        <p:txBody>
          <a:bodyPr/>
          <a:lstStyle/>
          <a:p>
            <a:fld id="{BBAAB195-B577-5546-8349-9DDA93B6129E}" type="slidenum">
              <a:rPr lang="en-US" smtClean="0"/>
              <a:t>18</a:t>
            </a:fld>
            <a:endParaRPr lang="en-US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5C3521AE-2F58-8BBA-A68E-F82BA6075A05}"/>
              </a:ext>
            </a:extLst>
          </p:cNvPr>
          <p:cNvSpPr txBox="1"/>
          <p:nvPr/>
        </p:nvSpPr>
        <p:spPr>
          <a:xfrm>
            <a:off x="108654" y="1280797"/>
            <a:ext cx="10521173" cy="11804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52489" lvl="1" indent="-252489">
              <a:buFont typeface="Arial" panose="020B0604020202020204" pitchFamily="34" charset="0"/>
              <a:buChar char="•"/>
            </a:pPr>
            <a:r>
              <a:rPr lang="fr-FR" sz="1414" dirty="0">
                <a:solidFill>
                  <a:srgbClr val="0000FF"/>
                </a:solidFill>
              </a:rPr>
              <a:t>Full hardware of the Photocathode </a:t>
            </a:r>
            <a:r>
              <a:rPr lang="fr-FR" sz="1414" dirty="0" err="1">
                <a:solidFill>
                  <a:srgbClr val="0000FF"/>
                </a:solidFill>
              </a:rPr>
              <a:t>Preparation</a:t>
            </a:r>
            <a:r>
              <a:rPr lang="fr-FR" sz="1414" dirty="0">
                <a:solidFill>
                  <a:srgbClr val="0000FF"/>
                </a:solidFill>
              </a:rPr>
              <a:t> Facility (PPF) in </a:t>
            </a:r>
            <a:r>
              <a:rPr lang="fr-FR" sz="1414" dirty="0" err="1">
                <a:solidFill>
                  <a:srgbClr val="0000FF"/>
                </a:solidFill>
              </a:rPr>
              <a:t>IJCLab</a:t>
            </a:r>
            <a:endParaRPr lang="fr-FR" sz="1414" dirty="0">
              <a:solidFill>
                <a:srgbClr val="0000FF"/>
              </a:solidFill>
            </a:endParaRPr>
          </a:p>
          <a:p>
            <a:pPr marL="656471" lvl="2" indent="-252489">
              <a:buFont typeface="Arial" panose="020B0604020202020204" pitchFamily="34" charset="0"/>
              <a:buChar char="•"/>
            </a:pPr>
            <a:r>
              <a:rPr lang="fr-FR" sz="1414" dirty="0" err="1"/>
              <a:t>still</a:t>
            </a:r>
            <a:r>
              <a:rPr lang="fr-FR" sz="1414" dirty="0"/>
              <a:t> the </a:t>
            </a:r>
            <a:r>
              <a:rPr lang="fr-FR" sz="1414" dirty="0" err="1"/>
              <a:t>property</a:t>
            </a:r>
            <a:r>
              <a:rPr lang="fr-FR" sz="1414" dirty="0"/>
              <a:t> of RI</a:t>
            </a:r>
          </a:p>
          <a:p>
            <a:pPr marL="656471" lvl="2" indent="-252489">
              <a:buFont typeface="Arial" panose="020B0604020202020204" pitchFamily="34" charset="0"/>
              <a:buChar char="•"/>
            </a:pPr>
            <a:endParaRPr lang="fr-FR" sz="1414" dirty="0"/>
          </a:p>
          <a:p>
            <a:pPr marL="252489" lvl="1" indent="-252489">
              <a:buFont typeface="Arial" panose="020B0604020202020204" pitchFamily="34" charset="0"/>
              <a:buChar char="•"/>
            </a:pPr>
            <a:r>
              <a:rPr lang="fr-FR" sz="1414" b="1" dirty="0" err="1">
                <a:solidFill>
                  <a:srgbClr val="0000FF"/>
                </a:solidFill>
              </a:rPr>
              <a:t>Assembly</a:t>
            </a:r>
            <a:r>
              <a:rPr lang="fr-FR" sz="1414" b="1" dirty="0">
                <a:solidFill>
                  <a:srgbClr val="0000FF"/>
                </a:solidFill>
              </a:rPr>
              <a:t> in a first stage </a:t>
            </a:r>
            <a:r>
              <a:rPr lang="fr-FR" sz="1414" b="1" dirty="0" err="1">
                <a:solidFill>
                  <a:srgbClr val="0000FF"/>
                </a:solidFill>
              </a:rPr>
              <a:t>disconnected</a:t>
            </a:r>
            <a:r>
              <a:rPr lang="fr-FR" sz="1414" b="1" dirty="0">
                <a:solidFill>
                  <a:srgbClr val="0000FF"/>
                </a:solidFill>
              </a:rPr>
              <a:t> </a:t>
            </a:r>
            <a:r>
              <a:rPr lang="fr-FR" sz="1414" b="1" dirty="0" err="1">
                <a:solidFill>
                  <a:srgbClr val="0000FF"/>
                </a:solidFill>
              </a:rPr>
              <a:t>from</a:t>
            </a:r>
            <a:r>
              <a:rPr lang="fr-FR" sz="1414" b="1" dirty="0">
                <a:solidFill>
                  <a:srgbClr val="0000FF"/>
                </a:solidFill>
              </a:rPr>
              <a:t> the gun to </a:t>
            </a:r>
            <a:r>
              <a:rPr lang="fr-FR" sz="1414" b="1" dirty="0" err="1">
                <a:solidFill>
                  <a:srgbClr val="0000FF"/>
                </a:solidFill>
              </a:rPr>
              <a:t>recommission</a:t>
            </a:r>
            <a:r>
              <a:rPr lang="fr-FR" sz="1414" b="1" dirty="0">
                <a:solidFill>
                  <a:srgbClr val="0000FF"/>
                </a:solidFill>
              </a:rPr>
              <a:t> and </a:t>
            </a:r>
            <a:r>
              <a:rPr lang="fr-FR" sz="1414" b="1" dirty="0" err="1">
                <a:solidFill>
                  <a:srgbClr val="0000FF"/>
                </a:solidFill>
              </a:rPr>
              <a:t>detect</a:t>
            </a:r>
            <a:r>
              <a:rPr lang="fr-FR" sz="1414" b="1" dirty="0">
                <a:solidFill>
                  <a:srgbClr val="0000FF"/>
                </a:solidFill>
              </a:rPr>
              <a:t> possible issues</a:t>
            </a:r>
          </a:p>
          <a:p>
            <a:pPr marL="656471" lvl="2" indent="-252489">
              <a:buFont typeface="Arial" panose="020B0604020202020204" pitchFamily="34" charset="0"/>
              <a:buChar char="•"/>
            </a:pPr>
            <a:r>
              <a:rPr lang="fr-FR" sz="1414" dirty="0">
                <a:solidFill>
                  <a:srgbClr val="0000FF"/>
                </a:solidFill>
              </a:rPr>
              <a:t>Will have to </a:t>
            </a:r>
            <a:r>
              <a:rPr lang="fr-FR" sz="1414" dirty="0" err="1">
                <a:solidFill>
                  <a:srgbClr val="0000FF"/>
                </a:solidFill>
              </a:rPr>
              <a:t>be</a:t>
            </a:r>
            <a:r>
              <a:rPr lang="fr-FR" sz="1414" dirty="0">
                <a:solidFill>
                  <a:srgbClr val="0000FF"/>
                </a:solidFill>
              </a:rPr>
              <a:t> </a:t>
            </a:r>
            <a:r>
              <a:rPr lang="fr-FR" sz="1414" dirty="0" err="1">
                <a:solidFill>
                  <a:srgbClr val="0000FF"/>
                </a:solidFill>
              </a:rPr>
              <a:t>moved</a:t>
            </a:r>
            <a:r>
              <a:rPr lang="fr-FR" sz="1414" dirty="0">
                <a:solidFill>
                  <a:srgbClr val="0000FF"/>
                </a:solidFill>
              </a:rPr>
              <a:t> and </a:t>
            </a:r>
            <a:r>
              <a:rPr lang="fr-FR" sz="1414" dirty="0" err="1">
                <a:solidFill>
                  <a:srgbClr val="0000FF"/>
                </a:solidFill>
              </a:rPr>
              <a:t>connected</a:t>
            </a:r>
            <a:r>
              <a:rPr lang="fr-FR" sz="1414" dirty="0">
                <a:solidFill>
                  <a:srgbClr val="0000FF"/>
                </a:solidFill>
              </a:rPr>
              <a:t> to the gun at a </a:t>
            </a:r>
            <a:r>
              <a:rPr lang="fr-FR" sz="1414" dirty="0" err="1">
                <a:solidFill>
                  <a:srgbClr val="0000FF"/>
                </a:solidFill>
              </a:rPr>
              <a:t>later</a:t>
            </a:r>
            <a:r>
              <a:rPr lang="fr-FR" sz="1414" dirty="0">
                <a:solidFill>
                  <a:srgbClr val="0000FF"/>
                </a:solidFill>
              </a:rPr>
              <a:t> stage   </a:t>
            </a: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A24EACD2-C584-09AF-F22E-C424EF3F3C3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514" t="3119" r="21286" b="13944"/>
          <a:stretch/>
        </p:blipFill>
        <p:spPr>
          <a:xfrm>
            <a:off x="2607939" y="2694776"/>
            <a:ext cx="4219261" cy="3001650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1DEF3C9A-0E81-1CFB-F3A8-74636EE31C06}"/>
              </a:ext>
            </a:extLst>
          </p:cNvPr>
          <p:cNvSpPr txBox="1"/>
          <p:nvPr/>
        </p:nvSpPr>
        <p:spPr>
          <a:xfrm>
            <a:off x="3054158" y="3272025"/>
            <a:ext cx="912429" cy="30995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14" dirty="0" err="1"/>
              <a:t>glovebox</a:t>
            </a:r>
            <a:endParaRPr lang="fr-FR" sz="1414" dirty="0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748EB0E7-224F-A0A5-AC66-0AD121CFE18C}"/>
              </a:ext>
            </a:extLst>
          </p:cNvPr>
          <p:cNvSpPr txBox="1"/>
          <p:nvPr/>
        </p:nvSpPr>
        <p:spPr>
          <a:xfrm>
            <a:off x="3466132" y="5182467"/>
            <a:ext cx="2271776" cy="52758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fr-FR" sz="1414" dirty="0"/>
              <a:t>MBE</a:t>
            </a:r>
          </a:p>
          <a:p>
            <a:r>
              <a:rPr lang="fr-FR" sz="1414" dirty="0"/>
              <a:t>(</a:t>
            </a:r>
            <a:r>
              <a:rPr lang="fr-FR" sz="1414" dirty="0" err="1"/>
              <a:t>Molecular</a:t>
            </a:r>
            <a:r>
              <a:rPr lang="fr-FR" sz="1414" dirty="0"/>
              <a:t>-Beam </a:t>
            </a:r>
            <a:r>
              <a:rPr lang="fr-FR" sz="1414" dirty="0" err="1"/>
              <a:t>Epitaxy</a:t>
            </a:r>
            <a:r>
              <a:rPr lang="fr-FR" sz="1414" dirty="0"/>
              <a:t>)</a:t>
            </a:r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243042AA-2373-FBD2-97C5-0A692928B6F4}"/>
              </a:ext>
            </a:extLst>
          </p:cNvPr>
          <p:cNvSpPr txBox="1"/>
          <p:nvPr/>
        </p:nvSpPr>
        <p:spPr>
          <a:xfrm>
            <a:off x="6397267" y="5083813"/>
            <a:ext cx="487634" cy="30995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14" dirty="0"/>
              <a:t>gun</a:t>
            </a:r>
          </a:p>
        </p:txBody>
      </p:sp>
    </p:spTree>
    <p:extLst>
      <p:ext uri="{BB962C8B-B14F-4D97-AF65-F5344CB8AC3E}">
        <p14:creationId xmlns:p14="http://schemas.microsoft.com/office/powerpoint/2010/main" val="286346371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92C51A9-5C58-165A-368B-723C37D46BE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EAB1E932-B1AA-02DD-37AF-5CF0A993B230}"/>
              </a:ext>
            </a:extLst>
          </p:cNvPr>
          <p:cNvSpPr/>
          <p:nvPr/>
        </p:nvSpPr>
        <p:spPr>
          <a:xfrm>
            <a:off x="2506067" y="869504"/>
            <a:ext cx="6120680" cy="4824536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itre 5">
            <a:extLst>
              <a:ext uri="{FF2B5EF4-FFF2-40B4-BE49-F238E27FC236}">
                <a16:creationId xmlns:a16="http://schemas.microsoft.com/office/drawing/2014/main" id="{28C03EF5-4E48-D6B6-C40F-2A82242F35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145" y="149426"/>
            <a:ext cx="5688446" cy="432048"/>
          </a:xfrm>
        </p:spPr>
        <p:txBody>
          <a:bodyPr/>
          <a:lstStyle/>
          <a:p>
            <a:pPr algn="ctr"/>
            <a:r>
              <a:rPr lang="fr-FR" sz="2474" dirty="0" err="1">
                <a:solidFill>
                  <a:srgbClr val="0432FF"/>
                </a:solidFill>
                <a:latin typeface="+mn-lt"/>
              </a:rPr>
              <a:t>Evaporators</a:t>
            </a:r>
            <a:endParaRPr lang="fr-FR" sz="2474" dirty="0">
              <a:solidFill>
                <a:srgbClr val="0432FF"/>
              </a:solidFill>
              <a:latin typeface="+mn-lt"/>
            </a:endParaRPr>
          </a:p>
        </p:txBody>
      </p:sp>
      <p:sp>
        <p:nvSpPr>
          <p:cNvPr id="17" name="Slide Number Placeholder 28">
            <a:extLst>
              <a:ext uri="{FF2B5EF4-FFF2-40B4-BE49-F238E27FC236}">
                <a16:creationId xmlns:a16="http://schemas.microsoft.com/office/drawing/2014/main" id="{FCCA240A-3359-75A3-FD62-9D0F8858BB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608199" y="5616248"/>
            <a:ext cx="2423795" cy="322612"/>
          </a:xfrm>
        </p:spPr>
        <p:txBody>
          <a:bodyPr/>
          <a:lstStyle/>
          <a:p>
            <a:fld id="{BBAAB195-B577-5546-8349-9DDA93B6129E}" type="slidenum">
              <a:rPr lang="en-US" smtClean="0"/>
              <a:t>19</a:t>
            </a:fld>
            <a:endParaRPr lang="en-US"/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B8A5F1BF-6491-934E-EB80-144BB44B1F2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4982954" y="1407413"/>
            <a:ext cx="4727622" cy="3545717"/>
          </a:xfrm>
          <a:prstGeom prst="rect">
            <a:avLst/>
          </a:prstGeom>
        </p:spPr>
      </p:pic>
      <p:pic>
        <p:nvPicPr>
          <p:cNvPr id="13" name="Image 12">
            <a:extLst>
              <a:ext uri="{FF2B5EF4-FFF2-40B4-BE49-F238E27FC236}">
                <a16:creationId xmlns:a16="http://schemas.microsoft.com/office/drawing/2014/main" id="{D89C7881-B742-F1BC-12C3-7148B547B06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907002" y="1389647"/>
            <a:ext cx="4727621" cy="3545716"/>
          </a:xfrm>
          <a:prstGeom prst="rect">
            <a:avLst/>
          </a:prstGeom>
        </p:spPr>
      </p:pic>
      <p:sp>
        <p:nvSpPr>
          <p:cNvPr id="15" name="ZoneTexte 14">
            <a:extLst>
              <a:ext uri="{FF2B5EF4-FFF2-40B4-BE49-F238E27FC236}">
                <a16:creationId xmlns:a16="http://schemas.microsoft.com/office/drawing/2014/main" id="{20586338-7FD7-2D15-C009-1CC6B878AA68}"/>
              </a:ext>
            </a:extLst>
          </p:cNvPr>
          <p:cNvSpPr txBox="1"/>
          <p:nvPr/>
        </p:nvSpPr>
        <p:spPr>
          <a:xfrm>
            <a:off x="1569963" y="5162289"/>
            <a:ext cx="5385288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2000" dirty="0">
                <a:solidFill>
                  <a:srgbClr val="0432FF"/>
                </a:solidFill>
                <a:latin typeface="+mn-lt"/>
              </a:rPr>
              <a:t>Sb</a:t>
            </a:r>
            <a:endParaRPr lang="en-US" dirty="0"/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901C585D-73FF-A379-EA26-085C401C3FBE}"/>
              </a:ext>
            </a:extLst>
          </p:cNvPr>
          <p:cNvSpPr txBox="1"/>
          <p:nvPr/>
        </p:nvSpPr>
        <p:spPr>
          <a:xfrm>
            <a:off x="5618572" y="5136679"/>
            <a:ext cx="5385288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dirty="0">
                <a:solidFill>
                  <a:srgbClr val="0432FF"/>
                </a:solidFill>
                <a:latin typeface="+mn-lt"/>
              </a:rPr>
              <a:t>C</a:t>
            </a:r>
            <a:r>
              <a:rPr lang="fr-FR" sz="2000" dirty="0">
                <a:solidFill>
                  <a:srgbClr val="0432FF"/>
                </a:solidFill>
                <a:latin typeface="+mn-lt"/>
              </a:rPr>
              <a:t>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680864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7F4F131-FDE3-D852-1DD0-92145D10D2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re 5">
            <a:extLst>
              <a:ext uri="{FF2B5EF4-FFF2-40B4-BE49-F238E27FC236}">
                <a16:creationId xmlns:a16="http://schemas.microsoft.com/office/drawing/2014/main" id="{23F8D264-3F7C-B0B4-733F-3C0D92F578F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90145" y="149426"/>
            <a:ext cx="5688446" cy="432048"/>
          </a:xfrm>
        </p:spPr>
        <p:txBody>
          <a:bodyPr/>
          <a:lstStyle/>
          <a:p>
            <a:pPr algn="ctr"/>
            <a:r>
              <a:rPr lang="fr-FR" sz="2474" dirty="0">
                <a:solidFill>
                  <a:srgbClr val="0432FF"/>
                </a:solidFill>
                <a:latin typeface="+mn-lt"/>
              </a:rPr>
              <a:t>PPF </a:t>
            </a:r>
          </a:p>
        </p:txBody>
      </p:sp>
      <p:sp>
        <p:nvSpPr>
          <p:cNvPr id="17" name="Slide Number Placeholder 28">
            <a:extLst>
              <a:ext uri="{FF2B5EF4-FFF2-40B4-BE49-F238E27FC236}">
                <a16:creationId xmlns:a16="http://schemas.microsoft.com/office/drawing/2014/main" id="{42A3FB92-E254-42F6-3770-1A0274531F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608199" y="5616248"/>
            <a:ext cx="2423795" cy="322612"/>
          </a:xfrm>
        </p:spPr>
        <p:txBody>
          <a:bodyPr/>
          <a:lstStyle/>
          <a:p>
            <a:fld id="{BBAAB195-B577-5546-8349-9DDA93B6129E}" type="slidenum">
              <a:rPr lang="en-US" smtClean="0"/>
              <a:t>20</a:t>
            </a:fld>
            <a:endParaRPr lang="en-US"/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8B0399FC-543D-3B56-1540-18631842F50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1426259" y="2303940"/>
            <a:ext cx="4973962" cy="2238283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67C8EFC5-BEBD-2591-38F4-C3BD58051E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3766529" y="2319691"/>
            <a:ext cx="4973961" cy="22382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0668157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38465</TotalTime>
  <Words>1125</Words>
  <Application>Microsoft Macintosh PowerPoint</Application>
  <PresentationFormat>Personnalisé</PresentationFormat>
  <Paragraphs>240</Paragraphs>
  <Slides>20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20</vt:i4>
      </vt:variant>
    </vt:vector>
  </HeadingPairs>
  <TitlesOfParts>
    <vt:vector size="26" baseType="lpstr">
      <vt:lpstr>Arial</vt:lpstr>
      <vt:lpstr>Calibri</vt:lpstr>
      <vt:lpstr>Calibri Light</vt:lpstr>
      <vt:lpstr>Cambria Math</vt:lpstr>
      <vt:lpstr>Wingdings</vt:lpstr>
      <vt:lpstr>1_modele-IJCLAb-powerpoint</vt:lpstr>
      <vt:lpstr>Présentation PowerPoint</vt:lpstr>
      <vt:lpstr>Périmètre et objectifs : task 3.2</vt:lpstr>
      <vt:lpstr>Périmètre et objectifs : task 3.2</vt:lpstr>
      <vt:lpstr>Périmètre et objectifs : task 3.2</vt:lpstr>
      <vt:lpstr>Requirements </vt:lpstr>
      <vt:lpstr>Organization  </vt:lpstr>
      <vt:lpstr>Update PPF : pre-assembly</vt:lpstr>
      <vt:lpstr>Update PPF : pre-assembly</vt:lpstr>
      <vt:lpstr>Update : gun assembly </vt:lpstr>
      <vt:lpstr>Update : laser room preparation</vt:lpstr>
      <vt:lpstr>Update vacuum </vt:lpstr>
      <vt:lpstr>Update PPF : residue analyzis</vt:lpstr>
      <vt:lpstr>Update diagnostics : BPM et Faraday cup</vt:lpstr>
      <vt:lpstr>Planning et principaux jalons du WP</vt:lpstr>
      <vt:lpstr>Points de vigilance</vt:lpstr>
      <vt:lpstr>BACK UP</vt:lpstr>
      <vt:lpstr>Photocathodes</vt:lpstr>
      <vt:lpstr>Photocathodes (3)</vt:lpstr>
      <vt:lpstr>Evaporators</vt:lpstr>
      <vt:lpstr>PPF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Maud Baylac</cp:lastModifiedBy>
  <cp:revision>2053</cp:revision>
  <dcterms:created xsi:type="dcterms:W3CDTF">2011-03-09T16:37:49Z</dcterms:created>
  <dcterms:modified xsi:type="dcterms:W3CDTF">2025-03-19T16:40:32Z</dcterms:modified>
</cp:coreProperties>
</file>