
<file path=[Content_Types].xml><?xml version="1.0" encoding="utf-8"?>
<Types xmlns="http://schemas.openxmlformats.org/package/2006/content-types">
  <Default Extension="png" ContentType="image/pn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theme/theme2.xml" ContentType="application/vnd.openxmlformats-officedocument.them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officeDocument/2006/relationships/extended-properties" Target="docProps/app.xml"/><Relationship Id="rId2" Type="http://schemas.openxmlformats.org/package/2006/relationships/metadata/core-properties" Target="docProps/core.xml"/><Relationship Id="rId1" Type="http://schemas.openxmlformats.org/officeDocument/2006/relationships/officeDocument" Target="ppt/presentation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 autoCompressPictures="0">
  <p:sldMasterIdLst>
    <p:sldMasterId id="2147483687" r:id="rId1"/>
  </p:sldMasterIdLst>
  <p:notesMasterIdLst>
    <p:notesMasterId r:id="rId8"/>
  </p:notesMasterIdLst>
  <p:sldIdLst>
    <p:sldId id="307" r:id="rId2"/>
    <p:sldId id="349" r:id="rId3"/>
    <p:sldId id="350" r:id="rId4"/>
    <p:sldId id="351" r:id="rId5"/>
    <p:sldId id="352" r:id="rId6"/>
    <p:sldId id="353" r:id="rId7"/>
  </p:sldIdLst>
  <p:sldSz cx="10772775" cy="6059488"/>
  <p:notesSz cx="6858000" cy="9144000"/>
  <p:defaultTextStyle>
    <a:defPPr>
      <a:defRPr lang="fr-FR"/>
    </a:defPPr>
    <a:lvl1pPr algn="l" defTabSz="1004888" rtl="0" fontAlgn="base">
      <a:spcBef>
        <a:spcPct val="0"/>
      </a:spcBef>
      <a:spcAft>
        <a:spcPct val="0"/>
      </a:spcAft>
      <a:defRPr sz="2000" kern="1200">
        <a:solidFill>
          <a:schemeClr val="tx1"/>
        </a:solidFill>
        <a:latin typeface="Arial" charset="0"/>
        <a:ea typeface="+mn-ea"/>
        <a:cs typeface="Arial" charset="0"/>
      </a:defRPr>
    </a:lvl1pPr>
    <a:lvl2pPr marL="501650" indent="-44450" algn="l" defTabSz="1004888" rtl="0" fontAlgn="base">
      <a:spcBef>
        <a:spcPct val="0"/>
      </a:spcBef>
      <a:spcAft>
        <a:spcPct val="0"/>
      </a:spcAft>
      <a:defRPr sz="2000" kern="1200">
        <a:solidFill>
          <a:schemeClr val="tx1"/>
        </a:solidFill>
        <a:latin typeface="Arial" charset="0"/>
        <a:ea typeface="+mn-ea"/>
        <a:cs typeface="Arial" charset="0"/>
      </a:defRPr>
    </a:lvl2pPr>
    <a:lvl3pPr marL="1004888" indent="-90488" algn="l" defTabSz="1004888" rtl="0" fontAlgn="base">
      <a:spcBef>
        <a:spcPct val="0"/>
      </a:spcBef>
      <a:spcAft>
        <a:spcPct val="0"/>
      </a:spcAft>
      <a:defRPr sz="2000" kern="1200">
        <a:solidFill>
          <a:schemeClr val="tx1"/>
        </a:solidFill>
        <a:latin typeface="Arial" charset="0"/>
        <a:ea typeface="+mn-ea"/>
        <a:cs typeface="Arial" charset="0"/>
      </a:defRPr>
    </a:lvl3pPr>
    <a:lvl4pPr marL="1508125" indent="-136525" algn="l" defTabSz="1004888" rtl="0" fontAlgn="base">
      <a:spcBef>
        <a:spcPct val="0"/>
      </a:spcBef>
      <a:spcAft>
        <a:spcPct val="0"/>
      </a:spcAft>
      <a:defRPr sz="2000" kern="1200">
        <a:solidFill>
          <a:schemeClr val="tx1"/>
        </a:solidFill>
        <a:latin typeface="Arial" charset="0"/>
        <a:ea typeface="+mn-ea"/>
        <a:cs typeface="Arial" charset="0"/>
      </a:defRPr>
    </a:lvl4pPr>
    <a:lvl5pPr marL="2009775" indent="-180975" algn="l" defTabSz="1004888" rtl="0" fontAlgn="base">
      <a:spcBef>
        <a:spcPct val="0"/>
      </a:spcBef>
      <a:spcAft>
        <a:spcPct val="0"/>
      </a:spcAft>
      <a:defRPr sz="2000" kern="1200">
        <a:solidFill>
          <a:schemeClr val="tx1"/>
        </a:solidFill>
        <a:latin typeface="Arial" charset="0"/>
        <a:ea typeface="+mn-ea"/>
        <a:cs typeface="Arial" charset="0"/>
      </a:defRPr>
    </a:lvl5pPr>
    <a:lvl6pPr marL="2286000" algn="l" defTabSz="914400" rtl="0" eaLnBrk="1" latinLnBrk="0" hangingPunct="1">
      <a:defRPr sz="2000" kern="1200">
        <a:solidFill>
          <a:schemeClr val="tx1"/>
        </a:solidFill>
        <a:latin typeface="Arial" charset="0"/>
        <a:ea typeface="+mn-ea"/>
        <a:cs typeface="Arial" charset="0"/>
      </a:defRPr>
    </a:lvl6pPr>
    <a:lvl7pPr marL="2743200" algn="l" defTabSz="914400" rtl="0" eaLnBrk="1" latinLnBrk="0" hangingPunct="1">
      <a:defRPr sz="2000" kern="1200">
        <a:solidFill>
          <a:schemeClr val="tx1"/>
        </a:solidFill>
        <a:latin typeface="Arial" charset="0"/>
        <a:ea typeface="+mn-ea"/>
        <a:cs typeface="Arial" charset="0"/>
      </a:defRPr>
    </a:lvl7pPr>
    <a:lvl8pPr marL="3200400" algn="l" defTabSz="914400" rtl="0" eaLnBrk="1" latinLnBrk="0" hangingPunct="1">
      <a:defRPr sz="2000" kern="1200">
        <a:solidFill>
          <a:schemeClr val="tx1"/>
        </a:solidFill>
        <a:latin typeface="Arial" charset="0"/>
        <a:ea typeface="+mn-ea"/>
        <a:cs typeface="Arial" charset="0"/>
      </a:defRPr>
    </a:lvl8pPr>
    <a:lvl9pPr marL="3657600" algn="l" defTabSz="914400" rtl="0" eaLnBrk="1" latinLnBrk="0" hangingPunct="1">
      <a:defRPr sz="2000" kern="1200">
        <a:solidFill>
          <a:schemeClr val="tx1"/>
        </a:solidFill>
        <a:latin typeface="Arial" charset="0"/>
        <a:ea typeface="+mn-ea"/>
        <a:cs typeface="Arial" charset="0"/>
      </a:defRPr>
    </a:lvl9pPr>
  </p:defaultTextStyle>
  <p:extLst>
    <p:ext uri="{EFAFB233-063F-42B5-8137-9DF3F51BA10A}">
      <p15:sldGuideLst xmlns:p15="http://schemas.microsoft.com/office/powerpoint/2012/main">
        <p15:guide id="1" orient="horz" pos="1909">
          <p15:clr>
            <a:srgbClr val="A4A3A4"/>
          </p15:clr>
        </p15:guide>
        <p15:guide id="2" pos="3394">
          <p15:clr>
            <a:srgbClr val="A4A3A4"/>
          </p15:clr>
        </p15:guide>
      </p15:sldGuideLst>
    </p:ext>
    <p:ext uri="{2D200454-40CA-4A62-9FC3-DE9A4176ACB9}">
      <p15:notesGuideLst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clrMru>
    <a:srgbClr val="FF6700"/>
    <a:srgbClr val="F39200"/>
    <a:srgbClr val="6600CC"/>
    <a:srgbClr val="E05314"/>
    <a:srgbClr val="00294B"/>
    <a:srgbClr val="456487"/>
    <a:srgbClr val="511F74"/>
    <a:srgbClr val="7A286A"/>
    <a:srgbClr val="DF8A2D"/>
    <a:srgbClr val="CC0066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Style moyen 2 - Accentuation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 horzBarState="maximized">
    <p:restoredLeft sz="16014" autoAdjust="0"/>
    <p:restoredTop sz="96291" autoAdjust="0"/>
  </p:normalViewPr>
  <p:slideViewPr>
    <p:cSldViewPr>
      <p:cViewPr varScale="1">
        <p:scale>
          <a:sx n="135" d="100"/>
          <a:sy n="135" d="100"/>
        </p:scale>
        <p:origin x="132" y="246"/>
      </p:cViewPr>
      <p:guideLst>
        <p:guide orient="horz" pos="1909"/>
        <p:guide pos="3394"/>
      </p:guideLst>
    </p:cSldViewPr>
  </p:slideViewPr>
  <p:outlineViewPr>
    <p:cViewPr>
      <p:scale>
        <a:sx n="33" d="100"/>
        <a:sy n="33" d="100"/>
      </p:scale>
      <p:origin x="0" y="0"/>
    </p:cViewPr>
  </p:outlineViewPr>
  <p:notesTextViewPr>
    <p:cViewPr>
      <p:scale>
        <a:sx n="100" d="100"/>
        <a:sy n="100" d="100"/>
      </p:scale>
      <p:origin x="0" y="0"/>
    </p:cViewPr>
  </p:notesTextViewPr>
  <p:sorterViewPr>
    <p:cViewPr varScale="1">
      <p:scale>
        <a:sx n="1" d="1"/>
        <a:sy n="1" d="1"/>
      </p:scale>
      <p:origin x="0" y="0"/>
    </p:cViewPr>
  </p:sorterViewPr>
  <p:notesViewPr>
    <p:cSldViewPr>
      <p:cViewPr varScale="1">
        <p:scale>
          <a:sx n="96" d="100"/>
          <a:sy n="96" d="100"/>
        </p:scale>
        <p:origin x="3688" y="168"/>
      </p:cViewPr>
      <p:guideLst/>
    </p:cSldViewPr>
  </p:notes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notesMaster" Target="notesMasters/notesMaster1.xml"/><Relationship Id="rId3" Type="http://schemas.openxmlformats.org/officeDocument/2006/relationships/slide" Target="slides/slide2.xml"/><Relationship Id="rId7" Type="http://schemas.openxmlformats.org/officeDocument/2006/relationships/slide" Target="slides/slide6.xml"/><Relationship Id="rId12" Type="http://schemas.openxmlformats.org/officeDocument/2006/relationships/tableStyles" Target="tableStyles.xml"/><Relationship Id="rId2" Type="http://schemas.openxmlformats.org/officeDocument/2006/relationships/slide" Target="slides/slide1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theme" Target="theme/theme1.xml"/><Relationship Id="rId5" Type="http://schemas.openxmlformats.org/officeDocument/2006/relationships/slide" Target="slides/slide4.xml"/><Relationship Id="rId10" Type="http://schemas.openxmlformats.org/officeDocument/2006/relationships/viewProps" Target="viewProps.xml"/><Relationship Id="rId4" Type="http://schemas.openxmlformats.org/officeDocument/2006/relationships/slide" Target="slides/slide3.xml"/><Relationship Id="rId9" Type="http://schemas.openxmlformats.org/officeDocument/2006/relationships/presProps" Target="presProps.xml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Espace réservé de l'en-tête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 defTabSz="1005537" fontAlgn="auto">
              <a:spcBef>
                <a:spcPts val="0"/>
              </a:spcBef>
              <a:spcAft>
                <a:spcPts val="0"/>
              </a:spcAft>
              <a:defRPr sz="1200">
                <a:latin typeface="+mn-lt"/>
                <a:cs typeface="+mn-cs"/>
              </a:defRPr>
            </a:lvl1pPr>
          </a:lstStyle>
          <a:p>
            <a:pPr>
              <a:defRPr/>
            </a:pPr>
            <a:endParaRPr lang="fr-FR"/>
          </a:p>
        </p:txBody>
      </p:sp>
      <p:sp>
        <p:nvSpPr>
          <p:cNvPr id="3" name="Espace réservé de la date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 defTabSz="1005537" fontAlgn="auto">
              <a:spcBef>
                <a:spcPts val="0"/>
              </a:spcBef>
              <a:spcAft>
                <a:spcPts val="0"/>
              </a:spcAft>
              <a:defRPr sz="1200">
                <a:latin typeface="+mn-lt"/>
                <a:cs typeface="+mn-cs"/>
              </a:defRPr>
            </a:lvl1pPr>
          </a:lstStyle>
          <a:p>
            <a:pPr>
              <a:defRPr/>
            </a:pPr>
            <a:fld id="{DA0983F0-3B2B-4346-9D34-6FF74AEF7015}" type="datetimeFigureOut">
              <a:rPr lang="fr-FR"/>
              <a:pPr>
                <a:defRPr/>
              </a:pPr>
              <a:t>20/03/2025</a:t>
            </a:fld>
            <a:endParaRPr lang="fr-FR"/>
          </a:p>
        </p:txBody>
      </p:sp>
      <p:sp>
        <p:nvSpPr>
          <p:cNvPr id="4" name="Espace réservé de l'image des diapositives 3"/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pPr lvl="0"/>
            <a:endParaRPr lang="fr-FR" noProof="0"/>
          </a:p>
        </p:txBody>
      </p:sp>
      <p:sp>
        <p:nvSpPr>
          <p:cNvPr id="5" name="Espace réservé des commentaires 4"/>
          <p:cNvSpPr>
            <a:spLocks noGrp="1"/>
          </p:cNvSpPr>
          <p:nvPr>
            <p:ph type="body" sz="quarter" idx="3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fr-FR" noProof="0"/>
              <a:t>Cliquez pour modifier les styles du texte du masque</a:t>
            </a:r>
          </a:p>
          <a:p>
            <a:pPr lvl="1"/>
            <a:r>
              <a:rPr lang="fr-FR" noProof="0"/>
              <a:t>Deuxième niveau</a:t>
            </a:r>
          </a:p>
          <a:p>
            <a:pPr lvl="2"/>
            <a:r>
              <a:rPr lang="fr-FR" noProof="0"/>
              <a:t>Troisième niveau</a:t>
            </a:r>
          </a:p>
          <a:p>
            <a:pPr lvl="3"/>
            <a:r>
              <a:rPr lang="fr-FR" noProof="0"/>
              <a:t>Quatrième niveau</a:t>
            </a:r>
          </a:p>
          <a:p>
            <a:pPr lvl="4"/>
            <a:r>
              <a:rPr lang="fr-FR" noProof="0"/>
              <a:t>Cinquième niveau</a:t>
            </a:r>
          </a:p>
        </p:txBody>
      </p:sp>
      <p:sp>
        <p:nvSpPr>
          <p:cNvPr id="6" name="Espace réservé du pied de page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 defTabSz="1005537" fontAlgn="auto">
              <a:spcBef>
                <a:spcPts val="0"/>
              </a:spcBef>
              <a:spcAft>
                <a:spcPts val="0"/>
              </a:spcAft>
              <a:defRPr sz="1200">
                <a:latin typeface="+mn-lt"/>
                <a:cs typeface="+mn-cs"/>
              </a:defRPr>
            </a:lvl1pPr>
          </a:lstStyle>
          <a:p>
            <a:pPr>
              <a:defRPr/>
            </a:pPr>
            <a:endParaRPr lang="fr-FR"/>
          </a:p>
        </p:txBody>
      </p:sp>
      <p:sp>
        <p:nvSpPr>
          <p:cNvPr id="7" name="Espace réservé du numéro de diapositive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 defTabSz="1005537" fontAlgn="auto">
              <a:spcBef>
                <a:spcPts val="0"/>
              </a:spcBef>
              <a:spcAft>
                <a:spcPts val="0"/>
              </a:spcAft>
              <a:defRPr sz="1200">
                <a:latin typeface="+mn-lt"/>
                <a:cs typeface="+mn-cs"/>
              </a:defRPr>
            </a:lvl1pPr>
          </a:lstStyle>
          <a:p>
            <a:pPr>
              <a:defRPr/>
            </a:pPr>
            <a:fld id="{C3BC699F-DBFB-4FA7-9A20-949047200EDB}" type="slidenum">
              <a:rPr lang="fr-FR"/>
              <a:pPr>
                <a:defRPr/>
              </a:pPr>
              <a:t>‹N°›</a:t>
            </a:fld>
            <a:endParaRPr lang="fr-FR"/>
          </a:p>
        </p:txBody>
      </p:sp>
    </p:spTree>
    <p:extLst>
      <p:ext uri="{BB962C8B-B14F-4D97-AF65-F5344CB8AC3E}">
        <p14:creationId xmlns:p14="http://schemas.microsoft.com/office/powerpoint/2010/main" val="2153952710"/>
      </p:ext>
    </p:extLst>
  </p:cSld>
  <p:clrMap bg1="lt1" tx1="dk1" bg2="lt2" tx2="dk2" accent1="accent1" accent2="accent2" accent3="accent3" accent4="accent4" accent5="accent5" accent6="accent6" hlink="hlink" folHlink="folHlink"/>
  <p:notesStyle>
    <a:lvl1pPr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slideLayouts/_rels/slideLayout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png"/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png"/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2" Type="http://schemas.openxmlformats.org/officeDocument/2006/relationships/image" Target="../media/image5.png"/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2" Type="http://schemas.openxmlformats.org/officeDocument/2006/relationships/image" Target="../media/image6.png"/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2" Type="http://schemas.openxmlformats.org/officeDocument/2006/relationships/image" Target="../media/image7.png"/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2" Type="http://schemas.openxmlformats.org/officeDocument/2006/relationships/image" Target="../media/image8.png"/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2" Type="http://schemas.openxmlformats.org/officeDocument/2006/relationships/image" Target="../media/image9.png"/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2" Type="http://schemas.openxmlformats.org/officeDocument/2006/relationships/image" Target="../media/image10.png"/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Intro-logo-pers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" name="Image 9"/>
          <p:cNvPicPr>
            <a:picLocks noChangeAspect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77" y="0"/>
            <a:ext cx="10772418" cy="6059486"/>
          </a:xfrm>
          <a:prstGeom prst="rect">
            <a:avLst/>
          </a:prstGeom>
        </p:spPr>
      </p:pic>
      <p:sp>
        <p:nvSpPr>
          <p:cNvPr id="2" name="Titre 1"/>
          <p:cNvSpPr>
            <a:spLocks noGrp="1"/>
          </p:cNvSpPr>
          <p:nvPr>
            <p:ph type="title"/>
          </p:nvPr>
        </p:nvSpPr>
        <p:spPr>
          <a:xfrm>
            <a:off x="1173918" y="149425"/>
            <a:ext cx="8424938" cy="432048"/>
          </a:xfrm>
        </p:spPr>
        <p:txBody>
          <a:bodyPr>
            <a:normAutofit/>
          </a:bodyPr>
          <a:lstStyle>
            <a:lvl1pPr algn="ctr">
              <a:defRPr sz="2400" b="1">
                <a:solidFill>
                  <a:schemeClr val="bg1"/>
                </a:solidFill>
              </a:defRPr>
            </a:lvl1pPr>
          </a:lstStyle>
          <a:p>
            <a:r>
              <a:rPr lang="fr-FR" dirty="0"/>
              <a:t>Modifiez le style du titre</a:t>
            </a:r>
          </a:p>
        </p:txBody>
      </p:sp>
      <p:sp>
        <p:nvSpPr>
          <p:cNvPr id="7" name="Espace réservé de la date 6"/>
          <p:cNvSpPr>
            <a:spLocks noGrp="1"/>
          </p:cNvSpPr>
          <p:nvPr>
            <p:ph type="dt" sz="half" idx="10"/>
          </p:nvPr>
        </p:nvSpPr>
        <p:spPr>
          <a:xfrm>
            <a:off x="201812" y="5714820"/>
            <a:ext cx="2411556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fr-FR"/>
              <a:t>20/03/2025</a:t>
            </a:r>
            <a:endParaRPr lang="fr-FR" dirty="0"/>
          </a:p>
        </p:txBody>
      </p:sp>
      <p:sp>
        <p:nvSpPr>
          <p:cNvPr id="8" name="Espace réservé du pied de page 7"/>
          <p:cNvSpPr>
            <a:spLocks noGrp="1"/>
          </p:cNvSpPr>
          <p:nvPr>
            <p:ph type="ftr" sz="quarter" idx="11"/>
          </p:nvPr>
        </p:nvSpPr>
        <p:spPr>
          <a:xfrm>
            <a:off x="2938116" y="5714820"/>
            <a:ext cx="4896544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fr-FR"/>
              <a:t>PERLE- Project Progress Review- 2-2025</a:t>
            </a:r>
            <a:endParaRPr lang="fr-FR" dirty="0"/>
          </a:p>
        </p:txBody>
      </p:sp>
      <p:sp>
        <p:nvSpPr>
          <p:cNvPr id="9" name="Espace réservé du numéro de diapositive 8"/>
          <p:cNvSpPr>
            <a:spLocks noGrp="1"/>
          </p:cNvSpPr>
          <p:nvPr>
            <p:ph type="sldNum" sz="quarter" idx="12"/>
          </p:nvPr>
        </p:nvSpPr>
        <p:spPr>
          <a:xfrm>
            <a:off x="8159407" y="5714820"/>
            <a:ext cx="2422525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fld id="{77E71596-5F9D-49C5-9701-16B3CA54319D}" type="slidenum">
              <a:rPr lang="fr-FR" smtClean="0"/>
              <a:pPr/>
              <a:t>‹N°›</a:t>
            </a:fld>
            <a:endParaRPr lang="fr-FR" dirty="0"/>
          </a:p>
        </p:txBody>
      </p:sp>
    </p:spTree>
    <p:extLst>
      <p:ext uri="{BB962C8B-B14F-4D97-AF65-F5344CB8AC3E}">
        <p14:creationId xmlns:p14="http://schemas.microsoft.com/office/powerpoint/2010/main" val="4190257849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Key-numbers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" name="Image 9"/>
          <p:cNvPicPr>
            <a:picLocks noChangeAspect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77" y="0"/>
            <a:ext cx="10772418" cy="6059485"/>
          </a:xfrm>
          <a:prstGeom prst="rect">
            <a:avLst/>
          </a:prstGeom>
        </p:spPr>
      </p:pic>
      <p:sp>
        <p:nvSpPr>
          <p:cNvPr id="2" name="Titre 1"/>
          <p:cNvSpPr>
            <a:spLocks noGrp="1"/>
          </p:cNvSpPr>
          <p:nvPr>
            <p:ph type="title"/>
          </p:nvPr>
        </p:nvSpPr>
        <p:spPr>
          <a:xfrm>
            <a:off x="1173918" y="149425"/>
            <a:ext cx="8424938" cy="432048"/>
          </a:xfrm>
        </p:spPr>
        <p:txBody>
          <a:bodyPr>
            <a:normAutofit/>
          </a:bodyPr>
          <a:lstStyle>
            <a:lvl1pPr algn="ctr">
              <a:defRPr sz="2400" b="1">
                <a:solidFill>
                  <a:schemeClr val="bg1"/>
                </a:solidFill>
              </a:defRPr>
            </a:lvl1pPr>
          </a:lstStyle>
          <a:p>
            <a:r>
              <a:rPr lang="fr-FR" dirty="0"/>
              <a:t>Modifiez le style du titre</a:t>
            </a:r>
          </a:p>
        </p:txBody>
      </p:sp>
      <p:sp>
        <p:nvSpPr>
          <p:cNvPr id="7" name="Espace réservé de la date 6"/>
          <p:cNvSpPr>
            <a:spLocks noGrp="1"/>
          </p:cNvSpPr>
          <p:nvPr>
            <p:ph type="dt" sz="half" idx="10"/>
          </p:nvPr>
        </p:nvSpPr>
        <p:spPr>
          <a:xfrm>
            <a:off x="201812" y="5714820"/>
            <a:ext cx="2411556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fr-FR"/>
              <a:t>20/03/2025</a:t>
            </a:r>
            <a:endParaRPr lang="fr-FR" dirty="0"/>
          </a:p>
        </p:txBody>
      </p:sp>
      <p:sp>
        <p:nvSpPr>
          <p:cNvPr id="8" name="Espace réservé du pied de page 7"/>
          <p:cNvSpPr>
            <a:spLocks noGrp="1"/>
          </p:cNvSpPr>
          <p:nvPr>
            <p:ph type="ftr" sz="quarter" idx="11"/>
          </p:nvPr>
        </p:nvSpPr>
        <p:spPr>
          <a:xfrm>
            <a:off x="2938116" y="5714820"/>
            <a:ext cx="4896544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fr-FR"/>
              <a:t>PERLE- Project Progress Review- 2-2025</a:t>
            </a:r>
            <a:endParaRPr lang="fr-FR" dirty="0"/>
          </a:p>
        </p:txBody>
      </p:sp>
      <p:sp>
        <p:nvSpPr>
          <p:cNvPr id="9" name="Espace réservé du numéro de diapositive 8"/>
          <p:cNvSpPr>
            <a:spLocks noGrp="1"/>
          </p:cNvSpPr>
          <p:nvPr>
            <p:ph type="sldNum" sz="quarter" idx="12"/>
          </p:nvPr>
        </p:nvSpPr>
        <p:spPr>
          <a:xfrm>
            <a:off x="8159407" y="5714820"/>
            <a:ext cx="2422525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fld id="{77E71596-5F9D-49C5-9701-16B3CA54319D}" type="slidenum">
              <a:rPr lang="fr-FR" smtClean="0"/>
              <a:pPr/>
              <a:t>‹N°›</a:t>
            </a:fld>
            <a:endParaRPr lang="fr-FR" dirty="0"/>
          </a:p>
        </p:txBody>
      </p:sp>
    </p:spTree>
    <p:extLst>
      <p:ext uri="{BB962C8B-B14F-4D97-AF65-F5344CB8AC3E}">
        <p14:creationId xmlns:p14="http://schemas.microsoft.com/office/powerpoint/2010/main" val="3212562963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Map-ijclab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" name="Image 9"/>
          <p:cNvPicPr>
            <a:picLocks noChangeAspect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76" y="0"/>
            <a:ext cx="10772420" cy="6059487"/>
          </a:xfrm>
          <a:prstGeom prst="rect">
            <a:avLst/>
          </a:prstGeom>
        </p:spPr>
      </p:pic>
      <p:sp>
        <p:nvSpPr>
          <p:cNvPr id="2" name="Titre 1"/>
          <p:cNvSpPr>
            <a:spLocks noGrp="1"/>
          </p:cNvSpPr>
          <p:nvPr>
            <p:ph type="title"/>
          </p:nvPr>
        </p:nvSpPr>
        <p:spPr>
          <a:xfrm>
            <a:off x="2290043" y="149425"/>
            <a:ext cx="8208911" cy="432048"/>
          </a:xfrm>
        </p:spPr>
        <p:txBody>
          <a:bodyPr>
            <a:normAutofit/>
          </a:bodyPr>
          <a:lstStyle>
            <a:lvl1pPr>
              <a:defRPr lang="fr-FR" sz="2400" b="1" kern="1200" dirty="0" smtClean="0">
                <a:solidFill>
                  <a:srgbClr val="00294B"/>
                </a:solidFill>
                <a:latin typeface="+mj-lt"/>
                <a:ea typeface="+mj-ea"/>
                <a:cs typeface="+mj-cs"/>
              </a:defRPr>
            </a:lvl1pPr>
          </a:lstStyle>
          <a:p>
            <a:r>
              <a:rPr lang="fr-FR" dirty="0"/>
              <a:t>Modifiez le style du titre</a:t>
            </a:r>
          </a:p>
        </p:txBody>
      </p:sp>
      <p:sp>
        <p:nvSpPr>
          <p:cNvPr id="7" name="Espace réservé de la date 6"/>
          <p:cNvSpPr>
            <a:spLocks noGrp="1"/>
          </p:cNvSpPr>
          <p:nvPr>
            <p:ph type="dt" sz="half" idx="10"/>
          </p:nvPr>
        </p:nvSpPr>
        <p:spPr>
          <a:xfrm>
            <a:off x="201812" y="5714820"/>
            <a:ext cx="2411556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fr-FR"/>
              <a:t>20/03/2025</a:t>
            </a:r>
            <a:endParaRPr lang="fr-FR" dirty="0"/>
          </a:p>
        </p:txBody>
      </p:sp>
      <p:sp>
        <p:nvSpPr>
          <p:cNvPr id="8" name="Espace réservé du pied de page 7"/>
          <p:cNvSpPr>
            <a:spLocks noGrp="1"/>
          </p:cNvSpPr>
          <p:nvPr>
            <p:ph type="ftr" sz="quarter" idx="11"/>
          </p:nvPr>
        </p:nvSpPr>
        <p:spPr>
          <a:xfrm>
            <a:off x="2938116" y="5714820"/>
            <a:ext cx="4896544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fr-FR"/>
              <a:t>PERLE- Project Progress Review- 2-2025</a:t>
            </a:r>
            <a:endParaRPr lang="fr-FR" dirty="0"/>
          </a:p>
        </p:txBody>
      </p:sp>
      <p:sp>
        <p:nvSpPr>
          <p:cNvPr id="9" name="Espace réservé du numéro de diapositive 8"/>
          <p:cNvSpPr>
            <a:spLocks noGrp="1"/>
          </p:cNvSpPr>
          <p:nvPr>
            <p:ph type="sldNum" sz="quarter" idx="12"/>
          </p:nvPr>
        </p:nvSpPr>
        <p:spPr>
          <a:xfrm>
            <a:off x="8159407" y="5714820"/>
            <a:ext cx="2422525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fld id="{77E71596-5F9D-49C5-9701-16B3CA54319D}" type="slidenum">
              <a:rPr lang="fr-FR" smtClean="0"/>
              <a:pPr/>
              <a:t>‹N°›</a:t>
            </a:fld>
            <a:endParaRPr lang="fr-FR" dirty="0"/>
          </a:p>
        </p:txBody>
      </p:sp>
    </p:spTree>
    <p:extLst>
      <p:ext uri="{BB962C8B-B14F-4D97-AF65-F5344CB8AC3E}">
        <p14:creationId xmlns:p14="http://schemas.microsoft.com/office/powerpoint/2010/main" val="4233263441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Intro-slide-fili-pers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" name="Image 9"/>
          <p:cNvPicPr>
            <a:picLocks noChangeAspect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76" y="0"/>
            <a:ext cx="10772420" cy="6059487"/>
          </a:xfrm>
          <a:prstGeom prst="rect">
            <a:avLst/>
          </a:prstGeom>
        </p:spPr>
      </p:pic>
      <p:sp>
        <p:nvSpPr>
          <p:cNvPr id="3" name="Espace réservé du texte 2"/>
          <p:cNvSpPr>
            <a:spLocks noGrp="1"/>
          </p:cNvSpPr>
          <p:nvPr>
            <p:ph type="body" idx="1"/>
          </p:nvPr>
        </p:nvSpPr>
        <p:spPr>
          <a:xfrm>
            <a:off x="741363" y="1485900"/>
            <a:ext cx="4557712" cy="727075"/>
          </a:xfrm>
        </p:spPr>
        <p:txBody>
          <a:bodyPr anchor="b"/>
          <a:lstStyle>
            <a:lvl1pPr marL="0" indent="0">
              <a:buNone/>
              <a:defRPr sz="2400" b="1">
                <a:solidFill>
                  <a:srgbClr val="00294B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fr-FR" dirty="0"/>
              <a:t>Modifiez les styles du texte du masque</a:t>
            </a:r>
          </a:p>
        </p:txBody>
      </p:sp>
      <p:sp>
        <p:nvSpPr>
          <p:cNvPr id="4" name="Espace réservé du contenu 3"/>
          <p:cNvSpPr>
            <a:spLocks noGrp="1"/>
          </p:cNvSpPr>
          <p:nvPr>
            <p:ph sz="half" idx="2" hasCustomPrompt="1"/>
          </p:nvPr>
        </p:nvSpPr>
        <p:spPr>
          <a:xfrm>
            <a:off x="741363" y="2212975"/>
            <a:ext cx="4557712" cy="3255963"/>
          </a:xfrm>
        </p:spPr>
        <p:txBody>
          <a:bodyPr/>
          <a:lstStyle>
            <a:lvl1pPr>
              <a:defRPr>
                <a:solidFill>
                  <a:srgbClr val="FF6700"/>
                </a:solidFill>
              </a:defRPr>
            </a:lvl1pPr>
            <a:lvl2pPr>
              <a:defRPr>
                <a:solidFill>
                  <a:srgbClr val="00294B"/>
                </a:solidFill>
              </a:defRPr>
            </a:lvl2pPr>
            <a:lvl3pPr>
              <a:defRPr>
                <a:solidFill>
                  <a:srgbClr val="456487"/>
                </a:solidFill>
              </a:defRPr>
            </a:lvl3pPr>
            <a:lvl4pPr>
              <a:defRPr>
                <a:solidFill>
                  <a:srgbClr val="456487"/>
                </a:solidFill>
              </a:defRPr>
            </a:lvl4pPr>
            <a:lvl5pPr>
              <a:defRPr>
                <a:solidFill>
                  <a:srgbClr val="456487"/>
                </a:solidFill>
              </a:defRPr>
            </a:lvl5pPr>
          </a:lstStyle>
          <a:p>
            <a:pPr lvl="0"/>
            <a:r>
              <a:rPr lang="fr-FR" dirty="0"/>
              <a:t>Modifier les styles du texte du masque</a:t>
            </a:r>
          </a:p>
          <a:p>
            <a:pPr lvl="1"/>
            <a:r>
              <a:rPr lang="fr-FR" dirty="0"/>
              <a:t>Deuxième niveau</a:t>
            </a:r>
          </a:p>
          <a:p>
            <a:pPr lvl="2"/>
            <a:r>
              <a:rPr lang="fr-FR" dirty="0"/>
              <a:t>Troisième niveau</a:t>
            </a:r>
          </a:p>
          <a:p>
            <a:pPr lvl="3"/>
            <a:r>
              <a:rPr lang="fr-FR" dirty="0"/>
              <a:t>Quatrième niveau</a:t>
            </a:r>
          </a:p>
          <a:p>
            <a:pPr lvl="4"/>
            <a:r>
              <a:rPr lang="fr-FR" dirty="0"/>
              <a:t>Cinquième niveau</a:t>
            </a:r>
          </a:p>
        </p:txBody>
      </p:sp>
      <p:sp>
        <p:nvSpPr>
          <p:cNvPr id="5" name="Espace réservé du texte 4"/>
          <p:cNvSpPr>
            <a:spLocks noGrp="1"/>
          </p:cNvSpPr>
          <p:nvPr>
            <p:ph type="body" sz="quarter" idx="3"/>
          </p:nvPr>
        </p:nvSpPr>
        <p:spPr>
          <a:xfrm>
            <a:off x="5453063" y="1485900"/>
            <a:ext cx="4579937" cy="727075"/>
          </a:xfrm>
        </p:spPr>
        <p:txBody>
          <a:bodyPr anchor="b"/>
          <a:lstStyle>
            <a:lvl1pPr marL="0" indent="0">
              <a:buNone/>
              <a:defRPr sz="2400" b="1">
                <a:solidFill>
                  <a:srgbClr val="00294B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fr-FR" dirty="0"/>
              <a:t>Modifiez les styles du texte du masque</a:t>
            </a:r>
          </a:p>
        </p:txBody>
      </p:sp>
      <p:sp>
        <p:nvSpPr>
          <p:cNvPr id="6" name="Espace réservé du contenu 5"/>
          <p:cNvSpPr>
            <a:spLocks noGrp="1"/>
          </p:cNvSpPr>
          <p:nvPr>
            <p:ph sz="quarter" idx="4" hasCustomPrompt="1"/>
          </p:nvPr>
        </p:nvSpPr>
        <p:spPr>
          <a:xfrm>
            <a:off x="5453063" y="2212975"/>
            <a:ext cx="4579937" cy="3255963"/>
          </a:xfrm>
        </p:spPr>
        <p:txBody>
          <a:bodyPr/>
          <a:lstStyle>
            <a:lvl1pPr marL="228600" indent="-228600">
              <a:defRPr lang="fr-FR" sz="2800" kern="1200" dirty="0" smtClean="0">
                <a:solidFill>
                  <a:srgbClr val="FF6700"/>
                </a:solidFill>
                <a:latin typeface="+mn-lt"/>
                <a:ea typeface="+mn-ea"/>
                <a:cs typeface="+mn-cs"/>
              </a:defRPr>
            </a:lvl1pPr>
            <a:lvl2pPr marL="685800" indent="-228600">
              <a:defRPr lang="fr-FR" sz="2400" kern="1200" dirty="0" smtClean="0">
                <a:solidFill>
                  <a:srgbClr val="00294B"/>
                </a:solidFill>
                <a:latin typeface="+mn-lt"/>
                <a:ea typeface="+mn-ea"/>
                <a:cs typeface="+mn-cs"/>
              </a:defRPr>
            </a:lvl2pPr>
            <a:lvl3pPr marL="1143000" indent="-228600">
              <a:defRPr lang="fr-FR" sz="2000" kern="1200" dirty="0" smtClean="0">
                <a:solidFill>
                  <a:srgbClr val="456487"/>
                </a:solidFill>
                <a:latin typeface="+mn-lt"/>
                <a:ea typeface="+mn-ea"/>
                <a:cs typeface="+mn-cs"/>
              </a:defRPr>
            </a:lvl3pPr>
            <a:lvl4pPr>
              <a:defRPr>
                <a:solidFill>
                  <a:srgbClr val="456487"/>
                </a:solidFill>
              </a:defRPr>
            </a:lvl4pPr>
            <a:lvl5pPr>
              <a:defRPr>
                <a:solidFill>
                  <a:srgbClr val="456487"/>
                </a:solidFill>
              </a:defRPr>
            </a:lvl5pPr>
          </a:lstStyle>
          <a:p>
            <a:pPr marL="228600" lvl="0" indent="-22860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</a:pPr>
            <a:r>
              <a:rPr lang="fr-FR" dirty="0"/>
              <a:t>Modifier les styles du texte du masque</a:t>
            </a:r>
          </a:p>
          <a:p>
            <a:pPr marL="685800" lvl="1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</a:pPr>
            <a:r>
              <a:rPr lang="fr-FR" dirty="0"/>
              <a:t>Deuxième niveau</a:t>
            </a:r>
          </a:p>
          <a:p>
            <a:pPr marL="1143000" lvl="2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</a:pPr>
            <a:r>
              <a:rPr lang="fr-FR" dirty="0"/>
              <a:t>Troisième niveau</a:t>
            </a:r>
          </a:p>
          <a:p>
            <a:pPr lvl="3"/>
            <a:r>
              <a:rPr lang="fr-FR" dirty="0"/>
              <a:t>Quatrième niveau</a:t>
            </a:r>
          </a:p>
          <a:p>
            <a:pPr lvl="4"/>
            <a:r>
              <a:rPr lang="fr-FR" dirty="0"/>
              <a:t>Cinquième niveau</a:t>
            </a:r>
          </a:p>
        </p:txBody>
      </p:sp>
      <p:sp>
        <p:nvSpPr>
          <p:cNvPr id="7" name="Espace réservé de la date 6"/>
          <p:cNvSpPr>
            <a:spLocks noGrp="1"/>
          </p:cNvSpPr>
          <p:nvPr>
            <p:ph type="dt" sz="half" idx="10"/>
          </p:nvPr>
        </p:nvSpPr>
        <p:spPr>
          <a:xfrm>
            <a:off x="201812" y="5714820"/>
            <a:ext cx="2411556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fr-FR"/>
              <a:t>20/03/2025</a:t>
            </a:r>
            <a:endParaRPr lang="fr-FR" dirty="0"/>
          </a:p>
        </p:txBody>
      </p:sp>
      <p:sp>
        <p:nvSpPr>
          <p:cNvPr id="8" name="Espace réservé du pied de page 7"/>
          <p:cNvSpPr>
            <a:spLocks noGrp="1"/>
          </p:cNvSpPr>
          <p:nvPr>
            <p:ph type="ftr" sz="quarter" idx="11"/>
          </p:nvPr>
        </p:nvSpPr>
        <p:spPr>
          <a:xfrm>
            <a:off x="2938116" y="5714820"/>
            <a:ext cx="4896544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fr-FR"/>
              <a:t>PERLE- Project Progress Review- 2-2025</a:t>
            </a:r>
            <a:endParaRPr lang="fr-FR" dirty="0"/>
          </a:p>
        </p:txBody>
      </p:sp>
      <p:sp>
        <p:nvSpPr>
          <p:cNvPr id="9" name="Espace réservé du numéro de diapositive 8"/>
          <p:cNvSpPr>
            <a:spLocks noGrp="1"/>
          </p:cNvSpPr>
          <p:nvPr>
            <p:ph type="sldNum" sz="quarter" idx="12"/>
          </p:nvPr>
        </p:nvSpPr>
        <p:spPr>
          <a:xfrm>
            <a:off x="8159407" y="5714820"/>
            <a:ext cx="2422525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fld id="{77E71596-5F9D-49C5-9701-16B3CA54319D}" type="slidenum">
              <a:rPr lang="fr-FR" smtClean="0"/>
              <a:pPr/>
              <a:t>‹N°›</a:t>
            </a:fld>
            <a:endParaRPr lang="fr-FR" dirty="0"/>
          </a:p>
        </p:txBody>
      </p:sp>
      <p:sp>
        <p:nvSpPr>
          <p:cNvPr id="11" name="Titre 1"/>
          <p:cNvSpPr>
            <a:spLocks noGrp="1"/>
          </p:cNvSpPr>
          <p:nvPr>
            <p:ph type="title"/>
          </p:nvPr>
        </p:nvSpPr>
        <p:spPr>
          <a:xfrm>
            <a:off x="2290044" y="149425"/>
            <a:ext cx="5688632" cy="432048"/>
          </a:xfrm>
        </p:spPr>
        <p:txBody>
          <a:bodyPr>
            <a:normAutofit/>
          </a:bodyPr>
          <a:lstStyle>
            <a:lvl1pPr>
              <a:defRPr lang="fr-FR" sz="2400" b="1" kern="1200" dirty="0" smtClean="0">
                <a:solidFill>
                  <a:srgbClr val="00294B"/>
                </a:solidFill>
                <a:latin typeface="+mj-lt"/>
                <a:ea typeface="+mj-ea"/>
                <a:cs typeface="+mj-cs"/>
              </a:defRPr>
            </a:lvl1pPr>
          </a:lstStyle>
          <a:p>
            <a:r>
              <a:rPr lang="fr-FR" dirty="0"/>
              <a:t>Modifiez le style du titre</a:t>
            </a:r>
          </a:p>
        </p:txBody>
      </p:sp>
    </p:spTree>
    <p:extLst>
      <p:ext uri="{BB962C8B-B14F-4D97-AF65-F5344CB8AC3E}">
        <p14:creationId xmlns:p14="http://schemas.microsoft.com/office/powerpoint/2010/main" val="360620800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1_Intro-slide-pers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" name="Image 9"/>
          <p:cNvPicPr>
            <a:picLocks noChangeAspect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76" y="0"/>
            <a:ext cx="10772420" cy="6059486"/>
          </a:xfrm>
          <a:prstGeom prst="rect">
            <a:avLst/>
          </a:prstGeom>
        </p:spPr>
      </p:pic>
      <p:sp>
        <p:nvSpPr>
          <p:cNvPr id="3" name="Espace réservé du texte 2"/>
          <p:cNvSpPr>
            <a:spLocks noGrp="1"/>
          </p:cNvSpPr>
          <p:nvPr>
            <p:ph type="body" idx="1"/>
          </p:nvPr>
        </p:nvSpPr>
        <p:spPr>
          <a:xfrm>
            <a:off x="741363" y="1485900"/>
            <a:ext cx="4557712" cy="727075"/>
          </a:xfrm>
        </p:spPr>
        <p:txBody>
          <a:bodyPr anchor="b"/>
          <a:lstStyle>
            <a:lvl1pPr marL="0" indent="0">
              <a:buNone/>
              <a:defRPr sz="2400" b="1">
                <a:solidFill>
                  <a:srgbClr val="00294B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fr-FR" dirty="0"/>
              <a:t>Modifiez les styles du texte du masque</a:t>
            </a:r>
          </a:p>
        </p:txBody>
      </p:sp>
      <p:sp>
        <p:nvSpPr>
          <p:cNvPr id="4" name="Espace réservé du contenu 3"/>
          <p:cNvSpPr>
            <a:spLocks noGrp="1"/>
          </p:cNvSpPr>
          <p:nvPr>
            <p:ph sz="half" idx="2" hasCustomPrompt="1"/>
          </p:nvPr>
        </p:nvSpPr>
        <p:spPr>
          <a:xfrm>
            <a:off x="741363" y="2212975"/>
            <a:ext cx="4557712" cy="3255963"/>
          </a:xfrm>
        </p:spPr>
        <p:txBody>
          <a:bodyPr/>
          <a:lstStyle>
            <a:lvl1pPr>
              <a:defRPr>
                <a:solidFill>
                  <a:srgbClr val="FF6700"/>
                </a:solidFill>
              </a:defRPr>
            </a:lvl1pPr>
            <a:lvl2pPr>
              <a:defRPr>
                <a:solidFill>
                  <a:srgbClr val="00294B"/>
                </a:solidFill>
              </a:defRPr>
            </a:lvl2pPr>
            <a:lvl3pPr>
              <a:defRPr>
                <a:solidFill>
                  <a:srgbClr val="456487"/>
                </a:solidFill>
              </a:defRPr>
            </a:lvl3pPr>
            <a:lvl4pPr>
              <a:defRPr>
                <a:solidFill>
                  <a:srgbClr val="456487"/>
                </a:solidFill>
              </a:defRPr>
            </a:lvl4pPr>
            <a:lvl5pPr>
              <a:defRPr>
                <a:solidFill>
                  <a:srgbClr val="456487"/>
                </a:solidFill>
              </a:defRPr>
            </a:lvl5pPr>
          </a:lstStyle>
          <a:p>
            <a:pPr lvl="0"/>
            <a:r>
              <a:rPr lang="fr-FR" dirty="0"/>
              <a:t>Modifier les styles du texte du masque</a:t>
            </a:r>
          </a:p>
          <a:p>
            <a:pPr lvl="1"/>
            <a:r>
              <a:rPr lang="fr-FR" dirty="0"/>
              <a:t>Deuxième niveau</a:t>
            </a:r>
          </a:p>
          <a:p>
            <a:pPr lvl="2"/>
            <a:r>
              <a:rPr lang="fr-FR" dirty="0"/>
              <a:t>Troisième niveau</a:t>
            </a:r>
          </a:p>
          <a:p>
            <a:pPr lvl="3"/>
            <a:r>
              <a:rPr lang="fr-FR" dirty="0"/>
              <a:t>Quatrième niveau</a:t>
            </a:r>
          </a:p>
          <a:p>
            <a:pPr lvl="4"/>
            <a:r>
              <a:rPr lang="fr-FR" dirty="0"/>
              <a:t>Cinquième niveau</a:t>
            </a:r>
          </a:p>
        </p:txBody>
      </p:sp>
      <p:sp>
        <p:nvSpPr>
          <p:cNvPr id="5" name="Espace réservé du texte 4"/>
          <p:cNvSpPr>
            <a:spLocks noGrp="1"/>
          </p:cNvSpPr>
          <p:nvPr>
            <p:ph type="body" sz="quarter" idx="3"/>
          </p:nvPr>
        </p:nvSpPr>
        <p:spPr>
          <a:xfrm>
            <a:off x="5453063" y="1485900"/>
            <a:ext cx="4579937" cy="727075"/>
          </a:xfrm>
        </p:spPr>
        <p:txBody>
          <a:bodyPr anchor="b"/>
          <a:lstStyle>
            <a:lvl1pPr marL="0" indent="0">
              <a:buNone/>
              <a:defRPr sz="2400" b="1">
                <a:solidFill>
                  <a:srgbClr val="00294B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fr-FR" dirty="0"/>
              <a:t>Modifiez les styles du texte du masque</a:t>
            </a:r>
          </a:p>
        </p:txBody>
      </p:sp>
      <p:sp>
        <p:nvSpPr>
          <p:cNvPr id="6" name="Espace réservé du contenu 5"/>
          <p:cNvSpPr>
            <a:spLocks noGrp="1"/>
          </p:cNvSpPr>
          <p:nvPr>
            <p:ph sz="quarter" idx="4" hasCustomPrompt="1"/>
          </p:nvPr>
        </p:nvSpPr>
        <p:spPr>
          <a:xfrm>
            <a:off x="5453063" y="2212975"/>
            <a:ext cx="4579937" cy="3255963"/>
          </a:xfrm>
        </p:spPr>
        <p:txBody>
          <a:bodyPr/>
          <a:lstStyle>
            <a:lvl1pPr marL="228600" indent="-228600">
              <a:defRPr lang="fr-FR" sz="2800" kern="1200" dirty="0" smtClean="0">
                <a:solidFill>
                  <a:srgbClr val="FF6700"/>
                </a:solidFill>
                <a:latin typeface="+mn-lt"/>
                <a:ea typeface="+mn-ea"/>
                <a:cs typeface="+mn-cs"/>
              </a:defRPr>
            </a:lvl1pPr>
            <a:lvl2pPr marL="685800" indent="-228600">
              <a:defRPr lang="fr-FR" sz="2400" kern="1200" dirty="0" smtClean="0">
                <a:solidFill>
                  <a:srgbClr val="00294B"/>
                </a:solidFill>
                <a:latin typeface="+mn-lt"/>
                <a:ea typeface="+mn-ea"/>
                <a:cs typeface="+mn-cs"/>
              </a:defRPr>
            </a:lvl2pPr>
            <a:lvl3pPr marL="1143000" indent="-228600">
              <a:defRPr lang="fr-FR" sz="2000" kern="1200" dirty="0" smtClean="0">
                <a:solidFill>
                  <a:srgbClr val="456487"/>
                </a:solidFill>
                <a:latin typeface="+mn-lt"/>
                <a:ea typeface="+mn-ea"/>
                <a:cs typeface="+mn-cs"/>
              </a:defRPr>
            </a:lvl3pPr>
            <a:lvl4pPr>
              <a:defRPr>
                <a:solidFill>
                  <a:srgbClr val="456487"/>
                </a:solidFill>
              </a:defRPr>
            </a:lvl4pPr>
            <a:lvl5pPr>
              <a:defRPr>
                <a:solidFill>
                  <a:srgbClr val="456487"/>
                </a:solidFill>
              </a:defRPr>
            </a:lvl5pPr>
          </a:lstStyle>
          <a:p>
            <a:pPr marL="228600" lvl="0" indent="-22860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</a:pPr>
            <a:r>
              <a:rPr lang="fr-FR" dirty="0"/>
              <a:t>Modifier les styles du texte du masque</a:t>
            </a:r>
          </a:p>
          <a:p>
            <a:pPr marL="685800" lvl="1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</a:pPr>
            <a:r>
              <a:rPr lang="fr-FR" dirty="0"/>
              <a:t>Deuxième niveau</a:t>
            </a:r>
          </a:p>
          <a:p>
            <a:pPr marL="1143000" lvl="2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</a:pPr>
            <a:r>
              <a:rPr lang="fr-FR" dirty="0"/>
              <a:t>Troisième niveau</a:t>
            </a:r>
          </a:p>
          <a:p>
            <a:pPr lvl="3"/>
            <a:r>
              <a:rPr lang="fr-FR" dirty="0"/>
              <a:t>Quatrième niveau</a:t>
            </a:r>
          </a:p>
          <a:p>
            <a:pPr lvl="4"/>
            <a:r>
              <a:rPr lang="fr-FR" dirty="0"/>
              <a:t>Cinquième niveau</a:t>
            </a:r>
          </a:p>
        </p:txBody>
      </p:sp>
      <p:sp>
        <p:nvSpPr>
          <p:cNvPr id="7" name="Espace réservé de la date 6"/>
          <p:cNvSpPr>
            <a:spLocks noGrp="1"/>
          </p:cNvSpPr>
          <p:nvPr>
            <p:ph type="dt" sz="half" idx="10"/>
          </p:nvPr>
        </p:nvSpPr>
        <p:spPr>
          <a:xfrm>
            <a:off x="201812" y="5714820"/>
            <a:ext cx="2411556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fr-FR"/>
              <a:t>20/03/2025</a:t>
            </a:r>
            <a:endParaRPr lang="fr-FR" dirty="0"/>
          </a:p>
        </p:txBody>
      </p:sp>
      <p:sp>
        <p:nvSpPr>
          <p:cNvPr id="8" name="Espace réservé du pied de page 7"/>
          <p:cNvSpPr>
            <a:spLocks noGrp="1"/>
          </p:cNvSpPr>
          <p:nvPr>
            <p:ph type="ftr" sz="quarter" idx="11"/>
          </p:nvPr>
        </p:nvSpPr>
        <p:spPr>
          <a:xfrm>
            <a:off x="2938116" y="5714820"/>
            <a:ext cx="4896544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fr-FR"/>
              <a:t>PERLE- Project Progress Review- 2-2025</a:t>
            </a:r>
            <a:endParaRPr lang="fr-FR" dirty="0"/>
          </a:p>
        </p:txBody>
      </p:sp>
      <p:sp>
        <p:nvSpPr>
          <p:cNvPr id="9" name="Espace réservé du numéro de diapositive 8"/>
          <p:cNvSpPr>
            <a:spLocks noGrp="1"/>
          </p:cNvSpPr>
          <p:nvPr>
            <p:ph type="sldNum" sz="quarter" idx="12"/>
          </p:nvPr>
        </p:nvSpPr>
        <p:spPr>
          <a:xfrm>
            <a:off x="8159407" y="5714820"/>
            <a:ext cx="2422525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fld id="{77E71596-5F9D-49C5-9701-16B3CA54319D}" type="slidenum">
              <a:rPr lang="fr-FR" smtClean="0"/>
              <a:pPr/>
              <a:t>‹N°›</a:t>
            </a:fld>
            <a:endParaRPr lang="fr-FR" dirty="0"/>
          </a:p>
        </p:txBody>
      </p:sp>
      <p:sp>
        <p:nvSpPr>
          <p:cNvPr id="11" name="Titre 1"/>
          <p:cNvSpPr>
            <a:spLocks noGrp="1"/>
          </p:cNvSpPr>
          <p:nvPr>
            <p:ph type="title"/>
          </p:nvPr>
        </p:nvSpPr>
        <p:spPr>
          <a:xfrm>
            <a:off x="2290044" y="149425"/>
            <a:ext cx="5688632" cy="432048"/>
          </a:xfrm>
        </p:spPr>
        <p:txBody>
          <a:bodyPr>
            <a:normAutofit/>
          </a:bodyPr>
          <a:lstStyle>
            <a:lvl1pPr>
              <a:defRPr lang="fr-FR" sz="2400" b="1" kern="1200" dirty="0" smtClean="0">
                <a:solidFill>
                  <a:srgbClr val="00294B"/>
                </a:solidFill>
                <a:latin typeface="+mj-lt"/>
                <a:ea typeface="+mj-ea"/>
                <a:cs typeface="+mj-cs"/>
              </a:defRPr>
            </a:lvl1pPr>
          </a:lstStyle>
          <a:p>
            <a:r>
              <a:rPr lang="fr-FR" dirty="0"/>
              <a:t>Modifiez le style du titre</a:t>
            </a:r>
          </a:p>
        </p:txBody>
      </p:sp>
    </p:spTree>
    <p:extLst>
      <p:ext uri="{BB962C8B-B14F-4D97-AF65-F5344CB8AC3E}">
        <p14:creationId xmlns:p14="http://schemas.microsoft.com/office/powerpoint/2010/main" val="680099382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slide-2-fili-tutelles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" name="Image 9"/>
          <p:cNvPicPr>
            <a:picLocks noChangeAspect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76" y="0"/>
            <a:ext cx="10772420" cy="6059486"/>
          </a:xfrm>
          <a:prstGeom prst="rect">
            <a:avLst/>
          </a:prstGeom>
        </p:spPr>
      </p:pic>
      <p:sp>
        <p:nvSpPr>
          <p:cNvPr id="2" name="Titre 1"/>
          <p:cNvSpPr>
            <a:spLocks noGrp="1"/>
          </p:cNvSpPr>
          <p:nvPr>
            <p:ph type="title"/>
          </p:nvPr>
        </p:nvSpPr>
        <p:spPr>
          <a:xfrm>
            <a:off x="2290044" y="149425"/>
            <a:ext cx="5688632" cy="432048"/>
          </a:xfrm>
        </p:spPr>
        <p:txBody>
          <a:bodyPr>
            <a:normAutofit/>
          </a:bodyPr>
          <a:lstStyle>
            <a:lvl1pPr>
              <a:defRPr sz="2400" b="1">
                <a:solidFill>
                  <a:srgbClr val="00294B"/>
                </a:solidFill>
              </a:defRPr>
            </a:lvl1pPr>
          </a:lstStyle>
          <a:p>
            <a:r>
              <a:rPr lang="fr-FR" dirty="0"/>
              <a:t>Modifiez le style du titre</a:t>
            </a:r>
          </a:p>
        </p:txBody>
      </p:sp>
      <p:sp>
        <p:nvSpPr>
          <p:cNvPr id="3" name="Espace réservé du texte 2"/>
          <p:cNvSpPr>
            <a:spLocks noGrp="1"/>
          </p:cNvSpPr>
          <p:nvPr>
            <p:ph type="body" idx="1"/>
          </p:nvPr>
        </p:nvSpPr>
        <p:spPr>
          <a:xfrm>
            <a:off x="741363" y="1485900"/>
            <a:ext cx="4557712" cy="727075"/>
          </a:xfrm>
        </p:spPr>
        <p:txBody>
          <a:bodyPr anchor="b"/>
          <a:lstStyle>
            <a:lvl1pPr marL="0" indent="0">
              <a:buNone/>
              <a:defRPr sz="2400" b="1">
                <a:solidFill>
                  <a:srgbClr val="00294B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fr-FR" dirty="0"/>
              <a:t>Modifiez les styles du texte du masque</a:t>
            </a:r>
          </a:p>
        </p:txBody>
      </p:sp>
      <p:sp>
        <p:nvSpPr>
          <p:cNvPr id="4" name="Espace réservé du contenu 3"/>
          <p:cNvSpPr>
            <a:spLocks noGrp="1"/>
          </p:cNvSpPr>
          <p:nvPr>
            <p:ph sz="half" idx="2" hasCustomPrompt="1"/>
          </p:nvPr>
        </p:nvSpPr>
        <p:spPr>
          <a:xfrm>
            <a:off x="741363" y="2212975"/>
            <a:ext cx="4557712" cy="3255963"/>
          </a:xfrm>
        </p:spPr>
        <p:txBody>
          <a:bodyPr/>
          <a:lstStyle>
            <a:lvl1pPr>
              <a:defRPr>
                <a:solidFill>
                  <a:srgbClr val="FF6700"/>
                </a:solidFill>
              </a:defRPr>
            </a:lvl1pPr>
            <a:lvl2pPr>
              <a:defRPr>
                <a:solidFill>
                  <a:srgbClr val="00294B"/>
                </a:solidFill>
              </a:defRPr>
            </a:lvl2pPr>
            <a:lvl3pPr>
              <a:defRPr>
                <a:solidFill>
                  <a:srgbClr val="456487"/>
                </a:solidFill>
              </a:defRPr>
            </a:lvl3pPr>
            <a:lvl4pPr>
              <a:defRPr>
                <a:solidFill>
                  <a:srgbClr val="456487"/>
                </a:solidFill>
              </a:defRPr>
            </a:lvl4pPr>
            <a:lvl5pPr>
              <a:defRPr>
                <a:solidFill>
                  <a:srgbClr val="456487"/>
                </a:solidFill>
              </a:defRPr>
            </a:lvl5pPr>
          </a:lstStyle>
          <a:p>
            <a:pPr lvl="0"/>
            <a:r>
              <a:rPr lang="fr-FR" dirty="0"/>
              <a:t>Modifier les styles du texte du masque</a:t>
            </a:r>
          </a:p>
          <a:p>
            <a:pPr lvl="1"/>
            <a:r>
              <a:rPr lang="fr-FR" dirty="0"/>
              <a:t>Deuxième niveau</a:t>
            </a:r>
          </a:p>
          <a:p>
            <a:pPr lvl="2"/>
            <a:r>
              <a:rPr lang="fr-FR" dirty="0"/>
              <a:t>Troisième niveau</a:t>
            </a:r>
          </a:p>
          <a:p>
            <a:pPr lvl="3"/>
            <a:r>
              <a:rPr lang="fr-FR" dirty="0"/>
              <a:t>Quatrième niveau</a:t>
            </a:r>
          </a:p>
          <a:p>
            <a:pPr lvl="4"/>
            <a:r>
              <a:rPr lang="fr-FR" dirty="0"/>
              <a:t>Cinquième niveau</a:t>
            </a:r>
          </a:p>
        </p:txBody>
      </p:sp>
      <p:sp>
        <p:nvSpPr>
          <p:cNvPr id="5" name="Espace réservé du texte 4"/>
          <p:cNvSpPr>
            <a:spLocks noGrp="1"/>
          </p:cNvSpPr>
          <p:nvPr>
            <p:ph type="body" sz="quarter" idx="3"/>
          </p:nvPr>
        </p:nvSpPr>
        <p:spPr>
          <a:xfrm>
            <a:off x="5453063" y="1485900"/>
            <a:ext cx="4579937" cy="727075"/>
          </a:xfrm>
        </p:spPr>
        <p:txBody>
          <a:bodyPr anchor="b"/>
          <a:lstStyle>
            <a:lvl1pPr marL="0" indent="0">
              <a:buNone/>
              <a:defRPr sz="2400" b="1">
                <a:solidFill>
                  <a:srgbClr val="00294B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fr-FR" dirty="0"/>
              <a:t>Modifiez les styles du texte du masque</a:t>
            </a:r>
          </a:p>
        </p:txBody>
      </p:sp>
      <p:sp>
        <p:nvSpPr>
          <p:cNvPr id="6" name="Espace réservé du contenu 5"/>
          <p:cNvSpPr>
            <a:spLocks noGrp="1"/>
          </p:cNvSpPr>
          <p:nvPr>
            <p:ph sz="quarter" idx="4" hasCustomPrompt="1"/>
          </p:nvPr>
        </p:nvSpPr>
        <p:spPr>
          <a:xfrm>
            <a:off x="5453063" y="2212975"/>
            <a:ext cx="4579937" cy="3255963"/>
          </a:xfrm>
        </p:spPr>
        <p:txBody>
          <a:bodyPr/>
          <a:lstStyle>
            <a:lvl1pPr marL="228600" indent="-228600">
              <a:defRPr lang="fr-FR" sz="2800" kern="1200" dirty="0" smtClean="0">
                <a:solidFill>
                  <a:srgbClr val="FF6700"/>
                </a:solidFill>
                <a:latin typeface="+mn-lt"/>
                <a:ea typeface="+mn-ea"/>
                <a:cs typeface="+mn-cs"/>
              </a:defRPr>
            </a:lvl1pPr>
            <a:lvl2pPr marL="685800" indent="-228600">
              <a:defRPr lang="fr-FR" sz="2400" kern="1200" dirty="0" smtClean="0">
                <a:solidFill>
                  <a:srgbClr val="00294B"/>
                </a:solidFill>
                <a:latin typeface="+mn-lt"/>
                <a:ea typeface="+mn-ea"/>
                <a:cs typeface="+mn-cs"/>
              </a:defRPr>
            </a:lvl2pPr>
            <a:lvl3pPr marL="1143000" indent="-228600">
              <a:defRPr lang="fr-FR" sz="2000" kern="1200" dirty="0" smtClean="0">
                <a:solidFill>
                  <a:srgbClr val="456487"/>
                </a:solidFill>
                <a:latin typeface="+mn-lt"/>
                <a:ea typeface="+mn-ea"/>
                <a:cs typeface="+mn-cs"/>
              </a:defRPr>
            </a:lvl3pPr>
            <a:lvl4pPr>
              <a:defRPr>
                <a:solidFill>
                  <a:srgbClr val="456487"/>
                </a:solidFill>
              </a:defRPr>
            </a:lvl4pPr>
            <a:lvl5pPr>
              <a:defRPr>
                <a:solidFill>
                  <a:srgbClr val="456487"/>
                </a:solidFill>
              </a:defRPr>
            </a:lvl5pPr>
          </a:lstStyle>
          <a:p>
            <a:pPr marL="228600" lvl="0" indent="-22860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</a:pPr>
            <a:r>
              <a:rPr lang="fr-FR" dirty="0"/>
              <a:t>Modifier les styles du texte du masque</a:t>
            </a:r>
          </a:p>
          <a:p>
            <a:pPr marL="685800" lvl="1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</a:pPr>
            <a:r>
              <a:rPr lang="fr-FR" dirty="0"/>
              <a:t>Deuxième niveau</a:t>
            </a:r>
          </a:p>
          <a:p>
            <a:pPr marL="1143000" lvl="2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</a:pPr>
            <a:r>
              <a:rPr lang="fr-FR" dirty="0"/>
              <a:t>Troisième niveau</a:t>
            </a:r>
          </a:p>
          <a:p>
            <a:pPr lvl="3"/>
            <a:r>
              <a:rPr lang="fr-FR" dirty="0"/>
              <a:t>Quatrième niveau</a:t>
            </a:r>
          </a:p>
          <a:p>
            <a:pPr lvl="4"/>
            <a:r>
              <a:rPr lang="fr-FR" dirty="0"/>
              <a:t>Cinquième niveau</a:t>
            </a:r>
          </a:p>
        </p:txBody>
      </p:sp>
      <p:sp>
        <p:nvSpPr>
          <p:cNvPr id="7" name="Espace réservé de la date 6"/>
          <p:cNvSpPr>
            <a:spLocks noGrp="1"/>
          </p:cNvSpPr>
          <p:nvPr>
            <p:ph type="dt" sz="half" idx="10"/>
          </p:nvPr>
        </p:nvSpPr>
        <p:spPr>
          <a:xfrm>
            <a:off x="201812" y="5714820"/>
            <a:ext cx="2411556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fr-FR"/>
              <a:t>20/03/2025</a:t>
            </a:r>
            <a:endParaRPr lang="fr-FR" dirty="0"/>
          </a:p>
        </p:txBody>
      </p:sp>
      <p:sp>
        <p:nvSpPr>
          <p:cNvPr id="8" name="Espace réservé du pied de page 7"/>
          <p:cNvSpPr>
            <a:spLocks noGrp="1"/>
          </p:cNvSpPr>
          <p:nvPr>
            <p:ph type="ftr" sz="quarter" idx="11"/>
          </p:nvPr>
        </p:nvSpPr>
        <p:spPr>
          <a:xfrm>
            <a:off x="2938116" y="5714820"/>
            <a:ext cx="4896544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fr-FR"/>
              <a:t>PERLE- Project Progress Review- 2-2025</a:t>
            </a:r>
            <a:endParaRPr lang="fr-FR" dirty="0"/>
          </a:p>
        </p:txBody>
      </p:sp>
      <p:sp>
        <p:nvSpPr>
          <p:cNvPr id="9" name="Espace réservé du numéro de diapositive 8"/>
          <p:cNvSpPr>
            <a:spLocks noGrp="1"/>
          </p:cNvSpPr>
          <p:nvPr>
            <p:ph type="sldNum" sz="quarter" idx="12"/>
          </p:nvPr>
        </p:nvSpPr>
        <p:spPr>
          <a:xfrm>
            <a:off x="8159407" y="5714820"/>
            <a:ext cx="2422525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fld id="{77E71596-5F9D-49C5-9701-16B3CA54319D}" type="slidenum">
              <a:rPr lang="fr-FR" smtClean="0"/>
              <a:pPr/>
              <a:t>‹N°›</a:t>
            </a:fld>
            <a:endParaRPr lang="fr-FR" dirty="0"/>
          </a:p>
        </p:txBody>
      </p:sp>
    </p:spTree>
    <p:extLst>
      <p:ext uri="{BB962C8B-B14F-4D97-AF65-F5344CB8AC3E}">
        <p14:creationId xmlns:p14="http://schemas.microsoft.com/office/powerpoint/2010/main" val="3325913449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slide-2-fili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" name="Image 9"/>
          <p:cNvPicPr>
            <a:picLocks noChangeAspect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77" y="0"/>
            <a:ext cx="10772418" cy="6059486"/>
          </a:xfrm>
          <a:prstGeom prst="rect">
            <a:avLst/>
          </a:prstGeom>
        </p:spPr>
      </p:pic>
      <p:sp>
        <p:nvSpPr>
          <p:cNvPr id="2" name="Titre 1"/>
          <p:cNvSpPr>
            <a:spLocks noGrp="1"/>
          </p:cNvSpPr>
          <p:nvPr>
            <p:ph type="title"/>
          </p:nvPr>
        </p:nvSpPr>
        <p:spPr>
          <a:xfrm>
            <a:off x="2290044" y="149425"/>
            <a:ext cx="5688632" cy="432048"/>
          </a:xfrm>
        </p:spPr>
        <p:txBody>
          <a:bodyPr>
            <a:normAutofit/>
          </a:bodyPr>
          <a:lstStyle>
            <a:lvl1pPr>
              <a:defRPr sz="2400" b="1">
                <a:solidFill>
                  <a:srgbClr val="00294B"/>
                </a:solidFill>
              </a:defRPr>
            </a:lvl1pPr>
          </a:lstStyle>
          <a:p>
            <a:r>
              <a:rPr lang="fr-FR" dirty="0"/>
              <a:t>Modifiez le style du titre</a:t>
            </a:r>
          </a:p>
        </p:txBody>
      </p:sp>
      <p:sp>
        <p:nvSpPr>
          <p:cNvPr id="3" name="Espace réservé du texte 2"/>
          <p:cNvSpPr>
            <a:spLocks noGrp="1"/>
          </p:cNvSpPr>
          <p:nvPr>
            <p:ph type="body" idx="1"/>
          </p:nvPr>
        </p:nvSpPr>
        <p:spPr>
          <a:xfrm>
            <a:off x="741363" y="1485900"/>
            <a:ext cx="4557712" cy="727075"/>
          </a:xfrm>
        </p:spPr>
        <p:txBody>
          <a:bodyPr anchor="b"/>
          <a:lstStyle>
            <a:lvl1pPr marL="0" indent="0">
              <a:buNone/>
              <a:defRPr sz="2400" b="1">
                <a:solidFill>
                  <a:srgbClr val="00294B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fr-FR" dirty="0"/>
              <a:t>Modifiez les styles du texte du masque</a:t>
            </a:r>
          </a:p>
        </p:txBody>
      </p:sp>
      <p:sp>
        <p:nvSpPr>
          <p:cNvPr id="4" name="Espace réservé du contenu 3"/>
          <p:cNvSpPr>
            <a:spLocks noGrp="1"/>
          </p:cNvSpPr>
          <p:nvPr>
            <p:ph sz="half" idx="2" hasCustomPrompt="1"/>
          </p:nvPr>
        </p:nvSpPr>
        <p:spPr>
          <a:xfrm>
            <a:off x="741363" y="2212975"/>
            <a:ext cx="4557712" cy="3255963"/>
          </a:xfrm>
        </p:spPr>
        <p:txBody>
          <a:bodyPr/>
          <a:lstStyle>
            <a:lvl1pPr>
              <a:defRPr>
                <a:solidFill>
                  <a:srgbClr val="FF6700"/>
                </a:solidFill>
              </a:defRPr>
            </a:lvl1pPr>
            <a:lvl2pPr>
              <a:defRPr>
                <a:solidFill>
                  <a:srgbClr val="00294B"/>
                </a:solidFill>
              </a:defRPr>
            </a:lvl2pPr>
            <a:lvl3pPr>
              <a:defRPr>
                <a:solidFill>
                  <a:srgbClr val="456487"/>
                </a:solidFill>
              </a:defRPr>
            </a:lvl3pPr>
            <a:lvl4pPr>
              <a:defRPr>
                <a:solidFill>
                  <a:srgbClr val="456487"/>
                </a:solidFill>
              </a:defRPr>
            </a:lvl4pPr>
            <a:lvl5pPr>
              <a:defRPr>
                <a:solidFill>
                  <a:srgbClr val="456487"/>
                </a:solidFill>
              </a:defRPr>
            </a:lvl5pPr>
          </a:lstStyle>
          <a:p>
            <a:pPr lvl="0"/>
            <a:r>
              <a:rPr lang="fr-FR" dirty="0"/>
              <a:t>Modifier les styles du texte du masque</a:t>
            </a:r>
          </a:p>
          <a:p>
            <a:pPr lvl="1"/>
            <a:r>
              <a:rPr lang="fr-FR" dirty="0"/>
              <a:t>Deuxième niveau</a:t>
            </a:r>
          </a:p>
          <a:p>
            <a:pPr lvl="2"/>
            <a:r>
              <a:rPr lang="fr-FR" dirty="0"/>
              <a:t>Troisième niveau</a:t>
            </a:r>
          </a:p>
          <a:p>
            <a:pPr lvl="3"/>
            <a:r>
              <a:rPr lang="fr-FR" dirty="0"/>
              <a:t>Quatrième niveau</a:t>
            </a:r>
          </a:p>
          <a:p>
            <a:pPr lvl="4"/>
            <a:r>
              <a:rPr lang="fr-FR" dirty="0"/>
              <a:t>Cinquième niveau</a:t>
            </a:r>
          </a:p>
        </p:txBody>
      </p:sp>
      <p:sp>
        <p:nvSpPr>
          <p:cNvPr id="5" name="Espace réservé du texte 4"/>
          <p:cNvSpPr>
            <a:spLocks noGrp="1"/>
          </p:cNvSpPr>
          <p:nvPr>
            <p:ph type="body" sz="quarter" idx="3"/>
          </p:nvPr>
        </p:nvSpPr>
        <p:spPr>
          <a:xfrm>
            <a:off x="5453063" y="1485900"/>
            <a:ext cx="4579937" cy="727075"/>
          </a:xfrm>
        </p:spPr>
        <p:txBody>
          <a:bodyPr anchor="b"/>
          <a:lstStyle>
            <a:lvl1pPr marL="0" indent="0">
              <a:buNone/>
              <a:defRPr sz="2400" b="1">
                <a:solidFill>
                  <a:srgbClr val="00294B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fr-FR" dirty="0"/>
              <a:t>Modifiez les styles du texte du masque</a:t>
            </a:r>
          </a:p>
        </p:txBody>
      </p:sp>
      <p:sp>
        <p:nvSpPr>
          <p:cNvPr id="6" name="Espace réservé du contenu 5"/>
          <p:cNvSpPr>
            <a:spLocks noGrp="1"/>
          </p:cNvSpPr>
          <p:nvPr>
            <p:ph sz="quarter" idx="4" hasCustomPrompt="1"/>
          </p:nvPr>
        </p:nvSpPr>
        <p:spPr>
          <a:xfrm>
            <a:off x="5453063" y="2212975"/>
            <a:ext cx="4579937" cy="3255963"/>
          </a:xfrm>
        </p:spPr>
        <p:txBody>
          <a:bodyPr/>
          <a:lstStyle>
            <a:lvl1pPr marL="228600" indent="-228600">
              <a:defRPr lang="fr-FR" sz="2800" kern="1200" dirty="0" smtClean="0">
                <a:solidFill>
                  <a:srgbClr val="FF6700"/>
                </a:solidFill>
                <a:latin typeface="+mn-lt"/>
                <a:ea typeface="+mn-ea"/>
                <a:cs typeface="+mn-cs"/>
              </a:defRPr>
            </a:lvl1pPr>
            <a:lvl2pPr marL="685800" indent="-228600">
              <a:defRPr lang="fr-FR" sz="2400" kern="1200" dirty="0" smtClean="0">
                <a:solidFill>
                  <a:srgbClr val="00294B"/>
                </a:solidFill>
                <a:latin typeface="+mn-lt"/>
                <a:ea typeface="+mn-ea"/>
                <a:cs typeface="+mn-cs"/>
              </a:defRPr>
            </a:lvl2pPr>
            <a:lvl3pPr marL="1143000" indent="-228600">
              <a:defRPr lang="fr-FR" sz="2000" kern="1200" dirty="0" smtClean="0">
                <a:solidFill>
                  <a:srgbClr val="456487"/>
                </a:solidFill>
                <a:latin typeface="+mn-lt"/>
                <a:ea typeface="+mn-ea"/>
                <a:cs typeface="+mn-cs"/>
              </a:defRPr>
            </a:lvl3pPr>
            <a:lvl4pPr>
              <a:defRPr>
                <a:solidFill>
                  <a:srgbClr val="456487"/>
                </a:solidFill>
              </a:defRPr>
            </a:lvl4pPr>
            <a:lvl5pPr>
              <a:defRPr>
                <a:solidFill>
                  <a:srgbClr val="456487"/>
                </a:solidFill>
              </a:defRPr>
            </a:lvl5pPr>
          </a:lstStyle>
          <a:p>
            <a:pPr marL="228600" lvl="0" indent="-22860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</a:pPr>
            <a:r>
              <a:rPr lang="fr-FR" dirty="0"/>
              <a:t>Modifier les styles du texte du masque</a:t>
            </a:r>
          </a:p>
          <a:p>
            <a:pPr marL="685800" lvl="1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</a:pPr>
            <a:r>
              <a:rPr lang="fr-FR" dirty="0"/>
              <a:t>Deuxième niveau</a:t>
            </a:r>
          </a:p>
          <a:p>
            <a:pPr marL="1143000" lvl="2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</a:pPr>
            <a:r>
              <a:rPr lang="fr-FR" dirty="0"/>
              <a:t>Troisième niveau</a:t>
            </a:r>
          </a:p>
          <a:p>
            <a:pPr lvl="3"/>
            <a:r>
              <a:rPr lang="fr-FR" dirty="0"/>
              <a:t>Quatrième niveau</a:t>
            </a:r>
          </a:p>
          <a:p>
            <a:pPr lvl="4"/>
            <a:r>
              <a:rPr lang="fr-FR" dirty="0"/>
              <a:t>Cinquième niveau</a:t>
            </a:r>
          </a:p>
        </p:txBody>
      </p:sp>
      <p:sp>
        <p:nvSpPr>
          <p:cNvPr id="7" name="Espace réservé de la date 6"/>
          <p:cNvSpPr>
            <a:spLocks noGrp="1"/>
          </p:cNvSpPr>
          <p:nvPr>
            <p:ph type="dt" sz="half" idx="10"/>
          </p:nvPr>
        </p:nvSpPr>
        <p:spPr>
          <a:xfrm>
            <a:off x="201812" y="5714820"/>
            <a:ext cx="2411556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fr-FR"/>
              <a:t>20/03/2025</a:t>
            </a:r>
            <a:endParaRPr lang="fr-FR" dirty="0"/>
          </a:p>
        </p:txBody>
      </p:sp>
      <p:sp>
        <p:nvSpPr>
          <p:cNvPr id="8" name="Espace réservé du pied de page 7"/>
          <p:cNvSpPr>
            <a:spLocks noGrp="1"/>
          </p:cNvSpPr>
          <p:nvPr>
            <p:ph type="ftr" sz="quarter" idx="11"/>
          </p:nvPr>
        </p:nvSpPr>
        <p:spPr>
          <a:xfrm>
            <a:off x="2938116" y="5714820"/>
            <a:ext cx="4896544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fr-FR"/>
              <a:t>PERLE- Project Progress Review- 2-2025</a:t>
            </a:r>
            <a:endParaRPr lang="fr-FR" dirty="0"/>
          </a:p>
        </p:txBody>
      </p:sp>
      <p:sp>
        <p:nvSpPr>
          <p:cNvPr id="9" name="Espace réservé du numéro de diapositive 8"/>
          <p:cNvSpPr>
            <a:spLocks noGrp="1"/>
          </p:cNvSpPr>
          <p:nvPr>
            <p:ph type="sldNum" sz="quarter" idx="12"/>
          </p:nvPr>
        </p:nvSpPr>
        <p:spPr>
          <a:xfrm>
            <a:off x="8159407" y="5714820"/>
            <a:ext cx="2422525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fld id="{77E71596-5F9D-49C5-9701-16B3CA54319D}" type="slidenum">
              <a:rPr lang="fr-FR" smtClean="0"/>
              <a:pPr/>
              <a:t>‹N°›</a:t>
            </a:fld>
            <a:endParaRPr lang="fr-FR" dirty="0"/>
          </a:p>
        </p:txBody>
      </p:sp>
    </p:spTree>
    <p:extLst>
      <p:ext uri="{BB962C8B-B14F-4D97-AF65-F5344CB8AC3E}">
        <p14:creationId xmlns:p14="http://schemas.microsoft.com/office/powerpoint/2010/main" val="283614084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slide-2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" name="Image 9"/>
          <p:cNvPicPr>
            <a:picLocks noChangeAspect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77" y="0"/>
            <a:ext cx="10772418" cy="6059485"/>
          </a:xfrm>
          <a:prstGeom prst="rect">
            <a:avLst/>
          </a:prstGeom>
        </p:spPr>
      </p:pic>
      <p:sp>
        <p:nvSpPr>
          <p:cNvPr id="2" name="Titre 1"/>
          <p:cNvSpPr>
            <a:spLocks noGrp="1"/>
          </p:cNvSpPr>
          <p:nvPr>
            <p:ph type="title"/>
          </p:nvPr>
        </p:nvSpPr>
        <p:spPr>
          <a:xfrm>
            <a:off x="2290044" y="149425"/>
            <a:ext cx="5688632" cy="432048"/>
          </a:xfrm>
        </p:spPr>
        <p:txBody>
          <a:bodyPr>
            <a:normAutofit/>
          </a:bodyPr>
          <a:lstStyle>
            <a:lvl1pPr>
              <a:defRPr sz="2400" b="1">
                <a:solidFill>
                  <a:srgbClr val="00294B"/>
                </a:solidFill>
              </a:defRPr>
            </a:lvl1pPr>
          </a:lstStyle>
          <a:p>
            <a:r>
              <a:rPr lang="fr-FR" dirty="0"/>
              <a:t>Modifiez le style du titre</a:t>
            </a:r>
          </a:p>
        </p:txBody>
      </p:sp>
      <p:sp>
        <p:nvSpPr>
          <p:cNvPr id="3" name="Espace réservé du texte 2"/>
          <p:cNvSpPr>
            <a:spLocks noGrp="1"/>
          </p:cNvSpPr>
          <p:nvPr>
            <p:ph type="body" idx="1"/>
          </p:nvPr>
        </p:nvSpPr>
        <p:spPr>
          <a:xfrm>
            <a:off x="741363" y="1485900"/>
            <a:ext cx="4557712" cy="727075"/>
          </a:xfrm>
        </p:spPr>
        <p:txBody>
          <a:bodyPr anchor="b"/>
          <a:lstStyle>
            <a:lvl1pPr marL="0" indent="0">
              <a:buNone/>
              <a:defRPr sz="2400" b="1">
                <a:solidFill>
                  <a:srgbClr val="00294B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fr-FR" dirty="0"/>
              <a:t>Modifiez les styles du texte du masque</a:t>
            </a:r>
          </a:p>
        </p:txBody>
      </p:sp>
      <p:sp>
        <p:nvSpPr>
          <p:cNvPr id="4" name="Espace réservé du contenu 3"/>
          <p:cNvSpPr>
            <a:spLocks noGrp="1"/>
          </p:cNvSpPr>
          <p:nvPr>
            <p:ph sz="half" idx="2" hasCustomPrompt="1"/>
          </p:nvPr>
        </p:nvSpPr>
        <p:spPr>
          <a:xfrm>
            <a:off x="741363" y="2212975"/>
            <a:ext cx="4557712" cy="3255963"/>
          </a:xfrm>
        </p:spPr>
        <p:txBody>
          <a:bodyPr/>
          <a:lstStyle>
            <a:lvl1pPr>
              <a:defRPr>
                <a:solidFill>
                  <a:srgbClr val="FF6700"/>
                </a:solidFill>
              </a:defRPr>
            </a:lvl1pPr>
            <a:lvl2pPr>
              <a:defRPr>
                <a:solidFill>
                  <a:srgbClr val="00294B"/>
                </a:solidFill>
              </a:defRPr>
            </a:lvl2pPr>
            <a:lvl3pPr>
              <a:defRPr>
                <a:solidFill>
                  <a:srgbClr val="456487"/>
                </a:solidFill>
              </a:defRPr>
            </a:lvl3pPr>
            <a:lvl4pPr>
              <a:defRPr>
                <a:solidFill>
                  <a:srgbClr val="456487"/>
                </a:solidFill>
              </a:defRPr>
            </a:lvl4pPr>
            <a:lvl5pPr>
              <a:defRPr>
                <a:solidFill>
                  <a:srgbClr val="456487"/>
                </a:solidFill>
              </a:defRPr>
            </a:lvl5pPr>
          </a:lstStyle>
          <a:p>
            <a:pPr lvl="0"/>
            <a:r>
              <a:rPr lang="fr-FR" dirty="0"/>
              <a:t>Modifier les styles du texte du masque</a:t>
            </a:r>
          </a:p>
          <a:p>
            <a:pPr lvl="1"/>
            <a:r>
              <a:rPr lang="fr-FR" dirty="0"/>
              <a:t>Deuxième niveau</a:t>
            </a:r>
          </a:p>
          <a:p>
            <a:pPr lvl="2"/>
            <a:r>
              <a:rPr lang="fr-FR" dirty="0"/>
              <a:t>Troisième niveau</a:t>
            </a:r>
          </a:p>
          <a:p>
            <a:pPr lvl="3"/>
            <a:r>
              <a:rPr lang="fr-FR" dirty="0"/>
              <a:t>Quatrième niveau</a:t>
            </a:r>
          </a:p>
          <a:p>
            <a:pPr lvl="4"/>
            <a:r>
              <a:rPr lang="fr-FR" dirty="0"/>
              <a:t>Cinquième niveau</a:t>
            </a:r>
          </a:p>
        </p:txBody>
      </p:sp>
      <p:sp>
        <p:nvSpPr>
          <p:cNvPr id="5" name="Espace réservé du texte 4"/>
          <p:cNvSpPr>
            <a:spLocks noGrp="1"/>
          </p:cNvSpPr>
          <p:nvPr>
            <p:ph type="body" sz="quarter" idx="3"/>
          </p:nvPr>
        </p:nvSpPr>
        <p:spPr>
          <a:xfrm>
            <a:off x="5453063" y="1485900"/>
            <a:ext cx="4579937" cy="727075"/>
          </a:xfrm>
        </p:spPr>
        <p:txBody>
          <a:bodyPr anchor="b"/>
          <a:lstStyle>
            <a:lvl1pPr marL="0" indent="0">
              <a:buNone/>
              <a:defRPr sz="2400" b="1">
                <a:solidFill>
                  <a:srgbClr val="00294B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fr-FR" dirty="0"/>
              <a:t>Modifiez les styles du texte du masque</a:t>
            </a:r>
          </a:p>
        </p:txBody>
      </p:sp>
      <p:sp>
        <p:nvSpPr>
          <p:cNvPr id="6" name="Espace réservé du contenu 5"/>
          <p:cNvSpPr>
            <a:spLocks noGrp="1"/>
          </p:cNvSpPr>
          <p:nvPr>
            <p:ph sz="quarter" idx="4" hasCustomPrompt="1"/>
          </p:nvPr>
        </p:nvSpPr>
        <p:spPr>
          <a:xfrm>
            <a:off x="5453063" y="2212975"/>
            <a:ext cx="4579937" cy="3255963"/>
          </a:xfrm>
        </p:spPr>
        <p:txBody>
          <a:bodyPr/>
          <a:lstStyle>
            <a:lvl1pPr marL="228600" indent="-228600">
              <a:defRPr lang="fr-FR" sz="2800" kern="1200" dirty="0" smtClean="0">
                <a:solidFill>
                  <a:srgbClr val="FF6700"/>
                </a:solidFill>
                <a:latin typeface="+mn-lt"/>
                <a:ea typeface="+mn-ea"/>
                <a:cs typeface="+mn-cs"/>
              </a:defRPr>
            </a:lvl1pPr>
            <a:lvl2pPr marL="685800" indent="-228600">
              <a:defRPr lang="fr-FR" sz="2400" kern="1200" dirty="0" smtClean="0">
                <a:solidFill>
                  <a:srgbClr val="00294B"/>
                </a:solidFill>
                <a:latin typeface="+mn-lt"/>
                <a:ea typeface="+mn-ea"/>
                <a:cs typeface="+mn-cs"/>
              </a:defRPr>
            </a:lvl2pPr>
            <a:lvl3pPr marL="1143000" indent="-228600">
              <a:defRPr lang="fr-FR" sz="2000" kern="1200" dirty="0" smtClean="0">
                <a:solidFill>
                  <a:srgbClr val="456487"/>
                </a:solidFill>
                <a:latin typeface="+mn-lt"/>
                <a:ea typeface="+mn-ea"/>
                <a:cs typeface="+mn-cs"/>
              </a:defRPr>
            </a:lvl3pPr>
            <a:lvl4pPr>
              <a:defRPr>
                <a:solidFill>
                  <a:srgbClr val="456487"/>
                </a:solidFill>
              </a:defRPr>
            </a:lvl4pPr>
            <a:lvl5pPr>
              <a:defRPr>
                <a:solidFill>
                  <a:srgbClr val="456487"/>
                </a:solidFill>
              </a:defRPr>
            </a:lvl5pPr>
          </a:lstStyle>
          <a:p>
            <a:pPr marL="228600" lvl="0" indent="-22860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</a:pPr>
            <a:r>
              <a:rPr lang="fr-FR" dirty="0"/>
              <a:t>Modifier les styles du texte du masque</a:t>
            </a:r>
          </a:p>
          <a:p>
            <a:pPr marL="685800" lvl="1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</a:pPr>
            <a:r>
              <a:rPr lang="fr-FR" dirty="0"/>
              <a:t>Deuxième niveau</a:t>
            </a:r>
          </a:p>
          <a:p>
            <a:pPr marL="1143000" lvl="2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</a:pPr>
            <a:r>
              <a:rPr lang="fr-FR" dirty="0"/>
              <a:t>Troisième niveau</a:t>
            </a:r>
          </a:p>
          <a:p>
            <a:pPr lvl="3"/>
            <a:r>
              <a:rPr lang="fr-FR" dirty="0"/>
              <a:t>Quatrième niveau</a:t>
            </a:r>
          </a:p>
          <a:p>
            <a:pPr lvl="4"/>
            <a:r>
              <a:rPr lang="fr-FR" dirty="0"/>
              <a:t>Cinquième niveau</a:t>
            </a:r>
          </a:p>
        </p:txBody>
      </p:sp>
      <p:sp>
        <p:nvSpPr>
          <p:cNvPr id="7" name="Espace réservé de la date 6"/>
          <p:cNvSpPr>
            <a:spLocks noGrp="1"/>
          </p:cNvSpPr>
          <p:nvPr>
            <p:ph type="dt" sz="half" idx="10"/>
          </p:nvPr>
        </p:nvSpPr>
        <p:spPr>
          <a:xfrm>
            <a:off x="201812" y="5714820"/>
            <a:ext cx="2411556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fr-FR"/>
              <a:t>20/03/2025</a:t>
            </a:r>
            <a:endParaRPr lang="fr-FR" dirty="0"/>
          </a:p>
        </p:txBody>
      </p:sp>
      <p:sp>
        <p:nvSpPr>
          <p:cNvPr id="8" name="Espace réservé du pied de page 7"/>
          <p:cNvSpPr>
            <a:spLocks noGrp="1"/>
          </p:cNvSpPr>
          <p:nvPr>
            <p:ph type="ftr" sz="quarter" idx="11"/>
          </p:nvPr>
        </p:nvSpPr>
        <p:spPr>
          <a:xfrm>
            <a:off x="2938116" y="5714820"/>
            <a:ext cx="4896544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fr-FR"/>
              <a:t>PERLE- Project Progress Review- 2-2025</a:t>
            </a:r>
            <a:endParaRPr lang="fr-FR" dirty="0"/>
          </a:p>
        </p:txBody>
      </p:sp>
      <p:sp>
        <p:nvSpPr>
          <p:cNvPr id="9" name="Espace réservé du numéro de diapositive 8"/>
          <p:cNvSpPr>
            <a:spLocks noGrp="1"/>
          </p:cNvSpPr>
          <p:nvPr>
            <p:ph type="sldNum" sz="quarter" idx="12"/>
          </p:nvPr>
        </p:nvSpPr>
        <p:spPr>
          <a:xfrm>
            <a:off x="8159407" y="5714820"/>
            <a:ext cx="2422525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fld id="{77E71596-5F9D-49C5-9701-16B3CA54319D}" type="slidenum">
              <a:rPr lang="fr-FR" smtClean="0"/>
              <a:pPr/>
              <a:t>‹N°›</a:t>
            </a:fld>
            <a:endParaRPr lang="fr-FR" dirty="0"/>
          </a:p>
        </p:txBody>
      </p:sp>
    </p:spTree>
    <p:extLst>
      <p:ext uri="{BB962C8B-B14F-4D97-AF65-F5344CB8AC3E}">
        <p14:creationId xmlns:p14="http://schemas.microsoft.com/office/powerpoint/2010/main" val="317065488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slide-2-fili-small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" name="Image 9"/>
          <p:cNvPicPr>
            <a:picLocks noChangeAspect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77" y="0"/>
            <a:ext cx="10772417" cy="6059485"/>
          </a:xfrm>
          <a:prstGeom prst="rect">
            <a:avLst/>
          </a:prstGeom>
        </p:spPr>
      </p:pic>
      <p:sp>
        <p:nvSpPr>
          <p:cNvPr id="2" name="Titre 1"/>
          <p:cNvSpPr>
            <a:spLocks noGrp="1"/>
          </p:cNvSpPr>
          <p:nvPr>
            <p:ph type="title"/>
          </p:nvPr>
        </p:nvSpPr>
        <p:spPr>
          <a:xfrm>
            <a:off x="2290044" y="149425"/>
            <a:ext cx="5688632" cy="432048"/>
          </a:xfrm>
        </p:spPr>
        <p:txBody>
          <a:bodyPr>
            <a:normAutofit/>
          </a:bodyPr>
          <a:lstStyle>
            <a:lvl1pPr>
              <a:defRPr sz="2400" b="1">
                <a:solidFill>
                  <a:srgbClr val="00294B"/>
                </a:solidFill>
              </a:defRPr>
            </a:lvl1pPr>
          </a:lstStyle>
          <a:p>
            <a:r>
              <a:rPr lang="fr-FR" dirty="0"/>
              <a:t>Modifiez le style du titre</a:t>
            </a:r>
          </a:p>
        </p:txBody>
      </p:sp>
      <p:sp>
        <p:nvSpPr>
          <p:cNvPr id="3" name="Espace réservé du texte 2"/>
          <p:cNvSpPr>
            <a:spLocks noGrp="1"/>
          </p:cNvSpPr>
          <p:nvPr>
            <p:ph type="body" idx="1"/>
          </p:nvPr>
        </p:nvSpPr>
        <p:spPr>
          <a:xfrm>
            <a:off x="741363" y="1485900"/>
            <a:ext cx="4557712" cy="727075"/>
          </a:xfrm>
        </p:spPr>
        <p:txBody>
          <a:bodyPr anchor="b"/>
          <a:lstStyle>
            <a:lvl1pPr marL="0" indent="0">
              <a:buNone/>
              <a:defRPr sz="2400" b="1">
                <a:solidFill>
                  <a:srgbClr val="00294B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fr-FR" dirty="0"/>
              <a:t>Modifiez les styles du texte du masque</a:t>
            </a:r>
          </a:p>
        </p:txBody>
      </p:sp>
      <p:sp>
        <p:nvSpPr>
          <p:cNvPr id="4" name="Espace réservé du contenu 3"/>
          <p:cNvSpPr>
            <a:spLocks noGrp="1"/>
          </p:cNvSpPr>
          <p:nvPr>
            <p:ph sz="half" idx="2" hasCustomPrompt="1"/>
          </p:nvPr>
        </p:nvSpPr>
        <p:spPr>
          <a:xfrm>
            <a:off x="741363" y="2212975"/>
            <a:ext cx="4557712" cy="3255963"/>
          </a:xfrm>
        </p:spPr>
        <p:txBody>
          <a:bodyPr/>
          <a:lstStyle>
            <a:lvl1pPr>
              <a:defRPr>
                <a:solidFill>
                  <a:srgbClr val="FF6700"/>
                </a:solidFill>
              </a:defRPr>
            </a:lvl1pPr>
            <a:lvl2pPr>
              <a:defRPr>
                <a:solidFill>
                  <a:srgbClr val="00294B"/>
                </a:solidFill>
              </a:defRPr>
            </a:lvl2pPr>
            <a:lvl3pPr>
              <a:defRPr>
                <a:solidFill>
                  <a:srgbClr val="456487"/>
                </a:solidFill>
              </a:defRPr>
            </a:lvl3pPr>
            <a:lvl4pPr>
              <a:defRPr>
                <a:solidFill>
                  <a:srgbClr val="456487"/>
                </a:solidFill>
              </a:defRPr>
            </a:lvl4pPr>
            <a:lvl5pPr>
              <a:defRPr>
                <a:solidFill>
                  <a:srgbClr val="456487"/>
                </a:solidFill>
              </a:defRPr>
            </a:lvl5pPr>
          </a:lstStyle>
          <a:p>
            <a:pPr lvl="0"/>
            <a:r>
              <a:rPr lang="fr-FR" dirty="0"/>
              <a:t>Modifier les styles du texte du masque</a:t>
            </a:r>
          </a:p>
          <a:p>
            <a:pPr lvl="1"/>
            <a:r>
              <a:rPr lang="fr-FR" dirty="0"/>
              <a:t>Deuxième niveau</a:t>
            </a:r>
          </a:p>
          <a:p>
            <a:pPr lvl="2"/>
            <a:r>
              <a:rPr lang="fr-FR" dirty="0"/>
              <a:t>Troisième niveau</a:t>
            </a:r>
          </a:p>
          <a:p>
            <a:pPr lvl="3"/>
            <a:r>
              <a:rPr lang="fr-FR" dirty="0"/>
              <a:t>Quatrième niveau</a:t>
            </a:r>
          </a:p>
          <a:p>
            <a:pPr lvl="4"/>
            <a:r>
              <a:rPr lang="fr-FR" dirty="0"/>
              <a:t>Cinquième niveau</a:t>
            </a:r>
          </a:p>
        </p:txBody>
      </p:sp>
      <p:sp>
        <p:nvSpPr>
          <p:cNvPr id="5" name="Espace réservé du texte 4"/>
          <p:cNvSpPr>
            <a:spLocks noGrp="1"/>
          </p:cNvSpPr>
          <p:nvPr>
            <p:ph type="body" sz="quarter" idx="3"/>
          </p:nvPr>
        </p:nvSpPr>
        <p:spPr>
          <a:xfrm>
            <a:off x="5453063" y="1485900"/>
            <a:ext cx="4579937" cy="727075"/>
          </a:xfrm>
        </p:spPr>
        <p:txBody>
          <a:bodyPr anchor="b"/>
          <a:lstStyle>
            <a:lvl1pPr marL="0" indent="0">
              <a:buNone/>
              <a:defRPr sz="2400" b="1">
                <a:solidFill>
                  <a:srgbClr val="00294B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fr-FR" dirty="0"/>
              <a:t>Modifiez les styles du texte du masque</a:t>
            </a:r>
          </a:p>
        </p:txBody>
      </p:sp>
      <p:sp>
        <p:nvSpPr>
          <p:cNvPr id="6" name="Espace réservé du contenu 5"/>
          <p:cNvSpPr>
            <a:spLocks noGrp="1"/>
          </p:cNvSpPr>
          <p:nvPr>
            <p:ph sz="quarter" idx="4" hasCustomPrompt="1"/>
          </p:nvPr>
        </p:nvSpPr>
        <p:spPr>
          <a:xfrm>
            <a:off x="5453063" y="2212975"/>
            <a:ext cx="4579937" cy="3255963"/>
          </a:xfrm>
        </p:spPr>
        <p:txBody>
          <a:bodyPr/>
          <a:lstStyle>
            <a:lvl1pPr marL="228600" indent="-228600">
              <a:defRPr lang="fr-FR" sz="2800" kern="1200" dirty="0" smtClean="0">
                <a:solidFill>
                  <a:srgbClr val="FF6700"/>
                </a:solidFill>
                <a:latin typeface="+mn-lt"/>
                <a:ea typeface="+mn-ea"/>
                <a:cs typeface="+mn-cs"/>
              </a:defRPr>
            </a:lvl1pPr>
            <a:lvl2pPr marL="685800" indent="-228600">
              <a:defRPr lang="fr-FR" sz="2400" kern="1200" dirty="0" smtClean="0">
                <a:solidFill>
                  <a:srgbClr val="00294B"/>
                </a:solidFill>
                <a:latin typeface="+mn-lt"/>
                <a:ea typeface="+mn-ea"/>
                <a:cs typeface="+mn-cs"/>
              </a:defRPr>
            </a:lvl2pPr>
            <a:lvl3pPr marL="1143000" indent="-228600">
              <a:defRPr lang="fr-FR" sz="2000" kern="1200" dirty="0" smtClean="0">
                <a:solidFill>
                  <a:srgbClr val="456487"/>
                </a:solidFill>
                <a:latin typeface="+mn-lt"/>
                <a:ea typeface="+mn-ea"/>
                <a:cs typeface="+mn-cs"/>
              </a:defRPr>
            </a:lvl3pPr>
            <a:lvl4pPr>
              <a:defRPr>
                <a:solidFill>
                  <a:srgbClr val="456487"/>
                </a:solidFill>
              </a:defRPr>
            </a:lvl4pPr>
            <a:lvl5pPr>
              <a:defRPr>
                <a:solidFill>
                  <a:srgbClr val="456487"/>
                </a:solidFill>
              </a:defRPr>
            </a:lvl5pPr>
          </a:lstStyle>
          <a:p>
            <a:pPr marL="228600" lvl="0" indent="-22860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</a:pPr>
            <a:r>
              <a:rPr lang="fr-FR" dirty="0"/>
              <a:t>Modifier les styles du texte du masque</a:t>
            </a:r>
          </a:p>
          <a:p>
            <a:pPr marL="685800" lvl="1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</a:pPr>
            <a:r>
              <a:rPr lang="fr-FR" dirty="0"/>
              <a:t>Deuxième niveau</a:t>
            </a:r>
          </a:p>
          <a:p>
            <a:pPr marL="1143000" lvl="2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</a:pPr>
            <a:r>
              <a:rPr lang="fr-FR" dirty="0"/>
              <a:t>Troisième niveau</a:t>
            </a:r>
          </a:p>
          <a:p>
            <a:pPr lvl="3"/>
            <a:r>
              <a:rPr lang="fr-FR" dirty="0"/>
              <a:t>Quatrième niveau</a:t>
            </a:r>
          </a:p>
          <a:p>
            <a:pPr lvl="4"/>
            <a:r>
              <a:rPr lang="fr-FR" dirty="0"/>
              <a:t>Cinquième niveau</a:t>
            </a:r>
          </a:p>
        </p:txBody>
      </p:sp>
      <p:sp>
        <p:nvSpPr>
          <p:cNvPr id="7" name="Espace réservé de la date 6"/>
          <p:cNvSpPr>
            <a:spLocks noGrp="1"/>
          </p:cNvSpPr>
          <p:nvPr>
            <p:ph type="dt" sz="half" idx="10"/>
          </p:nvPr>
        </p:nvSpPr>
        <p:spPr>
          <a:xfrm>
            <a:off x="201812" y="5714820"/>
            <a:ext cx="2411556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fr-FR"/>
              <a:t>20/03/2025</a:t>
            </a:r>
            <a:endParaRPr lang="fr-FR" dirty="0"/>
          </a:p>
        </p:txBody>
      </p:sp>
      <p:sp>
        <p:nvSpPr>
          <p:cNvPr id="8" name="Espace réservé du pied de page 7"/>
          <p:cNvSpPr>
            <a:spLocks noGrp="1"/>
          </p:cNvSpPr>
          <p:nvPr>
            <p:ph type="ftr" sz="quarter" idx="11"/>
          </p:nvPr>
        </p:nvSpPr>
        <p:spPr>
          <a:xfrm>
            <a:off x="2938116" y="5714820"/>
            <a:ext cx="4896544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fr-FR"/>
              <a:t>PERLE- Project Progress Review- 2-2025</a:t>
            </a:r>
            <a:endParaRPr lang="fr-FR" dirty="0"/>
          </a:p>
        </p:txBody>
      </p:sp>
      <p:sp>
        <p:nvSpPr>
          <p:cNvPr id="9" name="Espace réservé du numéro de diapositive 8"/>
          <p:cNvSpPr>
            <a:spLocks noGrp="1"/>
          </p:cNvSpPr>
          <p:nvPr>
            <p:ph type="sldNum" sz="quarter" idx="12"/>
          </p:nvPr>
        </p:nvSpPr>
        <p:spPr>
          <a:xfrm>
            <a:off x="8159407" y="5714820"/>
            <a:ext cx="2422525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fld id="{77E71596-5F9D-49C5-9701-16B3CA54319D}" type="slidenum">
              <a:rPr lang="fr-FR" smtClean="0"/>
              <a:pPr/>
              <a:t>‹N°›</a:t>
            </a:fld>
            <a:endParaRPr lang="fr-FR" dirty="0"/>
          </a:p>
        </p:txBody>
      </p:sp>
    </p:spTree>
    <p:extLst>
      <p:ext uri="{BB962C8B-B14F-4D97-AF65-F5344CB8AC3E}">
        <p14:creationId xmlns:p14="http://schemas.microsoft.com/office/powerpoint/2010/main" val="3356109145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slide-2-small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" name="Image 9"/>
          <p:cNvPicPr>
            <a:picLocks noChangeAspect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77" y="0"/>
            <a:ext cx="10772417" cy="6059484"/>
          </a:xfrm>
          <a:prstGeom prst="rect">
            <a:avLst/>
          </a:prstGeom>
        </p:spPr>
      </p:pic>
      <p:sp>
        <p:nvSpPr>
          <p:cNvPr id="2" name="Titre 1"/>
          <p:cNvSpPr>
            <a:spLocks noGrp="1"/>
          </p:cNvSpPr>
          <p:nvPr>
            <p:ph type="title"/>
          </p:nvPr>
        </p:nvSpPr>
        <p:spPr>
          <a:xfrm>
            <a:off x="2290044" y="149425"/>
            <a:ext cx="5688632" cy="432048"/>
          </a:xfrm>
        </p:spPr>
        <p:txBody>
          <a:bodyPr>
            <a:normAutofit/>
          </a:bodyPr>
          <a:lstStyle>
            <a:lvl1pPr>
              <a:defRPr sz="2400" b="1">
                <a:solidFill>
                  <a:srgbClr val="00294B"/>
                </a:solidFill>
              </a:defRPr>
            </a:lvl1pPr>
          </a:lstStyle>
          <a:p>
            <a:r>
              <a:rPr lang="fr-FR" dirty="0"/>
              <a:t>Modifiez le style du titre</a:t>
            </a:r>
          </a:p>
        </p:txBody>
      </p:sp>
      <p:sp>
        <p:nvSpPr>
          <p:cNvPr id="3" name="Espace réservé du texte 2"/>
          <p:cNvSpPr>
            <a:spLocks noGrp="1"/>
          </p:cNvSpPr>
          <p:nvPr>
            <p:ph type="body" idx="1"/>
          </p:nvPr>
        </p:nvSpPr>
        <p:spPr>
          <a:xfrm>
            <a:off x="741363" y="1485900"/>
            <a:ext cx="4557712" cy="727075"/>
          </a:xfrm>
        </p:spPr>
        <p:txBody>
          <a:bodyPr anchor="b"/>
          <a:lstStyle>
            <a:lvl1pPr marL="0" indent="0">
              <a:buNone/>
              <a:defRPr sz="2400" b="1">
                <a:solidFill>
                  <a:srgbClr val="00294B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fr-FR" dirty="0"/>
              <a:t>Modifiez les styles du texte du masque</a:t>
            </a:r>
          </a:p>
        </p:txBody>
      </p:sp>
      <p:sp>
        <p:nvSpPr>
          <p:cNvPr id="4" name="Espace réservé du contenu 3"/>
          <p:cNvSpPr>
            <a:spLocks noGrp="1"/>
          </p:cNvSpPr>
          <p:nvPr>
            <p:ph sz="half" idx="2" hasCustomPrompt="1"/>
          </p:nvPr>
        </p:nvSpPr>
        <p:spPr>
          <a:xfrm>
            <a:off x="741363" y="2212975"/>
            <a:ext cx="4557712" cy="3255963"/>
          </a:xfrm>
        </p:spPr>
        <p:txBody>
          <a:bodyPr/>
          <a:lstStyle>
            <a:lvl1pPr>
              <a:defRPr>
                <a:solidFill>
                  <a:srgbClr val="FF6700"/>
                </a:solidFill>
              </a:defRPr>
            </a:lvl1pPr>
            <a:lvl2pPr>
              <a:defRPr>
                <a:solidFill>
                  <a:srgbClr val="00294B"/>
                </a:solidFill>
              </a:defRPr>
            </a:lvl2pPr>
            <a:lvl3pPr>
              <a:defRPr>
                <a:solidFill>
                  <a:srgbClr val="456487"/>
                </a:solidFill>
              </a:defRPr>
            </a:lvl3pPr>
            <a:lvl4pPr>
              <a:defRPr>
                <a:solidFill>
                  <a:srgbClr val="456487"/>
                </a:solidFill>
              </a:defRPr>
            </a:lvl4pPr>
            <a:lvl5pPr>
              <a:defRPr>
                <a:solidFill>
                  <a:srgbClr val="456487"/>
                </a:solidFill>
              </a:defRPr>
            </a:lvl5pPr>
          </a:lstStyle>
          <a:p>
            <a:pPr lvl="0"/>
            <a:r>
              <a:rPr lang="fr-FR" dirty="0"/>
              <a:t>Modifier les styles du texte du masque</a:t>
            </a:r>
          </a:p>
          <a:p>
            <a:pPr lvl="1"/>
            <a:r>
              <a:rPr lang="fr-FR" dirty="0"/>
              <a:t>Deuxième niveau</a:t>
            </a:r>
          </a:p>
          <a:p>
            <a:pPr lvl="2"/>
            <a:r>
              <a:rPr lang="fr-FR" dirty="0"/>
              <a:t>Troisième niveau</a:t>
            </a:r>
          </a:p>
          <a:p>
            <a:pPr lvl="3"/>
            <a:r>
              <a:rPr lang="fr-FR" dirty="0"/>
              <a:t>Quatrième niveau</a:t>
            </a:r>
          </a:p>
          <a:p>
            <a:pPr lvl="4"/>
            <a:r>
              <a:rPr lang="fr-FR" dirty="0"/>
              <a:t>Cinquième niveau</a:t>
            </a:r>
          </a:p>
        </p:txBody>
      </p:sp>
      <p:sp>
        <p:nvSpPr>
          <p:cNvPr id="5" name="Espace réservé du texte 4"/>
          <p:cNvSpPr>
            <a:spLocks noGrp="1"/>
          </p:cNvSpPr>
          <p:nvPr>
            <p:ph type="body" sz="quarter" idx="3"/>
          </p:nvPr>
        </p:nvSpPr>
        <p:spPr>
          <a:xfrm>
            <a:off x="5453063" y="1485900"/>
            <a:ext cx="4579937" cy="727075"/>
          </a:xfrm>
        </p:spPr>
        <p:txBody>
          <a:bodyPr anchor="b"/>
          <a:lstStyle>
            <a:lvl1pPr marL="0" indent="0">
              <a:buNone/>
              <a:defRPr sz="2400" b="1">
                <a:solidFill>
                  <a:srgbClr val="00294B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fr-FR" dirty="0"/>
              <a:t>Modifiez les styles du texte du masque</a:t>
            </a:r>
          </a:p>
        </p:txBody>
      </p:sp>
      <p:sp>
        <p:nvSpPr>
          <p:cNvPr id="6" name="Espace réservé du contenu 5"/>
          <p:cNvSpPr>
            <a:spLocks noGrp="1"/>
          </p:cNvSpPr>
          <p:nvPr>
            <p:ph sz="quarter" idx="4" hasCustomPrompt="1"/>
          </p:nvPr>
        </p:nvSpPr>
        <p:spPr>
          <a:xfrm>
            <a:off x="5453063" y="2212975"/>
            <a:ext cx="4579937" cy="3255963"/>
          </a:xfrm>
        </p:spPr>
        <p:txBody>
          <a:bodyPr/>
          <a:lstStyle>
            <a:lvl1pPr marL="228600" indent="-228600">
              <a:defRPr lang="fr-FR" sz="2800" kern="1200" dirty="0" smtClean="0">
                <a:solidFill>
                  <a:srgbClr val="FF6700"/>
                </a:solidFill>
                <a:latin typeface="+mn-lt"/>
                <a:ea typeface="+mn-ea"/>
                <a:cs typeface="+mn-cs"/>
              </a:defRPr>
            </a:lvl1pPr>
            <a:lvl2pPr marL="685800" indent="-228600">
              <a:defRPr lang="fr-FR" sz="2400" kern="1200" dirty="0" smtClean="0">
                <a:solidFill>
                  <a:srgbClr val="00294B"/>
                </a:solidFill>
                <a:latin typeface="+mn-lt"/>
                <a:ea typeface="+mn-ea"/>
                <a:cs typeface="+mn-cs"/>
              </a:defRPr>
            </a:lvl2pPr>
            <a:lvl3pPr marL="1143000" indent="-228600">
              <a:defRPr lang="fr-FR" sz="2000" kern="1200" dirty="0" smtClean="0">
                <a:solidFill>
                  <a:srgbClr val="456487"/>
                </a:solidFill>
                <a:latin typeface="+mn-lt"/>
                <a:ea typeface="+mn-ea"/>
                <a:cs typeface="+mn-cs"/>
              </a:defRPr>
            </a:lvl3pPr>
            <a:lvl4pPr>
              <a:defRPr>
                <a:solidFill>
                  <a:srgbClr val="456487"/>
                </a:solidFill>
              </a:defRPr>
            </a:lvl4pPr>
            <a:lvl5pPr>
              <a:defRPr>
                <a:solidFill>
                  <a:srgbClr val="456487"/>
                </a:solidFill>
              </a:defRPr>
            </a:lvl5pPr>
          </a:lstStyle>
          <a:p>
            <a:pPr marL="228600" lvl="0" indent="-22860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</a:pPr>
            <a:r>
              <a:rPr lang="fr-FR" dirty="0"/>
              <a:t>Modifier les styles du texte du masque</a:t>
            </a:r>
          </a:p>
          <a:p>
            <a:pPr marL="685800" lvl="1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</a:pPr>
            <a:r>
              <a:rPr lang="fr-FR" dirty="0"/>
              <a:t>Deuxième niveau</a:t>
            </a:r>
          </a:p>
          <a:p>
            <a:pPr marL="1143000" lvl="2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</a:pPr>
            <a:r>
              <a:rPr lang="fr-FR" dirty="0"/>
              <a:t>Troisième niveau</a:t>
            </a:r>
          </a:p>
          <a:p>
            <a:pPr lvl="3"/>
            <a:r>
              <a:rPr lang="fr-FR" dirty="0"/>
              <a:t>Quatrième niveau</a:t>
            </a:r>
          </a:p>
          <a:p>
            <a:pPr lvl="4"/>
            <a:r>
              <a:rPr lang="fr-FR" dirty="0"/>
              <a:t>Cinquième niveau</a:t>
            </a:r>
          </a:p>
        </p:txBody>
      </p:sp>
      <p:sp>
        <p:nvSpPr>
          <p:cNvPr id="7" name="Espace réservé de la date 6"/>
          <p:cNvSpPr>
            <a:spLocks noGrp="1"/>
          </p:cNvSpPr>
          <p:nvPr>
            <p:ph type="dt" sz="half" idx="10"/>
          </p:nvPr>
        </p:nvSpPr>
        <p:spPr>
          <a:xfrm>
            <a:off x="201812" y="5714820"/>
            <a:ext cx="2411556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fr-FR"/>
              <a:t>20/03/2025</a:t>
            </a:r>
            <a:endParaRPr lang="fr-FR" dirty="0"/>
          </a:p>
        </p:txBody>
      </p:sp>
      <p:sp>
        <p:nvSpPr>
          <p:cNvPr id="8" name="Espace réservé du pied de page 7"/>
          <p:cNvSpPr>
            <a:spLocks noGrp="1"/>
          </p:cNvSpPr>
          <p:nvPr>
            <p:ph type="ftr" sz="quarter" idx="11"/>
          </p:nvPr>
        </p:nvSpPr>
        <p:spPr>
          <a:xfrm>
            <a:off x="2938116" y="5714820"/>
            <a:ext cx="4896544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fr-FR"/>
              <a:t>PERLE- Project Progress Review- 2-2025</a:t>
            </a:r>
            <a:endParaRPr lang="fr-FR" dirty="0"/>
          </a:p>
        </p:txBody>
      </p:sp>
      <p:sp>
        <p:nvSpPr>
          <p:cNvPr id="9" name="Espace réservé du numéro de diapositive 8"/>
          <p:cNvSpPr>
            <a:spLocks noGrp="1"/>
          </p:cNvSpPr>
          <p:nvPr>
            <p:ph type="sldNum" sz="quarter" idx="12"/>
          </p:nvPr>
        </p:nvSpPr>
        <p:spPr>
          <a:xfrm>
            <a:off x="8159407" y="5714820"/>
            <a:ext cx="2422525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fld id="{77E71596-5F9D-49C5-9701-16B3CA54319D}" type="slidenum">
              <a:rPr lang="fr-FR" smtClean="0"/>
              <a:pPr/>
              <a:t>‹N°›</a:t>
            </a:fld>
            <a:endParaRPr lang="fr-FR" dirty="0"/>
          </a:p>
        </p:txBody>
      </p:sp>
    </p:spTree>
    <p:extLst>
      <p:ext uri="{BB962C8B-B14F-4D97-AF65-F5344CB8AC3E}">
        <p14:creationId xmlns:p14="http://schemas.microsoft.com/office/powerpoint/2010/main" val="1707070033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>
  <p:cSld name="Diapositive de titr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1">
            <a:extLst>
              <a:ext uri="{FF2B5EF4-FFF2-40B4-BE49-F238E27FC236}">
                <a16:creationId xmlns:a16="http://schemas.microsoft.com/office/drawing/2014/main" id="{8CA8FD5F-E33E-40BC-9DD7-0723FC62E9E4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1346597" y="991680"/>
            <a:ext cx="8079581" cy="2109600"/>
          </a:xfrm>
        </p:spPr>
        <p:txBody>
          <a:bodyPr anchor="b"/>
          <a:lstStyle>
            <a:lvl1pPr algn="ctr">
              <a:defRPr sz="5302"/>
            </a:lvl1pPr>
          </a:lstStyle>
          <a:p>
            <a:r>
              <a:rPr lang="fr-FR"/>
              <a:t>Modifiez le style du titre</a:t>
            </a:r>
          </a:p>
        </p:txBody>
      </p:sp>
      <p:sp>
        <p:nvSpPr>
          <p:cNvPr id="3" name="Sous-titre 2">
            <a:extLst>
              <a:ext uri="{FF2B5EF4-FFF2-40B4-BE49-F238E27FC236}">
                <a16:creationId xmlns:a16="http://schemas.microsoft.com/office/drawing/2014/main" id="{C2AD7478-505D-44CF-BCB9-0510EA3966F7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1346597" y="3182634"/>
            <a:ext cx="8079581" cy="1462973"/>
          </a:xfrm>
        </p:spPr>
        <p:txBody>
          <a:bodyPr/>
          <a:lstStyle>
            <a:lvl1pPr marL="0" indent="0" algn="ctr">
              <a:buNone/>
              <a:defRPr sz="2121"/>
            </a:lvl1pPr>
            <a:lvl2pPr marL="403982" indent="0" algn="ctr">
              <a:buNone/>
              <a:defRPr sz="1767"/>
            </a:lvl2pPr>
            <a:lvl3pPr marL="807964" indent="0" algn="ctr">
              <a:buNone/>
              <a:defRPr sz="1590"/>
            </a:lvl3pPr>
            <a:lvl4pPr marL="1211946" indent="0" algn="ctr">
              <a:buNone/>
              <a:defRPr sz="1414"/>
            </a:lvl4pPr>
            <a:lvl5pPr marL="1615928" indent="0" algn="ctr">
              <a:buNone/>
              <a:defRPr sz="1414"/>
            </a:lvl5pPr>
            <a:lvl6pPr marL="2019910" indent="0" algn="ctr">
              <a:buNone/>
              <a:defRPr sz="1414"/>
            </a:lvl6pPr>
            <a:lvl7pPr marL="2423892" indent="0" algn="ctr">
              <a:buNone/>
              <a:defRPr sz="1414"/>
            </a:lvl7pPr>
            <a:lvl8pPr marL="2827873" indent="0" algn="ctr">
              <a:buNone/>
              <a:defRPr sz="1414"/>
            </a:lvl8pPr>
            <a:lvl9pPr marL="3231855" indent="0" algn="ctr">
              <a:buNone/>
              <a:defRPr sz="1414"/>
            </a:lvl9pPr>
          </a:lstStyle>
          <a:p>
            <a:r>
              <a:rPr lang="fr-FR"/>
              <a:t>Modifiez le style des sous-titres du masque</a:t>
            </a:r>
          </a:p>
        </p:txBody>
      </p:sp>
      <p:sp>
        <p:nvSpPr>
          <p:cNvPr id="4" name="Espace réservé de la date 3">
            <a:extLst>
              <a:ext uri="{FF2B5EF4-FFF2-40B4-BE49-F238E27FC236}">
                <a16:creationId xmlns:a16="http://schemas.microsoft.com/office/drawing/2014/main" id="{22959662-BAB8-40BE-8F94-2794A0187EED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fr-FR"/>
              <a:t>20/03/2025</a:t>
            </a:r>
          </a:p>
        </p:txBody>
      </p:sp>
      <p:sp>
        <p:nvSpPr>
          <p:cNvPr id="5" name="Espace réservé du pied de page 4">
            <a:extLst>
              <a:ext uri="{FF2B5EF4-FFF2-40B4-BE49-F238E27FC236}">
                <a16:creationId xmlns:a16="http://schemas.microsoft.com/office/drawing/2014/main" id="{8E033093-330B-497C-8C4E-F72E815657A2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fr-FR"/>
              <a:t>PERLE- Project Progress Review- 2-2025</a:t>
            </a:r>
          </a:p>
        </p:txBody>
      </p:sp>
      <p:sp>
        <p:nvSpPr>
          <p:cNvPr id="6" name="Espace réservé du numéro de diapositive 5">
            <a:extLst>
              <a:ext uri="{FF2B5EF4-FFF2-40B4-BE49-F238E27FC236}">
                <a16:creationId xmlns:a16="http://schemas.microsoft.com/office/drawing/2014/main" id="{F4429CB5-682C-4F44-AF45-94E50533C2C3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87C888C-2246-473E-A69D-9BC16C973E16}" type="slidenum">
              <a:rPr lang="fr-FR" smtClean="0"/>
              <a:t>‹N°›</a:t>
            </a:fld>
            <a:endParaRPr lang="fr-FR"/>
          </a:p>
        </p:txBody>
      </p:sp>
    </p:spTree>
    <p:extLst>
      <p:ext uri="{BB962C8B-B14F-4D97-AF65-F5344CB8AC3E}">
        <p14:creationId xmlns:p14="http://schemas.microsoft.com/office/powerpoint/2010/main" val="960316468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 preserve="1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Espace réservé du titre 1"/>
          <p:cNvSpPr>
            <a:spLocks noGrp="1"/>
          </p:cNvSpPr>
          <p:nvPr>
            <p:ph type="title"/>
          </p:nvPr>
        </p:nvSpPr>
        <p:spPr>
          <a:xfrm>
            <a:off x="741363" y="322263"/>
            <a:ext cx="9290050" cy="1171575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fr-FR"/>
              <a:t>Modifiez le style du titre</a:t>
            </a:r>
          </a:p>
        </p:txBody>
      </p:sp>
      <p:sp>
        <p:nvSpPr>
          <p:cNvPr id="3" name="Espace réservé du texte 2"/>
          <p:cNvSpPr>
            <a:spLocks noGrp="1"/>
          </p:cNvSpPr>
          <p:nvPr>
            <p:ph type="body" idx="1"/>
          </p:nvPr>
        </p:nvSpPr>
        <p:spPr>
          <a:xfrm>
            <a:off x="741363" y="1612900"/>
            <a:ext cx="9290050" cy="3844925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fr-FR" dirty="0"/>
              <a:t>Modifiez les styles du texte du masque</a:t>
            </a:r>
          </a:p>
          <a:p>
            <a:pPr lvl="1"/>
            <a:r>
              <a:rPr lang="fr-FR" dirty="0"/>
              <a:t>Deuxième niveau</a:t>
            </a:r>
          </a:p>
          <a:p>
            <a:pPr lvl="2"/>
            <a:r>
              <a:rPr lang="fr-FR" dirty="0"/>
              <a:t>Troisième niveau</a:t>
            </a:r>
          </a:p>
          <a:p>
            <a:pPr lvl="3"/>
            <a:r>
              <a:rPr lang="fr-FR" dirty="0"/>
              <a:t>Quatrième niveau</a:t>
            </a:r>
          </a:p>
          <a:p>
            <a:pPr lvl="4"/>
            <a:r>
              <a:rPr lang="fr-FR" dirty="0"/>
              <a:t>Cinquième niveau</a:t>
            </a:r>
          </a:p>
        </p:txBody>
      </p:sp>
      <p:sp>
        <p:nvSpPr>
          <p:cNvPr id="4" name="Espace réservé de la date 3"/>
          <p:cNvSpPr>
            <a:spLocks noGrp="1"/>
          </p:cNvSpPr>
          <p:nvPr>
            <p:ph type="dt" sz="half" idx="2"/>
          </p:nvPr>
        </p:nvSpPr>
        <p:spPr>
          <a:xfrm>
            <a:off x="741363" y="5616575"/>
            <a:ext cx="2422525" cy="322263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r>
              <a:rPr lang="fr-FR"/>
              <a:t>20/03/2025</a:t>
            </a:r>
          </a:p>
        </p:txBody>
      </p:sp>
      <p:sp>
        <p:nvSpPr>
          <p:cNvPr id="5" name="Espace réservé du pied de page 4"/>
          <p:cNvSpPr>
            <a:spLocks noGrp="1"/>
          </p:cNvSpPr>
          <p:nvPr>
            <p:ph type="ftr" sz="quarter" idx="3"/>
          </p:nvPr>
        </p:nvSpPr>
        <p:spPr>
          <a:xfrm>
            <a:off x="3568700" y="5616575"/>
            <a:ext cx="3635375" cy="322263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r>
              <a:rPr lang="fr-FR"/>
              <a:t>PERLE- Project Progress Review- 2-2025</a:t>
            </a:r>
            <a:endParaRPr lang="fr-FR" dirty="0"/>
          </a:p>
        </p:txBody>
      </p:sp>
      <p:sp>
        <p:nvSpPr>
          <p:cNvPr id="6" name="Espace réservé du numéro de diapositive 5"/>
          <p:cNvSpPr>
            <a:spLocks noGrp="1"/>
          </p:cNvSpPr>
          <p:nvPr>
            <p:ph type="sldNum" sz="quarter" idx="4"/>
          </p:nvPr>
        </p:nvSpPr>
        <p:spPr>
          <a:xfrm>
            <a:off x="7608888" y="5616575"/>
            <a:ext cx="2422525" cy="322263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77E71596-5F9D-49C5-9701-16B3CA54319D}" type="slidenum">
              <a:rPr lang="fr-FR" smtClean="0"/>
              <a:t>‹N°›</a:t>
            </a:fld>
            <a:endParaRPr lang="fr-FR"/>
          </a:p>
        </p:txBody>
      </p:sp>
    </p:spTree>
    <p:extLst>
      <p:ext uri="{BB962C8B-B14F-4D97-AF65-F5344CB8AC3E}">
        <p14:creationId xmlns:p14="http://schemas.microsoft.com/office/powerpoint/2010/main" val="3316465882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705" r:id="rId1"/>
    <p:sldLayoutId id="2147483706" r:id="rId2"/>
    <p:sldLayoutId id="2147483701" r:id="rId3"/>
    <p:sldLayoutId id="2147483708" r:id="rId4"/>
    <p:sldLayoutId id="2147483709" r:id="rId5"/>
    <p:sldLayoutId id="2147483702" r:id="rId6"/>
    <p:sldLayoutId id="2147483703" r:id="rId7"/>
    <p:sldLayoutId id="2147483704" r:id="rId8"/>
    <p:sldLayoutId id="2147483710" r:id="rId9"/>
    <p:sldLayoutId id="2147483711" r:id="rId10"/>
    <p:sldLayoutId id="2147483712" r:id="rId11"/>
  </p:sldLayoutIdLst>
  <p:hf hdr="0"/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fr-FR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12.png"/><Relationship Id="rId2" Type="http://schemas.openxmlformats.org/officeDocument/2006/relationships/image" Target="../media/image11.png"/><Relationship Id="rId1" Type="http://schemas.openxmlformats.org/officeDocument/2006/relationships/slideLayout" Target="../slideLayouts/slideLayout10.xml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0.xml"/></Relationships>
</file>

<file path=ppt/slides/_rels/slide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0.xml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image" Target="../media/image14.png"/><Relationship Id="rId2" Type="http://schemas.openxmlformats.org/officeDocument/2006/relationships/image" Target="../media/image13.png"/><Relationship Id="rId1" Type="http://schemas.openxmlformats.org/officeDocument/2006/relationships/slideLayout" Target="../slideLayouts/slideLayout10.xml"/></Relationships>
</file>

<file path=ppt/slides/_rels/slide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0.xml"/></Relationships>
</file>

<file path=ppt/slides/_rels/slide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0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" name="Espace réservé du pied de page 10">
            <a:extLst>
              <a:ext uri="{FF2B5EF4-FFF2-40B4-BE49-F238E27FC236}">
                <a16:creationId xmlns:a16="http://schemas.microsoft.com/office/drawing/2014/main" id="{F989C989-18D5-49B8-83F0-25407A2D7F55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fr-FR"/>
              <a:t>PERLE- Project Progress Review- 2-2025</a:t>
            </a:r>
            <a:endParaRPr lang="fr-FR" dirty="0"/>
          </a:p>
        </p:txBody>
      </p:sp>
      <p:sp>
        <p:nvSpPr>
          <p:cNvPr id="7" name="Espace réservé du numéro de diapositive 6">
            <a:extLst>
              <a:ext uri="{FF2B5EF4-FFF2-40B4-BE49-F238E27FC236}">
                <a16:creationId xmlns:a16="http://schemas.microsoft.com/office/drawing/2014/main" id="{0D07A81A-6C77-4A99-ABCE-88F6992AC18B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7E71596-5F9D-49C5-9701-16B3CA54319D}" type="slidenum">
              <a:rPr lang="fr-FR" smtClean="0"/>
              <a:pPr/>
              <a:t>1</a:t>
            </a:fld>
            <a:endParaRPr lang="fr-FR" dirty="0"/>
          </a:p>
        </p:txBody>
      </p:sp>
      <p:sp>
        <p:nvSpPr>
          <p:cNvPr id="3" name="Espace réservé de la date 2">
            <a:extLst>
              <a:ext uri="{FF2B5EF4-FFF2-40B4-BE49-F238E27FC236}">
                <a16:creationId xmlns:a16="http://schemas.microsoft.com/office/drawing/2014/main" id="{2429DF77-A478-FFF4-2246-33D934A1FF26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fr-FR"/>
              <a:t>20/03/2025</a:t>
            </a:r>
            <a:endParaRPr lang="fr-FR" dirty="0"/>
          </a:p>
        </p:txBody>
      </p:sp>
      <p:pic>
        <p:nvPicPr>
          <p:cNvPr id="4" name="Image 3">
            <a:extLst>
              <a:ext uri="{FF2B5EF4-FFF2-40B4-BE49-F238E27FC236}">
                <a16:creationId xmlns:a16="http://schemas.microsoft.com/office/drawing/2014/main" id="{8CE213AC-7DC4-881A-BE68-5F6D90102AD1}"/>
              </a:ext>
            </a:extLst>
          </p:cNvPr>
          <p:cNvPicPr>
            <a:picLocks noChangeAspect="1"/>
          </p:cNvPicPr>
          <p:nvPr/>
        </p:nvPicPr>
        <p:blipFill rotWithShape="1">
          <a:blip r:embed="rId2" cstate="screen">
            <a:alphaModFix amt="54000"/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3336252" y="1712099"/>
            <a:ext cx="4426399" cy="3477885"/>
          </a:xfrm>
          <a:prstGeom prst="rect">
            <a:avLst/>
          </a:prstGeom>
        </p:spPr>
      </p:pic>
      <p:sp>
        <p:nvSpPr>
          <p:cNvPr id="9" name="ZoneTexte 8">
            <a:extLst>
              <a:ext uri="{FF2B5EF4-FFF2-40B4-BE49-F238E27FC236}">
                <a16:creationId xmlns:a16="http://schemas.microsoft.com/office/drawing/2014/main" id="{27E7CFD6-0172-42A9-A91E-F497F6A95F1D}"/>
              </a:ext>
            </a:extLst>
          </p:cNvPr>
          <p:cNvSpPr txBox="1"/>
          <p:nvPr/>
        </p:nvSpPr>
        <p:spPr>
          <a:xfrm>
            <a:off x="993899" y="1733600"/>
            <a:ext cx="9145016" cy="273921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fr-FR" sz="3600" dirty="0">
                <a:solidFill>
                  <a:schemeClr val="accent1">
                    <a:lumMod val="75000"/>
                  </a:schemeClr>
                </a:solidFill>
                <a:latin typeface="+mn-lt"/>
              </a:rPr>
              <a:t>Project Progress </a:t>
            </a:r>
            <a:r>
              <a:rPr lang="fr-FR" sz="3600" dirty="0" err="1">
                <a:solidFill>
                  <a:schemeClr val="accent1">
                    <a:lumMod val="75000"/>
                  </a:schemeClr>
                </a:solidFill>
                <a:latin typeface="+mn-lt"/>
              </a:rPr>
              <a:t>Review</a:t>
            </a:r>
            <a:r>
              <a:rPr lang="fr-FR" sz="3600" dirty="0">
                <a:solidFill>
                  <a:schemeClr val="accent1">
                    <a:lumMod val="75000"/>
                  </a:schemeClr>
                </a:solidFill>
                <a:latin typeface="+mn-lt"/>
              </a:rPr>
              <a:t> 2-2025</a:t>
            </a:r>
          </a:p>
          <a:p>
            <a:pPr algn="ctr"/>
            <a:endParaRPr lang="fr-FR" sz="3600" dirty="0">
              <a:solidFill>
                <a:schemeClr val="accent1">
                  <a:lumMod val="75000"/>
                </a:schemeClr>
              </a:solidFill>
              <a:latin typeface="+mn-lt"/>
            </a:endParaRPr>
          </a:p>
          <a:p>
            <a:pPr algn="ctr"/>
            <a:r>
              <a:rPr lang="fr-FR" sz="2800" dirty="0">
                <a:latin typeface="+mn-lt"/>
              </a:rPr>
              <a:t>WP- 10 Online</a:t>
            </a:r>
          </a:p>
          <a:p>
            <a:pPr algn="ctr"/>
            <a:r>
              <a:rPr lang="fr-FR" sz="2400" dirty="0">
                <a:latin typeface="+mn-lt"/>
              </a:rPr>
              <a:t>E. Legay</a:t>
            </a:r>
          </a:p>
          <a:p>
            <a:pPr algn="ctr"/>
            <a:endParaRPr lang="fr-FR" sz="2400" dirty="0">
              <a:latin typeface="+mn-lt"/>
            </a:endParaRPr>
          </a:p>
          <a:p>
            <a:pPr algn="ctr"/>
            <a:r>
              <a:rPr lang="fr-FR" sz="2400" dirty="0">
                <a:latin typeface="+mn-lt"/>
              </a:rPr>
              <a:t>20 Mars 2025</a:t>
            </a:r>
          </a:p>
        </p:txBody>
      </p:sp>
      <p:pic>
        <p:nvPicPr>
          <p:cNvPr id="5" name="Image 4">
            <a:extLst>
              <a:ext uri="{FF2B5EF4-FFF2-40B4-BE49-F238E27FC236}">
                <a16:creationId xmlns:a16="http://schemas.microsoft.com/office/drawing/2014/main" id="{E0537CC1-C2DF-C452-B89B-2387774B0826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4988867" y="774789"/>
            <a:ext cx="1117600" cy="762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915661830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1">
            <a:extLst>
              <a:ext uri="{FF2B5EF4-FFF2-40B4-BE49-F238E27FC236}">
                <a16:creationId xmlns:a16="http://schemas.microsoft.com/office/drawing/2014/main" id="{6B2F7B93-E288-44C2-B53A-2029DA47F762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137915" y="149425"/>
            <a:ext cx="5688632" cy="432048"/>
          </a:xfrm>
        </p:spPr>
        <p:txBody>
          <a:bodyPr>
            <a:normAutofit/>
          </a:bodyPr>
          <a:lstStyle/>
          <a:p>
            <a:r>
              <a:rPr lang="fr-FR" dirty="0">
                <a:solidFill>
                  <a:schemeClr val="accent1">
                    <a:lumMod val="75000"/>
                  </a:schemeClr>
                </a:solidFill>
                <a:latin typeface="+mn-lt"/>
              </a:rPr>
              <a:t>Etat d’Avancement général </a:t>
            </a:r>
          </a:p>
        </p:txBody>
      </p:sp>
      <p:sp>
        <p:nvSpPr>
          <p:cNvPr id="8" name="Espace réservé du pied de page 7">
            <a:extLst>
              <a:ext uri="{FF2B5EF4-FFF2-40B4-BE49-F238E27FC236}">
                <a16:creationId xmlns:a16="http://schemas.microsoft.com/office/drawing/2014/main" id="{D96025E7-4870-4E02-BA73-927AADA77D28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fr-FR">
                <a:latin typeface="+mn-lt"/>
              </a:rPr>
              <a:t>PERLE Progress Review- 1-2025</a:t>
            </a:r>
            <a:endParaRPr lang="fr-FR" dirty="0">
              <a:latin typeface="+mn-lt"/>
            </a:endParaRPr>
          </a:p>
        </p:txBody>
      </p:sp>
      <p:sp>
        <p:nvSpPr>
          <p:cNvPr id="9" name="Espace réservé du numéro de diapositive 8">
            <a:extLst>
              <a:ext uri="{FF2B5EF4-FFF2-40B4-BE49-F238E27FC236}">
                <a16:creationId xmlns:a16="http://schemas.microsoft.com/office/drawing/2014/main" id="{C5618E59-5A4B-4C6D-BCAA-0C1A37FBED19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7E71596-5F9D-49C5-9701-16B3CA54319D}" type="slidenum">
              <a:rPr lang="fr-FR" smtClean="0">
                <a:latin typeface="+mn-lt"/>
              </a:rPr>
              <a:pPr/>
              <a:t>2</a:t>
            </a:fld>
            <a:endParaRPr lang="fr-FR" dirty="0">
              <a:latin typeface="+mn-lt"/>
            </a:endParaRPr>
          </a:p>
        </p:txBody>
      </p:sp>
      <p:sp>
        <p:nvSpPr>
          <p:cNvPr id="4" name="ZoneTexte 3">
            <a:extLst>
              <a:ext uri="{FF2B5EF4-FFF2-40B4-BE49-F238E27FC236}">
                <a16:creationId xmlns:a16="http://schemas.microsoft.com/office/drawing/2014/main" id="{DD5F88F1-C0C2-B8F5-D581-10623474AF23}"/>
              </a:ext>
            </a:extLst>
          </p:cNvPr>
          <p:cNvSpPr txBox="1"/>
          <p:nvPr/>
        </p:nvSpPr>
        <p:spPr>
          <a:xfrm>
            <a:off x="561851" y="1157536"/>
            <a:ext cx="9721080" cy="440120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342900" indent="-342900">
              <a:buFont typeface="Wingdings" pitchFamily="2" charset="2"/>
              <a:buChar char="§"/>
            </a:pPr>
            <a:r>
              <a:rPr lang="fr-FR" dirty="0"/>
              <a:t>In </a:t>
            </a:r>
            <a:r>
              <a:rPr lang="fr-FR" dirty="0" err="1"/>
              <a:t>progress</a:t>
            </a:r>
            <a:endParaRPr lang="fr-FR" dirty="0"/>
          </a:p>
          <a:p>
            <a:pPr marL="844550" lvl="1" indent="-342900">
              <a:buFont typeface="Wingdings" pitchFamily="2" charset="2"/>
              <a:buChar char="§"/>
            </a:pPr>
            <a:r>
              <a:rPr lang="fr-FR" dirty="0">
                <a:solidFill>
                  <a:schemeClr val="accent6"/>
                </a:solidFill>
              </a:rPr>
              <a:t>Mobilisation de l’équipe (5-7 ingénieurs sur 3 services) </a:t>
            </a:r>
          </a:p>
          <a:p>
            <a:pPr marL="844550" lvl="1" indent="-342900">
              <a:buFont typeface="Wingdings" pitchFamily="2" charset="2"/>
              <a:buChar char="§"/>
            </a:pPr>
            <a:r>
              <a:rPr lang="fr-FR" dirty="0">
                <a:solidFill>
                  <a:schemeClr val="accent6"/>
                </a:solidFill>
              </a:rPr>
              <a:t>Design et </a:t>
            </a:r>
            <a:r>
              <a:rPr lang="fr-FR" dirty="0">
                <a:solidFill>
                  <a:schemeClr val="accent2"/>
                </a:solidFill>
              </a:rPr>
              <a:t>déploiement de l’infrastructure réseau</a:t>
            </a:r>
          </a:p>
          <a:p>
            <a:pPr marL="1347788" lvl="2" indent="-342900">
              <a:buFont typeface="Wingdings" pitchFamily="2" charset="2"/>
              <a:buChar char="§"/>
            </a:pPr>
            <a:r>
              <a:rPr lang="fr-FR" dirty="0"/>
              <a:t>Action début semaine prochaine pour déploiement</a:t>
            </a:r>
          </a:p>
          <a:p>
            <a:pPr marL="1347788" lvl="2" indent="-342900">
              <a:buFont typeface="Wingdings" pitchFamily="2" charset="2"/>
              <a:buChar char="§"/>
            </a:pPr>
            <a:r>
              <a:rPr lang="fr-FR" dirty="0"/>
              <a:t>Configuration de </a:t>
            </a:r>
            <a:r>
              <a:rPr lang="fr-FR" dirty="0" err="1"/>
              <a:t>cloud@VD</a:t>
            </a:r>
            <a:r>
              <a:rPr lang="fr-FR" dirty="0"/>
              <a:t> -&gt; igloo</a:t>
            </a:r>
          </a:p>
          <a:p>
            <a:pPr marL="844550" lvl="1" indent="-342900">
              <a:buFont typeface="Wingdings" pitchFamily="2" charset="2"/>
              <a:buChar char="§"/>
            </a:pPr>
            <a:r>
              <a:rPr lang="fr-FR" dirty="0">
                <a:solidFill>
                  <a:schemeClr val="accent2"/>
                </a:solidFill>
              </a:rPr>
              <a:t>Formation des agents à EPICS</a:t>
            </a:r>
          </a:p>
          <a:p>
            <a:pPr marL="1347788" lvl="2" indent="-342900">
              <a:buFont typeface="Wingdings" pitchFamily="2" charset="2"/>
              <a:buChar char="§"/>
            </a:pPr>
            <a:r>
              <a:rPr lang="fr-FR" dirty="0"/>
              <a:t>Contact avec GANIL (mission mi mai)</a:t>
            </a:r>
          </a:p>
          <a:p>
            <a:pPr marL="844550" lvl="1" indent="-342900">
              <a:buFont typeface="Wingdings" pitchFamily="2" charset="2"/>
              <a:buChar char="§"/>
            </a:pPr>
            <a:r>
              <a:rPr lang="fr-FR" dirty="0">
                <a:solidFill>
                  <a:schemeClr val="accent6"/>
                </a:solidFill>
              </a:rPr>
              <a:t>Réceptionner le serveur envoyé par RI</a:t>
            </a:r>
          </a:p>
          <a:p>
            <a:pPr marL="844550" lvl="1" indent="-342900">
              <a:buFont typeface="Wingdings" pitchFamily="2" charset="2"/>
              <a:buChar char="§"/>
            </a:pPr>
            <a:r>
              <a:rPr lang="fr-FR" dirty="0">
                <a:solidFill>
                  <a:srgbClr val="FF0000"/>
                </a:solidFill>
              </a:rPr>
              <a:t>Déploiement automate RI</a:t>
            </a:r>
          </a:p>
          <a:p>
            <a:pPr marL="1347788" lvl="2" indent="-342900">
              <a:buFont typeface="Wingdings" pitchFamily="2" charset="2"/>
              <a:buChar char="§"/>
            </a:pPr>
            <a:r>
              <a:rPr lang="fr-FR" dirty="0" err="1"/>
              <a:t>Pbme</a:t>
            </a:r>
            <a:r>
              <a:rPr lang="fr-FR" dirty="0"/>
              <a:t> CPU automate</a:t>
            </a:r>
          </a:p>
          <a:p>
            <a:pPr marL="1851025" lvl="3" indent="-342900">
              <a:buFont typeface="Wingdings" pitchFamily="2" charset="2"/>
              <a:buChar char="§"/>
            </a:pPr>
            <a:r>
              <a:rPr lang="fr-FR" dirty="0"/>
              <a:t>Délai de livraison ~3 mois</a:t>
            </a:r>
          </a:p>
          <a:p>
            <a:pPr marL="1851025" lvl="3" indent="-342900">
              <a:buFont typeface="Wingdings" pitchFamily="2" charset="2"/>
              <a:buChar char="§"/>
            </a:pPr>
            <a:r>
              <a:rPr lang="fr-FR" dirty="0"/>
              <a:t>Recherche de matériel de seconde main</a:t>
            </a:r>
          </a:p>
          <a:p>
            <a:pPr marL="1851025" lvl="3" indent="-342900">
              <a:buFont typeface="Wingdings" pitchFamily="2" charset="2"/>
              <a:buChar char="§"/>
            </a:pPr>
            <a:r>
              <a:rPr lang="fr-FR" dirty="0"/>
              <a:t>Analyse code pour passer sur une autre carte CPU</a:t>
            </a:r>
          </a:p>
          <a:p>
            <a:pPr marL="844550" lvl="1" indent="-342900">
              <a:buFont typeface="Wingdings" pitchFamily="2" charset="2"/>
              <a:buChar char="§"/>
            </a:pPr>
            <a:r>
              <a:rPr lang="fr-FR" dirty="0"/>
              <a:t>Création disque partagé PERLE … Mea Culpa</a:t>
            </a:r>
          </a:p>
        </p:txBody>
      </p:sp>
      <p:sp>
        <p:nvSpPr>
          <p:cNvPr id="5" name="Espace réservé de la date 4">
            <a:extLst>
              <a:ext uri="{FF2B5EF4-FFF2-40B4-BE49-F238E27FC236}">
                <a16:creationId xmlns:a16="http://schemas.microsoft.com/office/drawing/2014/main" id="{81326DF3-5E69-1231-5AA7-4B14BE8A5E64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fr-FR"/>
              <a:t>16/01/2025</a:t>
            </a:r>
            <a:endParaRPr lang="fr-FR" dirty="0"/>
          </a:p>
        </p:txBody>
      </p:sp>
    </p:spTree>
    <p:extLst>
      <p:ext uri="{BB962C8B-B14F-4D97-AF65-F5344CB8AC3E}">
        <p14:creationId xmlns:p14="http://schemas.microsoft.com/office/powerpoint/2010/main" val="1859589209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1">
            <a:extLst>
              <a:ext uri="{FF2B5EF4-FFF2-40B4-BE49-F238E27FC236}">
                <a16:creationId xmlns:a16="http://schemas.microsoft.com/office/drawing/2014/main" id="{6B2F7B93-E288-44C2-B53A-2029DA47F762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137915" y="149425"/>
            <a:ext cx="5688632" cy="432048"/>
          </a:xfrm>
        </p:spPr>
        <p:txBody>
          <a:bodyPr>
            <a:normAutofit/>
          </a:bodyPr>
          <a:lstStyle/>
          <a:p>
            <a:r>
              <a:rPr lang="fr-FR" dirty="0">
                <a:solidFill>
                  <a:schemeClr val="accent1">
                    <a:lumMod val="75000"/>
                  </a:schemeClr>
                </a:solidFill>
                <a:latin typeface="+mn-lt"/>
              </a:rPr>
              <a:t>Etat d’Avancement – Infra EPICS </a:t>
            </a:r>
          </a:p>
        </p:txBody>
      </p:sp>
      <p:sp>
        <p:nvSpPr>
          <p:cNvPr id="8" name="Espace réservé du pied de page 7">
            <a:extLst>
              <a:ext uri="{FF2B5EF4-FFF2-40B4-BE49-F238E27FC236}">
                <a16:creationId xmlns:a16="http://schemas.microsoft.com/office/drawing/2014/main" id="{D96025E7-4870-4E02-BA73-927AADA77D28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fr-FR">
                <a:latin typeface="+mn-lt"/>
              </a:rPr>
              <a:t>PERLE Progress Review- 1-2025</a:t>
            </a:r>
            <a:endParaRPr lang="fr-FR" dirty="0">
              <a:latin typeface="+mn-lt"/>
            </a:endParaRPr>
          </a:p>
        </p:txBody>
      </p:sp>
      <p:sp>
        <p:nvSpPr>
          <p:cNvPr id="9" name="Espace réservé du numéro de diapositive 8">
            <a:extLst>
              <a:ext uri="{FF2B5EF4-FFF2-40B4-BE49-F238E27FC236}">
                <a16:creationId xmlns:a16="http://schemas.microsoft.com/office/drawing/2014/main" id="{C5618E59-5A4B-4C6D-BCAA-0C1A37FBED19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7E71596-5F9D-49C5-9701-16B3CA54319D}" type="slidenum">
              <a:rPr lang="fr-FR" smtClean="0">
                <a:latin typeface="+mn-lt"/>
              </a:rPr>
              <a:pPr/>
              <a:t>3</a:t>
            </a:fld>
            <a:endParaRPr lang="fr-FR" dirty="0">
              <a:latin typeface="+mn-lt"/>
            </a:endParaRPr>
          </a:p>
        </p:txBody>
      </p:sp>
      <p:sp>
        <p:nvSpPr>
          <p:cNvPr id="5" name="Espace réservé de la date 4">
            <a:extLst>
              <a:ext uri="{FF2B5EF4-FFF2-40B4-BE49-F238E27FC236}">
                <a16:creationId xmlns:a16="http://schemas.microsoft.com/office/drawing/2014/main" id="{81326DF3-5E69-1231-5AA7-4B14BE8A5E64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fr-FR"/>
              <a:t>16/01/2025</a:t>
            </a:r>
            <a:endParaRPr lang="fr-FR" dirty="0"/>
          </a:p>
        </p:txBody>
      </p:sp>
      <p:sp>
        <p:nvSpPr>
          <p:cNvPr id="7" name="Rectangle 6">
            <a:extLst>
              <a:ext uri="{FF2B5EF4-FFF2-40B4-BE49-F238E27FC236}">
                <a16:creationId xmlns:a16="http://schemas.microsoft.com/office/drawing/2014/main" id="{58595D94-0AB2-4000-9E05-9E7232AEC6FD}"/>
              </a:ext>
            </a:extLst>
          </p:cNvPr>
          <p:cNvSpPr/>
          <p:nvPr/>
        </p:nvSpPr>
        <p:spPr>
          <a:xfrm>
            <a:off x="993899" y="940266"/>
            <a:ext cx="4176464" cy="1508869"/>
          </a:xfrm>
          <a:prstGeom prst="rect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dirty="0"/>
              <a:t>User Space</a:t>
            </a:r>
          </a:p>
          <a:p>
            <a:pPr algn="ctr"/>
            <a:r>
              <a:rPr lang="en-US" dirty="0"/>
              <a:t>(IHM, analysis, …)</a:t>
            </a:r>
            <a:endParaRPr lang="fr-FR" dirty="0"/>
          </a:p>
        </p:txBody>
      </p:sp>
      <p:sp>
        <p:nvSpPr>
          <p:cNvPr id="10" name="Rectangle 9">
            <a:extLst>
              <a:ext uri="{FF2B5EF4-FFF2-40B4-BE49-F238E27FC236}">
                <a16:creationId xmlns:a16="http://schemas.microsoft.com/office/drawing/2014/main" id="{331FFA5A-1349-4BB1-9FC7-133E6F593168}"/>
              </a:ext>
            </a:extLst>
          </p:cNvPr>
          <p:cNvSpPr/>
          <p:nvPr/>
        </p:nvSpPr>
        <p:spPr>
          <a:xfrm>
            <a:off x="6659023" y="1617646"/>
            <a:ext cx="3553691" cy="831490"/>
          </a:xfrm>
          <a:prstGeom prst="rect">
            <a:avLst/>
          </a:prstGeom>
        </p:spPr>
        <p:style>
          <a:lnRef idx="2">
            <a:schemeClr val="accent2">
              <a:shade val="50000"/>
            </a:schemeClr>
          </a:lnRef>
          <a:fillRef idx="1">
            <a:schemeClr val="accent2"/>
          </a:fillRef>
          <a:effectRef idx="0">
            <a:schemeClr val="accent2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dirty="0"/>
              <a:t>Monitoring DB / module</a:t>
            </a:r>
          </a:p>
          <a:p>
            <a:pPr algn="ctr"/>
            <a:r>
              <a:rPr lang="fr-FR" dirty="0"/>
              <a:t>30 </a:t>
            </a:r>
            <a:r>
              <a:rPr lang="fr-FR" dirty="0" err="1"/>
              <a:t>days</a:t>
            </a:r>
            <a:r>
              <a:rPr lang="fr-FR" dirty="0"/>
              <a:t> </a:t>
            </a:r>
            <a:r>
              <a:rPr lang="fr-FR" dirty="0" err="1"/>
              <a:t>history</a:t>
            </a:r>
            <a:endParaRPr lang="fr-FR" dirty="0"/>
          </a:p>
        </p:txBody>
      </p:sp>
      <p:sp>
        <p:nvSpPr>
          <p:cNvPr id="11" name="Rectangle 10">
            <a:extLst>
              <a:ext uri="{FF2B5EF4-FFF2-40B4-BE49-F238E27FC236}">
                <a16:creationId xmlns:a16="http://schemas.microsoft.com/office/drawing/2014/main" id="{54F8B794-41E7-4E9A-8ED8-605794369D1F}"/>
              </a:ext>
            </a:extLst>
          </p:cNvPr>
          <p:cNvSpPr/>
          <p:nvPr/>
        </p:nvSpPr>
        <p:spPr>
          <a:xfrm>
            <a:off x="8756601" y="3621011"/>
            <a:ext cx="1427018" cy="2011680"/>
          </a:xfrm>
          <a:prstGeom prst="rect">
            <a:avLst/>
          </a:prstGeom>
        </p:spPr>
        <p:style>
          <a:lnRef idx="2">
            <a:schemeClr val="dk1">
              <a:shade val="50000"/>
            </a:schemeClr>
          </a:lnRef>
          <a:fillRef idx="1">
            <a:schemeClr val="dk1"/>
          </a:fillRef>
          <a:effectRef idx="0">
            <a:schemeClr val="dk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dirty="0"/>
              <a:t>PPF</a:t>
            </a:r>
            <a:endParaRPr lang="fr-FR" dirty="0"/>
          </a:p>
        </p:txBody>
      </p:sp>
      <p:sp>
        <p:nvSpPr>
          <p:cNvPr id="12" name="Rectangle 11">
            <a:extLst>
              <a:ext uri="{FF2B5EF4-FFF2-40B4-BE49-F238E27FC236}">
                <a16:creationId xmlns:a16="http://schemas.microsoft.com/office/drawing/2014/main" id="{7C4562AF-E4EF-434C-805B-B3804D05CF4D}"/>
              </a:ext>
            </a:extLst>
          </p:cNvPr>
          <p:cNvSpPr/>
          <p:nvPr/>
        </p:nvSpPr>
        <p:spPr>
          <a:xfrm>
            <a:off x="6659023" y="3621011"/>
            <a:ext cx="1778923" cy="2011680"/>
          </a:xfrm>
          <a:prstGeom prst="rect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dirty="0"/>
              <a:t>Gun</a:t>
            </a:r>
            <a:endParaRPr lang="fr-FR" dirty="0"/>
          </a:p>
        </p:txBody>
      </p:sp>
      <p:sp>
        <p:nvSpPr>
          <p:cNvPr id="13" name="Rectangle 12">
            <a:extLst>
              <a:ext uri="{FF2B5EF4-FFF2-40B4-BE49-F238E27FC236}">
                <a16:creationId xmlns:a16="http://schemas.microsoft.com/office/drawing/2014/main" id="{A58B09BB-6452-4349-AF76-4CEEB7B988CD}"/>
              </a:ext>
            </a:extLst>
          </p:cNvPr>
          <p:cNvSpPr/>
          <p:nvPr/>
        </p:nvSpPr>
        <p:spPr>
          <a:xfrm>
            <a:off x="396768" y="3621011"/>
            <a:ext cx="1778923" cy="2011680"/>
          </a:xfrm>
          <a:prstGeom prst="rect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dirty="0"/>
              <a:t>PERLE</a:t>
            </a:r>
          </a:p>
          <a:p>
            <a:pPr algn="ctr"/>
            <a:r>
              <a:rPr lang="en-US" dirty="0"/>
              <a:t>RF</a:t>
            </a:r>
            <a:endParaRPr lang="fr-FR" dirty="0"/>
          </a:p>
        </p:txBody>
      </p:sp>
      <p:sp>
        <p:nvSpPr>
          <p:cNvPr id="14" name="Rectangle 13">
            <a:extLst>
              <a:ext uri="{FF2B5EF4-FFF2-40B4-BE49-F238E27FC236}">
                <a16:creationId xmlns:a16="http://schemas.microsoft.com/office/drawing/2014/main" id="{9A9E4DC2-97E6-44F0-BFC5-3C8B46281236}"/>
              </a:ext>
            </a:extLst>
          </p:cNvPr>
          <p:cNvSpPr/>
          <p:nvPr/>
        </p:nvSpPr>
        <p:spPr>
          <a:xfrm>
            <a:off x="2463867" y="3621011"/>
            <a:ext cx="1778923" cy="2011680"/>
          </a:xfrm>
          <a:prstGeom prst="rect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dirty="0"/>
              <a:t>PERLE</a:t>
            </a:r>
          </a:p>
          <a:p>
            <a:pPr algn="ctr"/>
            <a:r>
              <a:rPr lang="en-US" dirty="0" err="1"/>
              <a:t>Cryo</a:t>
            </a:r>
            <a:endParaRPr lang="fr-FR" dirty="0"/>
          </a:p>
        </p:txBody>
      </p:sp>
      <p:sp>
        <p:nvSpPr>
          <p:cNvPr id="15" name="Rectangle 14">
            <a:extLst>
              <a:ext uri="{FF2B5EF4-FFF2-40B4-BE49-F238E27FC236}">
                <a16:creationId xmlns:a16="http://schemas.microsoft.com/office/drawing/2014/main" id="{3111F8DA-F746-463D-A9D3-1C18387DE97D}"/>
              </a:ext>
            </a:extLst>
          </p:cNvPr>
          <p:cNvSpPr/>
          <p:nvPr/>
        </p:nvSpPr>
        <p:spPr>
          <a:xfrm>
            <a:off x="4561445" y="3621011"/>
            <a:ext cx="1778923" cy="2011680"/>
          </a:xfrm>
          <a:prstGeom prst="rect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dirty="0"/>
              <a:t>PERLE</a:t>
            </a:r>
          </a:p>
          <a:p>
            <a:pPr algn="ctr"/>
            <a:r>
              <a:rPr lang="en-US" dirty="0"/>
              <a:t>Vide</a:t>
            </a:r>
            <a:endParaRPr lang="fr-FR" dirty="0"/>
          </a:p>
        </p:txBody>
      </p:sp>
      <p:sp>
        <p:nvSpPr>
          <p:cNvPr id="16" name="Rectangle 15">
            <a:extLst>
              <a:ext uri="{FF2B5EF4-FFF2-40B4-BE49-F238E27FC236}">
                <a16:creationId xmlns:a16="http://schemas.microsoft.com/office/drawing/2014/main" id="{C8A3DC4A-2EBC-4B25-8237-F9D87E1C7AF4}"/>
              </a:ext>
            </a:extLst>
          </p:cNvPr>
          <p:cNvSpPr/>
          <p:nvPr/>
        </p:nvSpPr>
        <p:spPr>
          <a:xfrm>
            <a:off x="396768" y="3119477"/>
            <a:ext cx="1778923" cy="501534"/>
          </a:xfrm>
          <a:prstGeom prst="rect">
            <a:avLst/>
          </a:prstGeom>
        </p:spPr>
        <p:style>
          <a:lnRef idx="2">
            <a:schemeClr val="accent3">
              <a:shade val="50000"/>
            </a:schemeClr>
          </a:lnRef>
          <a:fillRef idx="1">
            <a:schemeClr val="accent3"/>
          </a:fillRef>
          <a:effectRef idx="0">
            <a:schemeClr val="accent3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dirty="0"/>
              <a:t>GW Epics</a:t>
            </a:r>
            <a:endParaRPr lang="fr-FR" dirty="0"/>
          </a:p>
        </p:txBody>
      </p:sp>
      <p:cxnSp>
        <p:nvCxnSpPr>
          <p:cNvPr id="17" name="Connecteur : en angle 16">
            <a:extLst>
              <a:ext uri="{FF2B5EF4-FFF2-40B4-BE49-F238E27FC236}">
                <a16:creationId xmlns:a16="http://schemas.microsoft.com/office/drawing/2014/main" id="{37DD1FB2-D03E-48B9-8BB6-1B427FE0EA37}"/>
              </a:ext>
            </a:extLst>
          </p:cNvPr>
          <p:cNvCxnSpPr>
            <a:cxnSpLocks/>
            <a:stCxn id="16" idx="0"/>
            <a:endCxn id="10" idx="2"/>
          </p:cNvCxnSpPr>
          <p:nvPr/>
        </p:nvCxnSpPr>
        <p:spPr>
          <a:xfrm rot="5400000" flipH="1" flipV="1">
            <a:off x="4525879" y="-790512"/>
            <a:ext cx="670341" cy="7149639"/>
          </a:xfrm>
          <a:prstGeom prst="bentConnector3">
            <a:avLst>
              <a:gd name="adj1" fmla="val 50000"/>
            </a:avLst>
          </a:prstGeom>
          <a:ln>
            <a:headEnd type="triangle"/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8" name="Connecteur : en angle 17">
            <a:extLst>
              <a:ext uri="{FF2B5EF4-FFF2-40B4-BE49-F238E27FC236}">
                <a16:creationId xmlns:a16="http://schemas.microsoft.com/office/drawing/2014/main" id="{CF52469D-0565-4A61-958B-34E5A522FFDC}"/>
              </a:ext>
            </a:extLst>
          </p:cNvPr>
          <p:cNvCxnSpPr>
            <a:cxnSpLocks/>
            <a:stCxn id="16" idx="0"/>
            <a:endCxn id="7" idx="2"/>
          </p:cNvCxnSpPr>
          <p:nvPr/>
        </p:nvCxnSpPr>
        <p:spPr>
          <a:xfrm rot="5400000" flipH="1" flipV="1">
            <a:off x="1849009" y="1886356"/>
            <a:ext cx="670342" cy="1795901"/>
          </a:xfrm>
          <a:prstGeom prst="bentConnector3">
            <a:avLst>
              <a:gd name="adj1" fmla="val 50000"/>
            </a:avLst>
          </a:prstGeom>
          <a:ln>
            <a:headEnd type="triangle"/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9" name="Rectangle 18">
            <a:extLst>
              <a:ext uri="{FF2B5EF4-FFF2-40B4-BE49-F238E27FC236}">
                <a16:creationId xmlns:a16="http://schemas.microsoft.com/office/drawing/2014/main" id="{489F1C00-4B53-416F-B750-03A7C8CFDB53}"/>
              </a:ext>
            </a:extLst>
          </p:cNvPr>
          <p:cNvSpPr/>
          <p:nvPr/>
        </p:nvSpPr>
        <p:spPr>
          <a:xfrm>
            <a:off x="6659024" y="751739"/>
            <a:ext cx="3524596" cy="691340"/>
          </a:xfrm>
          <a:prstGeom prst="rect">
            <a:avLst/>
          </a:prstGeom>
        </p:spPr>
        <p:style>
          <a:lnRef idx="2">
            <a:schemeClr val="accent2">
              <a:shade val="50000"/>
            </a:schemeClr>
          </a:lnRef>
          <a:fillRef idx="1">
            <a:schemeClr val="accent2"/>
          </a:fillRef>
          <a:effectRef idx="0">
            <a:schemeClr val="accent2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dirty="0"/>
              <a:t>DB</a:t>
            </a:r>
          </a:p>
          <a:p>
            <a:pPr algn="ctr"/>
            <a:r>
              <a:rPr lang="en-US" dirty="0"/>
              <a:t>Saved Periods</a:t>
            </a:r>
            <a:endParaRPr lang="fr-FR" dirty="0"/>
          </a:p>
        </p:txBody>
      </p:sp>
      <p:sp>
        <p:nvSpPr>
          <p:cNvPr id="20" name="Rectangle 19">
            <a:extLst>
              <a:ext uri="{FF2B5EF4-FFF2-40B4-BE49-F238E27FC236}">
                <a16:creationId xmlns:a16="http://schemas.microsoft.com/office/drawing/2014/main" id="{398F3FB5-F571-4BCD-BD13-088C0BFB6044}"/>
              </a:ext>
            </a:extLst>
          </p:cNvPr>
          <p:cNvSpPr/>
          <p:nvPr/>
        </p:nvSpPr>
        <p:spPr>
          <a:xfrm rot="5400000">
            <a:off x="5269476" y="1388516"/>
            <a:ext cx="1387588" cy="612369"/>
          </a:xfrm>
          <a:prstGeom prst="rect">
            <a:avLst/>
          </a:prstGeom>
        </p:spPr>
        <p:style>
          <a:lnRef idx="2">
            <a:schemeClr val="accent3">
              <a:shade val="50000"/>
            </a:schemeClr>
          </a:lnRef>
          <a:fillRef idx="1">
            <a:schemeClr val="accent3"/>
          </a:fillRef>
          <a:effectRef idx="0">
            <a:schemeClr val="accent3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dirty="0"/>
              <a:t>Extraction tool</a:t>
            </a:r>
            <a:endParaRPr lang="fr-FR" dirty="0"/>
          </a:p>
        </p:txBody>
      </p:sp>
      <p:cxnSp>
        <p:nvCxnSpPr>
          <p:cNvPr id="21" name="Connecteur : en angle 20">
            <a:extLst>
              <a:ext uri="{FF2B5EF4-FFF2-40B4-BE49-F238E27FC236}">
                <a16:creationId xmlns:a16="http://schemas.microsoft.com/office/drawing/2014/main" id="{C273D683-6FC6-438F-A0B7-A4D463AE35B7}"/>
              </a:ext>
            </a:extLst>
          </p:cNvPr>
          <p:cNvCxnSpPr>
            <a:cxnSpLocks/>
            <a:stCxn id="10" idx="1"/>
            <a:endCxn id="20" idx="0"/>
          </p:cNvCxnSpPr>
          <p:nvPr/>
        </p:nvCxnSpPr>
        <p:spPr>
          <a:xfrm rot="10800000">
            <a:off x="6269455" y="1694701"/>
            <a:ext cx="389568" cy="338690"/>
          </a:xfrm>
          <a:prstGeom prst="bentConnector3">
            <a:avLst>
              <a:gd name="adj1" fmla="val 50000"/>
            </a:avLst>
          </a:prstGeom>
          <a:ln>
            <a:headEnd type="triangle"/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2" name="Connecteur : en angle 21">
            <a:extLst>
              <a:ext uri="{FF2B5EF4-FFF2-40B4-BE49-F238E27FC236}">
                <a16:creationId xmlns:a16="http://schemas.microsoft.com/office/drawing/2014/main" id="{910AB0BF-A99C-44B3-ADE8-17845BB9E513}"/>
              </a:ext>
            </a:extLst>
          </p:cNvPr>
          <p:cNvCxnSpPr>
            <a:cxnSpLocks/>
            <a:stCxn id="19" idx="1"/>
            <a:endCxn id="20" idx="0"/>
          </p:cNvCxnSpPr>
          <p:nvPr/>
        </p:nvCxnSpPr>
        <p:spPr>
          <a:xfrm rot="10800000" flipV="1">
            <a:off x="6269456" y="1097409"/>
            <a:ext cx="389569" cy="597292"/>
          </a:xfrm>
          <a:prstGeom prst="bentConnector3">
            <a:avLst>
              <a:gd name="adj1" fmla="val 50000"/>
            </a:avLst>
          </a:prstGeom>
          <a:ln>
            <a:headEnd type="triangle"/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3" name="Connecteur : en angle 22">
            <a:extLst>
              <a:ext uri="{FF2B5EF4-FFF2-40B4-BE49-F238E27FC236}">
                <a16:creationId xmlns:a16="http://schemas.microsoft.com/office/drawing/2014/main" id="{1B4CE965-3860-464A-934F-A09AE1D8CDC4}"/>
              </a:ext>
            </a:extLst>
          </p:cNvPr>
          <p:cNvCxnSpPr>
            <a:cxnSpLocks/>
            <a:stCxn id="20" idx="2"/>
            <a:endCxn id="7" idx="3"/>
          </p:cNvCxnSpPr>
          <p:nvPr/>
        </p:nvCxnSpPr>
        <p:spPr>
          <a:xfrm rot="10800000">
            <a:off x="5170364" y="1694701"/>
            <a:ext cx="486723" cy="12700"/>
          </a:xfrm>
          <a:prstGeom prst="bentConnector3">
            <a:avLst>
              <a:gd name="adj1" fmla="val 50000"/>
            </a:avLst>
          </a:prstGeom>
          <a:ln>
            <a:headEnd type="triangle"/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24" name="Rectangle 23">
            <a:extLst>
              <a:ext uri="{FF2B5EF4-FFF2-40B4-BE49-F238E27FC236}">
                <a16:creationId xmlns:a16="http://schemas.microsoft.com/office/drawing/2014/main" id="{AB7146A1-B313-4FD0-A6F4-5DD9F238F456}"/>
              </a:ext>
            </a:extLst>
          </p:cNvPr>
          <p:cNvSpPr/>
          <p:nvPr/>
        </p:nvSpPr>
        <p:spPr>
          <a:xfrm>
            <a:off x="2463867" y="3119477"/>
            <a:ext cx="1778923" cy="501534"/>
          </a:xfrm>
          <a:prstGeom prst="rect">
            <a:avLst/>
          </a:prstGeom>
        </p:spPr>
        <p:style>
          <a:lnRef idx="2">
            <a:schemeClr val="accent3">
              <a:shade val="50000"/>
            </a:schemeClr>
          </a:lnRef>
          <a:fillRef idx="1">
            <a:schemeClr val="accent3"/>
          </a:fillRef>
          <a:effectRef idx="0">
            <a:schemeClr val="accent3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dirty="0"/>
              <a:t>GW Epics</a:t>
            </a:r>
            <a:endParaRPr lang="fr-FR" dirty="0"/>
          </a:p>
        </p:txBody>
      </p:sp>
      <p:cxnSp>
        <p:nvCxnSpPr>
          <p:cNvPr id="25" name="Connecteur : en angle 24">
            <a:extLst>
              <a:ext uri="{FF2B5EF4-FFF2-40B4-BE49-F238E27FC236}">
                <a16:creationId xmlns:a16="http://schemas.microsoft.com/office/drawing/2014/main" id="{E0A31BBF-F762-44BB-A51B-6210A68EDF87}"/>
              </a:ext>
            </a:extLst>
          </p:cNvPr>
          <p:cNvCxnSpPr>
            <a:cxnSpLocks/>
            <a:stCxn id="24" idx="0"/>
            <a:endCxn id="10" idx="2"/>
          </p:cNvCxnSpPr>
          <p:nvPr/>
        </p:nvCxnSpPr>
        <p:spPr>
          <a:xfrm rot="5400000" flipH="1" flipV="1">
            <a:off x="5559429" y="243037"/>
            <a:ext cx="670341" cy="5082540"/>
          </a:xfrm>
          <a:prstGeom prst="bentConnector3">
            <a:avLst>
              <a:gd name="adj1" fmla="val 50000"/>
            </a:avLst>
          </a:prstGeom>
          <a:ln>
            <a:headEnd type="triangle"/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6" name="Connecteur : en angle 25">
            <a:extLst>
              <a:ext uri="{FF2B5EF4-FFF2-40B4-BE49-F238E27FC236}">
                <a16:creationId xmlns:a16="http://schemas.microsoft.com/office/drawing/2014/main" id="{41E345EA-17E8-4938-9AFC-2B664B69122A}"/>
              </a:ext>
            </a:extLst>
          </p:cNvPr>
          <p:cNvCxnSpPr>
            <a:cxnSpLocks/>
            <a:stCxn id="24" idx="0"/>
            <a:endCxn id="7" idx="2"/>
          </p:cNvCxnSpPr>
          <p:nvPr/>
        </p:nvCxnSpPr>
        <p:spPr>
          <a:xfrm rot="16200000" flipV="1">
            <a:off x="2882559" y="2648707"/>
            <a:ext cx="670342" cy="271198"/>
          </a:xfrm>
          <a:prstGeom prst="bentConnector3">
            <a:avLst>
              <a:gd name="adj1" fmla="val 50000"/>
            </a:avLst>
          </a:prstGeom>
          <a:ln>
            <a:headEnd type="triangle"/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27" name="Rectangle 26">
            <a:extLst>
              <a:ext uri="{FF2B5EF4-FFF2-40B4-BE49-F238E27FC236}">
                <a16:creationId xmlns:a16="http://schemas.microsoft.com/office/drawing/2014/main" id="{A4D41D33-F0BA-400A-AFC7-518D95A68F98}"/>
              </a:ext>
            </a:extLst>
          </p:cNvPr>
          <p:cNvSpPr/>
          <p:nvPr/>
        </p:nvSpPr>
        <p:spPr>
          <a:xfrm>
            <a:off x="4561445" y="3110106"/>
            <a:ext cx="1778923" cy="501534"/>
          </a:xfrm>
          <a:prstGeom prst="rect">
            <a:avLst/>
          </a:prstGeom>
        </p:spPr>
        <p:style>
          <a:lnRef idx="2">
            <a:schemeClr val="accent3">
              <a:shade val="50000"/>
            </a:schemeClr>
          </a:lnRef>
          <a:fillRef idx="1">
            <a:schemeClr val="accent3"/>
          </a:fillRef>
          <a:effectRef idx="0">
            <a:schemeClr val="accent3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dirty="0"/>
              <a:t>GW Epics</a:t>
            </a:r>
            <a:endParaRPr lang="fr-FR" dirty="0"/>
          </a:p>
        </p:txBody>
      </p:sp>
      <p:cxnSp>
        <p:nvCxnSpPr>
          <p:cNvPr id="28" name="Connecteur : en angle 27">
            <a:extLst>
              <a:ext uri="{FF2B5EF4-FFF2-40B4-BE49-F238E27FC236}">
                <a16:creationId xmlns:a16="http://schemas.microsoft.com/office/drawing/2014/main" id="{EFD1D862-1A6E-40F6-A6CF-E30DC3F82324}"/>
              </a:ext>
            </a:extLst>
          </p:cNvPr>
          <p:cNvCxnSpPr>
            <a:cxnSpLocks/>
            <a:stCxn id="27" idx="0"/>
            <a:endCxn id="10" idx="2"/>
          </p:cNvCxnSpPr>
          <p:nvPr/>
        </p:nvCxnSpPr>
        <p:spPr>
          <a:xfrm rot="5400000" flipH="1" flipV="1">
            <a:off x="6612903" y="1287140"/>
            <a:ext cx="660970" cy="2984962"/>
          </a:xfrm>
          <a:prstGeom prst="bentConnector3">
            <a:avLst>
              <a:gd name="adj1" fmla="val 50000"/>
            </a:avLst>
          </a:prstGeom>
          <a:ln>
            <a:headEnd type="triangle"/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9" name="Connecteur : en angle 28">
            <a:extLst>
              <a:ext uri="{FF2B5EF4-FFF2-40B4-BE49-F238E27FC236}">
                <a16:creationId xmlns:a16="http://schemas.microsoft.com/office/drawing/2014/main" id="{88C685A3-EFE5-4A57-9A75-4586AA98A8E3}"/>
              </a:ext>
            </a:extLst>
          </p:cNvPr>
          <p:cNvCxnSpPr>
            <a:cxnSpLocks/>
            <a:stCxn id="27" idx="0"/>
            <a:endCxn id="7" idx="2"/>
          </p:cNvCxnSpPr>
          <p:nvPr/>
        </p:nvCxnSpPr>
        <p:spPr>
          <a:xfrm rot="16200000" flipV="1">
            <a:off x="3936034" y="1595233"/>
            <a:ext cx="660971" cy="2368776"/>
          </a:xfrm>
          <a:prstGeom prst="bentConnector3">
            <a:avLst>
              <a:gd name="adj1" fmla="val 50000"/>
            </a:avLst>
          </a:prstGeom>
          <a:ln>
            <a:headEnd type="triangle"/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30" name="Rectangle 29">
            <a:extLst>
              <a:ext uri="{FF2B5EF4-FFF2-40B4-BE49-F238E27FC236}">
                <a16:creationId xmlns:a16="http://schemas.microsoft.com/office/drawing/2014/main" id="{54EC0E91-FE50-4373-AC5D-E36A316FEC19}"/>
              </a:ext>
            </a:extLst>
          </p:cNvPr>
          <p:cNvSpPr/>
          <p:nvPr/>
        </p:nvSpPr>
        <p:spPr>
          <a:xfrm>
            <a:off x="6659022" y="3119477"/>
            <a:ext cx="1778923" cy="501534"/>
          </a:xfrm>
          <a:prstGeom prst="rect">
            <a:avLst/>
          </a:prstGeom>
        </p:spPr>
        <p:style>
          <a:lnRef idx="2">
            <a:schemeClr val="accent3">
              <a:shade val="50000"/>
            </a:schemeClr>
          </a:lnRef>
          <a:fillRef idx="1">
            <a:schemeClr val="accent3"/>
          </a:fillRef>
          <a:effectRef idx="0">
            <a:schemeClr val="accent3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dirty="0"/>
              <a:t>GW Epics</a:t>
            </a:r>
            <a:endParaRPr lang="fr-FR" dirty="0"/>
          </a:p>
        </p:txBody>
      </p:sp>
      <p:cxnSp>
        <p:nvCxnSpPr>
          <p:cNvPr id="31" name="Connecteur : en angle 30">
            <a:extLst>
              <a:ext uri="{FF2B5EF4-FFF2-40B4-BE49-F238E27FC236}">
                <a16:creationId xmlns:a16="http://schemas.microsoft.com/office/drawing/2014/main" id="{65594CB1-C909-482F-9445-38E31FDF26E3}"/>
              </a:ext>
            </a:extLst>
          </p:cNvPr>
          <p:cNvCxnSpPr>
            <a:cxnSpLocks/>
            <a:stCxn id="30" idx="0"/>
            <a:endCxn id="7" idx="2"/>
          </p:cNvCxnSpPr>
          <p:nvPr/>
        </p:nvCxnSpPr>
        <p:spPr>
          <a:xfrm rot="16200000" flipV="1">
            <a:off x="4980137" y="551129"/>
            <a:ext cx="670342" cy="4466353"/>
          </a:xfrm>
          <a:prstGeom prst="bentConnector3">
            <a:avLst>
              <a:gd name="adj1" fmla="val 50000"/>
            </a:avLst>
          </a:prstGeom>
          <a:ln>
            <a:headEnd type="triangle"/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32" name="Connecteur : en angle 31">
            <a:extLst>
              <a:ext uri="{FF2B5EF4-FFF2-40B4-BE49-F238E27FC236}">
                <a16:creationId xmlns:a16="http://schemas.microsoft.com/office/drawing/2014/main" id="{CBF5E997-CA9E-4688-9A2C-4B060598C0F8}"/>
              </a:ext>
            </a:extLst>
          </p:cNvPr>
          <p:cNvCxnSpPr>
            <a:cxnSpLocks/>
            <a:stCxn id="30" idx="0"/>
            <a:endCxn id="10" idx="2"/>
          </p:cNvCxnSpPr>
          <p:nvPr/>
        </p:nvCxnSpPr>
        <p:spPr>
          <a:xfrm rot="5400000" flipH="1" flipV="1">
            <a:off x="7657006" y="2340615"/>
            <a:ext cx="670341" cy="887385"/>
          </a:xfrm>
          <a:prstGeom prst="bentConnector3">
            <a:avLst>
              <a:gd name="adj1" fmla="val 50000"/>
            </a:avLst>
          </a:prstGeom>
          <a:ln>
            <a:headEnd type="triangle"/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1374108459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1">
            <a:extLst>
              <a:ext uri="{FF2B5EF4-FFF2-40B4-BE49-F238E27FC236}">
                <a16:creationId xmlns:a16="http://schemas.microsoft.com/office/drawing/2014/main" id="{6B2F7B93-E288-44C2-B53A-2029DA47F762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137915" y="149425"/>
            <a:ext cx="5688632" cy="432048"/>
          </a:xfrm>
        </p:spPr>
        <p:txBody>
          <a:bodyPr>
            <a:normAutofit/>
          </a:bodyPr>
          <a:lstStyle/>
          <a:p>
            <a:r>
              <a:rPr lang="fr-FR" dirty="0">
                <a:solidFill>
                  <a:schemeClr val="accent1">
                    <a:lumMod val="75000"/>
                  </a:schemeClr>
                </a:solidFill>
                <a:latin typeface="+mn-lt"/>
              </a:rPr>
              <a:t>Etat d’Avancement – Infra EPICS </a:t>
            </a:r>
          </a:p>
        </p:txBody>
      </p:sp>
      <p:pic>
        <p:nvPicPr>
          <p:cNvPr id="1026" name="Picture 2" descr="graph nogw {&#10;rankdir=&quot;RL&quot;;&#10;serv1 [shape=box,label=&quot;EPICS IOC&quot;];&#10;serv2 [shape=box,label=&quot;PVA server&quot;];&#10;serv3 [shape=box,label=&quot;EPICS IOC&quot;];&#10;cli1 [shape=box,label=&quot;pvget&quot;];&#10;cli2 [shape=box,label=&quot;PVA client&quot;];&#10;serv1 -- cli1&#10;serv2 -- cli1&#10;serv3 -- cli1&#10;serv1 -- cli2&#10;serv2 -- cli2&#10;serv3 -- cli2&#10;}">
            <a:extLst>
              <a:ext uri="{FF2B5EF4-FFF2-40B4-BE49-F238E27FC236}">
                <a16:creationId xmlns:a16="http://schemas.microsoft.com/office/drawing/2014/main" id="{2B3BB4A5-74F8-4072-A1FC-A95738E72481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05867" y="982836"/>
            <a:ext cx="2895600" cy="1933575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154" name="Flèche : droite 153">
            <a:extLst>
              <a:ext uri="{FF2B5EF4-FFF2-40B4-BE49-F238E27FC236}">
                <a16:creationId xmlns:a16="http://schemas.microsoft.com/office/drawing/2014/main" id="{7020AB73-B794-47E0-94C9-A1FF4677236A}"/>
              </a:ext>
            </a:extLst>
          </p:cNvPr>
          <p:cNvSpPr/>
          <p:nvPr/>
        </p:nvSpPr>
        <p:spPr>
          <a:xfrm>
            <a:off x="4097883" y="1697594"/>
            <a:ext cx="1224136" cy="504057"/>
          </a:xfrm>
          <a:prstGeom prst="right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fr-FR"/>
          </a:p>
        </p:txBody>
      </p:sp>
      <p:pic>
        <p:nvPicPr>
          <p:cNvPr id="1028" name="Picture 4" descr="graph gwnames {&#10;rankdir=&quot;RL&quot;;&#10;serv1 [shape=box,label=&quot;EPICS IOC&quot;];&#10;serv2 [shape=box,label=&quot;PVA Server&quot;];&#10;serv3 [shape=box,label=&quot;EPICS IOC&quot;];&#10;subgraph clustergw {&#10;    label=&quot;Gateway\nProcess&quot;;&#10;    gwc [label=&quot;Gateway\nClient&quot;];&#10;    gws [label=&quot;Gateway\nServer&quot;];&#10;}&#10;cli1 [shape=box,label=&quot;pvget&quot;];&#10;cli2 [shape=box,label=&quot;PVA Client&quot;];&#10;&#10;serv1 -- gwc;&#10;serv2 -- gwc;&#10;serv3 -- gwc;&#10;gws -- cli1;&#10;gws -- cli2;&#10;}">
            <a:extLst>
              <a:ext uri="{FF2B5EF4-FFF2-40B4-BE49-F238E27FC236}">
                <a16:creationId xmlns:a16="http://schemas.microsoft.com/office/drawing/2014/main" id="{2E58B9B5-7734-4938-AA3F-E781FE6F3308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818435" y="725488"/>
            <a:ext cx="4848225" cy="2619375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155" name="ZoneTexte 154">
            <a:extLst>
              <a:ext uri="{FF2B5EF4-FFF2-40B4-BE49-F238E27FC236}">
                <a16:creationId xmlns:a16="http://schemas.microsoft.com/office/drawing/2014/main" id="{97423FC5-13C5-40AC-8BB7-7C2EC04C96CF}"/>
              </a:ext>
            </a:extLst>
          </p:cNvPr>
          <p:cNvSpPr txBox="1"/>
          <p:nvPr/>
        </p:nvSpPr>
        <p:spPr>
          <a:xfrm>
            <a:off x="1930003" y="3893840"/>
            <a:ext cx="7007046" cy="1323439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 err="1"/>
              <a:t>Objectifs</a:t>
            </a:r>
            <a:endParaRPr lang="fr-FR" dirty="0"/>
          </a:p>
          <a:p>
            <a:pPr marL="342900" indent="-342900">
              <a:buFont typeface="Arial" panose="020B0604020202020204" pitchFamily="34" charset="0"/>
              <a:buChar char="•"/>
            </a:pPr>
            <a:r>
              <a:rPr lang="fr-FR" dirty="0"/>
              <a:t>Sécuriser les </a:t>
            </a:r>
            <a:r>
              <a:rPr lang="fr-FR" dirty="0" err="1"/>
              <a:t>IOCs</a:t>
            </a:r>
            <a:r>
              <a:rPr lang="fr-FR" dirty="0"/>
              <a:t> côté machine</a:t>
            </a:r>
          </a:p>
          <a:p>
            <a:pPr marL="342900" indent="-342900">
              <a:buFont typeface="Arial" panose="020B0604020202020204" pitchFamily="34" charset="0"/>
              <a:buChar char="•"/>
            </a:pPr>
            <a:r>
              <a:rPr lang="en-US" dirty="0"/>
              <a:t>Simplifier les </a:t>
            </a:r>
            <a:r>
              <a:rPr lang="en-US" dirty="0" err="1"/>
              <a:t>échanges</a:t>
            </a:r>
            <a:r>
              <a:rPr lang="en-US" dirty="0"/>
              <a:t> de </a:t>
            </a:r>
            <a:r>
              <a:rPr lang="en-US" dirty="0" err="1"/>
              <a:t>données</a:t>
            </a:r>
            <a:endParaRPr lang="en-US" dirty="0"/>
          </a:p>
          <a:p>
            <a:pPr marL="342900" indent="-342900">
              <a:buFont typeface="Arial" panose="020B0604020202020204" pitchFamily="34" charset="0"/>
              <a:buChar char="•"/>
            </a:pPr>
            <a:r>
              <a:rPr lang="en-US" dirty="0"/>
              <a:t>DQM – identification des </a:t>
            </a:r>
            <a:r>
              <a:rPr lang="en-US" dirty="0" err="1"/>
              <a:t>paramètres</a:t>
            </a:r>
            <a:r>
              <a:rPr lang="en-US" dirty="0"/>
              <a:t> à </a:t>
            </a:r>
            <a:r>
              <a:rPr lang="en-US" dirty="0" err="1"/>
              <a:t>fournir</a:t>
            </a:r>
            <a:r>
              <a:rPr lang="en-US" dirty="0"/>
              <a:t> / </a:t>
            </a:r>
            <a:r>
              <a:rPr lang="en-US" dirty="0" err="1"/>
              <a:t>récupérer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855489551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1">
            <a:extLst>
              <a:ext uri="{FF2B5EF4-FFF2-40B4-BE49-F238E27FC236}">
                <a16:creationId xmlns:a16="http://schemas.microsoft.com/office/drawing/2014/main" id="{6B2F7B93-E288-44C2-B53A-2029DA47F762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137915" y="149425"/>
            <a:ext cx="5688632" cy="432048"/>
          </a:xfrm>
        </p:spPr>
        <p:txBody>
          <a:bodyPr>
            <a:normAutofit/>
          </a:bodyPr>
          <a:lstStyle/>
          <a:p>
            <a:r>
              <a:rPr lang="fr-FR" dirty="0">
                <a:solidFill>
                  <a:schemeClr val="accent1">
                    <a:lumMod val="75000"/>
                  </a:schemeClr>
                </a:solidFill>
                <a:latin typeface="+mn-lt"/>
              </a:rPr>
              <a:t>Etat d’Avancement – Infra EPICS </a:t>
            </a:r>
          </a:p>
        </p:txBody>
      </p:sp>
      <p:sp>
        <p:nvSpPr>
          <p:cNvPr id="8" name="Espace réservé du pied de page 7">
            <a:extLst>
              <a:ext uri="{FF2B5EF4-FFF2-40B4-BE49-F238E27FC236}">
                <a16:creationId xmlns:a16="http://schemas.microsoft.com/office/drawing/2014/main" id="{D96025E7-4870-4E02-BA73-927AADA77D28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fr-FR">
                <a:latin typeface="+mn-lt"/>
              </a:rPr>
              <a:t>PERLE Progress Review- 1-2025</a:t>
            </a:r>
            <a:endParaRPr lang="fr-FR" dirty="0">
              <a:latin typeface="+mn-lt"/>
            </a:endParaRPr>
          </a:p>
        </p:txBody>
      </p:sp>
      <p:sp>
        <p:nvSpPr>
          <p:cNvPr id="9" name="Espace réservé du numéro de diapositive 8">
            <a:extLst>
              <a:ext uri="{FF2B5EF4-FFF2-40B4-BE49-F238E27FC236}">
                <a16:creationId xmlns:a16="http://schemas.microsoft.com/office/drawing/2014/main" id="{C5618E59-5A4B-4C6D-BCAA-0C1A37FBED19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7E71596-5F9D-49C5-9701-16B3CA54319D}" type="slidenum">
              <a:rPr lang="fr-FR" smtClean="0">
                <a:latin typeface="+mn-lt"/>
              </a:rPr>
              <a:pPr/>
              <a:t>5</a:t>
            </a:fld>
            <a:endParaRPr lang="fr-FR" dirty="0">
              <a:latin typeface="+mn-lt"/>
            </a:endParaRPr>
          </a:p>
        </p:txBody>
      </p:sp>
      <p:sp>
        <p:nvSpPr>
          <p:cNvPr id="5" name="Espace réservé de la date 4">
            <a:extLst>
              <a:ext uri="{FF2B5EF4-FFF2-40B4-BE49-F238E27FC236}">
                <a16:creationId xmlns:a16="http://schemas.microsoft.com/office/drawing/2014/main" id="{81326DF3-5E69-1231-5AA7-4B14BE8A5E64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fr-FR"/>
              <a:t>16/01/2025</a:t>
            </a:r>
            <a:endParaRPr lang="fr-FR" dirty="0"/>
          </a:p>
        </p:txBody>
      </p:sp>
      <p:sp>
        <p:nvSpPr>
          <p:cNvPr id="33" name="Rectangle 32">
            <a:extLst>
              <a:ext uri="{FF2B5EF4-FFF2-40B4-BE49-F238E27FC236}">
                <a16:creationId xmlns:a16="http://schemas.microsoft.com/office/drawing/2014/main" id="{1EEE3E48-0C6D-4508-A129-F910D8B48CB9}"/>
              </a:ext>
            </a:extLst>
          </p:cNvPr>
          <p:cNvSpPr/>
          <p:nvPr/>
        </p:nvSpPr>
        <p:spPr>
          <a:xfrm>
            <a:off x="7589" y="5137083"/>
            <a:ext cx="10800000" cy="900000"/>
          </a:xfrm>
          <a:prstGeom prst="rect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vert="vert270" rtlCol="0" anchor="t"/>
          <a:lstStyle/>
          <a:p>
            <a:pPr algn="ctr"/>
            <a:r>
              <a:rPr lang="en-US" sz="900" dirty="0"/>
              <a:t>FIELD OBJECTS</a:t>
            </a:r>
            <a:endParaRPr lang="fr-FR" sz="900" dirty="0"/>
          </a:p>
        </p:txBody>
      </p:sp>
      <p:sp>
        <p:nvSpPr>
          <p:cNvPr id="34" name="Rectangle 33">
            <a:extLst>
              <a:ext uri="{FF2B5EF4-FFF2-40B4-BE49-F238E27FC236}">
                <a16:creationId xmlns:a16="http://schemas.microsoft.com/office/drawing/2014/main" id="{7FEB3AC4-D08B-41E2-9528-245855060B21}"/>
              </a:ext>
            </a:extLst>
          </p:cNvPr>
          <p:cNvSpPr/>
          <p:nvPr/>
        </p:nvSpPr>
        <p:spPr>
          <a:xfrm>
            <a:off x="7587" y="4224787"/>
            <a:ext cx="10800000" cy="900000"/>
          </a:xfrm>
          <a:prstGeom prst="rect">
            <a:avLst/>
          </a:prstGeom>
        </p:spPr>
        <p:style>
          <a:lnRef idx="2">
            <a:schemeClr val="accent2">
              <a:shade val="50000"/>
            </a:schemeClr>
          </a:lnRef>
          <a:fillRef idx="1">
            <a:schemeClr val="accent2"/>
          </a:fillRef>
          <a:effectRef idx="0">
            <a:schemeClr val="accent2"/>
          </a:effectRef>
          <a:fontRef idx="minor">
            <a:schemeClr val="lt1"/>
          </a:fontRef>
        </p:style>
        <p:txBody>
          <a:bodyPr vert="vert270" rtlCol="0" anchor="t"/>
          <a:lstStyle/>
          <a:p>
            <a:pPr algn="ctr"/>
            <a:r>
              <a:rPr lang="en-US" sz="900" dirty="0"/>
              <a:t>SIGNAL CONDITIONING</a:t>
            </a:r>
            <a:endParaRPr lang="fr-FR" sz="900" dirty="0"/>
          </a:p>
        </p:txBody>
      </p:sp>
      <p:sp>
        <p:nvSpPr>
          <p:cNvPr id="35" name="Rectangle 34">
            <a:extLst>
              <a:ext uri="{FF2B5EF4-FFF2-40B4-BE49-F238E27FC236}">
                <a16:creationId xmlns:a16="http://schemas.microsoft.com/office/drawing/2014/main" id="{DFCC37F2-5012-4590-B3A5-A4BE1DA5563B}"/>
              </a:ext>
            </a:extLst>
          </p:cNvPr>
          <p:cNvSpPr/>
          <p:nvPr/>
        </p:nvSpPr>
        <p:spPr>
          <a:xfrm>
            <a:off x="7587" y="3337083"/>
            <a:ext cx="10800000" cy="900000"/>
          </a:xfrm>
          <a:prstGeom prst="rect">
            <a:avLst/>
          </a:prstGeom>
        </p:spPr>
        <p:style>
          <a:lnRef idx="2">
            <a:schemeClr val="accent4">
              <a:shade val="50000"/>
            </a:schemeClr>
          </a:lnRef>
          <a:fillRef idx="1">
            <a:schemeClr val="accent4"/>
          </a:fillRef>
          <a:effectRef idx="0">
            <a:schemeClr val="accent4"/>
          </a:effectRef>
          <a:fontRef idx="minor">
            <a:schemeClr val="lt1"/>
          </a:fontRef>
        </p:style>
        <p:txBody>
          <a:bodyPr vert="vert270" rtlCol="0" anchor="t"/>
          <a:lstStyle/>
          <a:p>
            <a:pPr algn="ctr"/>
            <a:r>
              <a:rPr lang="en-US" sz="900" dirty="0"/>
              <a:t>PLC’s</a:t>
            </a:r>
            <a:endParaRPr lang="fr-FR" sz="900" dirty="0"/>
          </a:p>
        </p:txBody>
      </p:sp>
      <p:sp>
        <p:nvSpPr>
          <p:cNvPr id="36" name="Rectangle 35">
            <a:extLst>
              <a:ext uri="{FF2B5EF4-FFF2-40B4-BE49-F238E27FC236}">
                <a16:creationId xmlns:a16="http://schemas.microsoft.com/office/drawing/2014/main" id="{BDE147AA-B998-4878-BACF-6820B187FD96}"/>
              </a:ext>
            </a:extLst>
          </p:cNvPr>
          <p:cNvSpPr/>
          <p:nvPr/>
        </p:nvSpPr>
        <p:spPr>
          <a:xfrm>
            <a:off x="7587" y="2437083"/>
            <a:ext cx="10800000" cy="900000"/>
          </a:xfrm>
          <a:prstGeom prst="rect">
            <a:avLst/>
          </a:prstGeom>
        </p:spPr>
        <p:style>
          <a:lnRef idx="2">
            <a:schemeClr val="accent6">
              <a:shade val="50000"/>
            </a:schemeClr>
          </a:lnRef>
          <a:fillRef idx="1">
            <a:schemeClr val="accent6"/>
          </a:fillRef>
          <a:effectRef idx="0">
            <a:schemeClr val="accent6"/>
          </a:effectRef>
          <a:fontRef idx="minor">
            <a:schemeClr val="lt1"/>
          </a:fontRef>
        </p:style>
        <p:txBody>
          <a:bodyPr vert="vert270" rtlCol="0" anchor="t"/>
          <a:lstStyle/>
          <a:p>
            <a:pPr algn="ctr"/>
            <a:r>
              <a:rPr lang="en-US" sz="900" dirty="0"/>
              <a:t>Local Controller</a:t>
            </a:r>
            <a:endParaRPr lang="fr-FR" sz="900" dirty="0"/>
          </a:p>
        </p:txBody>
      </p:sp>
      <p:sp>
        <p:nvSpPr>
          <p:cNvPr id="37" name="Rectangle 36">
            <a:extLst>
              <a:ext uri="{FF2B5EF4-FFF2-40B4-BE49-F238E27FC236}">
                <a16:creationId xmlns:a16="http://schemas.microsoft.com/office/drawing/2014/main" id="{693708CB-F488-4491-9D82-6A0EB9B54750}"/>
              </a:ext>
            </a:extLst>
          </p:cNvPr>
          <p:cNvSpPr/>
          <p:nvPr/>
        </p:nvSpPr>
        <p:spPr>
          <a:xfrm>
            <a:off x="7587" y="1537083"/>
            <a:ext cx="10800000" cy="900000"/>
          </a:xfrm>
          <a:prstGeom prst="rect">
            <a:avLst/>
          </a:prstGeom>
        </p:spPr>
        <p:style>
          <a:lnRef idx="2">
            <a:schemeClr val="dk1">
              <a:shade val="50000"/>
            </a:schemeClr>
          </a:lnRef>
          <a:fillRef idx="1">
            <a:schemeClr val="dk1"/>
          </a:fillRef>
          <a:effectRef idx="0">
            <a:schemeClr val="dk1"/>
          </a:effectRef>
          <a:fontRef idx="minor">
            <a:schemeClr val="lt1"/>
          </a:fontRef>
        </p:style>
        <p:txBody>
          <a:bodyPr vert="vert270" rtlCol="0" anchor="t"/>
          <a:lstStyle/>
          <a:p>
            <a:pPr algn="ctr"/>
            <a:r>
              <a:rPr lang="en-US" sz="900" dirty="0"/>
              <a:t>EPICS Network</a:t>
            </a:r>
            <a:endParaRPr lang="fr-FR" sz="900" dirty="0"/>
          </a:p>
        </p:txBody>
      </p:sp>
      <p:grpSp>
        <p:nvGrpSpPr>
          <p:cNvPr id="38" name="Groupe 37">
            <a:extLst>
              <a:ext uri="{FF2B5EF4-FFF2-40B4-BE49-F238E27FC236}">
                <a16:creationId xmlns:a16="http://schemas.microsoft.com/office/drawing/2014/main" id="{0B879EE6-BED3-4D29-B3D6-1F3BF14CD02F}"/>
              </a:ext>
            </a:extLst>
          </p:cNvPr>
          <p:cNvGrpSpPr/>
          <p:nvPr/>
        </p:nvGrpSpPr>
        <p:grpSpPr>
          <a:xfrm>
            <a:off x="7587" y="624787"/>
            <a:ext cx="10800000" cy="900000"/>
            <a:chOff x="522876" y="1246564"/>
            <a:chExt cx="10800000" cy="900000"/>
          </a:xfrm>
        </p:grpSpPr>
        <p:sp>
          <p:nvSpPr>
            <p:cNvPr id="39" name="Rectangle 38">
              <a:extLst>
                <a:ext uri="{FF2B5EF4-FFF2-40B4-BE49-F238E27FC236}">
                  <a16:creationId xmlns:a16="http://schemas.microsoft.com/office/drawing/2014/main" id="{FCEF24B2-C2FD-45D0-9DD3-A36393F6BB94}"/>
                </a:ext>
              </a:extLst>
            </p:cNvPr>
            <p:cNvSpPr/>
            <p:nvPr/>
          </p:nvSpPr>
          <p:spPr>
            <a:xfrm>
              <a:off x="522876" y="1246564"/>
              <a:ext cx="3600000" cy="900000"/>
            </a:xfrm>
            <a:prstGeom prst="rect">
              <a:avLst/>
            </a:prstGeom>
          </p:spPr>
          <p:style>
            <a:lnRef idx="2">
              <a:schemeClr val="accent3">
                <a:shade val="50000"/>
              </a:schemeClr>
            </a:lnRef>
            <a:fillRef idx="1">
              <a:schemeClr val="accent3"/>
            </a:fillRef>
            <a:effectRef idx="0">
              <a:schemeClr val="accent3"/>
            </a:effectRef>
            <a:fontRef idx="minor">
              <a:schemeClr val="lt1"/>
            </a:fontRef>
          </p:style>
          <p:txBody>
            <a:bodyPr vert="vert270" rtlCol="0" anchor="t"/>
            <a:lstStyle/>
            <a:p>
              <a:pPr algn="ctr"/>
              <a:r>
                <a:rPr lang="en-US" sz="900" dirty="0"/>
                <a:t>User space</a:t>
              </a:r>
            </a:p>
            <a:p>
              <a:pPr algn="ctr"/>
              <a:r>
                <a:rPr lang="en-US" sz="900" dirty="0"/>
                <a:t>PVA </a:t>
              </a:r>
              <a:r>
                <a:rPr lang="en-US" sz="900" dirty="0" err="1"/>
                <a:t>gw</a:t>
              </a:r>
              <a:endParaRPr lang="fr-FR" sz="900" dirty="0"/>
            </a:p>
          </p:txBody>
        </p:sp>
        <p:sp>
          <p:nvSpPr>
            <p:cNvPr id="40" name="Rectangle 39">
              <a:extLst>
                <a:ext uri="{FF2B5EF4-FFF2-40B4-BE49-F238E27FC236}">
                  <a16:creationId xmlns:a16="http://schemas.microsoft.com/office/drawing/2014/main" id="{331C0BEA-4BAF-4781-A1C0-FAD52DDA3586}"/>
                </a:ext>
              </a:extLst>
            </p:cNvPr>
            <p:cNvSpPr/>
            <p:nvPr/>
          </p:nvSpPr>
          <p:spPr>
            <a:xfrm>
              <a:off x="4122876" y="1246564"/>
              <a:ext cx="3600000" cy="900000"/>
            </a:xfrm>
            <a:prstGeom prst="rect">
              <a:avLst/>
            </a:prstGeom>
          </p:spPr>
          <p:style>
            <a:lnRef idx="2">
              <a:schemeClr val="accent3">
                <a:shade val="50000"/>
              </a:schemeClr>
            </a:lnRef>
            <a:fillRef idx="1">
              <a:schemeClr val="accent3"/>
            </a:fillRef>
            <a:effectRef idx="0">
              <a:schemeClr val="accent3"/>
            </a:effectRef>
            <a:fontRef idx="minor">
              <a:schemeClr val="lt1"/>
            </a:fontRef>
          </p:style>
          <p:txBody>
            <a:bodyPr vert="vert270" rtlCol="0" anchor="t"/>
            <a:lstStyle/>
            <a:p>
              <a:pPr algn="ctr"/>
              <a:r>
                <a:rPr lang="en-US" sz="900" dirty="0"/>
                <a:t>Archiving</a:t>
              </a:r>
            </a:p>
            <a:p>
              <a:pPr algn="ctr"/>
              <a:r>
                <a:rPr lang="en-US" sz="900" dirty="0"/>
                <a:t>PVA </a:t>
              </a:r>
              <a:r>
                <a:rPr lang="en-US" sz="900" dirty="0" err="1"/>
                <a:t>gw</a:t>
              </a:r>
              <a:endParaRPr lang="fr-FR" sz="900" dirty="0"/>
            </a:p>
            <a:p>
              <a:pPr algn="ctr"/>
              <a:endParaRPr lang="fr-FR" sz="900" dirty="0"/>
            </a:p>
          </p:txBody>
        </p:sp>
        <p:sp>
          <p:nvSpPr>
            <p:cNvPr id="41" name="Rectangle 40">
              <a:extLst>
                <a:ext uri="{FF2B5EF4-FFF2-40B4-BE49-F238E27FC236}">
                  <a16:creationId xmlns:a16="http://schemas.microsoft.com/office/drawing/2014/main" id="{63C279E7-805A-4289-A50B-10F1FD20B104}"/>
                </a:ext>
              </a:extLst>
            </p:cNvPr>
            <p:cNvSpPr/>
            <p:nvPr/>
          </p:nvSpPr>
          <p:spPr>
            <a:xfrm>
              <a:off x="7722876" y="1246564"/>
              <a:ext cx="3600000" cy="900000"/>
            </a:xfrm>
            <a:prstGeom prst="rect">
              <a:avLst/>
            </a:prstGeom>
          </p:spPr>
          <p:style>
            <a:lnRef idx="2">
              <a:schemeClr val="accent3">
                <a:shade val="50000"/>
              </a:schemeClr>
            </a:lnRef>
            <a:fillRef idx="1">
              <a:schemeClr val="accent3"/>
            </a:fillRef>
            <a:effectRef idx="0">
              <a:schemeClr val="accent3"/>
            </a:effectRef>
            <a:fontRef idx="minor">
              <a:schemeClr val="lt1"/>
            </a:fontRef>
          </p:style>
          <p:txBody>
            <a:bodyPr vert="vert270" rtlCol="0" anchor="t"/>
            <a:lstStyle/>
            <a:p>
              <a:pPr algn="ctr"/>
              <a:r>
                <a:rPr lang="en-US" sz="900" dirty="0"/>
                <a:t>Others modules</a:t>
              </a:r>
            </a:p>
            <a:p>
              <a:pPr algn="ctr"/>
              <a:r>
                <a:rPr lang="en-US" sz="900" dirty="0"/>
                <a:t>PVA </a:t>
              </a:r>
              <a:r>
                <a:rPr lang="en-US" sz="900" dirty="0" err="1"/>
                <a:t>gw</a:t>
              </a:r>
              <a:endParaRPr lang="fr-FR" sz="900" dirty="0"/>
            </a:p>
            <a:p>
              <a:pPr algn="ctr"/>
              <a:endParaRPr lang="fr-FR" sz="900" dirty="0"/>
            </a:p>
          </p:txBody>
        </p:sp>
      </p:grpSp>
      <p:sp>
        <p:nvSpPr>
          <p:cNvPr id="42" name="Rectangle : coins arrondis 41">
            <a:extLst>
              <a:ext uri="{FF2B5EF4-FFF2-40B4-BE49-F238E27FC236}">
                <a16:creationId xmlns:a16="http://schemas.microsoft.com/office/drawing/2014/main" id="{B1EBAD01-ABF4-4F0A-B619-22860F220CD8}"/>
              </a:ext>
            </a:extLst>
          </p:cNvPr>
          <p:cNvSpPr/>
          <p:nvPr/>
        </p:nvSpPr>
        <p:spPr>
          <a:xfrm>
            <a:off x="613364" y="5183446"/>
            <a:ext cx="351986" cy="807274"/>
          </a:xfrm>
          <a:prstGeom prst="roundRect">
            <a:avLst/>
          </a:prstGeom>
        </p:spPr>
        <p:style>
          <a:lnRef idx="2">
            <a:schemeClr val="accent4"/>
          </a:lnRef>
          <a:fillRef idx="1">
            <a:schemeClr val="lt1"/>
          </a:fillRef>
          <a:effectRef idx="0">
            <a:schemeClr val="accent4"/>
          </a:effectRef>
          <a:fontRef idx="minor">
            <a:schemeClr val="dk1"/>
          </a:fontRef>
        </p:style>
        <p:txBody>
          <a:bodyPr vert="vert270" rtlCol="0" anchor="ctr"/>
          <a:lstStyle/>
          <a:p>
            <a:pPr algn="ctr"/>
            <a:r>
              <a:rPr lang="en-US" sz="600" dirty="0"/>
              <a:t>CONTROL VALVES</a:t>
            </a:r>
            <a:endParaRPr lang="fr-FR" sz="600" dirty="0"/>
          </a:p>
        </p:txBody>
      </p:sp>
      <p:sp>
        <p:nvSpPr>
          <p:cNvPr id="43" name="Rectangle : coins arrondis 42">
            <a:extLst>
              <a:ext uri="{FF2B5EF4-FFF2-40B4-BE49-F238E27FC236}">
                <a16:creationId xmlns:a16="http://schemas.microsoft.com/office/drawing/2014/main" id="{E1E30383-9844-466C-B9FC-6F69509CA100}"/>
              </a:ext>
            </a:extLst>
          </p:cNvPr>
          <p:cNvSpPr/>
          <p:nvPr/>
        </p:nvSpPr>
        <p:spPr>
          <a:xfrm>
            <a:off x="1186618" y="5183446"/>
            <a:ext cx="351986" cy="807274"/>
          </a:xfrm>
          <a:prstGeom prst="roundRect">
            <a:avLst/>
          </a:prstGeom>
        </p:spPr>
        <p:style>
          <a:lnRef idx="2">
            <a:schemeClr val="accent2"/>
          </a:lnRef>
          <a:fillRef idx="1">
            <a:schemeClr val="lt1"/>
          </a:fillRef>
          <a:effectRef idx="0">
            <a:schemeClr val="accent2"/>
          </a:effectRef>
          <a:fontRef idx="minor">
            <a:schemeClr val="dk1"/>
          </a:fontRef>
        </p:style>
        <p:txBody>
          <a:bodyPr vert="vert270" rtlCol="0" anchor="ctr"/>
          <a:lstStyle/>
          <a:p>
            <a:pPr algn="ctr"/>
            <a:r>
              <a:rPr lang="en-US" sz="600" dirty="0"/>
              <a:t>TEMP. SENSORS</a:t>
            </a:r>
            <a:endParaRPr lang="fr-FR" sz="600" dirty="0"/>
          </a:p>
        </p:txBody>
      </p:sp>
      <p:sp>
        <p:nvSpPr>
          <p:cNvPr id="44" name="Rectangle : coins arrondis 43">
            <a:extLst>
              <a:ext uri="{FF2B5EF4-FFF2-40B4-BE49-F238E27FC236}">
                <a16:creationId xmlns:a16="http://schemas.microsoft.com/office/drawing/2014/main" id="{02B5C99A-D6FB-4FDD-A830-7B10F2C727E0}"/>
              </a:ext>
            </a:extLst>
          </p:cNvPr>
          <p:cNvSpPr/>
          <p:nvPr/>
        </p:nvSpPr>
        <p:spPr>
          <a:xfrm rot="5400000">
            <a:off x="1484404" y="2733674"/>
            <a:ext cx="351986" cy="2106818"/>
          </a:xfrm>
          <a:prstGeom prst="roundRect">
            <a:avLst/>
          </a:prstGeom>
        </p:spPr>
        <p:style>
          <a:lnRef idx="2">
            <a:schemeClr val="accent6"/>
          </a:lnRef>
          <a:fillRef idx="1">
            <a:schemeClr val="lt1"/>
          </a:fillRef>
          <a:effectRef idx="0">
            <a:schemeClr val="accent6"/>
          </a:effectRef>
          <a:fontRef idx="minor">
            <a:schemeClr val="dk1"/>
          </a:fontRef>
        </p:style>
        <p:txBody>
          <a:bodyPr vert="vert270" rtlCol="0" anchor="ctr"/>
          <a:lstStyle/>
          <a:p>
            <a:pPr algn="ctr"/>
            <a:r>
              <a:rPr lang="en-US" sz="600" dirty="0"/>
              <a:t>PLC Controller</a:t>
            </a:r>
            <a:endParaRPr lang="fr-FR" sz="600" dirty="0"/>
          </a:p>
        </p:txBody>
      </p:sp>
      <p:sp>
        <p:nvSpPr>
          <p:cNvPr id="45" name="Rectangle : coins arrondis 44">
            <a:extLst>
              <a:ext uri="{FF2B5EF4-FFF2-40B4-BE49-F238E27FC236}">
                <a16:creationId xmlns:a16="http://schemas.microsoft.com/office/drawing/2014/main" id="{A310A0F7-FB34-4B18-8A60-59347A91D58C}"/>
              </a:ext>
            </a:extLst>
          </p:cNvPr>
          <p:cNvSpPr/>
          <p:nvPr/>
        </p:nvSpPr>
        <p:spPr>
          <a:xfrm rot="5400000">
            <a:off x="2532393" y="1057750"/>
            <a:ext cx="351986" cy="3637832"/>
          </a:xfrm>
          <a:prstGeom prst="roundRect">
            <a:avLst/>
          </a:prstGeom>
        </p:spPr>
        <p:style>
          <a:lnRef idx="2">
            <a:schemeClr val="accent3"/>
          </a:lnRef>
          <a:fillRef idx="1">
            <a:schemeClr val="lt1"/>
          </a:fillRef>
          <a:effectRef idx="0">
            <a:schemeClr val="accent3"/>
          </a:effectRef>
          <a:fontRef idx="minor">
            <a:schemeClr val="dk1"/>
          </a:fontRef>
        </p:style>
        <p:txBody>
          <a:bodyPr vert="vert270" rtlCol="0" anchor="ctr"/>
          <a:lstStyle/>
          <a:p>
            <a:pPr algn="ctr"/>
            <a:r>
              <a:rPr lang="en-US" sz="600" dirty="0"/>
              <a:t>CONTROL BOX (Epics IOC embedded)</a:t>
            </a:r>
            <a:endParaRPr lang="fr-FR" sz="600" dirty="0"/>
          </a:p>
        </p:txBody>
      </p:sp>
      <p:sp>
        <p:nvSpPr>
          <p:cNvPr id="46" name="Rectangle : coins arrondis 45">
            <a:extLst>
              <a:ext uri="{FF2B5EF4-FFF2-40B4-BE49-F238E27FC236}">
                <a16:creationId xmlns:a16="http://schemas.microsoft.com/office/drawing/2014/main" id="{26226C75-3269-45D0-B816-10647CC15514}"/>
              </a:ext>
            </a:extLst>
          </p:cNvPr>
          <p:cNvSpPr/>
          <p:nvPr/>
        </p:nvSpPr>
        <p:spPr>
          <a:xfrm>
            <a:off x="3431594" y="5183446"/>
            <a:ext cx="351986" cy="807274"/>
          </a:xfrm>
          <a:prstGeom prst="roundRect">
            <a:avLst/>
          </a:prstGeom>
        </p:spPr>
        <p:style>
          <a:lnRef idx="2">
            <a:schemeClr val="accent4"/>
          </a:lnRef>
          <a:fillRef idx="1">
            <a:schemeClr val="lt1"/>
          </a:fillRef>
          <a:effectRef idx="0">
            <a:schemeClr val="accent4"/>
          </a:effectRef>
          <a:fontRef idx="minor">
            <a:schemeClr val="dk1"/>
          </a:fontRef>
        </p:style>
        <p:txBody>
          <a:bodyPr vert="vert270" rtlCol="0" anchor="ctr"/>
          <a:lstStyle/>
          <a:p>
            <a:pPr algn="ctr"/>
            <a:r>
              <a:rPr lang="en-US" sz="600" dirty="0"/>
              <a:t>CONTROL VALVES</a:t>
            </a:r>
            <a:endParaRPr lang="fr-FR" sz="600" dirty="0"/>
          </a:p>
        </p:txBody>
      </p:sp>
      <p:sp>
        <p:nvSpPr>
          <p:cNvPr id="47" name="Rectangle : coins arrondis 46">
            <a:extLst>
              <a:ext uri="{FF2B5EF4-FFF2-40B4-BE49-F238E27FC236}">
                <a16:creationId xmlns:a16="http://schemas.microsoft.com/office/drawing/2014/main" id="{45D07916-8959-4926-90E7-F80CD90B32A2}"/>
              </a:ext>
            </a:extLst>
          </p:cNvPr>
          <p:cNvSpPr/>
          <p:nvPr/>
        </p:nvSpPr>
        <p:spPr>
          <a:xfrm>
            <a:off x="5404718" y="5183446"/>
            <a:ext cx="351986" cy="807274"/>
          </a:xfrm>
          <a:prstGeom prst="roundRect">
            <a:avLst/>
          </a:prstGeom>
        </p:spPr>
        <p:style>
          <a:lnRef idx="2">
            <a:schemeClr val="accent2"/>
          </a:lnRef>
          <a:fillRef idx="1">
            <a:schemeClr val="lt1"/>
          </a:fillRef>
          <a:effectRef idx="0">
            <a:schemeClr val="accent2"/>
          </a:effectRef>
          <a:fontRef idx="minor">
            <a:schemeClr val="dk1"/>
          </a:fontRef>
        </p:style>
        <p:txBody>
          <a:bodyPr vert="vert270" rtlCol="0" anchor="ctr"/>
          <a:lstStyle/>
          <a:p>
            <a:pPr algn="ctr"/>
            <a:r>
              <a:rPr lang="en-US" sz="600" dirty="0"/>
              <a:t>TEMP. SENSORS</a:t>
            </a:r>
            <a:endParaRPr lang="fr-FR" sz="600" dirty="0"/>
          </a:p>
        </p:txBody>
      </p:sp>
      <p:sp>
        <p:nvSpPr>
          <p:cNvPr id="48" name="Rectangle : coins arrondis 47">
            <a:extLst>
              <a:ext uri="{FF2B5EF4-FFF2-40B4-BE49-F238E27FC236}">
                <a16:creationId xmlns:a16="http://schemas.microsoft.com/office/drawing/2014/main" id="{FB91ACF6-C78C-471E-A7EF-A94FD54E1E16}"/>
              </a:ext>
            </a:extLst>
          </p:cNvPr>
          <p:cNvSpPr/>
          <p:nvPr/>
        </p:nvSpPr>
        <p:spPr>
          <a:xfrm>
            <a:off x="4978559" y="5188184"/>
            <a:ext cx="351986" cy="807274"/>
          </a:xfrm>
          <a:prstGeom prst="roundRect">
            <a:avLst/>
          </a:prstGeom>
        </p:spPr>
        <p:style>
          <a:lnRef idx="2">
            <a:schemeClr val="accent4"/>
          </a:lnRef>
          <a:fillRef idx="1">
            <a:schemeClr val="lt1"/>
          </a:fillRef>
          <a:effectRef idx="0">
            <a:schemeClr val="accent4"/>
          </a:effectRef>
          <a:fontRef idx="minor">
            <a:schemeClr val="dk1"/>
          </a:fontRef>
        </p:style>
        <p:txBody>
          <a:bodyPr vert="vert270" rtlCol="0" anchor="ctr"/>
          <a:lstStyle/>
          <a:p>
            <a:pPr algn="ctr"/>
            <a:r>
              <a:rPr lang="en-US" sz="600" dirty="0"/>
              <a:t>CONTROL VALVES</a:t>
            </a:r>
            <a:endParaRPr lang="fr-FR" sz="600" dirty="0"/>
          </a:p>
        </p:txBody>
      </p:sp>
      <p:sp>
        <p:nvSpPr>
          <p:cNvPr id="49" name="Rectangle : coins arrondis 48">
            <a:extLst>
              <a:ext uri="{FF2B5EF4-FFF2-40B4-BE49-F238E27FC236}">
                <a16:creationId xmlns:a16="http://schemas.microsoft.com/office/drawing/2014/main" id="{97D96645-6E17-4905-B5BC-A3F5CC67D6F8}"/>
              </a:ext>
            </a:extLst>
          </p:cNvPr>
          <p:cNvSpPr/>
          <p:nvPr/>
        </p:nvSpPr>
        <p:spPr>
          <a:xfrm>
            <a:off x="7989132" y="5183446"/>
            <a:ext cx="351986" cy="807274"/>
          </a:xfrm>
          <a:prstGeom prst="roundRect">
            <a:avLst/>
          </a:prstGeom>
        </p:spPr>
        <p:style>
          <a:lnRef idx="2">
            <a:schemeClr val="accent2"/>
          </a:lnRef>
          <a:fillRef idx="1">
            <a:schemeClr val="lt1"/>
          </a:fillRef>
          <a:effectRef idx="0">
            <a:schemeClr val="accent2"/>
          </a:effectRef>
          <a:fontRef idx="minor">
            <a:schemeClr val="dk1"/>
          </a:fontRef>
        </p:style>
        <p:txBody>
          <a:bodyPr vert="vert270" rtlCol="0" anchor="ctr"/>
          <a:lstStyle/>
          <a:p>
            <a:pPr algn="ctr"/>
            <a:r>
              <a:rPr lang="en-US" sz="600" dirty="0"/>
              <a:t>TEMP. SENSORS</a:t>
            </a:r>
            <a:endParaRPr lang="fr-FR" sz="600" dirty="0"/>
          </a:p>
        </p:txBody>
      </p:sp>
      <p:sp>
        <p:nvSpPr>
          <p:cNvPr id="50" name="Rectangle : coins arrondis 49">
            <a:extLst>
              <a:ext uri="{FF2B5EF4-FFF2-40B4-BE49-F238E27FC236}">
                <a16:creationId xmlns:a16="http://schemas.microsoft.com/office/drawing/2014/main" id="{5988D44A-41F0-41AE-B345-025E60B27B0E}"/>
              </a:ext>
            </a:extLst>
          </p:cNvPr>
          <p:cNvSpPr/>
          <p:nvPr/>
        </p:nvSpPr>
        <p:spPr>
          <a:xfrm rot="5400000">
            <a:off x="7993887" y="1653562"/>
            <a:ext cx="351986" cy="1019028"/>
          </a:xfrm>
          <a:prstGeom prst="roundRect">
            <a:avLst/>
          </a:prstGeom>
        </p:spPr>
        <p:style>
          <a:lnRef idx="2">
            <a:schemeClr val="accent3"/>
          </a:lnRef>
          <a:fillRef idx="1">
            <a:schemeClr val="lt1"/>
          </a:fillRef>
          <a:effectRef idx="0">
            <a:schemeClr val="accent3"/>
          </a:effectRef>
          <a:fontRef idx="minor">
            <a:schemeClr val="dk1"/>
          </a:fontRef>
        </p:style>
        <p:txBody>
          <a:bodyPr vert="vert270" rtlCol="0" anchor="ctr"/>
          <a:lstStyle/>
          <a:p>
            <a:pPr algn="ctr"/>
            <a:r>
              <a:rPr lang="en-US" sz="600" dirty="0"/>
              <a:t> Basic Epics IOC</a:t>
            </a:r>
            <a:endParaRPr lang="fr-FR" sz="600" dirty="0"/>
          </a:p>
        </p:txBody>
      </p:sp>
      <p:sp>
        <p:nvSpPr>
          <p:cNvPr id="51" name="Rectangle : coins arrondis 50">
            <a:extLst>
              <a:ext uri="{FF2B5EF4-FFF2-40B4-BE49-F238E27FC236}">
                <a16:creationId xmlns:a16="http://schemas.microsoft.com/office/drawing/2014/main" id="{5B85799F-BC62-4E92-BD7C-EF6EC9270326}"/>
              </a:ext>
            </a:extLst>
          </p:cNvPr>
          <p:cNvSpPr/>
          <p:nvPr/>
        </p:nvSpPr>
        <p:spPr>
          <a:xfrm rot="5400000">
            <a:off x="5817368" y="1698512"/>
            <a:ext cx="351986" cy="2356310"/>
          </a:xfrm>
          <a:prstGeom prst="roundRect">
            <a:avLst/>
          </a:prstGeom>
        </p:spPr>
        <p:style>
          <a:lnRef idx="2">
            <a:schemeClr val="accent3"/>
          </a:lnRef>
          <a:fillRef idx="1">
            <a:schemeClr val="lt1"/>
          </a:fillRef>
          <a:effectRef idx="0">
            <a:schemeClr val="accent3"/>
          </a:effectRef>
          <a:fontRef idx="minor">
            <a:schemeClr val="dk1"/>
          </a:fontRef>
        </p:style>
        <p:txBody>
          <a:bodyPr vert="vert270" rtlCol="0" anchor="ctr"/>
          <a:lstStyle/>
          <a:p>
            <a:pPr algn="ctr"/>
            <a:r>
              <a:rPr lang="en-US" sz="600" dirty="0" err="1"/>
              <a:t>uTCA</a:t>
            </a:r>
            <a:r>
              <a:rPr lang="en-US" sz="600" dirty="0"/>
              <a:t> (Epics IOC embedded)</a:t>
            </a:r>
            <a:endParaRPr lang="fr-FR" sz="600" dirty="0"/>
          </a:p>
        </p:txBody>
      </p:sp>
      <p:sp>
        <p:nvSpPr>
          <p:cNvPr id="52" name="Rectangle : coins arrondis 51">
            <a:extLst>
              <a:ext uri="{FF2B5EF4-FFF2-40B4-BE49-F238E27FC236}">
                <a16:creationId xmlns:a16="http://schemas.microsoft.com/office/drawing/2014/main" id="{10D63DC8-E493-47E6-A005-62C5803824FD}"/>
              </a:ext>
            </a:extLst>
          </p:cNvPr>
          <p:cNvSpPr/>
          <p:nvPr/>
        </p:nvSpPr>
        <p:spPr>
          <a:xfrm rot="5400000">
            <a:off x="6672391" y="1276984"/>
            <a:ext cx="351986" cy="1019028"/>
          </a:xfrm>
          <a:prstGeom prst="roundRect">
            <a:avLst/>
          </a:prstGeom>
        </p:spPr>
        <p:style>
          <a:lnRef idx="2">
            <a:schemeClr val="accent3"/>
          </a:lnRef>
          <a:fillRef idx="1">
            <a:schemeClr val="lt1"/>
          </a:fillRef>
          <a:effectRef idx="0">
            <a:schemeClr val="accent3"/>
          </a:effectRef>
          <a:fontRef idx="minor">
            <a:schemeClr val="dk1"/>
          </a:fontRef>
        </p:style>
        <p:txBody>
          <a:bodyPr vert="vert270" rtlCol="0" anchor="ctr"/>
          <a:lstStyle/>
          <a:p>
            <a:pPr algn="ctr"/>
            <a:r>
              <a:rPr lang="en-US" sz="600" dirty="0"/>
              <a:t> “Advanced” Epics IOC</a:t>
            </a:r>
            <a:endParaRPr lang="fr-FR" sz="600" dirty="0"/>
          </a:p>
        </p:txBody>
      </p:sp>
      <p:sp>
        <p:nvSpPr>
          <p:cNvPr id="53" name="Rectangle : coins arrondis 52">
            <a:extLst>
              <a:ext uri="{FF2B5EF4-FFF2-40B4-BE49-F238E27FC236}">
                <a16:creationId xmlns:a16="http://schemas.microsoft.com/office/drawing/2014/main" id="{388F8D6E-C330-4A70-8D4E-5F219466BB96}"/>
              </a:ext>
            </a:extLst>
          </p:cNvPr>
          <p:cNvSpPr/>
          <p:nvPr/>
        </p:nvSpPr>
        <p:spPr>
          <a:xfrm rot="5400000">
            <a:off x="2532393" y="1628970"/>
            <a:ext cx="351986" cy="1019028"/>
          </a:xfrm>
          <a:prstGeom prst="roundRect">
            <a:avLst/>
          </a:prstGeom>
        </p:spPr>
        <p:style>
          <a:lnRef idx="2">
            <a:schemeClr val="accent3"/>
          </a:lnRef>
          <a:fillRef idx="1">
            <a:schemeClr val="lt1"/>
          </a:fillRef>
          <a:effectRef idx="0">
            <a:schemeClr val="accent3"/>
          </a:effectRef>
          <a:fontRef idx="minor">
            <a:schemeClr val="dk1"/>
          </a:fontRef>
        </p:style>
        <p:txBody>
          <a:bodyPr vert="vert270" rtlCol="0" anchor="ctr"/>
          <a:lstStyle/>
          <a:p>
            <a:pPr algn="ctr"/>
            <a:r>
              <a:rPr lang="en-US" sz="600" dirty="0"/>
              <a:t> Basic Epics IOC</a:t>
            </a:r>
            <a:endParaRPr lang="fr-FR" sz="600" dirty="0"/>
          </a:p>
        </p:txBody>
      </p:sp>
      <p:cxnSp>
        <p:nvCxnSpPr>
          <p:cNvPr id="54" name="Connecteur droit avec flèche 53">
            <a:extLst>
              <a:ext uri="{FF2B5EF4-FFF2-40B4-BE49-F238E27FC236}">
                <a16:creationId xmlns:a16="http://schemas.microsoft.com/office/drawing/2014/main" id="{6CBCBF87-BA64-486F-B6E3-58DCB68DCAEF}"/>
              </a:ext>
            </a:extLst>
          </p:cNvPr>
          <p:cNvCxnSpPr>
            <a:stCxn id="42" idx="0"/>
          </p:cNvCxnSpPr>
          <p:nvPr/>
        </p:nvCxnSpPr>
        <p:spPr>
          <a:xfrm flipV="1">
            <a:off x="789357" y="3963076"/>
            <a:ext cx="0" cy="1220370"/>
          </a:xfrm>
          <a:prstGeom prst="straightConnector1">
            <a:avLst/>
          </a:prstGeom>
          <a:ln w="9525" cap="flat" cmpd="sng" algn="ctr">
            <a:solidFill>
              <a:schemeClr val="bg1"/>
            </a:solidFill>
            <a:prstDash val="dash"/>
            <a:round/>
            <a:headEnd type="none" w="med" len="med"/>
            <a:tailEnd type="none" w="med" len="med"/>
          </a:ln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minor">
            <a:schemeClr val="tx1"/>
          </a:fontRef>
        </p:style>
      </p:cxnSp>
      <p:cxnSp>
        <p:nvCxnSpPr>
          <p:cNvPr id="55" name="Connecteur droit avec flèche 54">
            <a:extLst>
              <a:ext uri="{FF2B5EF4-FFF2-40B4-BE49-F238E27FC236}">
                <a16:creationId xmlns:a16="http://schemas.microsoft.com/office/drawing/2014/main" id="{9B58C4EB-2352-45D1-9919-39CBE5F752FF}"/>
              </a:ext>
            </a:extLst>
          </p:cNvPr>
          <p:cNvCxnSpPr>
            <a:cxnSpLocks/>
          </p:cNvCxnSpPr>
          <p:nvPr/>
        </p:nvCxnSpPr>
        <p:spPr>
          <a:xfrm flipV="1">
            <a:off x="3607587" y="3052660"/>
            <a:ext cx="0" cy="2130786"/>
          </a:xfrm>
          <a:prstGeom prst="straightConnector1">
            <a:avLst/>
          </a:prstGeom>
          <a:ln w="9525" cap="flat" cmpd="sng" algn="ctr">
            <a:solidFill>
              <a:schemeClr val="bg1"/>
            </a:solidFill>
            <a:prstDash val="dash"/>
            <a:round/>
            <a:headEnd type="none" w="med" len="med"/>
            <a:tailEnd type="none" w="med" len="med"/>
          </a:ln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minor">
            <a:schemeClr val="tx1"/>
          </a:fontRef>
        </p:style>
      </p:cxnSp>
      <p:cxnSp>
        <p:nvCxnSpPr>
          <p:cNvPr id="56" name="Connecteur droit avec flèche 55">
            <a:extLst>
              <a:ext uri="{FF2B5EF4-FFF2-40B4-BE49-F238E27FC236}">
                <a16:creationId xmlns:a16="http://schemas.microsoft.com/office/drawing/2014/main" id="{DB67B768-FAC9-4450-A2F3-4B1DC7A6E0DC}"/>
              </a:ext>
            </a:extLst>
          </p:cNvPr>
          <p:cNvCxnSpPr>
            <a:cxnSpLocks/>
          </p:cNvCxnSpPr>
          <p:nvPr/>
        </p:nvCxnSpPr>
        <p:spPr>
          <a:xfrm flipV="1">
            <a:off x="1362611" y="3963076"/>
            <a:ext cx="0" cy="1220370"/>
          </a:xfrm>
          <a:prstGeom prst="straightConnector1">
            <a:avLst/>
          </a:prstGeom>
          <a:ln w="9525" cap="flat" cmpd="sng" algn="ctr">
            <a:solidFill>
              <a:schemeClr val="bg1"/>
            </a:solidFill>
            <a:prstDash val="dash"/>
            <a:round/>
            <a:headEnd type="none" w="med" len="med"/>
            <a:tailEnd type="none" w="med" len="med"/>
          </a:ln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minor">
            <a:schemeClr val="tx1"/>
          </a:fontRef>
        </p:style>
      </p:cxnSp>
      <p:cxnSp>
        <p:nvCxnSpPr>
          <p:cNvPr id="57" name="Connecteur droit avec flèche 56">
            <a:extLst>
              <a:ext uri="{FF2B5EF4-FFF2-40B4-BE49-F238E27FC236}">
                <a16:creationId xmlns:a16="http://schemas.microsoft.com/office/drawing/2014/main" id="{9143DC28-3D46-4AAB-94C4-4852F76E59FD}"/>
              </a:ext>
            </a:extLst>
          </p:cNvPr>
          <p:cNvCxnSpPr>
            <a:cxnSpLocks/>
          </p:cNvCxnSpPr>
          <p:nvPr/>
        </p:nvCxnSpPr>
        <p:spPr>
          <a:xfrm flipV="1">
            <a:off x="5580711" y="3052660"/>
            <a:ext cx="0" cy="2130786"/>
          </a:xfrm>
          <a:prstGeom prst="straightConnector1">
            <a:avLst/>
          </a:prstGeom>
          <a:ln w="9525" cap="flat" cmpd="sng" algn="ctr">
            <a:solidFill>
              <a:schemeClr val="bg1"/>
            </a:solidFill>
            <a:prstDash val="dash"/>
            <a:round/>
            <a:headEnd type="none" w="med" len="med"/>
            <a:tailEnd type="none" w="med" len="med"/>
          </a:ln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minor">
            <a:schemeClr val="tx1"/>
          </a:fontRef>
        </p:style>
      </p:cxnSp>
      <p:cxnSp>
        <p:nvCxnSpPr>
          <p:cNvPr id="58" name="Connecteur droit avec flèche 57">
            <a:extLst>
              <a:ext uri="{FF2B5EF4-FFF2-40B4-BE49-F238E27FC236}">
                <a16:creationId xmlns:a16="http://schemas.microsoft.com/office/drawing/2014/main" id="{E51BA2C4-4B50-4983-B953-525D48C79D71}"/>
              </a:ext>
            </a:extLst>
          </p:cNvPr>
          <p:cNvCxnSpPr>
            <a:cxnSpLocks/>
          </p:cNvCxnSpPr>
          <p:nvPr/>
        </p:nvCxnSpPr>
        <p:spPr>
          <a:xfrm flipH="1" flipV="1">
            <a:off x="8165125" y="2339069"/>
            <a:ext cx="2088" cy="2844377"/>
          </a:xfrm>
          <a:prstGeom prst="straightConnector1">
            <a:avLst/>
          </a:prstGeom>
          <a:ln w="9525" cap="flat" cmpd="sng" algn="ctr">
            <a:solidFill>
              <a:schemeClr val="bg1"/>
            </a:solidFill>
            <a:prstDash val="dash"/>
            <a:round/>
            <a:headEnd type="none" w="med" len="med"/>
            <a:tailEnd type="none" w="med" len="med"/>
          </a:ln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minor">
            <a:schemeClr val="tx1"/>
          </a:fontRef>
        </p:style>
      </p:cxnSp>
      <p:sp>
        <p:nvSpPr>
          <p:cNvPr id="59" name="Rectangle : coins arrondis 58">
            <a:extLst>
              <a:ext uri="{FF2B5EF4-FFF2-40B4-BE49-F238E27FC236}">
                <a16:creationId xmlns:a16="http://schemas.microsoft.com/office/drawing/2014/main" id="{7A87203F-0D51-437A-B5D6-6A9663A3A2BC}"/>
              </a:ext>
            </a:extLst>
          </p:cNvPr>
          <p:cNvSpPr/>
          <p:nvPr/>
        </p:nvSpPr>
        <p:spPr>
          <a:xfrm>
            <a:off x="1186618" y="4283446"/>
            <a:ext cx="351986" cy="807274"/>
          </a:xfrm>
          <a:prstGeom prst="roundRect">
            <a:avLst/>
          </a:prstGeom>
        </p:spPr>
        <p:style>
          <a:lnRef idx="2">
            <a:schemeClr val="accent2"/>
          </a:lnRef>
          <a:fillRef idx="1">
            <a:schemeClr val="lt1"/>
          </a:fillRef>
          <a:effectRef idx="0">
            <a:schemeClr val="accent2"/>
          </a:effectRef>
          <a:fontRef idx="minor">
            <a:schemeClr val="dk1"/>
          </a:fontRef>
        </p:style>
        <p:txBody>
          <a:bodyPr vert="vert270" rtlCol="0" anchor="ctr"/>
          <a:lstStyle/>
          <a:p>
            <a:pPr algn="ctr"/>
            <a:r>
              <a:rPr lang="en-US" sz="600" dirty="0"/>
              <a:t>VAC CTRLR</a:t>
            </a:r>
            <a:endParaRPr lang="fr-FR" sz="600" dirty="0"/>
          </a:p>
        </p:txBody>
      </p:sp>
      <p:sp>
        <p:nvSpPr>
          <p:cNvPr id="60" name="Rectangle : coins arrondis 59">
            <a:extLst>
              <a:ext uri="{FF2B5EF4-FFF2-40B4-BE49-F238E27FC236}">
                <a16:creationId xmlns:a16="http://schemas.microsoft.com/office/drawing/2014/main" id="{27890186-B5E8-4AB7-B445-FBC78C338658}"/>
              </a:ext>
            </a:extLst>
          </p:cNvPr>
          <p:cNvSpPr/>
          <p:nvPr/>
        </p:nvSpPr>
        <p:spPr>
          <a:xfrm>
            <a:off x="5404718" y="4283446"/>
            <a:ext cx="351986" cy="807274"/>
          </a:xfrm>
          <a:prstGeom prst="roundRect">
            <a:avLst/>
          </a:prstGeom>
        </p:spPr>
        <p:style>
          <a:lnRef idx="2">
            <a:schemeClr val="accent2"/>
          </a:lnRef>
          <a:fillRef idx="1">
            <a:schemeClr val="lt1"/>
          </a:fillRef>
          <a:effectRef idx="0">
            <a:schemeClr val="accent2"/>
          </a:effectRef>
          <a:fontRef idx="minor">
            <a:schemeClr val="dk1"/>
          </a:fontRef>
        </p:style>
        <p:txBody>
          <a:bodyPr vert="vert270" rtlCol="0" anchor="ctr"/>
          <a:lstStyle/>
          <a:p>
            <a:pPr algn="ctr"/>
            <a:r>
              <a:rPr lang="en-US" sz="600" dirty="0"/>
              <a:t>VAC CTRLR</a:t>
            </a:r>
            <a:endParaRPr lang="fr-FR" sz="600" dirty="0"/>
          </a:p>
        </p:txBody>
      </p:sp>
      <p:sp>
        <p:nvSpPr>
          <p:cNvPr id="61" name="Rectangle : coins arrondis 60">
            <a:extLst>
              <a:ext uri="{FF2B5EF4-FFF2-40B4-BE49-F238E27FC236}">
                <a16:creationId xmlns:a16="http://schemas.microsoft.com/office/drawing/2014/main" id="{F48713E0-2B2F-4724-87A9-E252D4D74BC2}"/>
              </a:ext>
            </a:extLst>
          </p:cNvPr>
          <p:cNvSpPr/>
          <p:nvPr/>
        </p:nvSpPr>
        <p:spPr>
          <a:xfrm>
            <a:off x="7989132" y="4283446"/>
            <a:ext cx="351986" cy="807274"/>
          </a:xfrm>
          <a:prstGeom prst="roundRect">
            <a:avLst/>
          </a:prstGeom>
        </p:spPr>
        <p:style>
          <a:lnRef idx="2">
            <a:schemeClr val="accent2"/>
          </a:lnRef>
          <a:fillRef idx="1">
            <a:schemeClr val="lt1"/>
          </a:fillRef>
          <a:effectRef idx="0">
            <a:schemeClr val="accent2"/>
          </a:effectRef>
          <a:fontRef idx="minor">
            <a:schemeClr val="dk1"/>
          </a:fontRef>
        </p:style>
        <p:txBody>
          <a:bodyPr vert="vert270" rtlCol="0" anchor="ctr"/>
          <a:lstStyle/>
          <a:p>
            <a:pPr algn="ctr"/>
            <a:r>
              <a:rPr lang="en-US" sz="600" dirty="0"/>
              <a:t>VAC CTRLR</a:t>
            </a:r>
            <a:endParaRPr lang="fr-FR" sz="600" dirty="0"/>
          </a:p>
        </p:txBody>
      </p:sp>
      <p:cxnSp>
        <p:nvCxnSpPr>
          <p:cNvPr id="62" name="Connecteur droit avec flèche 61">
            <a:extLst>
              <a:ext uri="{FF2B5EF4-FFF2-40B4-BE49-F238E27FC236}">
                <a16:creationId xmlns:a16="http://schemas.microsoft.com/office/drawing/2014/main" id="{7D1D5B45-A52C-46F5-91A7-37DA1CE19CB8}"/>
              </a:ext>
            </a:extLst>
          </p:cNvPr>
          <p:cNvCxnSpPr>
            <a:cxnSpLocks/>
            <a:stCxn id="44" idx="1"/>
          </p:cNvCxnSpPr>
          <p:nvPr/>
        </p:nvCxnSpPr>
        <p:spPr>
          <a:xfrm flipV="1">
            <a:off x="1660397" y="3052660"/>
            <a:ext cx="0" cy="558430"/>
          </a:xfrm>
          <a:prstGeom prst="straightConnector1">
            <a:avLst/>
          </a:prstGeom>
          <a:ln w="9525" cap="flat" cmpd="sng" algn="ctr">
            <a:solidFill>
              <a:schemeClr val="bg1"/>
            </a:solidFill>
            <a:prstDash val="dash"/>
            <a:round/>
            <a:headEnd type="none" w="med" len="med"/>
            <a:tailEnd type="none" w="med" len="med"/>
          </a:ln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minor">
            <a:schemeClr val="tx1"/>
          </a:fontRef>
        </p:style>
      </p:cxnSp>
      <p:cxnSp>
        <p:nvCxnSpPr>
          <p:cNvPr id="63" name="Connecteur droit avec flèche 62">
            <a:extLst>
              <a:ext uri="{FF2B5EF4-FFF2-40B4-BE49-F238E27FC236}">
                <a16:creationId xmlns:a16="http://schemas.microsoft.com/office/drawing/2014/main" id="{6AAD1AFB-E779-4652-87DC-E28101916446}"/>
              </a:ext>
            </a:extLst>
          </p:cNvPr>
          <p:cNvCxnSpPr>
            <a:cxnSpLocks/>
          </p:cNvCxnSpPr>
          <p:nvPr/>
        </p:nvCxnSpPr>
        <p:spPr>
          <a:xfrm flipV="1">
            <a:off x="2660392" y="2261089"/>
            <a:ext cx="0" cy="558430"/>
          </a:xfrm>
          <a:prstGeom prst="straightConnector1">
            <a:avLst/>
          </a:prstGeom>
          <a:ln w="9525" cap="flat" cmpd="sng" algn="ctr">
            <a:solidFill>
              <a:schemeClr val="bg1"/>
            </a:solidFill>
            <a:prstDash val="dash"/>
            <a:round/>
            <a:headEnd type="none" w="med" len="med"/>
            <a:tailEnd type="none" w="med" len="med"/>
          </a:ln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minor">
            <a:schemeClr val="tx1"/>
          </a:fontRef>
        </p:style>
      </p:cxnSp>
      <p:cxnSp>
        <p:nvCxnSpPr>
          <p:cNvPr id="64" name="Connecteur droit avec flèche 63">
            <a:extLst>
              <a:ext uri="{FF2B5EF4-FFF2-40B4-BE49-F238E27FC236}">
                <a16:creationId xmlns:a16="http://schemas.microsoft.com/office/drawing/2014/main" id="{8F63D582-62A0-4A99-BF50-8FC4EDE61BF9}"/>
              </a:ext>
            </a:extLst>
          </p:cNvPr>
          <p:cNvCxnSpPr>
            <a:cxnSpLocks/>
          </p:cNvCxnSpPr>
          <p:nvPr/>
        </p:nvCxnSpPr>
        <p:spPr>
          <a:xfrm flipV="1">
            <a:off x="6718824" y="1981874"/>
            <a:ext cx="0" cy="718799"/>
          </a:xfrm>
          <a:prstGeom prst="straightConnector1">
            <a:avLst/>
          </a:prstGeom>
          <a:ln w="9525" cap="flat" cmpd="sng" algn="ctr">
            <a:solidFill>
              <a:schemeClr val="bg1"/>
            </a:solidFill>
            <a:prstDash val="dash"/>
            <a:round/>
            <a:headEnd type="none" w="med" len="med"/>
            <a:tailEnd type="none" w="med" len="med"/>
          </a:ln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minor">
            <a:schemeClr val="tx1"/>
          </a:fontRef>
        </p:style>
      </p:cxnSp>
      <p:cxnSp>
        <p:nvCxnSpPr>
          <p:cNvPr id="65" name="Connecteur : en angle 64">
            <a:extLst>
              <a:ext uri="{FF2B5EF4-FFF2-40B4-BE49-F238E27FC236}">
                <a16:creationId xmlns:a16="http://schemas.microsoft.com/office/drawing/2014/main" id="{E1FBFBDE-4D37-44AF-AE00-74FF21D95871}"/>
              </a:ext>
            </a:extLst>
          </p:cNvPr>
          <p:cNvCxnSpPr>
            <a:cxnSpLocks/>
            <a:stCxn id="52" idx="3"/>
            <a:endCxn id="50" idx="2"/>
          </p:cNvCxnSpPr>
          <p:nvPr/>
        </p:nvCxnSpPr>
        <p:spPr>
          <a:xfrm rot="16200000" flipH="1">
            <a:off x="7154083" y="1656792"/>
            <a:ext cx="200585" cy="811982"/>
          </a:xfrm>
          <a:prstGeom prst="bentConnector4">
            <a:avLst>
              <a:gd name="adj1" fmla="val 101476"/>
              <a:gd name="adj2" fmla="val 27896"/>
            </a:avLst>
          </a:prstGeom>
          <a:ln w="9525">
            <a:solidFill>
              <a:schemeClr val="bg1"/>
            </a:solidFill>
            <a:prstDash val="dash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66" name="Connecteur droit avec flèche 65">
            <a:extLst>
              <a:ext uri="{FF2B5EF4-FFF2-40B4-BE49-F238E27FC236}">
                <a16:creationId xmlns:a16="http://schemas.microsoft.com/office/drawing/2014/main" id="{45E0074B-3BE3-468A-AC1D-3AF1C31B7434}"/>
              </a:ext>
            </a:extLst>
          </p:cNvPr>
          <p:cNvCxnSpPr>
            <a:cxnSpLocks/>
            <a:endCxn id="50" idx="1"/>
          </p:cNvCxnSpPr>
          <p:nvPr/>
        </p:nvCxnSpPr>
        <p:spPr>
          <a:xfrm flipH="1">
            <a:off x="8169880" y="1074787"/>
            <a:ext cx="1014274" cy="912296"/>
          </a:xfrm>
          <a:prstGeom prst="straightConnector1">
            <a:avLst/>
          </a:prstGeom>
          <a:ln w="9525" cap="flat" cmpd="sng" algn="ctr">
            <a:solidFill>
              <a:schemeClr val="bg1"/>
            </a:solidFill>
            <a:prstDash val="dash"/>
            <a:round/>
            <a:headEnd type="none" w="med" len="med"/>
            <a:tailEnd type="none" w="med" len="med"/>
          </a:ln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minor">
            <a:schemeClr val="tx1"/>
          </a:fontRef>
        </p:style>
      </p:cxnSp>
      <p:cxnSp>
        <p:nvCxnSpPr>
          <p:cNvPr id="67" name="Connecteur droit avec flèche 66">
            <a:extLst>
              <a:ext uri="{FF2B5EF4-FFF2-40B4-BE49-F238E27FC236}">
                <a16:creationId xmlns:a16="http://schemas.microsoft.com/office/drawing/2014/main" id="{74A96A30-8536-47F6-BCBB-E6BD989C6F8A}"/>
              </a:ext>
            </a:extLst>
          </p:cNvPr>
          <p:cNvCxnSpPr>
            <a:cxnSpLocks/>
            <a:endCxn id="50" idx="1"/>
          </p:cNvCxnSpPr>
          <p:nvPr/>
        </p:nvCxnSpPr>
        <p:spPr>
          <a:xfrm>
            <a:off x="6404380" y="1200434"/>
            <a:ext cx="1765500" cy="786649"/>
          </a:xfrm>
          <a:prstGeom prst="straightConnector1">
            <a:avLst/>
          </a:prstGeom>
          <a:ln w="9525" cap="flat" cmpd="sng" algn="ctr">
            <a:solidFill>
              <a:schemeClr val="bg1"/>
            </a:solidFill>
            <a:prstDash val="dash"/>
            <a:round/>
            <a:headEnd type="none" w="med" len="med"/>
            <a:tailEnd type="none" w="med" len="med"/>
          </a:ln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minor">
            <a:schemeClr val="tx1"/>
          </a:fontRef>
        </p:style>
      </p:cxnSp>
      <p:cxnSp>
        <p:nvCxnSpPr>
          <p:cNvPr id="68" name="Connecteur droit avec flèche 67">
            <a:extLst>
              <a:ext uri="{FF2B5EF4-FFF2-40B4-BE49-F238E27FC236}">
                <a16:creationId xmlns:a16="http://schemas.microsoft.com/office/drawing/2014/main" id="{7B6C6A96-6C0B-4097-A765-0FEAF17ED6D8}"/>
              </a:ext>
            </a:extLst>
          </p:cNvPr>
          <p:cNvCxnSpPr>
            <a:cxnSpLocks/>
            <a:endCxn id="52" idx="1"/>
          </p:cNvCxnSpPr>
          <p:nvPr/>
        </p:nvCxnSpPr>
        <p:spPr>
          <a:xfrm>
            <a:off x="6225823" y="1221839"/>
            <a:ext cx="622561" cy="388666"/>
          </a:xfrm>
          <a:prstGeom prst="straightConnector1">
            <a:avLst/>
          </a:prstGeom>
          <a:ln w="9525" cap="flat" cmpd="sng" algn="ctr">
            <a:solidFill>
              <a:schemeClr val="bg1"/>
            </a:solidFill>
            <a:prstDash val="dash"/>
            <a:round/>
            <a:headEnd type="none" w="med" len="med"/>
            <a:tailEnd type="none" w="med" len="med"/>
          </a:ln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minor">
            <a:schemeClr val="tx1"/>
          </a:fontRef>
        </p:style>
      </p:cxnSp>
      <p:cxnSp>
        <p:nvCxnSpPr>
          <p:cNvPr id="69" name="Connecteur droit avec flèche 68">
            <a:extLst>
              <a:ext uri="{FF2B5EF4-FFF2-40B4-BE49-F238E27FC236}">
                <a16:creationId xmlns:a16="http://schemas.microsoft.com/office/drawing/2014/main" id="{F9DE5BB8-174B-4CEA-A536-7F57D0E0FB8F}"/>
              </a:ext>
            </a:extLst>
          </p:cNvPr>
          <p:cNvCxnSpPr>
            <a:cxnSpLocks/>
            <a:endCxn id="53" idx="1"/>
          </p:cNvCxnSpPr>
          <p:nvPr/>
        </p:nvCxnSpPr>
        <p:spPr>
          <a:xfrm>
            <a:off x="1984154" y="1155524"/>
            <a:ext cx="724232" cy="806967"/>
          </a:xfrm>
          <a:prstGeom prst="straightConnector1">
            <a:avLst/>
          </a:prstGeom>
          <a:ln w="9525" cap="flat" cmpd="sng" algn="ctr">
            <a:solidFill>
              <a:schemeClr val="bg1"/>
            </a:solidFill>
            <a:prstDash val="dash"/>
            <a:round/>
            <a:headEnd type="none" w="med" len="med"/>
            <a:tailEnd type="none" w="med" len="med"/>
          </a:ln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minor">
            <a:schemeClr val="tx1"/>
          </a:fontRef>
        </p:style>
      </p:cxnSp>
      <p:cxnSp>
        <p:nvCxnSpPr>
          <p:cNvPr id="70" name="Connecteur droit avec flèche 69">
            <a:extLst>
              <a:ext uri="{FF2B5EF4-FFF2-40B4-BE49-F238E27FC236}">
                <a16:creationId xmlns:a16="http://schemas.microsoft.com/office/drawing/2014/main" id="{ACC4DAA6-11DA-4289-B3BD-E59E297A509D}"/>
              </a:ext>
            </a:extLst>
          </p:cNvPr>
          <p:cNvCxnSpPr>
            <a:cxnSpLocks/>
          </p:cNvCxnSpPr>
          <p:nvPr/>
        </p:nvCxnSpPr>
        <p:spPr>
          <a:xfrm>
            <a:off x="2398032" y="1135913"/>
            <a:ext cx="4441751" cy="470428"/>
          </a:xfrm>
          <a:prstGeom prst="straightConnector1">
            <a:avLst/>
          </a:prstGeom>
          <a:ln w="9525" cap="flat" cmpd="sng" algn="ctr">
            <a:solidFill>
              <a:schemeClr val="bg1"/>
            </a:solidFill>
            <a:prstDash val="dash"/>
            <a:round/>
            <a:headEnd type="none" w="med" len="med"/>
            <a:tailEnd type="none" w="med" len="med"/>
          </a:ln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minor">
            <a:schemeClr val="tx1"/>
          </a:fontRef>
        </p:style>
      </p:cxnSp>
      <p:cxnSp>
        <p:nvCxnSpPr>
          <p:cNvPr id="71" name="Connecteur droit avec flèche 70">
            <a:extLst>
              <a:ext uri="{FF2B5EF4-FFF2-40B4-BE49-F238E27FC236}">
                <a16:creationId xmlns:a16="http://schemas.microsoft.com/office/drawing/2014/main" id="{6B05CB5E-884B-479E-8144-0F0A5278A386}"/>
              </a:ext>
            </a:extLst>
          </p:cNvPr>
          <p:cNvCxnSpPr>
            <a:cxnSpLocks/>
            <a:endCxn id="53" idx="1"/>
          </p:cNvCxnSpPr>
          <p:nvPr/>
        </p:nvCxnSpPr>
        <p:spPr>
          <a:xfrm flipH="1">
            <a:off x="2708386" y="1010921"/>
            <a:ext cx="5235138" cy="951570"/>
          </a:xfrm>
          <a:prstGeom prst="straightConnector1">
            <a:avLst/>
          </a:prstGeom>
          <a:ln w="9525" cap="flat" cmpd="sng" algn="ctr">
            <a:solidFill>
              <a:schemeClr val="bg1"/>
            </a:solidFill>
            <a:prstDash val="dash"/>
            <a:round/>
            <a:headEnd type="none" w="med" len="med"/>
            <a:tailEnd type="none" w="med" len="med"/>
          </a:ln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1951078126"/>
      </p:ext>
    </p:extLst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1">
            <a:extLst>
              <a:ext uri="{FF2B5EF4-FFF2-40B4-BE49-F238E27FC236}">
                <a16:creationId xmlns:a16="http://schemas.microsoft.com/office/drawing/2014/main" id="{6B2F7B93-E288-44C2-B53A-2029DA47F762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137915" y="149425"/>
            <a:ext cx="5688632" cy="432048"/>
          </a:xfrm>
        </p:spPr>
        <p:txBody>
          <a:bodyPr>
            <a:normAutofit/>
          </a:bodyPr>
          <a:lstStyle/>
          <a:p>
            <a:r>
              <a:rPr lang="fr-FR" dirty="0">
                <a:solidFill>
                  <a:schemeClr val="accent1">
                    <a:lumMod val="75000"/>
                  </a:schemeClr>
                </a:solidFill>
                <a:latin typeface="+mn-lt"/>
              </a:rPr>
              <a:t>Alerte</a:t>
            </a:r>
          </a:p>
        </p:txBody>
      </p:sp>
      <p:sp>
        <p:nvSpPr>
          <p:cNvPr id="8" name="Espace réservé du pied de page 7">
            <a:extLst>
              <a:ext uri="{FF2B5EF4-FFF2-40B4-BE49-F238E27FC236}">
                <a16:creationId xmlns:a16="http://schemas.microsoft.com/office/drawing/2014/main" id="{D96025E7-4870-4E02-BA73-927AADA77D28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fr-FR">
                <a:latin typeface="+mn-lt"/>
              </a:rPr>
              <a:t>PERLE Progress Review- 1-2025</a:t>
            </a:r>
            <a:endParaRPr lang="fr-FR" dirty="0">
              <a:latin typeface="+mn-lt"/>
            </a:endParaRPr>
          </a:p>
        </p:txBody>
      </p:sp>
      <p:sp>
        <p:nvSpPr>
          <p:cNvPr id="9" name="Espace réservé du numéro de diapositive 8">
            <a:extLst>
              <a:ext uri="{FF2B5EF4-FFF2-40B4-BE49-F238E27FC236}">
                <a16:creationId xmlns:a16="http://schemas.microsoft.com/office/drawing/2014/main" id="{C5618E59-5A4B-4C6D-BCAA-0C1A37FBED19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7E71596-5F9D-49C5-9701-16B3CA54319D}" type="slidenum">
              <a:rPr lang="fr-FR" smtClean="0">
                <a:latin typeface="+mn-lt"/>
              </a:rPr>
              <a:pPr/>
              <a:t>6</a:t>
            </a:fld>
            <a:endParaRPr lang="fr-FR" dirty="0">
              <a:latin typeface="+mn-lt"/>
            </a:endParaRPr>
          </a:p>
        </p:txBody>
      </p:sp>
      <p:sp>
        <p:nvSpPr>
          <p:cNvPr id="4" name="ZoneTexte 3">
            <a:extLst>
              <a:ext uri="{FF2B5EF4-FFF2-40B4-BE49-F238E27FC236}">
                <a16:creationId xmlns:a16="http://schemas.microsoft.com/office/drawing/2014/main" id="{DD5F88F1-C0C2-B8F5-D581-10623474AF23}"/>
              </a:ext>
            </a:extLst>
          </p:cNvPr>
          <p:cNvSpPr txBox="1"/>
          <p:nvPr/>
        </p:nvSpPr>
        <p:spPr>
          <a:xfrm>
            <a:off x="561851" y="1157536"/>
            <a:ext cx="9721080" cy="224676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342900" indent="-342900">
              <a:buFont typeface="Wingdings" pitchFamily="2" charset="2"/>
              <a:buChar char="§"/>
            </a:pPr>
            <a:r>
              <a:rPr lang="fr-FR" dirty="0">
                <a:solidFill>
                  <a:schemeClr val="accent2"/>
                </a:solidFill>
              </a:rPr>
              <a:t>Câblage automates </a:t>
            </a:r>
            <a:r>
              <a:rPr lang="fr-FR" dirty="0" err="1">
                <a:solidFill>
                  <a:schemeClr val="accent2"/>
                </a:solidFill>
              </a:rPr>
              <a:t>automates</a:t>
            </a:r>
            <a:r>
              <a:rPr lang="fr-FR" dirty="0">
                <a:solidFill>
                  <a:schemeClr val="accent2"/>
                </a:solidFill>
              </a:rPr>
              <a:t> pour le gun</a:t>
            </a:r>
          </a:p>
          <a:p>
            <a:pPr marL="342900" indent="-342900">
              <a:buFont typeface="Wingdings" pitchFamily="2" charset="2"/>
              <a:buChar char="§"/>
            </a:pPr>
            <a:r>
              <a:rPr lang="fr-FR" dirty="0"/>
              <a:t>Demande autres projets</a:t>
            </a:r>
          </a:p>
          <a:p>
            <a:pPr marL="342900" indent="-342900">
              <a:buFont typeface="Wingdings" pitchFamily="2" charset="2"/>
              <a:buChar char="§"/>
            </a:pPr>
            <a:r>
              <a:rPr lang="fr-FR" dirty="0"/>
              <a:t>Besoin de remontée - Septembre</a:t>
            </a:r>
          </a:p>
          <a:p>
            <a:pPr marL="844550" lvl="1" indent="-342900">
              <a:buFont typeface="Wingdings" pitchFamily="2" charset="2"/>
              <a:buChar char="§"/>
            </a:pPr>
            <a:r>
              <a:rPr lang="fr-FR" dirty="0"/>
              <a:t>Matériels / système</a:t>
            </a:r>
          </a:p>
          <a:p>
            <a:pPr marL="844550" lvl="1" indent="-342900">
              <a:buFont typeface="Wingdings" pitchFamily="2" charset="2"/>
              <a:buChar char="§"/>
            </a:pPr>
            <a:r>
              <a:rPr lang="fr-FR" dirty="0"/>
              <a:t>Paramètre / matériel / système</a:t>
            </a:r>
          </a:p>
          <a:p>
            <a:pPr marL="844550" lvl="1" indent="-342900">
              <a:buFont typeface="Wingdings" pitchFamily="2" charset="2"/>
              <a:buChar char="§"/>
            </a:pPr>
            <a:r>
              <a:rPr lang="fr-FR" dirty="0"/>
              <a:t>Monitoring / display</a:t>
            </a:r>
          </a:p>
          <a:p>
            <a:pPr marL="342900" indent="-342900">
              <a:buFont typeface="Wingdings" pitchFamily="2" charset="2"/>
              <a:buChar char="§"/>
            </a:pPr>
            <a:r>
              <a:rPr lang="fr-FR" dirty="0"/>
              <a:t>Besoin d’inputs des autres systèmes - Septembre</a:t>
            </a:r>
          </a:p>
        </p:txBody>
      </p:sp>
      <p:sp>
        <p:nvSpPr>
          <p:cNvPr id="5" name="Espace réservé de la date 4">
            <a:extLst>
              <a:ext uri="{FF2B5EF4-FFF2-40B4-BE49-F238E27FC236}">
                <a16:creationId xmlns:a16="http://schemas.microsoft.com/office/drawing/2014/main" id="{81326DF3-5E69-1231-5AA7-4B14BE8A5E64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fr-FR"/>
              <a:t>16/01/2025</a:t>
            </a:r>
            <a:endParaRPr lang="fr-FR" dirty="0"/>
          </a:p>
        </p:txBody>
      </p:sp>
    </p:spTree>
    <p:extLst>
      <p:ext uri="{BB962C8B-B14F-4D97-AF65-F5344CB8AC3E}">
        <p14:creationId xmlns:p14="http://schemas.microsoft.com/office/powerpoint/2010/main" val="4143163748"/>
      </p:ext>
    </p:extLst>
  </p:cSld>
  <p:clrMapOvr>
    <a:masterClrMapping/>
  </p:clrMapOvr>
</p:sld>
</file>

<file path=ppt/theme/theme1.xml><?xml version="1.0" encoding="utf-8"?>
<a:theme xmlns:a="http://schemas.openxmlformats.org/drawingml/2006/main" name="1_modele-IJCLAb-powerpoint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5B9BD5"/>
      </a:accent1>
      <a:accent2>
        <a:srgbClr val="ED7D31"/>
      </a:accent2>
      <a:accent3>
        <a:srgbClr val="A5A5A5"/>
      </a:accent3>
      <a:accent4>
        <a:srgbClr val="FFC000"/>
      </a:accent4>
      <a:accent5>
        <a:srgbClr val="4472C4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 panose="020F0502020204030204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ppt/theme/theme2.xml><?xml version="1.0" encoding="utf-8"?>
<a:theme xmlns:a="http://schemas.openxmlformats.org/drawingml/2006/main" name="Thème Offic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emplate/>
  <TotalTime>38189</TotalTime>
  <Words>305</Words>
  <Application>Microsoft Office PowerPoint</Application>
  <PresentationFormat>Personnalisé</PresentationFormat>
  <Paragraphs>96</Paragraphs>
  <Slides>6</Slides>
  <Notes>0</Notes>
  <HiddenSlides>0</HiddenSlides>
  <MMClips>0</MMClips>
  <ScaleCrop>false</ScaleCrop>
  <HeadingPairs>
    <vt:vector size="6" baseType="variant">
      <vt:variant>
        <vt:lpstr>Polices utilisées</vt:lpstr>
      </vt:variant>
      <vt:variant>
        <vt:i4>4</vt:i4>
      </vt:variant>
      <vt:variant>
        <vt:lpstr>Thème</vt:lpstr>
      </vt:variant>
      <vt:variant>
        <vt:i4>1</vt:i4>
      </vt:variant>
      <vt:variant>
        <vt:lpstr>Titres des diapositives</vt:lpstr>
      </vt:variant>
      <vt:variant>
        <vt:i4>6</vt:i4>
      </vt:variant>
    </vt:vector>
  </HeadingPairs>
  <TitlesOfParts>
    <vt:vector size="11" baseType="lpstr">
      <vt:lpstr>Arial</vt:lpstr>
      <vt:lpstr>Calibri</vt:lpstr>
      <vt:lpstr>Calibri Light</vt:lpstr>
      <vt:lpstr>Wingdings</vt:lpstr>
      <vt:lpstr>1_modele-IJCLAb-powerpoint</vt:lpstr>
      <vt:lpstr>Présentation PowerPoint</vt:lpstr>
      <vt:lpstr>Etat d’Avancement général </vt:lpstr>
      <vt:lpstr>Etat d’Avancement – Infra EPICS </vt:lpstr>
      <vt:lpstr>Etat d’Avancement – Infra EPICS </vt:lpstr>
      <vt:lpstr>Etat d’Avancement – Infra EPICS </vt:lpstr>
      <vt:lpstr>Alerte</vt:lpstr>
    </vt:vector>
  </TitlesOfParts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Diapositive 1</dc:title>
  <dc:creator>Luc Petizon</dc:creator>
  <cp:lastModifiedBy>Eric Legay</cp:lastModifiedBy>
  <cp:revision>2023</cp:revision>
  <dcterms:created xsi:type="dcterms:W3CDTF">2011-03-09T16:37:49Z</dcterms:created>
  <dcterms:modified xsi:type="dcterms:W3CDTF">2025-03-20T14:57:14Z</dcterms:modified>
</cp:coreProperties>
</file>