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5" r:id="rId1"/>
  </p:sldMasterIdLst>
  <p:notesMasterIdLst>
    <p:notesMasterId r:id="rId28"/>
  </p:notesMasterIdLst>
  <p:sldIdLst>
    <p:sldId id="356" r:id="rId2"/>
    <p:sldId id="360" r:id="rId3"/>
    <p:sldId id="367" r:id="rId4"/>
    <p:sldId id="358" r:id="rId5"/>
    <p:sldId id="351" r:id="rId6"/>
    <p:sldId id="355" r:id="rId7"/>
    <p:sldId id="352" r:id="rId8"/>
    <p:sldId id="359" r:id="rId9"/>
    <p:sldId id="368" r:id="rId10"/>
    <p:sldId id="258" r:id="rId11"/>
    <p:sldId id="342" r:id="rId12"/>
    <p:sldId id="369" r:id="rId13"/>
    <p:sldId id="361" r:id="rId14"/>
    <p:sldId id="331" r:id="rId15"/>
    <p:sldId id="323" r:id="rId16"/>
    <p:sldId id="362" r:id="rId17"/>
    <p:sldId id="347" r:id="rId18"/>
    <p:sldId id="326" r:id="rId19"/>
    <p:sldId id="328" r:id="rId20"/>
    <p:sldId id="354" r:id="rId21"/>
    <p:sldId id="364" r:id="rId22"/>
    <p:sldId id="370" r:id="rId23"/>
    <p:sldId id="348" r:id="rId24"/>
    <p:sldId id="365" r:id="rId25"/>
    <p:sldId id="337" r:id="rId26"/>
    <p:sldId id="366" r:id="rId2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1" autoAdjust="0"/>
    <p:restoredTop sz="94660"/>
  </p:normalViewPr>
  <p:slideViewPr>
    <p:cSldViewPr snapToGrid="0">
      <p:cViewPr varScale="1">
        <p:scale>
          <a:sx n="66" d="100"/>
          <a:sy n="66" d="100"/>
        </p:scale>
        <p:origin x="55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1523AF-6CD8-4E57-B018-256BCAEFD082}" type="datetimeFigureOut">
              <a:rPr lang="fr-FR" smtClean="0"/>
              <a:t>09/10/2025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8A6F91-0698-48FF-B913-40FFF0014F4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8155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AC4CAF-5BE8-4C56-BD34-67FF3077E1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4631DA1-3AA6-4228-9865-60DD2FB3F5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C4B0143-BDC4-4758-900C-37550B39E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FFDC4-99CB-4CEB-ACA2-225D86A76B2B}" type="datetime1">
              <a:rPr lang="fr-FR" smtClean="0"/>
              <a:t>09/10/2025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6910DBE-3A39-421B-8D55-948C08A7A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Roscoff 2025 - Juliette Plouin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EA0BBF8-0C43-44E9-B59C-3B734E489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46865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B3776D-A511-4B1D-8170-896D84BF0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49F2D25-A6EA-4B53-9185-EE87F3F272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0B0C36C-CD88-40DB-97C7-1D95A727B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D1438-A677-4F96-AED8-C31230E0C9C1}" type="datetime1">
              <a:rPr lang="fr-FR" smtClean="0"/>
              <a:t>09/10/2025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C6607C7-BC5F-4B2F-B4C3-38EAD264C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Roscoff 2025 - Juliette Plouin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1FA2C5D-75C9-4784-8DCD-D7EA2FFCB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54158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92D27D1-3DF8-4257-9628-7B0CD0DE4C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FF9AB0F-9F31-4166-A5CB-A7B8606EC0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0B6A22C-94AB-4571-9855-B749A839D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EE586-6A1F-4762-AD71-A318498BAD97}" type="datetime1">
              <a:rPr lang="fr-FR" smtClean="0"/>
              <a:t>09/10/2025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DAF678A-3CE8-49E8-97F8-2E18388FC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Roscoff 2025 - Juliette Plouin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B001DA3-3889-47D4-9791-13BE60DA3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340080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26982-0BD3-80B2-D0C1-E141B8AD1D26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</a:t>
            </a:r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828EFF-0769-991A-745D-86154BF58E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43" y="728663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520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>
          <a:xfrm>
            <a:off x="3322040" y="6485370"/>
            <a:ext cx="4831360" cy="365125"/>
          </a:xfrm>
        </p:spPr>
        <p:txBody>
          <a:bodyPr/>
          <a:lstStyle/>
          <a:p>
            <a:r>
              <a:rPr lang="en-US"/>
              <a:t>Roscoff 2025 - Juliette Plouin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xfrm>
            <a:off x="9707418" y="6535160"/>
            <a:ext cx="1119909" cy="372630"/>
          </a:xfrm>
        </p:spPr>
        <p:txBody>
          <a:bodyPr/>
          <a:lstStyle/>
          <a:p>
            <a:fld id="{9A8F6307-E4DE-478C-BD80-C80484A5C3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917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0464800" y="6538914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fld id="{974172A1-1CBF-0B40-9234-7D4D80EC19EA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5" name="Titre 6"/>
          <p:cNvSpPr>
            <a:spLocks noGrp="1"/>
          </p:cNvSpPr>
          <p:nvPr>
            <p:ph type="title"/>
          </p:nvPr>
        </p:nvSpPr>
        <p:spPr>
          <a:xfrm>
            <a:off x="1727200" y="275167"/>
            <a:ext cx="9042400" cy="71543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/>
              <a:t>Roscoff 2025 - Juliette Plouin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12179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lIns="0"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838" y="4262438"/>
            <a:ext cx="5294312" cy="1655762"/>
          </a:xfrm>
        </p:spPr>
        <p:txBody>
          <a:bodyPr rIns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image</a:t>
            </a:r>
          </a:p>
        </p:txBody>
      </p:sp>
      <p:sp>
        <p:nvSpPr>
          <p:cNvPr id="38" name="Rectangle 21">
            <a:extLst>
              <a:ext uri="{FF2B5EF4-FFF2-40B4-BE49-F238E27FC236}">
                <a16:creationId xmlns:a16="http://schemas.microsoft.com/office/drawing/2014/main" id="{A735B0D2-65F8-67B3-4CB3-F526012A05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0585" y="-1588"/>
            <a:ext cx="20638" cy="311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1" name="Espace réservé pour une image  60">
            <a:extLst>
              <a:ext uri="{FF2B5EF4-FFF2-40B4-BE49-F238E27FC236}">
                <a16:creationId xmlns:a16="http://schemas.microsoft.com/office/drawing/2014/main" id="{570E7ABE-1C46-BCBC-E4AA-CED1991C314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35600" y="0"/>
            <a:ext cx="6756400" cy="6858000"/>
          </a:xfrm>
          <a:custGeom>
            <a:avLst/>
            <a:gdLst>
              <a:gd name="connsiteX0" fmla="*/ 558577 w 6756400"/>
              <a:gd name="connsiteY0" fmla="*/ 2472501 h 6858000"/>
              <a:gd name="connsiteX1" fmla="*/ 1118234 w 6756400"/>
              <a:gd name="connsiteY1" fmla="*/ 2898413 h 6858000"/>
              <a:gd name="connsiteX2" fmla="*/ 754773 w 6756400"/>
              <a:gd name="connsiteY2" fmla="*/ 3179642 h 6858000"/>
              <a:gd name="connsiteX3" fmla="*/ 765623 w 6756400"/>
              <a:gd name="connsiteY3" fmla="*/ 3197727 h 6858000"/>
              <a:gd name="connsiteX4" fmla="*/ 1132700 w 6756400"/>
              <a:gd name="connsiteY4" fmla="*/ 2912881 h 6858000"/>
              <a:gd name="connsiteX5" fmla="*/ 1132700 w 6756400"/>
              <a:gd name="connsiteY5" fmla="*/ 3443689 h 6858000"/>
              <a:gd name="connsiteX6" fmla="*/ 978998 w 6756400"/>
              <a:gd name="connsiteY6" fmla="*/ 3562149 h 6858000"/>
              <a:gd name="connsiteX7" fmla="*/ 990752 w 6756400"/>
              <a:gd name="connsiteY7" fmla="*/ 3582043 h 6858000"/>
              <a:gd name="connsiteX8" fmla="*/ 1138125 w 6756400"/>
              <a:gd name="connsiteY8" fmla="*/ 3467200 h 6858000"/>
              <a:gd name="connsiteX9" fmla="*/ 1697783 w 6756400"/>
              <a:gd name="connsiteY9" fmla="*/ 3892208 h 6858000"/>
              <a:gd name="connsiteX10" fmla="*/ 1337034 w 6756400"/>
              <a:gd name="connsiteY10" fmla="*/ 4172532 h 6858000"/>
              <a:gd name="connsiteX11" fmla="*/ 1346980 w 6756400"/>
              <a:gd name="connsiteY11" fmla="*/ 4190618 h 6858000"/>
              <a:gd name="connsiteX12" fmla="*/ 1704112 w 6756400"/>
              <a:gd name="connsiteY12" fmla="*/ 3913006 h 6858000"/>
              <a:gd name="connsiteX13" fmla="*/ 1704112 w 6756400"/>
              <a:gd name="connsiteY13" fmla="*/ 4443814 h 6858000"/>
              <a:gd name="connsiteX14" fmla="*/ 1560355 w 6756400"/>
              <a:gd name="connsiteY14" fmla="*/ 4555944 h 6858000"/>
              <a:gd name="connsiteX15" fmla="*/ 1149879 w 6756400"/>
              <a:gd name="connsiteY15" fmla="*/ 4874248 h 6858000"/>
              <a:gd name="connsiteX16" fmla="*/ 1149879 w 6756400"/>
              <a:gd name="connsiteY16" fmla="*/ 4343440 h 6858000"/>
              <a:gd name="connsiteX17" fmla="*/ 1346076 w 6756400"/>
              <a:gd name="connsiteY17" fmla="*/ 4190618 h 6858000"/>
              <a:gd name="connsiteX18" fmla="*/ 1336130 w 6756400"/>
              <a:gd name="connsiteY18" fmla="*/ 4173437 h 6858000"/>
              <a:gd name="connsiteX19" fmla="*/ 1139934 w 6756400"/>
              <a:gd name="connsiteY19" fmla="*/ 4325354 h 6858000"/>
              <a:gd name="connsiteX20" fmla="*/ 580276 w 6756400"/>
              <a:gd name="connsiteY20" fmla="*/ 3900346 h 6858000"/>
              <a:gd name="connsiteX21" fmla="*/ 989848 w 6756400"/>
              <a:gd name="connsiteY21" fmla="*/ 3582043 h 6858000"/>
              <a:gd name="connsiteX22" fmla="*/ 978094 w 6756400"/>
              <a:gd name="connsiteY22" fmla="*/ 3563053 h 6858000"/>
              <a:gd name="connsiteX23" fmla="*/ 577563 w 6756400"/>
              <a:gd name="connsiteY23" fmla="*/ 3874123 h 6858000"/>
              <a:gd name="connsiteX24" fmla="*/ 577563 w 6756400"/>
              <a:gd name="connsiteY24" fmla="*/ 3342411 h 6858000"/>
              <a:gd name="connsiteX25" fmla="*/ 764719 w 6756400"/>
              <a:gd name="connsiteY25" fmla="*/ 3197727 h 6858000"/>
              <a:gd name="connsiteX26" fmla="*/ 754773 w 6756400"/>
              <a:gd name="connsiteY26" fmla="*/ 3180546 h 6858000"/>
              <a:gd name="connsiteX27" fmla="*/ 567618 w 6756400"/>
              <a:gd name="connsiteY27" fmla="*/ 3325229 h 6858000"/>
              <a:gd name="connsiteX28" fmla="*/ 7960 w 6756400"/>
              <a:gd name="connsiteY28" fmla="*/ 2899317 h 6858000"/>
              <a:gd name="connsiteX29" fmla="*/ 558577 w 6756400"/>
              <a:gd name="connsiteY29" fmla="*/ 2472501 h 6858000"/>
              <a:gd name="connsiteX30" fmla="*/ 1724907 w 6756400"/>
              <a:gd name="connsiteY30" fmla="*/ 0 h 6858000"/>
              <a:gd name="connsiteX31" fmla="*/ 6756400 w 6756400"/>
              <a:gd name="connsiteY31" fmla="*/ 0 h 6858000"/>
              <a:gd name="connsiteX32" fmla="*/ 6756400 w 6756400"/>
              <a:gd name="connsiteY32" fmla="*/ 6858000 h 6858000"/>
              <a:gd name="connsiteX33" fmla="*/ 0 w 6756400"/>
              <a:gd name="connsiteY33" fmla="*/ 6858000 h 6858000"/>
              <a:gd name="connsiteX34" fmla="*/ 0 w 6756400"/>
              <a:gd name="connsiteY34" fmla="*/ 6856412 h 6858000"/>
              <a:gd name="connsiteX35" fmla="*/ 162738 w 6756400"/>
              <a:gd name="connsiteY35" fmla="*/ 6856412 h 6858000"/>
              <a:gd name="connsiteX36" fmla="*/ 1149879 w 6756400"/>
              <a:gd name="connsiteY36" fmla="*/ 6856412 h 6858000"/>
              <a:gd name="connsiteX37" fmla="*/ 1149879 w 6756400"/>
              <a:gd name="connsiteY37" fmla="*/ 6332839 h 6858000"/>
              <a:gd name="connsiteX38" fmla="*/ 1704112 w 6756400"/>
              <a:gd name="connsiteY38" fmla="*/ 5902405 h 6858000"/>
              <a:gd name="connsiteX39" fmla="*/ 1704112 w 6756400"/>
              <a:gd name="connsiteY39" fmla="*/ 6433213 h 6858000"/>
              <a:gd name="connsiteX40" fmla="*/ 1159824 w 6756400"/>
              <a:gd name="connsiteY40" fmla="*/ 6855508 h 6858000"/>
              <a:gd name="connsiteX41" fmla="*/ 1193277 w 6756400"/>
              <a:gd name="connsiteY41" fmla="*/ 6855508 h 6858000"/>
              <a:gd name="connsiteX42" fmla="*/ 1724907 w 6756400"/>
              <a:gd name="connsiteY42" fmla="*/ 6443160 h 6858000"/>
              <a:gd name="connsiteX43" fmla="*/ 1724907 w 6756400"/>
              <a:gd name="connsiteY43" fmla="*/ 5877086 h 6858000"/>
              <a:gd name="connsiteX44" fmla="*/ 1386762 w 6756400"/>
              <a:gd name="connsiteY44" fmla="*/ 5620272 h 6858000"/>
              <a:gd name="connsiteX45" fmla="*/ 1343363 w 6756400"/>
              <a:gd name="connsiteY45" fmla="*/ 5612134 h 6858000"/>
              <a:gd name="connsiteX46" fmla="*/ 1697783 w 6756400"/>
              <a:gd name="connsiteY46" fmla="*/ 5881607 h 6858000"/>
              <a:gd name="connsiteX47" fmla="*/ 1139934 w 6756400"/>
              <a:gd name="connsiteY47" fmla="*/ 6314753 h 6858000"/>
              <a:gd name="connsiteX48" fmla="*/ 581180 w 6756400"/>
              <a:gd name="connsiteY48" fmla="*/ 5889745 h 6858000"/>
              <a:gd name="connsiteX49" fmla="*/ 1014259 w 6756400"/>
              <a:gd name="connsiteY49" fmla="*/ 5553356 h 6858000"/>
              <a:gd name="connsiteX50" fmla="*/ 987135 w 6756400"/>
              <a:gd name="connsiteY50" fmla="*/ 5548835 h 6858000"/>
              <a:gd name="connsiteX51" fmla="*/ 577563 w 6756400"/>
              <a:gd name="connsiteY51" fmla="*/ 5866234 h 6858000"/>
              <a:gd name="connsiteX52" fmla="*/ 577563 w 6756400"/>
              <a:gd name="connsiteY52" fmla="*/ 5335426 h 6858000"/>
              <a:gd name="connsiteX53" fmla="*/ 1132700 w 6756400"/>
              <a:gd name="connsiteY53" fmla="*/ 4905897 h 6858000"/>
              <a:gd name="connsiteX54" fmla="*/ 1132700 w 6756400"/>
              <a:gd name="connsiteY54" fmla="*/ 5435801 h 6858000"/>
              <a:gd name="connsiteX55" fmla="*/ 988039 w 6756400"/>
              <a:gd name="connsiteY55" fmla="*/ 5547930 h 6858000"/>
              <a:gd name="connsiteX56" fmla="*/ 1015163 w 6756400"/>
              <a:gd name="connsiteY56" fmla="*/ 5552452 h 6858000"/>
              <a:gd name="connsiteX57" fmla="*/ 1139029 w 6756400"/>
              <a:gd name="connsiteY57" fmla="*/ 5456599 h 6858000"/>
              <a:gd name="connsiteX58" fmla="*/ 1342459 w 6756400"/>
              <a:gd name="connsiteY58" fmla="*/ 5611229 h 6858000"/>
              <a:gd name="connsiteX59" fmla="*/ 1384953 w 6756400"/>
              <a:gd name="connsiteY59" fmla="*/ 5619368 h 6858000"/>
              <a:gd name="connsiteX60" fmla="*/ 1152591 w 6756400"/>
              <a:gd name="connsiteY60" fmla="*/ 5442131 h 6858000"/>
              <a:gd name="connsiteX61" fmla="*/ 1152591 w 6756400"/>
              <a:gd name="connsiteY61" fmla="*/ 4897759 h 6858000"/>
              <a:gd name="connsiteX62" fmla="*/ 1570300 w 6756400"/>
              <a:gd name="connsiteY62" fmla="*/ 4573125 h 6858000"/>
              <a:gd name="connsiteX63" fmla="*/ 1560355 w 6756400"/>
              <a:gd name="connsiteY63" fmla="*/ 4555944 h 6858000"/>
              <a:gd name="connsiteX64" fmla="*/ 1571205 w 6756400"/>
              <a:gd name="connsiteY64" fmla="*/ 4573125 h 6858000"/>
              <a:gd name="connsiteX65" fmla="*/ 1709537 w 6756400"/>
              <a:gd name="connsiteY65" fmla="*/ 4465517 h 6858000"/>
              <a:gd name="connsiteX66" fmla="*/ 2290894 w 6756400"/>
              <a:gd name="connsiteY66" fmla="*/ 4907706 h 6858000"/>
              <a:gd name="connsiteX67" fmla="*/ 2874963 w 6756400"/>
              <a:gd name="connsiteY67" fmla="*/ 4453761 h 6858000"/>
              <a:gd name="connsiteX68" fmla="*/ 2874963 w 6756400"/>
              <a:gd name="connsiteY68" fmla="*/ 4272907 h 6858000"/>
              <a:gd name="connsiteX69" fmla="*/ 2855072 w 6756400"/>
              <a:gd name="connsiteY69" fmla="*/ 4281949 h 6858000"/>
              <a:gd name="connsiteX70" fmla="*/ 2855072 w 6756400"/>
              <a:gd name="connsiteY70" fmla="*/ 4443814 h 6858000"/>
              <a:gd name="connsiteX71" fmla="*/ 2300839 w 6756400"/>
              <a:gd name="connsiteY71" fmla="*/ 4874248 h 6858000"/>
              <a:gd name="connsiteX72" fmla="*/ 2300839 w 6756400"/>
              <a:gd name="connsiteY72" fmla="*/ 4343440 h 6858000"/>
              <a:gd name="connsiteX73" fmla="*/ 2855072 w 6756400"/>
              <a:gd name="connsiteY73" fmla="*/ 3913006 h 6858000"/>
              <a:gd name="connsiteX74" fmla="*/ 2855072 w 6756400"/>
              <a:gd name="connsiteY74" fmla="*/ 4281045 h 6858000"/>
              <a:gd name="connsiteX75" fmla="*/ 2874963 w 6756400"/>
              <a:gd name="connsiteY75" fmla="*/ 4272002 h 6858000"/>
              <a:gd name="connsiteX76" fmla="*/ 2874963 w 6756400"/>
              <a:gd name="connsiteY76" fmla="*/ 3887687 h 6858000"/>
              <a:gd name="connsiteX77" fmla="*/ 2675150 w 6756400"/>
              <a:gd name="connsiteY77" fmla="*/ 3735769 h 6858000"/>
              <a:gd name="connsiteX78" fmla="*/ 2654355 w 6756400"/>
              <a:gd name="connsiteY78" fmla="*/ 3744812 h 6858000"/>
              <a:gd name="connsiteX79" fmla="*/ 2848743 w 6756400"/>
              <a:gd name="connsiteY79" fmla="*/ 3892208 h 6858000"/>
              <a:gd name="connsiteX80" fmla="*/ 2290894 w 6756400"/>
              <a:gd name="connsiteY80" fmla="*/ 4325354 h 6858000"/>
              <a:gd name="connsiteX81" fmla="*/ 1731236 w 6756400"/>
              <a:gd name="connsiteY81" fmla="*/ 3900346 h 6858000"/>
              <a:gd name="connsiteX82" fmla="*/ 2289086 w 6756400"/>
              <a:gd name="connsiteY82" fmla="*/ 3467200 h 6858000"/>
              <a:gd name="connsiteX83" fmla="*/ 2653451 w 6756400"/>
              <a:gd name="connsiteY83" fmla="*/ 3743907 h 6858000"/>
              <a:gd name="connsiteX84" fmla="*/ 2674246 w 6756400"/>
              <a:gd name="connsiteY84" fmla="*/ 3734865 h 6858000"/>
              <a:gd name="connsiteX85" fmla="*/ 2303552 w 6756400"/>
              <a:gd name="connsiteY85" fmla="*/ 3452732 h 6858000"/>
              <a:gd name="connsiteX86" fmla="*/ 2303552 w 6756400"/>
              <a:gd name="connsiteY86" fmla="*/ 3177833 h 6858000"/>
              <a:gd name="connsiteX87" fmla="*/ 2282757 w 6756400"/>
              <a:gd name="connsiteY87" fmla="*/ 3180546 h 6858000"/>
              <a:gd name="connsiteX88" fmla="*/ 2282757 w 6756400"/>
              <a:gd name="connsiteY88" fmla="*/ 3443689 h 6858000"/>
              <a:gd name="connsiteX89" fmla="*/ 1728524 w 6756400"/>
              <a:gd name="connsiteY89" fmla="*/ 3874123 h 6858000"/>
              <a:gd name="connsiteX90" fmla="*/ 1728524 w 6756400"/>
              <a:gd name="connsiteY90" fmla="*/ 3342411 h 6858000"/>
              <a:gd name="connsiteX91" fmla="*/ 1989818 w 6756400"/>
              <a:gd name="connsiteY91" fmla="*/ 3140758 h 6858000"/>
              <a:gd name="connsiteX92" fmla="*/ 1978064 w 6756400"/>
              <a:gd name="connsiteY92" fmla="*/ 3124481 h 6858000"/>
              <a:gd name="connsiteX93" fmla="*/ 1718578 w 6756400"/>
              <a:gd name="connsiteY93" fmla="*/ 3325229 h 6858000"/>
              <a:gd name="connsiteX94" fmla="*/ 1158920 w 6756400"/>
              <a:gd name="connsiteY94" fmla="*/ 2899317 h 6858000"/>
              <a:gd name="connsiteX95" fmla="*/ 1579342 w 6756400"/>
              <a:gd name="connsiteY95" fmla="*/ 2573779 h 6858000"/>
              <a:gd name="connsiteX96" fmla="*/ 1567588 w 6756400"/>
              <a:gd name="connsiteY96" fmla="*/ 2557502 h 6858000"/>
              <a:gd name="connsiteX97" fmla="*/ 1149879 w 6756400"/>
              <a:gd name="connsiteY97" fmla="*/ 2881232 h 6858000"/>
              <a:gd name="connsiteX98" fmla="*/ 1149879 w 6756400"/>
              <a:gd name="connsiteY98" fmla="*/ 2350424 h 6858000"/>
              <a:gd name="connsiteX99" fmla="*/ 1321664 w 6756400"/>
              <a:gd name="connsiteY99" fmla="*/ 2216592 h 6858000"/>
              <a:gd name="connsiteX100" fmla="*/ 1309910 w 6756400"/>
              <a:gd name="connsiteY100" fmla="*/ 2201219 h 6858000"/>
              <a:gd name="connsiteX101" fmla="*/ 1139934 w 6756400"/>
              <a:gd name="connsiteY101" fmla="*/ 2332339 h 6858000"/>
              <a:gd name="connsiteX102" fmla="*/ 580276 w 6756400"/>
              <a:gd name="connsiteY102" fmla="*/ 1907331 h 6858000"/>
              <a:gd name="connsiteX103" fmla="*/ 1138125 w 6756400"/>
              <a:gd name="connsiteY103" fmla="*/ 1474184 h 6858000"/>
              <a:gd name="connsiteX104" fmla="*/ 1697783 w 6756400"/>
              <a:gd name="connsiteY104" fmla="*/ 1899192 h 6858000"/>
              <a:gd name="connsiteX105" fmla="*/ 1310815 w 6756400"/>
              <a:gd name="connsiteY105" fmla="*/ 2200315 h 6858000"/>
              <a:gd name="connsiteX106" fmla="*/ 1322568 w 6756400"/>
              <a:gd name="connsiteY106" fmla="*/ 2216592 h 6858000"/>
              <a:gd name="connsiteX107" fmla="*/ 1704112 w 6756400"/>
              <a:gd name="connsiteY107" fmla="*/ 1919991 h 6858000"/>
              <a:gd name="connsiteX108" fmla="*/ 1704112 w 6756400"/>
              <a:gd name="connsiteY108" fmla="*/ 2450798 h 6858000"/>
              <a:gd name="connsiteX109" fmla="*/ 1568492 w 6756400"/>
              <a:gd name="connsiteY109" fmla="*/ 2556598 h 6858000"/>
              <a:gd name="connsiteX110" fmla="*/ 1580246 w 6756400"/>
              <a:gd name="connsiteY110" fmla="*/ 2572875 h 6858000"/>
              <a:gd name="connsiteX111" fmla="*/ 1709537 w 6756400"/>
              <a:gd name="connsiteY111" fmla="*/ 2472501 h 6858000"/>
              <a:gd name="connsiteX112" fmla="*/ 2269195 w 6756400"/>
              <a:gd name="connsiteY112" fmla="*/ 2898413 h 6858000"/>
              <a:gd name="connsiteX113" fmla="*/ 1978968 w 6756400"/>
              <a:gd name="connsiteY113" fmla="*/ 3123577 h 6858000"/>
              <a:gd name="connsiteX114" fmla="*/ 1990722 w 6756400"/>
              <a:gd name="connsiteY114" fmla="*/ 3139854 h 6858000"/>
              <a:gd name="connsiteX115" fmla="*/ 2282757 w 6756400"/>
              <a:gd name="connsiteY115" fmla="*/ 2912881 h 6858000"/>
              <a:gd name="connsiteX116" fmla="*/ 2282757 w 6756400"/>
              <a:gd name="connsiteY116" fmla="*/ 3179642 h 6858000"/>
              <a:gd name="connsiteX117" fmla="*/ 2303552 w 6756400"/>
              <a:gd name="connsiteY117" fmla="*/ 3176929 h 6858000"/>
              <a:gd name="connsiteX118" fmla="*/ 2303552 w 6756400"/>
              <a:gd name="connsiteY118" fmla="*/ 2904743 h 6858000"/>
              <a:gd name="connsiteX119" fmla="*/ 2327963 w 6756400"/>
              <a:gd name="connsiteY119" fmla="*/ 2885753 h 6858000"/>
              <a:gd name="connsiteX120" fmla="*/ 2327963 w 6756400"/>
              <a:gd name="connsiteY120" fmla="*/ 2860433 h 6858000"/>
              <a:gd name="connsiteX121" fmla="*/ 2300839 w 6756400"/>
              <a:gd name="connsiteY121" fmla="*/ 2881232 h 6858000"/>
              <a:gd name="connsiteX122" fmla="*/ 2300839 w 6756400"/>
              <a:gd name="connsiteY122" fmla="*/ 2350424 h 6858000"/>
              <a:gd name="connsiteX123" fmla="*/ 2327963 w 6756400"/>
              <a:gd name="connsiteY123" fmla="*/ 2328721 h 6858000"/>
              <a:gd name="connsiteX124" fmla="*/ 2327963 w 6756400"/>
              <a:gd name="connsiteY124" fmla="*/ 2303402 h 6858000"/>
              <a:gd name="connsiteX125" fmla="*/ 2290894 w 6756400"/>
              <a:gd name="connsiteY125" fmla="*/ 2332339 h 6858000"/>
              <a:gd name="connsiteX126" fmla="*/ 1731236 w 6756400"/>
              <a:gd name="connsiteY126" fmla="*/ 1907331 h 6858000"/>
              <a:gd name="connsiteX127" fmla="*/ 2289086 w 6756400"/>
              <a:gd name="connsiteY127" fmla="*/ 1474184 h 6858000"/>
              <a:gd name="connsiteX128" fmla="*/ 2848743 w 6756400"/>
              <a:gd name="connsiteY128" fmla="*/ 1899192 h 6858000"/>
              <a:gd name="connsiteX129" fmla="*/ 2328867 w 6756400"/>
              <a:gd name="connsiteY129" fmla="*/ 2302498 h 6858000"/>
              <a:gd name="connsiteX130" fmla="*/ 2328867 w 6756400"/>
              <a:gd name="connsiteY130" fmla="*/ 2327817 h 6858000"/>
              <a:gd name="connsiteX131" fmla="*/ 2855072 w 6756400"/>
              <a:gd name="connsiteY131" fmla="*/ 1919991 h 6858000"/>
              <a:gd name="connsiteX132" fmla="*/ 2855072 w 6756400"/>
              <a:gd name="connsiteY132" fmla="*/ 2450798 h 6858000"/>
              <a:gd name="connsiteX133" fmla="*/ 2328867 w 6756400"/>
              <a:gd name="connsiteY133" fmla="*/ 2859529 h 6858000"/>
              <a:gd name="connsiteX134" fmla="*/ 2328867 w 6756400"/>
              <a:gd name="connsiteY134" fmla="*/ 2884849 h 6858000"/>
              <a:gd name="connsiteX135" fmla="*/ 2874963 w 6756400"/>
              <a:gd name="connsiteY135" fmla="*/ 2460745 h 6858000"/>
              <a:gd name="connsiteX136" fmla="*/ 2874963 w 6756400"/>
              <a:gd name="connsiteY136" fmla="*/ 1894671 h 6858000"/>
              <a:gd name="connsiteX137" fmla="*/ 2303552 w 6756400"/>
              <a:gd name="connsiteY137" fmla="*/ 1459716 h 6858000"/>
              <a:gd name="connsiteX138" fmla="*/ 2303552 w 6756400"/>
              <a:gd name="connsiteY138" fmla="*/ 926195 h 6858000"/>
              <a:gd name="connsiteX139" fmla="*/ 2282757 w 6756400"/>
              <a:gd name="connsiteY139" fmla="*/ 941568 h 6858000"/>
              <a:gd name="connsiteX140" fmla="*/ 2282757 w 6756400"/>
              <a:gd name="connsiteY140" fmla="*/ 1451578 h 6858000"/>
              <a:gd name="connsiteX141" fmla="*/ 1728524 w 6756400"/>
              <a:gd name="connsiteY141" fmla="*/ 1882011 h 6858000"/>
              <a:gd name="connsiteX142" fmla="*/ 1728524 w 6756400"/>
              <a:gd name="connsiteY142" fmla="*/ 1351203 h 6858000"/>
              <a:gd name="connsiteX143" fmla="*/ 2282757 w 6756400"/>
              <a:gd name="connsiteY143" fmla="*/ 920770 h 6858000"/>
              <a:gd name="connsiteX144" fmla="*/ 2282757 w 6756400"/>
              <a:gd name="connsiteY144" fmla="*/ 940664 h 6858000"/>
              <a:gd name="connsiteX145" fmla="*/ 2303552 w 6756400"/>
              <a:gd name="connsiteY145" fmla="*/ 924387 h 6858000"/>
              <a:gd name="connsiteX146" fmla="*/ 2303552 w 6756400"/>
              <a:gd name="connsiteY146" fmla="*/ 895450 h 6858000"/>
              <a:gd name="connsiteX147" fmla="*/ 1749319 w 6756400"/>
              <a:gd name="connsiteY147" fmla="*/ 474059 h 6858000"/>
              <a:gd name="connsiteX148" fmla="*/ 1733044 w 6756400"/>
              <a:gd name="connsiteY148" fmla="*/ 486719 h 6858000"/>
              <a:gd name="connsiteX149" fmla="*/ 2276428 w 6756400"/>
              <a:gd name="connsiteY149" fmla="*/ 899971 h 6858000"/>
              <a:gd name="connsiteX150" fmla="*/ 1718578 w 6756400"/>
              <a:gd name="connsiteY150" fmla="*/ 1333118 h 6858000"/>
              <a:gd name="connsiteX151" fmla="*/ 1158920 w 6756400"/>
              <a:gd name="connsiteY151" fmla="*/ 908110 h 6858000"/>
              <a:gd name="connsiteX152" fmla="*/ 1716770 w 6756400"/>
              <a:gd name="connsiteY152" fmla="*/ 474964 h 6858000"/>
              <a:gd name="connsiteX153" fmla="*/ 1732140 w 6756400"/>
              <a:gd name="connsiteY153" fmla="*/ 486719 h 6858000"/>
              <a:gd name="connsiteX154" fmla="*/ 1748415 w 6756400"/>
              <a:gd name="connsiteY154" fmla="*/ 474059 h 6858000"/>
              <a:gd name="connsiteX155" fmla="*/ 1724907 w 6756400"/>
              <a:gd name="connsiteY155" fmla="*/ 455070 h 6858000"/>
              <a:gd name="connsiteX156" fmla="*/ 1724907 w 6756400"/>
              <a:gd name="connsiteY156" fmla="*/ 206 h 6858000"/>
              <a:gd name="connsiteX157" fmla="*/ 1606490 w 6756400"/>
              <a:gd name="connsiteY157" fmla="*/ 0 h 6858000"/>
              <a:gd name="connsiteX158" fmla="*/ 1704112 w 6756400"/>
              <a:gd name="connsiteY158" fmla="*/ 0 h 6858000"/>
              <a:gd name="connsiteX159" fmla="*/ 1704112 w 6756400"/>
              <a:gd name="connsiteY159" fmla="*/ 79700 h 6858000"/>
              <a:gd name="connsiteX160" fmla="*/ 1704112 w 6756400"/>
              <a:gd name="connsiteY160" fmla="*/ 455974 h 6858000"/>
              <a:gd name="connsiteX161" fmla="*/ 1149879 w 6756400"/>
              <a:gd name="connsiteY161" fmla="*/ 885503 h 6858000"/>
              <a:gd name="connsiteX162" fmla="*/ 1149879 w 6756400"/>
              <a:gd name="connsiteY162" fmla="*/ 354695 h 6858000"/>
              <a:gd name="connsiteX163" fmla="*/ 1606476 w 6756400"/>
              <a:gd name="connsiteY163" fmla="*/ 11 h 6858000"/>
              <a:gd name="connsiteX164" fmla="*/ 696284 w 6756400"/>
              <a:gd name="connsiteY164" fmla="*/ 0 h 6858000"/>
              <a:gd name="connsiteX165" fmla="*/ 1573942 w 6756400"/>
              <a:gd name="connsiteY165" fmla="*/ 0 h 6858000"/>
              <a:gd name="connsiteX166" fmla="*/ 1498270 w 6756400"/>
              <a:gd name="connsiteY166" fmla="*/ 58848 h 6858000"/>
              <a:gd name="connsiteX167" fmla="*/ 1139934 w 6756400"/>
              <a:gd name="connsiteY167" fmla="*/ 337514 h 6858000"/>
              <a:gd name="connsiteX168" fmla="*/ 701161 w 6756400"/>
              <a:gd name="connsiteY168" fmla="*/ 37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756400" h="6858000">
                <a:moveTo>
                  <a:pt x="558577" y="2472501"/>
                </a:moveTo>
                <a:cubicBezTo>
                  <a:pt x="1118234" y="2898413"/>
                  <a:pt x="1118234" y="2898413"/>
                  <a:pt x="1118234" y="2898413"/>
                </a:cubicBezTo>
                <a:cubicBezTo>
                  <a:pt x="754773" y="3179642"/>
                  <a:pt x="754773" y="3179642"/>
                  <a:pt x="754773" y="3179642"/>
                </a:cubicBezTo>
                <a:cubicBezTo>
                  <a:pt x="765623" y="3197727"/>
                  <a:pt x="765623" y="3197727"/>
                  <a:pt x="765623" y="3197727"/>
                </a:cubicBezTo>
                <a:cubicBezTo>
                  <a:pt x="1132700" y="2912881"/>
                  <a:pt x="1132700" y="2912881"/>
                  <a:pt x="1132700" y="2912881"/>
                </a:cubicBezTo>
                <a:cubicBezTo>
                  <a:pt x="1132700" y="3443689"/>
                  <a:pt x="1132700" y="3443689"/>
                  <a:pt x="1132700" y="3443689"/>
                </a:cubicBezTo>
                <a:cubicBezTo>
                  <a:pt x="978998" y="3562149"/>
                  <a:pt x="978998" y="3562149"/>
                  <a:pt x="978998" y="3562149"/>
                </a:cubicBezTo>
                <a:cubicBezTo>
                  <a:pt x="990752" y="3582043"/>
                  <a:pt x="990752" y="3582043"/>
                  <a:pt x="990752" y="3582043"/>
                </a:cubicBezTo>
                <a:cubicBezTo>
                  <a:pt x="1138125" y="3467200"/>
                  <a:pt x="1138125" y="3467200"/>
                  <a:pt x="1138125" y="3467200"/>
                </a:cubicBezTo>
                <a:cubicBezTo>
                  <a:pt x="1697783" y="3892208"/>
                  <a:pt x="1697783" y="3892208"/>
                  <a:pt x="1697783" y="3892208"/>
                </a:cubicBezTo>
                <a:cubicBezTo>
                  <a:pt x="1337034" y="4172532"/>
                  <a:pt x="1337034" y="4172532"/>
                  <a:pt x="1337034" y="4172532"/>
                </a:cubicBezTo>
                <a:cubicBezTo>
                  <a:pt x="1346980" y="4190618"/>
                  <a:pt x="1346980" y="4190618"/>
                  <a:pt x="1346980" y="4190618"/>
                </a:cubicBezTo>
                <a:cubicBezTo>
                  <a:pt x="1704112" y="3913006"/>
                  <a:pt x="1704112" y="3913006"/>
                  <a:pt x="1704112" y="3913006"/>
                </a:cubicBezTo>
                <a:cubicBezTo>
                  <a:pt x="1704112" y="4443814"/>
                  <a:pt x="1704112" y="4443814"/>
                  <a:pt x="1704112" y="4443814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149879" y="4874248"/>
                  <a:pt x="1149879" y="4874248"/>
                  <a:pt x="1149879" y="4874248"/>
                </a:cubicBezTo>
                <a:cubicBezTo>
                  <a:pt x="1149879" y="4343440"/>
                  <a:pt x="1149879" y="4343440"/>
                  <a:pt x="1149879" y="4343440"/>
                </a:cubicBezTo>
                <a:cubicBezTo>
                  <a:pt x="1346076" y="4190618"/>
                  <a:pt x="1346076" y="4190618"/>
                  <a:pt x="1346076" y="4190618"/>
                </a:cubicBezTo>
                <a:cubicBezTo>
                  <a:pt x="1336130" y="4173437"/>
                  <a:pt x="1336130" y="4173437"/>
                  <a:pt x="1336130" y="4173437"/>
                </a:cubicBezTo>
                <a:cubicBezTo>
                  <a:pt x="1139934" y="4325354"/>
                  <a:pt x="1139934" y="4325354"/>
                  <a:pt x="1139934" y="4325354"/>
                </a:cubicBezTo>
                <a:cubicBezTo>
                  <a:pt x="580276" y="3900346"/>
                  <a:pt x="580276" y="3900346"/>
                  <a:pt x="580276" y="3900346"/>
                </a:cubicBezTo>
                <a:cubicBezTo>
                  <a:pt x="989848" y="3582043"/>
                  <a:pt x="989848" y="3582043"/>
                  <a:pt x="989848" y="3582043"/>
                </a:cubicBezTo>
                <a:cubicBezTo>
                  <a:pt x="978094" y="3563053"/>
                  <a:pt x="978094" y="3563053"/>
                  <a:pt x="978094" y="3563053"/>
                </a:cubicBezTo>
                <a:cubicBezTo>
                  <a:pt x="577563" y="3874123"/>
                  <a:pt x="577563" y="3874123"/>
                  <a:pt x="577563" y="3874123"/>
                </a:cubicBezTo>
                <a:cubicBezTo>
                  <a:pt x="577563" y="3342411"/>
                  <a:pt x="577563" y="3342411"/>
                  <a:pt x="577563" y="3342411"/>
                </a:cubicBezTo>
                <a:cubicBezTo>
                  <a:pt x="764719" y="3197727"/>
                  <a:pt x="764719" y="3197727"/>
                  <a:pt x="764719" y="3197727"/>
                </a:cubicBezTo>
                <a:cubicBezTo>
                  <a:pt x="754773" y="3180546"/>
                  <a:pt x="754773" y="3180546"/>
                  <a:pt x="754773" y="3180546"/>
                </a:cubicBezTo>
                <a:cubicBezTo>
                  <a:pt x="567618" y="3325229"/>
                  <a:pt x="567618" y="3325229"/>
                  <a:pt x="567618" y="3325229"/>
                </a:cubicBezTo>
                <a:cubicBezTo>
                  <a:pt x="7960" y="2899317"/>
                  <a:pt x="7960" y="2899317"/>
                  <a:pt x="7960" y="2899317"/>
                </a:cubicBezTo>
                <a:cubicBezTo>
                  <a:pt x="558577" y="2472501"/>
                  <a:pt x="558577" y="2472501"/>
                  <a:pt x="558577" y="2472501"/>
                </a:cubicBezTo>
                <a:close/>
                <a:moveTo>
                  <a:pt x="1724907" y="0"/>
                </a:moveTo>
                <a:lnTo>
                  <a:pt x="6756400" y="0"/>
                </a:lnTo>
                <a:lnTo>
                  <a:pt x="6756400" y="6858000"/>
                </a:lnTo>
                <a:lnTo>
                  <a:pt x="0" y="6858000"/>
                </a:lnTo>
                <a:lnTo>
                  <a:pt x="0" y="6856412"/>
                </a:lnTo>
                <a:lnTo>
                  <a:pt x="162738" y="6856412"/>
                </a:lnTo>
                <a:cubicBezTo>
                  <a:pt x="1149879" y="6856412"/>
                  <a:pt x="1149879" y="6856412"/>
                  <a:pt x="1149879" y="6856412"/>
                </a:cubicBezTo>
                <a:cubicBezTo>
                  <a:pt x="1149879" y="6332839"/>
                  <a:pt x="1149879" y="6332839"/>
                  <a:pt x="1149879" y="6332839"/>
                </a:cubicBezTo>
                <a:cubicBezTo>
                  <a:pt x="1704112" y="5902405"/>
                  <a:pt x="1704112" y="5902405"/>
                  <a:pt x="1704112" y="5902405"/>
                </a:cubicBezTo>
                <a:cubicBezTo>
                  <a:pt x="1704112" y="6433213"/>
                  <a:pt x="1704112" y="6433213"/>
                  <a:pt x="1704112" y="6433213"/>
                </a:cubicBezTo>
                <a:cubicBezTo>
                  <a:pt x="1159824" y="6855508"/>
                  <a:pt x="1159824" y="6855508"/>
                  <a:pt x="1159824" y="6855508"/>
                </a:cubicBezTo>
                <a:cubicBezTo>
                  <a:pt x="1193277" y="6855508"/>
                  <a:pt x="1193277" y="6855508"/>
                  <a:pt x="1193277" y="6855508"/>
                </a:cubicBezTo>
                <a:cubicBezTo>
                  <a:pt x="1724907" y="6443160"/>
                  <a:pt x="1724907" y="6443160"/>
                  <a:pt x="1724907" y="6443160"/>
                </a:cubicBezTo>
                <a:cubicBezTo>
                  <a:pt x="1724907" y="5877086"/>
                  <a:pt x="1724907" y="5877086"/>
                  <a:pt x="1724907" y="5877086"/>
                </a:cubicBezTo>
                <a:cubicBezTo>
                  <a:pt x="1386762" y="5620272"/>
                  <a:pt x="1386762" y="5620272"/>
                  <a:pt x="1386762" y="5620272"/>
                </a:cubicBezTo>
                <a:cubicBezTo>
                  <a:pt x="1372296" y="5617559"/>
                  <a:pt x="1357829" y="5614847"/>
                  <a:pt x="1343363" y="5612134"/>
                </a:cubicBezTo>
                <a:cubicBezTo>
                  <a:pt x="1697783" y="5881607"/>
                  <a:pt x="1697783" y="5881607"/>
                  <a:pt x="1697783" y="5881607"/>
                </a:cubicBezTo>
                <a:cubicBezTo>
                  <a:pt x="1139934" y="6314753"/>
                  <a:pt x="1139934" y="6314753"/>
                  <a:pt x="1139934" y="6314753"/>
                </a:cubicBezTo>
                <a:cubicBezTo>
                  <a:pt x="581180" y="5889745"/>
                  <a:pt x="581180" y="5889745"/>
                  <a:pt x="581180" y="5889745"/>
                </a:cubicBezTo>
                <a:cubicBezTo>
                  <a:pt x="1014259" y="5553356"/>
                  <a:pt x="1014259" y="5553356"/>
                  <a:pt x="1014259" y="5553356"/>
                </a:cubicBezTo>
                <a:cubicBezTo>
                  <a:pt x="1005218" y="5551548"/>
                  <a:pt x="995272" y="5549739"/>
                  <a:pt x="987135" y="5548835"/>
                </a:cubicBezTo>
                <a:cubicBezTo>
                  <a:pt x="577563" y="5866234"/>
                  <a:pt x="577563" y="5866234"/>
                  <a:pt x="577563" y="5866234"/>
                </a:cubicBezTo>
                <a:cubicBezTo>
                  <a:pt x="577563" y="5335426"/>
                  <a:pt x="577563" y="5335426"/>
                  <a:pt x="577563" y="5335426"/>
                </a:cubicBezTo>
                <a:cubicBezTo>
                  <a:pt x="1132700" y="4905897"/>
                  <a:pt x="1132700" y="4905897"/>
                  <a:pt x="1132700" y="4905897"/>
                </a:cubicBezTo>
                <a:cubicBezTo>
                  <a:pt x="1132700" y="5435801"/>
                  <a:pt x="1132700" y="5435801"/>
                  <a:pt x="1132700" y="5435801"/>
                </a:cubicBezTo>
                <a:cubicBezTo>
                  <a:pt x="988039" y="5547930"/>
                  <a:pt x="988039" y="5547930"/>
                  <a:pt x="988039" y="5547930"/>
                </a:cubicBezTo>
                <a:cubicBezTo>
                  <a:pt x="997081" y="5549739"/>
                  <a:pt x="1006122" y="5550643"/>
                  <a:pt x="1015163" y="5552452"/>
                </a:cubicBezTo>
                <a:cubicBezTo>
                  <a:pt x="1139029" y="5456599"/>
                  <a:pt x="1139029" y="5456599"/>
                  <a:pt x="1139029" y="5456599"/>
                </a:cubicBezTo>
                <a:cubicBezTo>
                  <a:pt x="1342459" y="5611229"/>
                  <a:pt x="1342459" y="5611229"/>
                  <a:pt x="1342459" y="5611229"/>
                </a:cubicBezTo>
                <a:cubicBezTo>
                  <a:pt x="1356925" y="5613942"/>
                  <a:pt x="1371391" y="5616655"/>
                  <a:pt x="1384953" y="5619368"/>
                </a:cubicBezTo>
                <a:cubicBezTo>
                  <a:pt x="1152591" y="5442131"/>
                  <a:pt x="1152591" y="5442131"/>
                  <a:pt x="1152591" y="5442131"/>
                </a:cubicBezTo>
                <a:cubicBezTo>
                  <a:pt x="1152591" y="4897759"/>
                  <a:pt x="1152591" y="4897759"/>
                  <a:pt x="1152591" y="4897759"/>
                </a:cubicBezTo>
                <a:cubicBezTo>
                  <a:pt x="1570300" y="4573125"/>
                  <a:pt x="1570300" y="4573125"/>
                  <a:pt x="1570300" y="4573125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571205" y="4573125"/>
                  <a:pt x="1571205" y="4573125"/>
                  <a:pt x="1571205" y="4573125"/>
                </a:cubicBezTo>
                <a:cubicBezTo>
                  <a:pt x="1709537" y="4465517"/>
                  <a:pt x="1709537" y="4465517"/>
                  <a:pt x="1709537" y="4465517"/>
                </a:cubicBezTo>
                <a:cubicBezTo>
                  <a:pt x="2290894" y="4907706"/>
                  <a:pt x="2290894" y="4907706"/>
                  <a:pt x="2290894" y="4907706"/>
                </a:cubicBezTo>
                <a:cubicBezTo>
                  <a:pt x="2874963" y="4453761"/>
                  <a:pt x="2874963" y="4453761"/>
                  <a:pt x="2874963" y="4453761"/>
                </a:cubicBezTo>
                <a:cubicBezTo>
                  <a:pt x="2874963" y="4272907"/>
                  <a:pt x="2874963" y="4272907"/>
                  <a:pt x="2874963" y="4272907"/>
                </a:cubicBezTo>
                <a:cubicBezTo>
                  <a:pt x="2855072" y="4281949"/>
                  <a:pt x="2855072" y="4281949"/>
                  <a:pt x="2855072" y="4281949"/>
                </a:cubicBezTo>
                <a:cubicBezTo>
                  <a:pt x="2855072" y="4443814"/>
                  <a:pt x="2855072" y="4443814"/>
                  <a:pt x="2855072" y="4443814"/>
                </a:cubicBezTo>
                <a:cubicBezTo>
                  <a:pt x="2300839" y="4874248"/>
                  <a:pt x="2300839" y="4874248"/>
                  <a:pt x="2300839" y="4874248"/>
                </a:cubicBezTo>
                <a:cubicBezTo>
                  <a:pt x="2300839" y="4343440"/>
                  <a:pt x="2300839" y="4343440"/>
                  <a:pt x="2300839" y="4343440"/>
                </a:cubicBezTo>
                <a:cubicBezTo>
                  <a:pt x="2855072" y="3913006"/>
                  <a:pt x="2855072" y="3913006"/>
                  <a:pt x="2855072" y="3913006"/>
                </a:cubicBezTo>
                <a:cubicBezTo>
                  <a:pt x="2855072" y="4281045"/>
                  <a:pt x="2855072" y="4281045"/>
                  <a:pt x="2855072" y="4281045"/>
                </a:cubicBezTo>
                <a:cubicBezTo>
                  <a:pt x="2874963" y="4272002"/>
                  <a:pt x="2874963" y="4272002"/>
                  <a:pt x="2874963" y="4272002"/>
                </a:cubicBezTo>
                <a:cubicBezTo>
                  <a:pt x="2874963" y="3887687"/>
                  <a:pt x="2874963" y="3887687"/>
                  <a:pt x="2874963" y="3887687"/>
                </a:cubicBezTo>
                <a:cubicBezTo>
                  <a:pt x="2675150" y="3735769"/>
                  <a:pt x="2675150" y="3735769"/>
                  <a:pt x="2675150" y="3735769"/>
                </a:cubicBezTo>
                <a:cubicBezTo>
                  <a:pt x="2654355" y="3744812"/>
                  <a:pt x="2654355" y="3744812"/>
                  <a:pt x="2654355" y="3744812"/>
                </a:cubicBezTo>
                <a:cubicBezTo>
                  <a:pt x="2848743" y="3892208"/>
                  <a:pt x="2848743" y="3892208"/>
                  <a:pt x="2848743" y="3892208"/>
                </a:cubicBezTo>
                <a:cubicBezTo>
                  <a:pt x="2290894" y="4325354"/>
                  <a:pt x="2290894" y="4325354"/>
                  <a:pt x="2290894" y="4325354"/>
                </a:cubicBezTo>
                <a:cubicBezTo>
                  <a:pt x="1731236" y="3900346"/>
                  <a:pt x="1731236" y="3900346"/>
                  <a:pt x="1731236" y="3900346"/>
                </a:cubicBezTo>
                <a:cubicBezTo>
                  <a:pt x="2289086" y="3467200"/>
                  <a:pt x="2289086" y="3467200"/>
                  <a:pt x="2289086" y="3467200"/>
                </a:cubicBezTo>
                <a:cubicBezTo>
                  <a:pt x="2653451" y="3743907"/>
                  <a:pt x="2653451" y="3743907"/>
                  <a:pt x="2653451" y="3743907"/>
                </a:cubicBezTo>
                <a:cubicBezTo>
                  <a:pt x="2674246" y="3734865"/>
                  <a:pt x="2674246" y="3734865"/>
                  <a:pt x="2674246" y="3734865"/>
                </a:cubicBezTo>
                <a:cubicBezTo>
                  <a:pt x="2303552" y="3452732"/>
                  <a:pt x="2303552" y="3452732"/>
                  <a:pt x="2303552" y="3452732"/>
                </a:cubicBezTo>
                <a:cubicBezTo>
                  <a:pt x="2303552" y="3177833"/>
                  <a:pt x="2303552" y="3177833"/>
                  <a:pt x="2303552" y="3177833"/>
                </a:cubicBezTo>
                <a:cubicBezTo>
                  <a:pt x="2282757" y="3180546"/>
                  <a:pt x="2282757" y="3180546"/>
                  <a:pt x="2282757" y="3180546"/>
                </a:cubicBezTo>
                <a:cubicBezTo>
                  <a:pt x="2282757" y="3443689"/>
                  <a:pt x="2282757" y="3443689"/>
                  <a:pt x="2282757" y="3443689"/>
                </a:cubicBezTo>
                <a:cubicBezTo>
                  <a:pt x="1728524" y="3874123"/>
                  <a:pt x="1728524" y="3874123"/>
                  <a:pt x="1728524" y="3874123"/>
                </a:cubicBezTo>
                <a:cubicBezTo>
                  <a:pt x="1728524" y="3342411"/>
                  <a:pt x="1728524" y="3342411"/>
                  <a:pt x="1728524" y="3342411"/>
                </a:cubicBezTo>
                <a:cubicBezTo>
                  <a:pt x="1989818" y="3140758"/>
                  <a:pt x="1989818" y="3140758"/>
                  <a:pt x="1989818" y="3140758"/>
                </a:cubicBezTo>
                <a:cubicBezTo>
                  <a:pt x="1978064" y="3124481"/>
                  <a:pt x="1978064" y="3124481"/>
                  <a:pt x="1978064" y="3124481"/>
                </a:cubicBezTo>
                <a:cubicBezTo>
                  <a:pt x="1718578" y="3325229"/>
                  <a:pt x="1718578" y="3325229"/>
                  <a:pt x="1718578" y="3325229"/>
                </a:cubicBezTo>
                <a:cubicBezTo>
                  <a:pt x="1158920" y="2899317"/>
                  <a:pt x="1158920" y="2899317"/>
                  <a:pt x="1158920" y="2899317"/>
                </a:cubicBezTo>
                <a:cubicBezTo>
                  <a:pt x="1579342" y="2573779"/>
                  <a:pt x="1579342" y="2573779"/>
                  <a:pt x="1579342" y="2573779"/>
                </a:cubicBezTo>
                <a:cubicBezTo>
                  <a:pt x="1567588" y="2557502"/>
                  <a:pt x="1567588" y="2557502"/>
                  <a:pt x="1567588" y="2557502"/>
                </a:cubicBezTo>
                <a:cubicBezTo>
                  <a:pt x="1149879" y="2881232"/>
                  <a:pt x="1149879" y="2881232"/>
                  <a:pt x="1149879" y="2881232"/>
                </a:cubicBezTo>
                <a:cubicBezTo>
                  <a:pt x="1149879" y="2350424"/>
                  <a:pt x="1149879" y="2350424"/>
                  <a:pt x="1149879" y="2350424"/>
                </a:cubicBezTo>
                <a:cubicBezTo>
                  <a:pt x="1321664" y="2216592"/>
                  <a:pt x="1321664" y="2216592"/>
                  <a:pt x="1321664" y="2216592"/>
                </a:cubicBezTo>
                <a:cubicBezTo>
                  <a:pt x="1309910" y="2201219"/>
                  <a:pt x="1309910" y="2201219"/>
                  <a:pt x="1309910" y="2201219"/>
                </a:cubicBezTo>
                <a:cubicBezTo>
                  <a:pt x="1139934" y="2332339"/>
                  <a:pt x="1139934" y="2332339"/>
                  <a:pt x="1139934" y="2332339"/>
                </a:cubicBezTo>
                <a:cubicBezTo>
                  <a:pt x="580276" y="1907331"/>
                  <a:pt x="580276" y="1907331"/>
                  <a:pt x="580276" y="1907331"/>
                </a:cubicBezTo>
                <a:cubicBezTo>
                  <a:pt x="1138125" y="1474184"/>
                  <a:pt x="1138125" y="1474184"/>
                  <a:pt x="1138125" y="1474184"/>
                </a:cubicBezTo>
                <a:cubicBezTo>
                  <a:pt x="1697783" y="1899192"/>
                  <a:pt x="1697783" y="1899192"/>
                  <a:pt x="1697783" y="1899192"/>
                </a:cubicBezTo>
                <a:cubicBezTo>
                  <a:pt x="1310815" y="2200315"/>
                  <a:pt x="1310815" y="2200315"/>
                  <a:pt x="1310815" y="2200315"/>
                </a:cubicBezTo>
                <a:cubicBezTo>
                  <a:pt x="1322568" y="2216592"/>
                  <a:pt x="1322568" y="2216592"/>
                  <a:pt x="1322568" y="2216592"/>
                </a:cubicBezTo>
                <a:cubicBezTo>
                  <a:pt x="1704112" y="1919991"/>
                  <a:pt x="1704112" y="1919991"/>
                  <a:pt x="1704112" y="1919991"/>
                </a:cubicBezTo>
                <a:cubicBezTo>
                  <a:pt x="1704112" y="2450798"/>
                  <a:pt x="1704112" y="2450798"/>
                  <a:pt x="1704112" y="2450798"/>
                </a:cubicBezTo>
                <a:cubicBezTo>
                  <a:pt x="1568492" y="2556598"/>
                  <a:pt x="1568492" y="2556598"/>
                  <a:pt x="1568492" y="2556598"/>
                </a:cubicBezTo>
                <a:cubicBezTo>
                  <a:pt x="1580246" y="2572875"/>
                  <a:pt x="1580246" y="2572875"/>
                  <a:pt x="1580246" y="2572875"/>
                </a:cubicBezTo>
                <a:cubicBezTo>
                  <a:pt x="1709537" y="2472501"/>
                  <a:pt x="1709537" y="2472501"/>
                  <a:pt x="1709537" y="2472501"/>
                </a:cubicBezTo>
                <a:cubicBezTo>
                  <a:pt x="2269195" y="2898413"/>
                  <a:pt x="2269195" y="2898413"/>
                  <a:pt x="2269195" y="2898413"/>
                </a:cubicBezTo>
                <a:cubicBezTo>
                  <a:pt x="1978968" y="3123577"/>
                  <a:pt x="1978968" y="3123577"/>
                  <a:pt x="1978968" y="3123577"/>
                </a:cubicBezTo>
                <a:cubicBezTo>
                  <a:pt x="1990722" y="3139854"/>
                  <a:pt x="1990722" y="3139854"/>
                  <a:pt x="1990722" y="3139854"/>
                </a:cubicBezTo>
                <a:cubicBezTo>
                  <a:pt x="2282757" y="2912881"/>
                  <a:pt x="2282757" y="2912881"/>
                  <a:pt x="2282757" y="2912881"/>
                </a:cubicBezTo>
                <a:cubicBezTo>
                  <a:pt x="2282757" y="3179642"/>
                  <a:pt x="2282757" y="3179642"/>
                  <a:pt x="2282757" y="3179642"/>
                </a:cubicBezTo>
                <a:cubicBezTo>
                  <a:pt x="2303552" y="3176929"/>
                  <a:pt x="2303552" y="3176929"/>
                  <a:pt x="2303552" y="3176929"/>
                </a:cubicBezTo>
                <a:cubicBezTo>
                  <a:pt x="2303552" y="2904743"/>
                  <a:pt x="2303552" y="2904743"/>
                  <a:pt x="2303552" y="2904743"/>
                </a:cubicBezTo>
                <a:cubicBezTo>
                  <a:pt x="2327963" y="2885753"/>
                  <a:pt x="2327963" y="2885753"/>
                  <a:pt x="2327963" y="2885753"/>
                </a:cubicBezTo>
                <a:cubicBezTo>
                  <a:pt x="2327963" y="2860433"/>
                  <a:pt x="2327963" y="2860433"/>
                  <a:pt x="2327963" y="2860433"/>
                </a:cubicBezTo>
                <a:cubicBezTo>
                  <a:pt x="2300839" y="2881232"/>
                  <a:pt x="2300839" y="2881232"/>
                  <a:pt x="2300839" y="2881232"/>
                </a:cubicBezTo>
                <a:cubicBezTo>
                  <a:pt x="2300839" y="2350424"/>
                  <a:pt x="2300839" y="2350424"/>
                  <a:pt x="2300839" y="2350424"/>
                </a:cubicBezTo>
                <a:cubicBezTo>
                  <a:pt x="2327963" y="2328721"/>
                  <a:pt x="2327963" y="2328721"/>
                  <a:pt x="2327963" y="2328721"/>
                </a:cubicBezTo>
                <a:cubicBezTo>
                  <a:pt x="2327963" y="2303402"/>
                  <a:pt x="2327963" y="2303402"/>
                  <a:pt x="2327963" y="2303402"/>
                </a:cubicBezTo>
                <a:cubicBezTo>
                  <a:pt x="2290894" y="2332339"/>
                  <a:pt x="2290894" y="2332339"/>
                  <a:pt x="2290894" y="2332339"/>
                </a:cubicBezTo>
                <a:cubicBezTo>
                  <a:pt x="1731236" y="1907331"/>
                  <a:pt x="1731236" y="1907331"/>
                  <a:pt x="1731236" y="1907331"/>
                </a:cubicBezTo>
                <a:cubicBezTo>
                  <a:pt x="2289086" y="1474184"/>
                  <a:pt x="2289086" y="1474184"/>
                  <a:pt x="2289086" y="1474184"/>
                </a:cubicBezTo>
                <a:cubicBezTo>
                  <a:pt x="2848743" y="1899192"/>
                  <a:pt x="2848743" y="1899192"/>
                  <a:pt x="2848743" y="1899192"/>
                </a:cubicBezTo>
                <a:cubicBezTo>
                  <a:pt x="2328867" y="2302498"/>
                  <a:pt x="2328867" y="2302498"/>
                  <a:pt x="2328867" y="2302498"/>
                </a:cubicBezTo>
                <a:cubicBezTo>
                  <a:pt x="2328867" y="2327817"/>
                  <a:pt x="2328867" y="2327817"/>
                  <a:pt x="2328867" y="2327817"/>
                </a:cubicBezTo>
                <a:cubicBezTo>
                  <a:pt x="2855072" y="1919991"/>
                  <a:pt x="2855072" y="1919991"/>
                  <a:pt x="2855072" y="1919991"/>
                </a:cubicBezTo>
                <a:cubicBezTo>
                  <a:pt x="2855072" y="2450798"/>
                  <a:pt x="2855072" y="2450798"/>
                  <a:pt x="2855072" y="2450798"/>
                </a:cubicBezTo>
                <a:lnTo>
                  <a:pt x="2328867" y="2859529"/>
                </a:lnTo>
                <a:cubicBezTo>
                  <a:pt x="2328867" y="2884849"/>
                  <a:pt x="2328867" y="2884849"/>
                  <a:pt x="2328867" y="2884849"/>
                </a:cubicBezTo>
                <a:cubicBezTo>
                  <a:pt x="2874963" y="2460745"/>
                  <a:pt x="2874963" y="2460745"/>
                  <a:pt x="2874963" y="2460745"/>
                </a:cubicBezTo>
                <a:cubicBezTo>
                  <a:pt x="2874963" y="1894671"/>
                  <a:pt x="2874963" y="1894671"/>
                  <a:pt x="2874963" y="1894671"/>
                </a:cubicBezTo>
                <a:cubicBezTo>
                  <a:pt x="2303552" y="1459716"/>
                  <a:pt x="2303552" y="1459716"/>
                  <a:pt x="2303552" y="1459716"/>
                </a:cubicBezTo>
                <a:cubicBezTo>
                  <a:pt x="2303552" y="926195"/>
                  <a:pt x="2303552" y="926195"/>
                  <a:pt x="2303552" y="926195"/>
                </a:cubicBezTo>
                <a:cubicBezTo>
                  <a:pt x="2282757" y="941568"/>
                  <a:pt x="2282757" y="941568"/>
                  <a:pt x="2282757" y="941568"/>
                </a:cubicBezTo>
                <a:cubicBezTo>
                  <a:pt x="2282757" y="1451578"/>
                  <a:pt x="2282757" y="1451578"/>
                  <a:pt x="2282757" y="1451578"/>
                </a:cubicBezTo>
                <a:cubicBezTo>
                  <a:pt x="1728524" y="1882011"/>
                  <a:pt x="1728524" y="1882011"/>
                  <a:pt x="1728524" y="1882011"/>
                </a:cubicBezTo>
                <a:cubicBezTo>
                  <a:pt x="1728524" y="1351203"/>
                  <a:pt x="1728524" y="1351203"/>
                  <a:pt x="1728524" y="1351203"/>
                </a:cubicBezTo>
                <a:cubicBezTo>
                  <a:pt x="2282757" y="920770"/>
                  <a:pt x="2282757" y="920770"/>
                  <a:pt x="2282757" y="920770"/>
                </a:cubicBezTo>
                <a:cubicBezTo>
                  <a:pt x="2282757" y="940664"/>
                  <a:pt x="2282757" y="940664"/>
                  <a:pt x="2282757" y="940664"/>
                </a:cubicBezTo>
                <a:cubicBezTo>
                  <a:pt x="2303552" y="924387"/>
                  <a:pt x="2303552" y="924387"/>
                  <a:pt x="2303552" y="924387"/>
                </a:cubicBezTo>
                <a:cubicBezTo>
                  <a:pt x="2303552" y="895450"/>
                  <a:pt x="2303552" y="895450"/>
                  <a:pt x="2303552" y="895450"/>
                </a:cubicBezTo>
                <a:cubicBezTo>
                  <a:pt x="1749319" y="474059"/>
                  <a:pt x="1749319" y="474059"/>
                  <a:pt x="1749319" y="474059"/>
                </a:cubicBezTo>
                <a:cubicBezTo>
                  <a:pt x="1733044" y="486719"/>
                  <a:pt x="1733044" y="486719"/>
                  <a:pt x="1733044" y="486719"/>
                </a:cubicBezTo>
                <a:cubicBezTo>
                  <a:pt x="2276428" y="899971"/>
                  <a:pt x="2276428" y="899971"/>
                  <a:pt x="2276428" y="899971"/>
                </a:cubicBezTo>
                <a:cubicBezTo>
                  <a:pt x="1718578" y="1333118"/>
                  <a:pt x="1718578" y="1333118"/>
                  <a:pt x="1718578" y="1333118"/>
                </a:cubicBezTo>
                <a:cubicBezTo>
                  <a:pt x="1158920" y="908110"/>
                  <a:pt x="1158920" y="908110"/>
                  <a:pt x="1158920" y="908110"/>
                </a:cubicBezTo>
                <a:cubicBezTo>
                  <a:pt x="1716770" y="474964"/>
                  <a:pt x="1716770" y="474964"/>
                  <a:pt x="1716770" y="474964"/>
                </a:cubicBezTo>
                <a:cubicBezTo>
                  <a:pt x="1732140" y="486719"/>
                  <a:pt x="1732140" y="486719"/>
                  <a:pt x="1732140" y="486719"/>
                </a:cubicBezTo>
                <a:cubicBezTo>
                  <a:pt x="1748415" y="474059"/>
                  <a:pt x="1748415" y="474059"/>
                  <a:pt x="1748415" y="474059"/>
                </a:cubicBezTo>
                <a:cubicBezTo>
                  <a:pt x="1724907" y="455070"/>
                  <a:pt x="1724907" y="455070"/>
                  <a:pt x="1724907" y="455070"/>
                </a:cubicBezTo>
                <a:cubicBezTo>
                  <a:pt x="1724907" y="56286"/>
                  <a:pt x="1724907" y="6438"/>
                  <a:pt x="1724907" y="206"/>
                </a:cubicBezTo>
                <a:close/>
                <a:moveTo>
                  <a:pt x="1606490" y="0"/>
                </a:moveTo>
                <a:lnTo>
                  <a:pt x="1704112" y="0"/>
                </a:lnTo>
                <a:lnTo>
                  <a:pt x="1704112" y="79700"/>
                </a:lnTo>
                <a:cubicBezTo>
                  <a:pt x="1704112" y="455974"/>
                  <a:pt x="1704112" y="455974"/>
                  <a:pt x="1704112" y="455974"/>
                </a:cubicBezTo>
                <a:cubicBezTo>
                  <a:pt x="1149879" y="885503"/>
                  <a:pt x="1149879" y="885503"/>
                  <a:pt x="1149879" y="885503"/>
                </a:cubicBezTo>
                <a:cubicBezTo>
                  <a:pt x="1149879" y="354695"/>
                  <a:pt x="1149879" y="354695"/>
                  <a:pt x="1149879" y="354695"/>
                </a:cubicBezTo>
                <a:cubicBezTo>
                  <a:pt x="1550183" y="43739"/>
                  <a:pt x="1600221" y="4869"/>
                  <a:pt x="1606476" y="11"/>
                </a:cubicBezTo>
                <a:close/>
                <a:moveTo>
                  <a:pt x="696284" y="0"/>
                </a:moveTo>
                <a:lnTo>
                  <a:pt x="1573942" y="0"/>
                </a:lnTo>
                <a:lnTo>
                  <a:pt x="1498270" y="58848"/>
                </a:lnTo>
                <a:cubicBezTo>
                  <a:pt x="1139934" y="337514"/>
                  <a:pt x="1139934" y="337514"/>
                  <a:pt x="1139934" y="337514"/>
                </a:cubicBezTo>
                <a:cubicBezTo>
                  <a:pt x="805631" y="83188"/>
                  <a:pt x="722055" y="19606"/>
                  <a:pt x="701161" y="371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684000" rIns="756000">
            <a:noAutofit/>
          </a:bodyPr>
          <a:lstStyle>
            <a:lvl1pPr algn="r">
              <a:defRPr i="1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1CD6972B-DFC0-49E0-CEDD-F3560A107C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50" y="726022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3404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2FBAC49-4802-3440-8107-C65AE7ADA0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838" y="1381125"/>
            <a:ext cx="8329612" cy="4795838"/>
          </a:xfrm>
        </p:spPr>
        <p:txBody>
          <a:bodyPr lIns="0"/>
          <a:lstStyle>
            <a:lvl1pPr marL="358775" indent="-358775">
              <a:spcBef>
                <a:spcPts val="1800"/>
              </a:spcBef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</a:t>
            </a: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717F4D1-D2E3-F44D-BEED-8456047420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53" b="2802"/>
          <a:stretch/>
        </p:blipFill>
        <p:spPr>
          <a:xfrm>
            <a:off x="11647944" y="-1"/>
            <a:ext cx="544056" cy="6858001"/>
          </a:xfrm>
          <a:prstGeom prst="rect">
            <a:avLst/>
          </a:prstGeom>
        </p:spPr>
      </p:pic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914C3EDF-84FF-56C5-6EEE-62348DC5A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F5872D-CD2B-4A8C-8D38-C33EEC82E293}" type="datetime1">
              <a:rPr lang="fr-FR" smtClean="0"/>
              <a:t>09/10/2025</a:t>
            </a:fld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CA229E7D-5925-577A-6E99-3E009A5C1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Roscoff 2025 - Juliette Plouin</a:t>
            </a:r>
            <a:endParaRPr lang="fr-FR" dirty="0"/>
          </a:p>
        </p:txBody>
      </p:sp>
      <p:sp>
        <p:nvSpPr>
          <p:cNvPr id="25" name="Espace réservé du numéro de diapositive 24">
            <a:extLst>
              <a:ext uri="{FF2B5EF4-FFF2-40B4-BE49-F238E27FC236}">
                <a16:creationId xmlns:a16="http://schemas.microsoft.com/office/drawing/2014/main" id="{E0039A2A-B2A3-3003-AC28-98B94837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04138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7076" y="1765299"/>
            <a:ext cx="8659812" cy="4148139"/>
          </a:xfrm>
        </p:spPr>
        <p:txBody>
          <a:bodyPr lIns="0" numCol="2" spcCol="360000"/>
          <a:lstStyle>
            <a:lvl1pPr marL="358775" indent="-358775">
              <a:spcBef>
                <a:spcPts val="1800"/>
              </a:spcBef>
              <a:buClr>
                <a:schemeClr val="tx2"/>
              </a:buClr>
              <a:buSzPct val="100000"/>
              <a:buFont typeface="+mj-lt"/>
              <a:buAutoNum type="arabicPeriod"/>
              <a:defRPr>
                <a:solidFill>
                  <a:schemeClr val="tx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 light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21E7187-2172-D725-E095-C0FCE93238AE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:Ce sommaire est sur deux colonnes, pour passer sur une colonne : Clic droit sur la zone de texte + « Format de la forme » / « Options de texte » / « Colonnes » = 1 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076" y="314036"/>
            <a:ext cx="10733087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B329AAF-3546-DCEA-619B-466FB9B54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42" b="2802"/>
          <a:stretch/>
        </p:blipFill>
        <p:spPr>
          <a:xfrm>
            <a:off x="11647944" y="0"/>
            <a:ext cx="544056" cy="6858000"/>
          </a:xfrm>
          <a:prstGeom prst="rect">
            <a:avLst/>
          </a:prstGeom>
        </p:spPr>
      </p:pic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AB8B2ECB-EC50-E1E8-3A70-D0DF5B546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D2258-AB63-4816-B26B-A10B71430877}" type="datetime1">
              <a:rPr lang="fr-FR" smtClean="0"/>
              <a:t>09/10/2025</a:t>
            </a:fld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38548604-3796-63A0-C437-28EAB17AD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Roscoff 2025 - Juliette Plouin</a:t>
            </a:r>
            <a:endParaRPr lang="fr-FR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43A448DB-A450-22D2-9A30-CE94EAFD7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364114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6328271-92EC-4AB2-A030-5ADC6834B609}" type="datetime1">
              <a:rPr lang="fr-FR" smtClean="0"/>
              <a:t>09/10/2025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Roscoff 2025 - Juliette Plouin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CE5019BD-FEE2-4904-8DD7-C35C97AA3B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</a:t>
            </a:r>
          </a:p>
        </p:txBody>
      </p:sp>
      <p:pic>
        <p:nvPicPr>
          <p:cNvPr id="26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grpSp>
        <p:nvGrpSpPr>
          <p:cNvPr id="2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2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2759093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5675086" y="0"/>
            <a:ext cx="6516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light</a:t>
            </a:r>
          </a:p>
        </p:txBody>
      </p:sp>
      <p:pic>
        <p:nvPicPr>
          <p:cNvPr id="8" name="PATTERN 14">
            <a:extLst>
              <a:ext uri="{FF2B5EF4-FFF2-40B4-BE49-F238E27FC236}">
                <a16:creationId xmlns:a16="http://schemas.microsoft.com/office/drawing/2014/main" id="{2582F57D-4CEF-BB5A-C74F-450386FD8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5" t="80145" r="2860" b="-12214"/>
          <a:stretch/>
        </p:blipFill>
        <p:spPr>
          <a:xfrm>
            <a:off x="0" y="0"/>
            <a:ext cx="12192001" cy="974400"/>
          </a:xfrm>
          <a:prstGeom prst="rect">
            <a:avLst/>
          </a:prstGeom>
        </p:spPr>
      </p:pic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4B8F1117-0C05-E4A8-4E70-E7172B08AAB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D790181-C882-43E4-BDB9-DD280A9981FF}" type="datetime1">
              <a:rPr lang="fr-FR" smtClean="0"/>
              <a:t>09/10/2025</a:t>
            </a:fld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ABB4C71F-0E19-B583-5B43-59128B9CB2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Roscoff 2025 - Juliette Plouin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035A95C-D228-2D25-8FE9-AE69EC8177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F8613F5A-9984-C727-F600-CCBEDD5858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E05DBD74-1959-0025-2022-DD6D5BC56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BD0683F2-0083-B473-85FA-BF21CA1AA74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772447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4E9D6A-80DB-4B92-ADD8-901FA54FA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BDA912E-1CB2-488B-9240-CEDF91F176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886F27F-A77E-49B8-AAD1-FB1D8CCB0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6AFB8-67D0-4F51-93DD-584A38BD87AA}" type="datetime1">
              <a:rPr lang="fr-FR" smtClean="0"/>
              <a:t>09/10/2025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591EDA-FB99-4492-BC00-347F7EBD8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Roscoff 2025 - Juliette Plouin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1F78992-CA64-4ED5-99F2-2AF6BA77F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025241B-B2AE-4616-86C1-FF69449E4001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8" name="PATTERN CARRE DECAL">
            <a:extLst>
              <a:ext uri="{FF2B5EF4-FFF2-40B4-BE49-F238E27FC236}">
                <a16:creationId xmlns:a16="http://schemas.microsoft.com/office/drawing/2014/main" id="{476E2FB4-EE92-49C3-A9F7-6F7C658451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8877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39A866-8566-4E15-9B50-17E907115E2F}" type="datetime1">
              <a:rPr lang="fr-FR" smtClean="0"/>
              <a:t>09/10/2025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Roscoff 2025 - Juliette Plouin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Gris</a:t>
            </a:r>
          </a:p>
        </p:txBody>
      </p:sp>
      <p:pic>
        <p:nvPicPr>
          <p:cNvPr id="14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5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4805F626-181E-BCC6-1382-C547F81E4E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CF5C4E32-AAC2-242C-F6B9-3F8CFBDB1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28AA9B25-BFB9-155C-3383-B48A6E03F6A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8457959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F0D66A-9768-4532-AFD4-3D588DC84271}" type="datetime1">
              <a:rPr lang="fr-FR" smtClean="0"/>
              <a:t>09/10/2025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Roscoff 2025 - Juliette Plouin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Bleu</a:t>
            </a:r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4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1EE20C3D-7EDC-C467-57AB-6011AB94E6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7F06A08C-C6D3-6EB1-26CF-BBE33E5D7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6FC69820-7AD8-8DE6-6DD2-0BCC3DF92B8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7940989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9BB6A-AEDD-42DD-A038-D8D3A38381FD}" type="datetime1">
              <a:rPr lang="fr-FR" smtClean="0"/>
              <a:t>09/10/2025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Roscoff 2025 - Juliette Plouin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1303A6F-3D61-F6AC-9302-9FE476FE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080804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94145-5199-438A-A11F-10B048EC40E0}" type="datetime1">
              <a:rPr lang="fr-FR" smtClean="0"/>
              <a:t>09/10/2025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Roscoff 2025 - Juliette Plouin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 2 colonnes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90406E3-1995-7E53-4201-E3BFE87AE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1921244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E8460C-4737-4F77-85D4-845464C27C64}" type="datetime1">
              <a:rPr lang="fr-FR" smtClean="0"/>
              <a:t>09/10/2025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Roscoff 2025 - Juliette Plouin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93B771A-F9FE-5447-E51C-40360A182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9636886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271B01-F4E4-B2FD-ADE2-0F5A74232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FD7597D-BC71-3CA1-38C9-B6FBD6A7F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838" y="2298700"/>
            <a:ext cx="5220000" cy="389096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5B97958-7FD8-2766-D566-D383863BB3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163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642EBB1-652D-E679-13E7-0B6ECA9011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163" y="2298700"/>
            <a:ext cx="5220000" cy="389096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2ADA965-F8EA-5D12-7ED9-A3674AF66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926B0-E69D-4DCE-8B45-DB99DE52E512}" type="datetime1">
              <a:rPr lang="fr-FR" smtClean="0"/>
              <a:t>09/10/2025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B16C217-F7F2-6EE2-D15A-89EA21D27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Roscoff 2025 - Juliette Plouin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F7D0E24-8938-8209-D803-6F81B0B44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73701A9-B73D-CA83-ABED-FAE572A2B991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Comparaison</a:t>
            </a:r>
          </a:p>
        </p:txBody>
      </p:sp>
      <p:pic>
        <p:nvPicPr>
          <p:cNvPr id="12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48A9086-96BC-9730-CABD-6DAB6AC20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163084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Fond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gris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2DDB95-B097-40C8-92D8-36374F91EE54}" type="datetime1">
              <a:rPr lang="fr-FR" smtClean="0"/>
              <a:t>09/10/2025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Roscoff 2025 - Juliette Plouin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6F77F40-08E8-9301-36C7-9AA7D4B91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38018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rou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rouge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2C23F03-B120-4C6B-B512-25E6EC543FE0}" type="datetime1">
              <a:rPr lang="fr-FR" smtClean="0"/>
              <a:t>09/10/2025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Roscoff 2025 - Juliette Plouin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2D5ECB44-F5B7-CEEC-4B2D-A554A8F1E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E4B43398-30BC-703C-A14C-DC9A429930A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44B12903-F071-BF45-FDEC-76B53C495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759513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+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2F365-9107-46AE-8D36-B1C6DBDE3C07}" type="datetime1">
              <a:rPr lang="fr-FR" smtClean="0"/>
              <a:t>09/10/2025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Roscoff 2025 - Juliette Plouin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Contenu + visuel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15483" y="0"/>
            <a:ext cx="5957423" cy="6858000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</a:cxnLst>
            <a:rect l="l" t="t" r="r" b="b"/>
            <a:pathLst>
              <a:path w="5957423" h="6858000">
                <a:moveTo>
                  <a:pt x="738225" y="6793932"/>
                </a:moveTo>
                <a:cubicBezTo>
                  <a:pt x="771350" y="6819166"/>
                  <a:pt x="796195" y="6838092"/>
                  <a:pt x="814828" y="6852286"/>
                </a:cubicBezTo>
                <a:lnTo>
                  <a:pt x="822329" y="6858000"/>
                </a:lnTo>
                <a:lnTo>
                  <a:pt x="655724" y="6858000"/>
                </a:lnTo>
                <a:lnTo>
                  <a:pt x="656989" y="6857017"/>
                </a:lnTo>
                <a:cubicBezTo>
                  <a:pt x="738225" y="6793932"/>
                  <a:pt x="738225" y="6793932"/>
                  <a:pt x="738225" y="6793932"/>
                </a:cubicBezTo>
                <a:close/>
                <a:moveTo>
                  <a:pt x="733493" y="6434348"/>
                </a:moveTo>
                <a:cubicBezTo>
                  <a:pt x="733493" y="6780527"/>
                  <a:pt x="733493" y="6780527"/>
                  <a:pt x="733493" y="6780527"/>
                </a:cubicBezTo>
                <a:cubicBezTo>
                  <a:pt x="639637" y="6853075"/>
                  <a:pt x="639637" y="6853075"/>
                  <a:pt x="639637" y="6853075"/>
                </a:cubicBezTo>
                <a:cubicBezTo>
                  <a:pt x="645158" y="6854652"/>
                  <a:pt x="650679" y="6855440"/>
                  <a:pt x="656989" y="6857017"/>
                </a:cubicBezTo>
                <a:cubicBezTo>
                  <a:pt x="650679" y="6856229"/>
                  <a:pt x="644369" y="6854652"/>
                  <a:pt x="638848" y="6853863"/>
                </a:cubicBezTo>
                <a:lnTo>
                  <a:pt x="633515" y="6858000"/>
                </a:lnTo>
                <a:lnTo>
                  <a:pt x="371479" y="6858000"/>
                </a:lnTo>
                <a:lnTo>
                  <a:pt x="371479" y="6799592"/>
                </a:lnTo>
                <a:cubicBezTo>
                  <a:pt x="371479" y="6715076"/>
                  <a:pt x="371479" y="6715076"/>
                  <a:pt x="371479" y="6715076"/>
                </a:cubicBezTo>
                <a:cubicBezTo>
                  <a:pt x="733493" y="6434348"/>
                  <a:pt x="733493" y="6434348"/>
                  <a:pt x="733493" y="6434348"/>
                </a:cubicBezTo>
                <a:close/>
                <a:moveTo>
                  <a:pt x="1106548" y="5786939"/>
                </a:moveTo>
                <a:cubicBezTo>
                  <a:pt x="1106548" y="6133906"/>
                  <a:pt x="1106548" y="6133906"/>
                  <a:pt x="1106548" y="6133906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744534" y="6413845"/>
                  <a:pt x="744534" y="6413845"/>
                  <a:pt x="744534" y="6413845"/>
                </a:cubicBezTo>
                <a:cubicBezTo>
                  <a:pt x="744534" y="6067667"/>
                  <a:pt x="744534" y="6067667"/>
                  <a:pt x="744534" y="6067667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1106548" y="5786939"/>
                  <a:pt x="1106548" y="5786939"/>
                  <a:pt x="1106548" y="5786939"/>
                </a:cubicBezTo>
                <a:close/>
                <a:moveTo>
                  <a:pt x="1739875" y="5671020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739875" y="5671020"/>
                  <a:pt x="1739875" y="5671020"/>
                  <a:pt x="1739875" y="5671020"/>
                </a:cubicBezTo>
                <a:close/>
                <a:moveTo>
                  <a:pt x="1488280" y="5495959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853448" y="5773533"/>
                  <a:pt x="1853448" y="5773533"/>
                  <a:pt x="1853448" y="5773533"/>
                </a:cubicBezTo>
                <a:cubicBezTo>
                  <a:pt x="1489068" y="6056627"/>
                  <a:pt x="1489068" y="6056627"/>
                  <a:pt x="1489068" y="6056627"/>
                </a:cubicBezTo>
                <a:cubicBezTo>
                  <a:pt x="1123900" y="5779053"/>
                  <a:pt x="1123900" y="5779053"/>
                  <a:pt x="1123900" y="5779053"/>
                </a:cubicBezTo>
                <a:cubicBezTo>
                  <a:pt x="1488280" y="5495959"/>
                  <a:pt x="1488280" y="5495959"/>
                  <a:pt x="1488280" y="5495959"/>
                </a:cubicBezTo>
                <a:close/>
                <a:moveTo>
                  <a:pt x="359648" y="4847761"/>
                </a:moveTo>
                <a:cubicBezTo>
                  <a:pt x="724817" y="5125335"/>
                  <a:pt x="724817" y="5125335"/>
                  <a:pt x="724817" y="5125335"/>
                </a:cubicBezTo>
                <a:cubicBezTo>
                  <a:pt x="487418" y="5309070"/>
                  <a:pt x="487418" y="5309070"/>
                  <a:pt x="487418" y="5309070"/>
                </a:cubicBezTo>
                <a:cubicBezTo>
                  <a:pt x="493727" y="5320110"/>
                  <a:pt x="493727" y="5320110"/>
                  <a:pt x="493727" y="5320110"/>
                </a:cubicBezTo>
                <a:cubicBezTo>
                  <a:pt x="733493" y="5134798"/>
                  <a:pt x="733493" y="5134798"/>
                  <a:pt x="733493" y="5134798"/>
                </a:cubicBezTo>
                <a:cubicBezTo>
                  <a:pt x="733493" y="5480976"/>
                  <a:pt x="733493" y="5480976"/>
                  <a:pt x="733493" y="5480976"/>
                </a:cubicBezTo>
                <a:cubicBezTo>
                  <a:pt x="633328" y="5558256"/>
                  <a:pt x="633328" y="5558256"/>
                  <a:pt x="633328" y="5558256"/>
                </a:cubicBezTo>
                <a:cubicBezTo>
                  <a:pt x="641215" y="5570873"/>
                  <a:pt x="641215" y="5570873"/>
                  <a:pt x="641215" y="5570873"/>
                </a:cubicBezTo>
                <a:cubicBezTo>
                  <a:pt x="737436" y="5495959"/>
                  <a:pt x="737436" y="5495959"/>
                  <a:pt x="737436" y="5495959"/>
                </a:cubicBezTo>
                <a:cubicBezTo>
                  <a:pt x="1102605" y="5773533"/>
                  <a:pt x="1102605" y="5773533"/>
                  <a:pt x="1102605" y="5773533"/>
                </a:cubicBezTo>
                <a:cubicBezTo>
                  <a:pt x="866783" y="5956479"/>
                  <a:pt x="866783" y="5956479"/>
                  <a:pt x="866783" y="5956479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865994" y="5957268"/>
                  <a:pt x="865994" y="5957268"/>
                  <a:pt x="865994" y="5957268"/>
                </a:cubicBezTo>
                <a:cubicBezTo>
                  <a:pt x="738225" y="6056627"/>
                  <a:pt x="738225" y="6056627"/>
                  <a:pt x="738225" y="6056627"/>
                </a:cubicBezTo>
                <a:cubicBezTo>
                  <a:pt x="373056" y="5779053"/>
                  <a:pt x="373056" y="5779053"/>
                  <a:pt x="373056" y="5779053"/>
                </a:cubicBezTo>
                <a:cubicBezTo>
                  <a:pt x="640426" y="5571661"/>
                  <a:pt x="640426" y="5571661"/>
                  <a:pt x="640426" y="5571661"/>
                </a:cubicBezTo>
                <a:cubicBezTo>
                  <a:pt x="633328" y="5559044"/>
                  <a:pt x="633328" y="5559044"/>
                  <a:pt x="633328" y="5559044"/>
                </a:cubicBezTo>
                <a:cubicBezTo>
                  <a:pt x="371479" y="5761705"/>
                  <a:pt x="371479" y="5761705"/>
                  <a:pt x="371479" y="5761705"/>
                </a:cubicBezTo>
                <a:cubicBezTo>
                  <a:pt x="371479" y="5415526"/>
                  <a:pt x="371479" y="5415526"/>
                  <a:pt x="371479" y="5415526"/>
                </a:cubicBezTo>
                <a:cubicBezTo>
                  <a:pt x="493727" y="5320898"/>
                  <a:pt x="493727" y="5320898"/>
                  <a:pt x="493727" y="5320898"/>
                </a:cubicBezTo>
                <a:cubicBezTo>
                  <a:pt x="486629" y="5309070"/>
                  <a:pt x="486629" y="5309070"/>
                  <a:pt x="486629" y="5309070"/>
                </a:cubicBezTo>
                <a:cubicBezTo>
                  <a:pt x="365169" y="5403697"/>
                  <a:pt x="365169" y="5403697"/>
                  <a:pt x="365169" y="5403697"/>
                </a:cubicBezTo>
                <a:cubicBezTo>
                  <a:pt x="0" y="5126124"/>
                  <a:pt x="0" y="5126124"/>
                  <a:pt x="0" y="5126124"/>
                </a:cubicBezTo>
                <a:cubicBezTo>
                  <a:pt x="359648" y="4847761"/>
                  <a:pt x="359648" y="4847761"/>
                  <a:pt x="359648" y="4847761"/>
                </a:cubicBezTo>
                <a:close/>
                <a:moveTo>
                  <a:pt x="1106548" y="4487388"/>
                </a:moveTo>
                <a:cubicBezTo>
                  <a:pt x="1106548" y="4833567"/>
                  <a:pt x="1106548" y="4833567"/>
                  <a:pt x="1106548" y="4833567"/>
                </a:cubicBezTo>
                <a:cubicBezTo>
                  <a:pt x="1018214" y="4902172"/>
                  <a:pt x="1018214" y="4902172"/>
                  <a:pt x="1018214" y="4902172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017425" y="4902960"/>
                  <a:pt x="1017425" y="4902960"/>
                  <a:pt x="1017425" y="4902960"/>
                </a:cubicBezTo>
                <a:cubicBezTo>
                  <a:pt x="744534" y="5114295"/>
                  <a:pt x="744534" y="5114295"/>
                  <a:pt x="744534" y="5114295"/>
                </a:cubicBezTo>
                <a:cubicBezTo>
                  <a:pt x="744534" y="4768116"/>
                  <a:pt x="744534" y="4768116"/>
                  <a:pt x="744534" y="4768116"/>
                </a:cubicBezTo>
                <a:cubicBezTo>
                  <a:pt x="856530" y="4680586"/>
                  <a:pt x="856530" y="4680586"/>
                  <a:pt x="856530" y="4680586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857319" y="4680586"/>
                  <a:pt x="857319" y="4680586"/>
                  <a:pt x="857319" y="4680586"/>
                </a:cubicBezTo>
                <a:cubicBezTo>
                  <a:pt x="1106548" y="4487388"/>
                  <a:pt x="1106548" y="4487388"/>
                  <a:pt x="1106548" y="4487388"/>
                </a:cubicBezTo>
                <a:close/>
                <a:moveTo>
                  <a:pt x="737436" y="4196409"/>
                </a:moveTo>
                <a:cubicBezTo>
                  <a:pt x="1102605" y="4473983"/>
                  <a:pt x="1102605" y="4473983"/>
                  <a:pt x="1102605" y="4473983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738225" y="4756288"/>
                  <a:pt x="738225" y="4756288"/>
                  <a:pt x="738225" y="4756288"/>
                </a:cubicBezTo>
                <a:cubicBezTo>
                  <a:pt x="373056" y="4478714"/>
                  <a:pt x="373056" y="4478714"/>
                  <a:pt x="373056" y="4478714"/>
                </a:cubicBezTo>
                <a:cubicBezTo>
                  <a:pt x="737436" y="4196409"/>
                  <a:pt x="737436" y="4196409"/>
                  <a:pt x="737436" y="4196409"/>
                </a:cubicBezTo>
                <a:close/>
                <a:moveTo>
                  <a:pt x="1115224" y="3544268"/>
                </a:moveTo>
                <a:cubicBezTo>
                  <a:pt x="1125477" y="3552154"/>
                  <a:pt x="1125477" y="3552154"/>
                  <a:pt x="1125477" y="3552154"/>
                </a:cubicBezTo>
                <a:cubicBezTo>
                  <a:pt x="1480393" y="3821842"/>
                  <a:pt x="1480393" y="3821842"/>
                  <a:pt x="1480393" y="3821842"/>
                </a:cubicBezTo>
                <a:cubicBezTo>
                  <a:pt x="1116013" y="4104935"/>
                  <a:pt x="1116013" y="4104935"/>
                  <a:pt x="1116013" y="4104935"/>
                </a:cubicBezTo>
                <a:cubicBezTo>
                  <a:pt x="750844" y="3826573"/>
                  <a:pt x="750844" y="3826573"/>
                  <a:pt x="750844" y="3826573"/>
                </a:cubicBezTo>
                <a:cubicBezTo>
                  <a:pt x="1115224" y="3544268"/>
                  <a:pt x="1115224" y="3544268"/>
                  <a:pt x="1115224" y="3544268"/>
                </a:cubicBezTo>
                <a:close/>
                <a:moveTo>
                  <a:pt x="1480393" y="2538851"/>
                </a:moveTo>
                <a:cubicBezTo>
                  <a:pt x="1480393" y="2885030"/>
                  <a:pt x="1480393" y="2885030"/>
                  <a:pt x="1480393" y="2885030"/>
                </a:cubicBezTo>
                <a:cubicBezTo>
                  <a:pt x="1386537" y="2957578"/>
                  <a:pt x="1386537" y="2957578"/>
                  <a:pt x="1386537" y="2957578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385748" y="2958366"/>
                  <a:pt x="1385748" y="2958366"/>
                  <a:pt x="1385748" y="2958366"/>
                </a:cubicBezTo>
                <a:cubicBezTo>
                  <a:pt x="1118379" y="3165758"/>
                  <a:pt x="1118379" y="3165758"/>
                  <a:pt x="1118379" y="3165758"/>
                </a:cubicBezTo>
                <a:cubicBezTo>
                  <a:pt x="1118379" y="2819579"/>
                  <a:pt x="1118379" y="2819579"/>
                  <a:pt x="1118379" y="2819579"/>
                </a:cubicBezTo>
                <a:cubicBezTo>
                  <a:pt x="1246148" y="2720221"/>
                  <a:pt x="1246148" y="2720221"/>
                  <a:pt x="1246148" y="2720221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246937" y="2719432"/>
                  <a:pt x="1246937" y="2719432"/>
                  <a:pt x="1246937" y="2719432"/>
                </a:cubicBezTo>
                <a:cubicBezTo>
                  <a:pt x="1480393" y="2538851"/>
                  <a:pt x="1480393" y="2538851"/>
                  <a:pt x="1480393" y="2538851"/>
                </a:cubicBezTo>
                <a:close/>
                <a:moveTo>
                  <a:pt x="732704" y="1598885"/>
                </a:moveTo>
                <a:cubicBezTo>
                  <a:pt x="1097873" y="1876459"/>
                  <a:pt x="1097873" y="1876459"/>
                  <a:pt x="1097873" y="1876459"/>
                </a:cubicBezTo>
                <a:cubicBezTo>
                  <a:pt x="860473" y="2060194"/>
                  <a:pt x="860473" y="2060194"/>
                  <a:pt x="860473" y="2060194"/>
                </a:cubicBezTo>
                <a:cubicBezTo>
                  <a:pt x="867572" y="2072022"/>
                  <a:pt x="867572" y="2072022"/>
                  <a:pt x="867572" y="2072022"/>
                </a:cubicBezTo>
                <a:cubicBezTo>
                  <a:pt x="1106548" y="1885922"/>
                  <a:pt x="1106548" y="1885922"/>
                  <a:pt x="1106548" y="1885922"/>
                </a:cubicBezTo>
                <a:cubicBezTo>
                  <a:pt x="1106548" y="2232889"/>
                  <a:pt x="1106548" y="2232889"/>
                  <a:pt x="1106548" y="2232889"/>
                </a:cubicBezTo>
                <a:cubicBezTo>
                  <a:pt x="1007172" y="2310168"/>
                  <a:pt x="1007172" y="2310168"/>
                  <a:pt x="1007172" y="2310168"/>
                </a:cubicBezTo>
                <a:cubicBezTo>
                  <a:pt x="1014270" y="2322785"/>
                  <a:pt x="1014270" y="2322785"/>
                  <a:pt x="1014270" y="2322785"/>
                </a:cubicBezTo>
                <a:cubicBezTo>
                  <a:pt x="1110492" y="2247872"/>
                  <a:pt x="1110492" y="2247872"/>
                  <a:pt x="1110492" y="2247872"/>
                </a:cubicBezTo>
                <a:cubicBezTo>
                  <a:pt x="1475660" y="2525446"/>
                  <a:pt x="1475660" y="2525446"/>
                  <a:pt x="1475660" y="2525446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112069" y="2807751"/>
                  <a:pt x="1112069" y="2807751"/>
                  <a:pt x="1112069" y="2807751"/>
                </a:cubicBezTo>
                <a:cubicBezTo>
                  <a:pt x="746900" y="2530177"/>
                  <a:pt x="746900" y="2530177"/>
                  <a:pt x="746900" y="2530177"/>
                </a:cubicBezTo>
                <a:cubicBezTo>
                  <a:pt x="1013481" y="2322785"/>
                  <a:pt x="1013481" y="2322785"/>
                  <a:pt x="1013481" y="2322785"/>
                </a:cubicBezTo>
                <a:cubicBezTo>
                  <a:pt x="1006383" y="2310168"/>
                  <a:pt x="1006383" y="2310168"/>
                  <a:pt x="1006383" y="2310168"/>
                </a:cubicBezTo>
                <a:cubicBezTo>
                  <a:pt x="744534" y="2513617"/>
                  <a:pt x="744534" y="2513617"/>
                  <a:pt x="744534" y="2513617"/>
                </a:cubicBezTo>
                <a:cubicBezTo>
                  <a:pt x="744534" y="2166650"/>
                  <a:pt x="744534" y="2166650"/>
                  <a:pt x="744534" y="2166650"/>
                </a:cubicBezTo>
                <a:cubicBezTo>
                  <a:pt x="866783" y="2072022"/>
                  <a:pt x="866783" y="2072022"/>
                  <a:pt x="866783" y="2072022"/>
                </a:cubicBezTo>
                <a:cubicBezTo>
                  <a:pt x="860473" y="2060983"/>
                  <a:pt x="860473" y="2060983"/>
                  <a:pt x="860473" y="2060983"/>
                </a:cubicBezTo>
                <a:cubicBezTo>
                  <a:pt x="738225" y="2155610"/>
                  <a:pt x="738225" y="2155610"/>
                  <a:pt x="738225" y="2155610"/>
                </a:cubicBezTo>
                <a:cubicBezTo>
                  <a:pt x="373056" y="1878036"/>
                  <a:pt x="373056" y="1878036"/>
                  <a:pt x="373056" y="1878036"/>
                </a:cubicBezTo>
                <a:cubicBezTo>
                  <a:pt x="732704" y="1598885"/>
                  <a:pt x="732704" y="1598885"/>
                  <a:pt x="732704" y="1598885"/>
                </a:cubicBezTo>
                <a:close/>
                <a:moveTo>
                  <a:pt x="1480393" y="1238512"/>
                </a:moveTo>
                <a:cubicBezTo>
                  <a:pt x="1480393" y="1585480"/>
                  <a:pt x="1480393" y="1585480"/>
                  <a:pt x="1480393" y="1585480"/>
                </a:cubicBezTo>
                <a:cubicBezTo>
                  <a:pt x="1391269" y="1654085"/>
                  <a:pt x="1391269" y="1654085"/>
                  <a:pt x="1391269" y="1654085"/>
                </a:cubicBezTo>
                <a:cubicBezTo>
                  <a:pt x="1399156" y="1664336"/>
                  <a:pt x="1399156" y="1664336"/>
                  <a:pt x="1399156" y="1664336"/>
                </a:cubicBezTo>
                <a:cubicBezTo>
                  <a:pt x="1483547" y="1598885"/>
                  <a:pt x="1483547" y="1598885"/>
                  <a:pt x="1483547" y="1598885"/>
                </a:cubicBezTo>
                <a:cubicBezTo>
                  <a:pt x="1848716" y="1876459"/>
                  <a:pt x="1848716" y="1876459"/>
                  <a:pt x="1848716" y="1876459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489068" y="2155610"/>
                  <a:pt x="1489068" y="2155610"/>
                  <a:pt x="1489068" y="2155610"/>
                </a:cubicBezTo>
                <a:cubicBezTo>
                  <a:pt x="1123900" y="1878036"/>
                  <a:pt x="1123900" y="1878036"/>
                  <a:pt x="1123900" y="1878036"/>
                </a:cubicBezTo>
                <a:cubicBezTo>
                  <a:pt x="1398368" y="1665124"/>
                  <a:pt x="1398368" y="1665124"/>
                  <a:pt x="1398368" y="1665124"/>
                </a:cubicBezTo>
                <a:cubicBezTo>
                  <a:pt x="1390481" y="1654085"/>
                  <a:pt x="1390481" y="1654085"/>
                  <a:pt x="1390481" y="1654085"/>
                </a:cubicBezTo>
                <a:cubicBezTo>
                  <a:pt x="1118379" y="1865419"/>
                  <a:pt x="1118379" y="1865419"/>
                  <a:pt x="1118379" y="1865419"/>
                </a:cubicBezTo>
                <a:cubicBezTo>
                  <a:pt x="1118379" y="1519240"/>
                  <a:pt x="1118379" y="1519240"/>
                  <a:pt x="1118379" y="1519240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480393" y="1238512"/>
                  <a:pt x="1480393" y="1238512"/>
                  <a:pt x="1480393" y="1238512"/>
                </a:cubicBezTo>
                <a:close/>
                <a:moveTo>
                  <a:pt x="1110492" y="947533"/>
                </a:moveTo>
                <a:cubicBezTo>
                  <a:pt x="1475660" y="1225107"/>
                  <a:pt x="1475660" y="1225107"/>
                  <a:pt x="1475660" y="1225107"/>
                </a:cubicBezTo>
                <a:cubicBezTo>
                  <a:pt x="1223276" y="1421459"/>
                  <a:pt x="1223276" y="1421459"/>
                  <a:pt x="1223276" y="1421459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222487" y="1422247"/>
                  <a:pt x="1222487" y="1422247"/>
                  <a:pt x="1222487" y="1422247"/>
                </a:cubicBezTo>
                <a:cubicBezTo>
                  <a:pt x="1112069" y="1508201"/>
                  <a:pt x="1112069" y="1508201"/>
                  <a:pt x="1112069" y="1508201"/>
                </a:cubicBezTo>
                <a:cubicBezTo>
                  <a:pt x="746900" y="1230627"/>
                  <a:pt x="746900" y="1230627"/>
                  <a:pt x="746900" y="1230627"/>
                </a:cubicBezTo>
                <a:cubicBezTo>
                  <a:pt x="1110492" y="947533"/>
                  <a:pt x="1110492" y="947533"/>
                  <a:pt x="1110492" y="947533"/>
                </a:cubicBezTo>
                <a:close/>
                <a:moveTo>
                  <a:pt x="1488280" y="296181"/>
                </a:moveTo>
                <a:cubicBezTo>
                  <a:pt x="1498533" y="304066"/>
                  <a:pt x="1498533" y="304066"/>
                  <a:pt x="1498533" y="304066"/>
                </a:cubicBezTo>
                <a:cubicBezTo>
                  <a:pt x="1853448" y="573754"/>
                  <a:pt x="1853448" y="573754"/>
                  <a:pt x="1853448" y="573754"/>
                </a:cubicBezTo>
                <a:cubicBezTo>
                  <a:pt x="1489068" y="856060"/>
                  <a:pt x="1489068" y="856060"/>
                  <a:pt x="1489068" y="856060"/>
                </a:cubicBezTo>
                <a:cubicBezTo>
                  <a:pt x="1123900" y="578486"/>
                  <a:pt x="1123900" y="578486"/>
                  <a:pt x="1123900" y="578486"/>
                </a:cubicBezTo>
                <a:cubicBezTo>
                  <a:pt x="1488280" y="296181"/>
                  <a:pt x="1488280" y="296181"/>
                  <a:pt x="1488280" y="296181"/>
                </a:cubicBezTo>
                <a:close/>
                <a:moveTo>
                  <a:pt x="1493012" y="0"/>
                </a:moveTo>
                <a:lnTo>
                  <a:pt x="5957423" y="0"/>
                </a:lnTo>
                <a:lnTo>
                  <a:pt x="5957423" y="6858000"/>
                </a:lnTo>
                <a:lnTo>
                  <a:pt x="843615" y="6858000"/>
                </a:lnTo>
                <a:lnTo>
                  <a:pt x="810785" y="6833040"/>
                </a:lnTo>
                <a:cubicBezTo>
                  <a:pt x="746900" y="6784470"/>
                  <a:pt x="746900" y="6784470"/>
                  <a:pt x="746900" y="6784470"/>
                </a:cubicBezTo>
                <a:cubicBezTo>
                  <a:pt x="746900" y="6429617"/>
                  <a:pt x="746900" y="6429617"/>
                  <a:pt x="746900" y="6429617"/>
                </a:cubicBezTo>
                <a:cubicBezTo>
                  <a:pt x="1019002" y="6218282"/>
                  <a:pt x="1019002" y="6218282"/>
                  <a:pt x="1019002" y="6218282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1019791" y="6217493"/>
                  <a:pt x="1019791" y="6217493"/>
                  <a:pt x="1019791" y="6217493"/>
                </a:cubicBezTo>
                <a:cubicBezTo>
                  <a:pt x="1110492" y="6147311"/>
                  <a:pt x="1110492" y="6147311"/>
                  <a:pt x="1110492" y="6147311"/>
                </a:cubicBezTo>
                <a:cubicBezTo>
                  <a:pt x="1489068" y="6435925"/>
                  <a:pt x="1489068" y="6435925"/>
                  <a:pt x="1489068" y="6435925"/>
                </a:cubicBezTo>
                <a:cubicBezTo>
                  <a:pt x="1870800" y="6140214"/>
                  <a:pt x="1870800" y="6140214"/>
                  <a:pt x="1870800" y="6140214"/>
                </a:cubicBezTo>
                <a:cubicBezTo>
                  <a:pt x="1870800" y="6021930"/>
                  <a:pt x="1870800" y="6021930"/>
                  <a:pt x="1870800" y="6021930"/>
                </a:cubicBezTo>
                <a:cubicBezTo>
                  <a:pt x="1857392" y="6027450"/>
                  <a:pt x="1857392" y="6027450"/>
                  <a:pt x="1857392" y="6027450"/>
                </a:cubicBezTo>
                <a:cubicBezTo>
                  <a:pt x="1857392" y="6133906"/>
                  <a:pt x="1857392" y="6133906"/>
                  <a:pt x="1857392" y="6133906"/>
                </a:cubicBezTo>
                <a:cubicBezTo>
                  <a:pt x="1495378" y="6413845"/>
                  <a:pt x="1495378" y="6413845"/>
                  <a:pt x="1495378" y="6413845"/>
                </a:cubicBezTo>
                <a:cubicBezTo>
                  <a:pt x="1495378" y="6067667"/>
                  <a:pt x="1495378" y="6067667"/>
                  <a:pt x="1495378" y="6067667"/>
                </a:cubicBezTo>
                <a:cubicBezTo>
                  <a:pt x="1857392" y="5786939"/>
                  <a:pt x="1857392" y="5786939"/>
                  <a:pt x="1857392" y="5786939"/>
                </a:cubicBezTo>
                <a:cubicBezTo>
                  <a:pt x="1857392" y="6026661"/>
                  <a:pt x="1857392" y="6026661"/>
                  <a:pt x="1857392" y="6026661"/>
                </a:cubicBezTo>
                <a:cubicBezTo>
                  <a:pt x="1870800" y="6021141"/>
                  <a:pt x="1870800" y="6021141"/>
                  <a:pt x="1870800" y="6021141"/>
                </a:cubicBezTo>
                <a:cubicBezTo>
                  <a:pt x="1870800" y="5770379"/>
                  <a:pt x="1870800" y="5770379"/>
                  <a:pt x="1870800" y="5770379"/>
                </a:cubicBezTo>
                <a:cubicBezTo>
                  <a:pt x="1739875" y="5671020"/>
                  <a:pt x="1739875" y="5671020"/>
                  <a:pt x="1739875" y="5671020"/>
                </a:cubicBezTo>
                <a:cubicBezTo>
                  <a:pt x="1497744" y="5487285"/>
                  <a:pt x="1497744" y="5487285"/>
                  <a:pt x="1497744" y="5487285"/>
                </a:cubicBezTo>
                <a:cubicBezTo>
                  <a:pt x="1497744" y="5307493"/>
                  <a:pt x="1497744" y="5307493"/>
                  <a:pt x="1497744" y="5307493"/>
                </a:cubicBezTo>
                <a:cubicBezTo>
                  <a:pt x="1484336" y="5309858"/>
                  <a:pt x="1484336" y="5309858"/>
                  <a:pt x="1484336" y="5309858"/>
                </a:cubicBezTo>
                <a:cubicBezTo>
                  <a:pt x="1484336" y="5480976"/>
                  <a:pt x="1484336" y="5480976"/>
                  <a:pt x="1484336" y="5480976"/>
                </a:cubicBezTo>
                <a:cubicBezTo>
                  <a:pt x="1122322" y="5761705"/>
                  <a:pt x="1122322" y="5761705"/>
                  <a:pt x="1122322" y="5761705"/>
                </a:cubicBezTo>
                <a:cubicBezTo>
                  <a:pt x="1122322" y="5415526"/>
                  <a:pt x="1122322" y="5415526"/>
                  <a:pt x="1122322" y="5415526"/>
                </a:cubicBezTo>
                <a:cubicBezTo>
                  <a:pt x="1292682" y="5283047"/>
                  <a:pt x="1292682" y="5283047"/>
                  <a:pt x="1292682" y="5283047"/>
                </a:cubicBezTo>
                <a:cubicBezTo>
                  <a:pt x="1285583" y="5272796"/>
                  <a:pt x="1285583" y="5272796"/>
                  <a:pt x="1285583" y="5272796"/>
                </a:cubicBezTo>
                <a:cubicBezTo>
                  <a:pt x="1116013" y="5403697"/>
                  <a:pt x="1116013" y="5403697"/>
                  <a:pt x="1116013" y="5403697"/>
                </a:cubicBezTo>
                <a:cubicBezTo>
                  <a:pt x="750844" y="5126124"/>
                  <a:pt x="750844" y="5126124"/>
                  <a:pt x="750844" y="5126124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110492" y="4847761"/>
                  <a:pt x="1110492" y="4847761"/>
                  <a:pt x="1110492" y="4847761"/>
                </a:cubicBezTo>
                <a:cubicBezTo>
                  <a:pt x="1475660" y="5125335"/>
                  <a:pt x="1475660" y="5125335"/>
                  <a:pt x="1475660" y="5125335"/>
                </a:cubicBezTo>
                <a:cubicBezTo>
                  <a:pt x="1285583" y="5272008"/>
                  <a:pt x="1285583" y="5272008"/>
                  <a:pt x="1285583" y="5272008"/>
                </a:cubicBezTo>
                <a:cubicBezTo>
                  <a:pt x="1293470" y="5283047"/>
                  <a:pt x="1293470" y="5283047"/>
                  <a:pt x="1293470" y="5283047"/>
                </a:cubicBezTo>
                <a:cubicBezTo>
                  <a:pt x="1484336" y="5134798"/>
                  <a:pt x="1484336" y="5134798"/>
                  <a:pt x="1484336" y="5134798"/>
                </a:cubicBezTo>
                <a:cubicBezTo>
                  <a:pt x="1484336" y="5309070"/>
                  <a:pt x="1484336" y="5309070"/>
                  <a:pt x="1484336" y="5309070"/>
                </a:cubicBezTo>
                <a:cubicBezTo>
                  <a:pt x="1497744" y="5306704"/>
                  <a:pt x="1497744" y="5306704"/>
                  <a:pt x="1497744" y="5306704"/>
                </a:cubicBezTo>
                <a:cubicBezTo>
                  <a:pt x="1497744" y="5129278"/>
                  <a:pt x="1497744" y="5129278"/>
                  <a:pt x="1497744" y="5129278"/>
                </a:cubicBezTo>
                <a:cubicBezTo>
                  <a:pt x="1513518" y="5116661"/>
                  <a:pt x="1513518" y="5116661"/>
                  <a:pt x="1513518" y="5116661"/>
                </a:cubicBezTo>
                <a:cubicBezTo>
                  <a:pt x="1513518" y="5100101"/>
                  <a:pt x="1513518" y="5100101"/>
                  <a:pt x="1513518" y="5100101"/>
                </a:cubicBezTo>
                <a:cubicBezTo>
                  <a:pt x="1495378" y="5114295"/>
                  <a:pt x="1495378" y="5114295"/>
                  <a:pt x="1495378" y="5114295"/>
                </a:cubicBezTo>
                <a:cubicBezTo>
                  <a:pt x="1495378" y="4768116"/>
                  <a:pt x="1495378" y="4768116"/>
                  <a:pt x="1495378" y="4768116"/>
                </a:cubicBezTo>
                <a:cubicBezTo>
                  <a:pt x="1513518" y="4753922"/>
                  <a:pt x="1513518" y="4753922"/>
                  <a:pt x="1513518" y="4753922"/>
                </a:cubicBezTo>
                <a:cubicBezTo>
                  <a:pt x="1513518" y="4737362"/>
                  <a:pt x="1513518" y="4737362"/>
                  <a:pt x="1513518" y="4737362"/>
                </a:cubicBezTo>
                <a:cubicBezTo>
                  <a:pt x="1489068" y="4756288"/>
                  <a:pt x="1489068" y="4756288"/>
                  <a:pt x="1489068" y="4756288"/>
                </a:cubicBezTo>
                <a:cubicBezTo>
                  <a:pt x="1123900" y="4478714"/>
                  <a:pt x="1123900" y="4478714"/>
                  <a:pt x="1123900" y="4478714"/>
                </a:cubicBezTo>
                <a:cubicBezTo>
                  <a:pt x="1488280" y="4196409"/>
                  <a:pt x="1488280" y="4196409"/>
                  <a:pt x="1488280" y="4196409"/>
                </a:cubicBezTo>
                <a:cubicBezTo>
                  <a:pt x="1853448" y="4473983"/>
                  <a:pt x="1853448" y="4473983"/>
                  <a:pt x="1853448" y="4473983"/>
                </a:cubicBezTo>
                <a:cubicBezTo>
                  <a:pt x="1514307" y="4737362"/>
                  <a:pt x="1514307" y="4737362"/>
                  <a:pt x="1514307" y="4737362"/>
                </a:cubicBezTo>
                <a:cubicBezTo>
                  <a:pt x="1514307" y="4753134"/>
                  <a:pt x="1514307" y="4753134"/>
                  <a:pt x="1514307" y="4753134"/>
                </a:cubicBezTo>
                <a:cubicBezTo>
                  <a:pt x="1857392" y="4487388"/>
                  <a:pt x="1857392" y="4487388"/>
                  <a:pt x="1857392" y="4487388"/>
                </a:cubicBezTo>
                <a:cubicBezTo>
                  <a:pt x="1857392" y="4833567"/>
                  <a:pt x="1857392" y="4833567"/>
                  <a:pt x="1857392" y="4833567"/>
                </a:cubicBezTo>
                <a:cubicBezTo>
                  <a:pt x="1514307" y="5100101"/>
                  <a:pt x="1514307" y="5100101"/>
                  <a:pt x="1514307" y="5100101"/>
                </a:cubicBezTo>
                <a:cubicBezTo>
                  <a:pt x="1514307" y="5116661"/>
                  <a:pt x="1514307" y="5116661"/>
                  <a:pt x="1514307" y="5116661"/>
                </a:cubicBezTo>
                <a:cubicBezTo>
                  <a:pt x="1870800" y="4839875"/>
                  <a:pt x="1870800" y="4839875"/>
                  <a:pt x="1870800" y="4839875"/>
                </a:cubicBezTo>
                <a:cubicBezTo>
                  <a:pt x="1870800" y="4470828"/>
                  <a:pt x="1870800" y="4470828"/>
                  <a:pt x="1870800" y="4470828"/>
                </a:cubicBezTo>
                <a:cubicBezTo>
                  <a:pt x="1497744" y="4186946"/>
                  <a:pt x="1497744" y="4186946"/>
                  <a:pt x="1497744" y="4186946"/>
                </a:cubicBezTo>
                <a:cubicBezTo>
                  <a:pt x="1497744" y="3839190"/>
                  <a:pt x="1497744" y="3839190"/>
                  <a:pt x="1497744" y="3839190"/>
                </a:cubicBezTo>
                <a:cubicBezTo>
                  <a:pt x="1484336" y="3849441"/>
                  <a:pt x="1484336" y="3849441"/>
                  <a:pt x="1484336" y="3849441"/>
                </a:cubicBezTo>
                <a:cubicBezTo>
                  <a:pt x="1484336" y="4182215"/>
                  <a:pt x="1484336" y="4182215"/>
                  <a:pt x="1484336" y="4182215"/>
                </a:cubicBezTo>
                <a:cubicBezTo>
                  <a:pt x="1122322" y="4462154"/>
                  <a:pt x="1122322" y="4462154"/>
                  <a:pt x="1122322" y="4462154"/>
                </a:cubicBezTo>
                <a:cubicBezTo>
                  <a:pt x="1122322" y="4115975"/>
                  <a:pt x="1122322" y="4115975"/>
                  <a:pt x="1122322" y="4115975"/>
                </a:cubicBezTo>
                <a:cubicBezTo>
                  <a:pt x="1484336" y="3835248"/>
                  <a:pt x="1484336" y="3835248"/>
                  <a:pt x="1484336" y="3835248"/>
                </a:cubicBezTo>
                <a:cubicBezTo>
                  <a:pt x="1484336" y="3848653"/>
                  <a:pt x="1484336" y="3848653"/>
                  <a:pt x="1484336" y="3848653"/>
                </a:cubicBezTo>
                <a:cubicBezTo>
                  <a:pt x="1497744" y="3838402"/>
                  <a:pt x="1497744" y="3838402"/>
                  <a:pt x="1497744" y="3838402"/>
                </a:cubicBezTo>
                <a:cubicBezTo>
                  <a:pt x="1497744" y="3818688"/>
                  <a:pt x="1497744" y="3818688"/>
                  <a:pt x="1497744" y="3818688"/>
                </a:cubicBezTo>
                <a:cubicBezTo>
                  <a:pt x="1136519" y="3544268"/>
                  <a:pt x="1136519" y="3544268"/>
                  <a:pt x="1136519" y="3544268"/>
                </a:cubicBezTo>
                <a:cubicBezTo>
                  <a:pt x="1125477" y="3552154"/>
                  <a:pt x="1125477" y="3552154"/>
                  <a:pt x="1125477" y="3552154"/>
                </a:cubicBezTo>
                <a:cubicBezTo>
                  <a:pt x="1135730" y="3543479"/>
                  <a:pt x="1135730" y="3543479"/>
                  <a:pt x="1135730" y="3543479"/>
                </a:cubicBezTo>
                <a:cubicBezTo>
                  <a:pt x="1119956" y="3531651"/>
                  <a:pt x="1119956" y="3531651"/>
                  <a:pt x="1119956" y="3531651"/>
                </a:cubicBezTo>
                <a:cubicBezTo>
                  <a:pt x="1119956" y="3519822"/>
                  <a:pt x="1119956" y="3519822"/>
                  <a:pt x="1119956" y="3519822"/>
                </a:cubicBezTo>
                <a:cubicBezTo>
                  <a:pt x="1106548" y="3519822"/>
                  <a:pt x="1106548" y="3519822"/>
                  <a:pt x="1106548" y="3519822"/>
                </a:cubicBezTo>
                <a:cubicBezTo>
                  <a:pt x="1106548" y="3532439"/>
                  <a:pt x="1106548" y="3532439"/>
                  <a:pt x="1106548" y="3532439"/>
                </a:cubicBezTo>
                <a:cubicBezTo>
                  <a:pt x="744534" y="3812379"/>
                  <a:pt x="744534" y="3812379"/>
                  <a:pt x="744534" y="3812379"/>
                </a:cubicBezTo>
                <a:cubicBezTo>
                  <a:pt x="744534" y="3495377"/>
                  <a:pt x="744534" y="3495377"/>
                  <a:pt x="744534" y="3495377"/>
                </a:cubicBezTo>
                <a:cubicBezTo>
                  <a:pt x="744534" y="3466989"/>
                  <a:pt x="744534" y="3466989"/>
                  <a:pt x="744534" y="3466989"/>
                </a:cubicBezTo>
                <a:cubicBezTo>
                  <a:pt x="1106548" y="3186261"/>
                  <a:pt x="1106548" y="3186261"/>
                  <a:pt x="1106548" y="3186261"/>
                </a:cubicBezTo>
                <a:cubicBezTo>
                  <a:pt x="1106548" y="3500109"/>
                  <a:pt x="1106548" y="3500109"/>
                  <a:pt x="1106548" y="3500109"/>
                </a:cubicBezTo>
                <a:cubicBezTo>
                  <a:pt x="1106548" y="3519034"/>
                  <a:pt x="1106548" y="3519034"/>
                  <a:pt x="1106548" y="3519034"/>
                </a:cubicBezTo>
                <a:cubicBezTo>
                  <a:pt x="1119956" y="3519034"/>
                  <a:pt x="1119956" y="3519034"/>
                  <a:pt x="1119956" y="3519034"/>
                </a:cubicBezTo>
                <a:cubicBezTo>
                  <a:pt x="1119956" y="3180741"/>
                  <a:pt x="1119956" y="3180741"/>
                  <a:pt x="1119956" y="3180741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483547" y="2899224"/>
                  <a:pt x="1483547" y="2899224"/>
                  <a:pt x="1483547" y="2899224"/>
                </a:cubicBezTo>
                <a:cubicBezTo>
                  <a:pt x="1862913" y="3187049"/>
                  <a:pt x="1862913" y="3187049"/>
                  <a:pt x="1862913" y="3187049"/>
                </a:cubicBezTo>
                <a:cubicBezTo>
                  <a:pt x="2243855" y="2891339"/>
                  <a:pt x="2243855" y="2891339"/>
                  <a:pt x="2243855" y="2891339"/>
                </a:cubicBezTo>
                <a:cubicBezTo>
                  <a:pt x="2243855" y="2773843"/>
                  <a:pt x="2243855" y="2773843"/>
                  <a:pt x="2243855" y="2773843"/>
                </a:cubicBezTo>
                <a:cubicBezTo>
                  <a:pt x="2231236" y="2779363"/>
                  <a:pt x="2231236" y="2779363"/>
                  <a:pt x="2231236" y="2779363"/>
                </a:cubicBezTo>
                <a:cubicBezTo>
                  <a:pt x="2231236" y="2885030"/>
                  <a:pt x="2231236" y="2885030"/>
                  <a:pt x="2231236" y="2885030"/>
                </a:cubicBezTo>
                <a:cubicBezTo>
                  <a:pt x="1869222" y="3165758"/>
                  <a:pt x="1869222" y="3165758"/>
                  <a:pt x="1869222" y="3165758"/>
                </a:cubicBezTo>
                <a:cubicBezTo>
                  <a:pt x="1869222" y="2819579"/>
                  <a:pt x="1869222" y="2819579"/>
                  <a:pt x="1869222" y="2819579"/>
                </a:cubicBezTo>
                <a:cubicBezTo>
                  <a:pt x="2231236" y="2538851"/>
                  <a:pt x="2231236" y="2538851"/>
                  <a:pt x="2231236" y="2538851"/>
                </a:cubicBezTo>
                <a:cubicBezTo>
                  <a:pt x="2231236" y="2778574"/>
                  <a:pt x="2231236" y="2778574"/>
                  <a:pt x="2231236" y="2778574"/>
                </a:cubicBezTo>
                <a:cubicBezTo>
                  <a:pt x="2243855" y="2773054"/>
                  <a:pt x="2243855" y="2773054"/>
                  <a:pt x="2243855" y="2773054"/>
                </a:cubicBezTo>
                <a:cubicBezTo>
                  <a:pt x="2243855" y="2522291"/>
                  <a:pt x="2243855" y="2522291"/>
                  <a:pt x="2243855" y="2522291"/>
                </a:cubicBezTo>
                <a:cubicBezTo>
                  <a:pt x="2113720" y="2422933"/>
                  <a:pt x="2113720" y="2422933"/>
                  <a:pt x="2113720" y="2422933"/>
                </a:cubicBezTo>
                <a:cubicBezTo>
                  <a:pt x="2100312" y="2429241"/>
                  <a:pt x="2100312" y="2429241"/>
                  <a:pt x="2100312" y="2429241"/>
                </a:cubicBezTo>
                <a:cubicBezTo>
                  <a:pt x="2226503" y="2525446"/>
                  <a:pt x="2226503" y="2525446"/>
                  <a:pt x="2226503" y="2525446"/>
                </a:cubicBezTo>
                <a:cubicBezTo>
                  <a:pt x="1862124" y="2807751"/>
                  <a:pt x="1862124" y="2807751"/>
                  <a:pt x="1862124" y="2807751"/>
                </a:cubicBezTo>
                <a:cubicBezTo>
                  <a:pt x="1496955" y="2530177"/>
                  <a:pt x="1496955" y="2530177"/>
                  <a:pt x="1496955" y="2530177"/>
                </a:cubicBezTo>
                <a:cubicBezTo>
                  <a:pt x="1861335" y="2247872"/>
                  <a:pt x="1861335" y="2247872"/>
                  <a:pt x="1861335" y="2247872"/>
                </a:cubicBezTo>
                <a:cubicBezTo>
                  <a:pt x="2099523" y="2428452"/>
                  <a:pt x="2099523" y="2428452"/>
                  <a:pt x="2099523" y="2428452"/>
                </a:cubicBezTo>
                <a:cubicBezTo>
                  <a:pt x="2112931" y="2422144"/>
                  <a:pt x="2112931" y="2422144"/>
                  <a:pt x="2112931" y="2422144"/>
                </a:cubicBezTo>
                <a:cubicBezTo>
                  <a:pt x="1870800" y="2238409"/>
                  <a:pt x="1870800" y="2238409"/>
                  <a:pt x="1870800" y="2238409"/>
                </a:cubicBezTo>
                <a:cubicBezTo>
                  <a:pt x="1870800" y="2059405"/>
                  <a:pt x="1870800" y="2059405"/>
                  <a:pt x="1870800" y="2059405"/>
                </a:cubicBezTo>
                <a:cubicBezTo>
                  <a:pt x="1857392" y="2060983"/>
                  <a:pt x="1857392" y="2060983"/>
                  <a:pt x="1857392" y="2060983"/>
                </a:cubicBezTo>
                <a:cubicBezTo>
                  <a:pt x="1857392" y="2232889"/>
                  <a:pt x="1857392" y="2232889"/>
                  <a:pt x="1857392" y="2232889"/>
                </a:cubicBezTo>
                <a:cubicBezTo>
                  <a:pt x="1496167" y="2513617"/>
                  <a:pt x="1496167" y="2513617"/>
                  <a:pt x="1496167" y="2513617"/>
                </a:cubicBezTo>
                <a:cubicBezTo>
                  <a:pt x="1496167" y="2166650"/>
                  <a:pt x="1496167" y="2166650"/>
                  <a:pt x="1496167" y="2166650"/>
                </a:cubicBezTo>
                <a:cubicBezTo>
                  <a:pt x="1666526" y="2034960"/>
                  <a:pt x="1666526" y="2034960"/>
                  <a:pt x="1666526" y="2034960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666526" y="2034172"/>
                  <a:pt x="1666526" y="2034172"/>
                  <a:pt x="1666526" y="2034172"/>
                </a:cubicBezTo>
                <a:cubicBezTo>
                  <a:pt x="1857392" y="1885922"/>
                  <a:pt x="1857392" y="1885922"/>
                  <a:pt x="1857392" y="1885922"/>
                </a:cubicBezTo>
                <a:cubicBezTo>
                  <a:pt x="1857392" y="2060194"/>
                  <a:pt x="1857392" y="2060194"/>
                  <a:pt x="1857392" y="2060194"/>
                </a:cubicBezTo>
                <a:cubicBezTo>
                  <a:pt x="1870800" y="2058617"/>
                  <a:pt x="1870800" y="2058617"/>
                  <a:pt x="1870800" y="2058617"/>
                </a:cubicBezTo>
                <a:cubicBezTo>
                  <a:pt x="1870800" y="1881190"/>
                  <a:pt x="1870800" y="1881190"/>
                  <a:pt x="1870800" y="1881190"/>
                </a:cubicBezTo>
                <a:cubicBezTo>
                  <a:pt x="1886574" y="1868573"/>
                  <a:pt x="1886574" y="1868573"/>
                  <a:pt x="1886574" y="1868573"/>
                </a:cubicBezTo>
                <a:cubicBezTo>
                  <a:pt x="1886574" y="1852014"/>
                  <a:pt x="1886574" y="1852014"/>
                  <a:pt x="1886574" y="1852014"/>
                </a:cubicBezTo>
                <a:cubicBezTo>
                  <a:pt x="1869222" y="1865419"/>
                  <a:pt x="1869222" y="1865419"/>
                  <a:pt x="1869222" y="1865419"/>
                </a:cubicBezTo>
                <a:cubicBezTo>
                  <a:pt x="1869222" y="1519240"/>
                  <a:pt x="1869222" y="1519240"/>
                  <a:pt x="1869222" y="1519240"/>
                </a:cubicBezTo>
                <a:cubicBezTo>
                  <a:pt x="1886574" y="1505835"/>
                  <a:pt x="1886574" y="1505835"/>
                  <a:pt x="1886574" y="1505835"/>
                </a:cubicBezTo>
                <a:cubicBezTo>
                  <a:pt x="1886574" y="1489275"/>
                  <a:pt x="1886574" y="1489275"/>
                  <a:pt x="1886574" y="1489275"/>
                </a:cubicBezTo>
                <a:cubicBezTo>
                  <a:pt x="1862124" y="1508201"/>
                  <a:pt x="1862124" y="1508201"/>
                  <a:pt x="1862124" y="1508201"/>
                </a:cubicBezTo>
                <a:cubicBezTo>
                  <a:pt x="1496955" y="1230627"/>
                  <a:pt x="1496955" y="1230627"/>
                  <a:pt x="1496955" y="1230627"/>
                </a:cubicBezTo>
                <a:cubicBezTo>
                  <a:pt x="1861335" y="947533"/>
                  <a:pt x="1861335" y="947533"/>
                  <a:pt x="1861335" y="947533"/>
                </a:cubicBezTo>
                <a:cubicBezTo>
                  <a:pt x="2226503" y="1225107"/>
                  <a:pt x="2226503" y="1225107"/>
                  <a:pt x="2226503" y="1225107"/>
                </a:cubicBezTo>
                <a:cubicBezTo>
                  <a:pt x="1887362" y="1488487"/>
                  <a:pt x="1887362" y="1488487"/>
                  <a:pt x="1887362" y="1488487"/>
                </a:cubicBezTo>
                <a:cubicBezTo>
                  <a:pt x="1887362" y="1505046"/>
                  <a:pt x="1887362" y="1505046"/>
                  <a:pt x="1887362" y="1505046"/>
                </a:cubicBezTo>
                <a:cubicBezTo>
                  <a:pt x="2231236" y="1238512"/>
                  <a:pt x="2231236" y="1238512"/>
                  <a:pt x="2231236" y="1238512"/>
                </a:cubicBezTo>
                <a:cubicBezTo>
                  <a:pt x="2231236" y="1585480"/>
                  <a:pt x="2231236" y="1585480"/>
                  <a:pt x="2231236" y="1585480"/>
                </a:cubicBezTo>
                <a:lnTo>
                  <a:pt x="1887362" y="1851225"/>
                </a:lnTo>
                <a:cubicBezTo>
                  <a:pt x="1887362" y="1867785"/>
                  <a:pt x="1887362" y="1867785"/>
                  <a:pt x="1887362" y="1867785"/>
                </a:cubicBezTo>
                <a:cubicBezTo>
                  <a:pt x="2243855" y="1591788"/>
                  <a:pt x="2243855" y="1591788"/>
                  <a:pt x="2243855" y="1591788"/>
                </a:cubicBezTo>
                <a:cubicBezTo>
                  <a:pt x="2243855" y="1221952"/>
                  <a:pt x="2243855" y="1221952"/>
                  <a:pt x="2243855" y="1221952"/>
                </a:cubicBezTo>
                <a:cubicBezTo>
                  <a:pt x="1870800" y="938859"/>
                  <a:pt x="1870800" y="938859"/>
                  <a:pt x="1870800" y="938859"/>
                </a:cubicBezTo>
                <a:cubicBezTo>
                  <a:pt x="1870800" y="590314"/>
                  <a:pt x="1870800" y="590314"/>
                  <a:pt x="1870800" y="590314"/>
                </a:cubicBezTo>
                <a:cubicBezTo>
                  <a:pt x="1857392" y="600566"/>
                  <a:pt x="1857392" y="600566"/>
                  <a:pt x="1857392" y="600566"/>
                </a:cubicBezTo>
                <a:cubicBezTo>
                  <a:pt x="1857392" y="933339"/>
                  <a:pt x="1857392" y="933339"/>
                  <a:pt x="1857392" y="933339"/>
                </a:cubicBezTo>
                <a:cubicBezTo>
                  <a:pt x="1496167" y="1214067"/>
                  <a:pt x="1496167" y="1214067"/>
                  <a:pt x="1496167" y="1214067"/>
                </a:cubicBezTo>
                <a:cubicBezTo>
                  <a:pt x="1496167" y="867888"/>
                  <a:pt x="1496167" y="867888"/>
                  <a:pt x="1496167" y="867888"/>
                </a:cubicBezTo>
                <a:cubicBezTo>
                  <a:pt x="1857392" y="587160"/>
                  <a:pt x="1857392" y="587160"/>
                  <a:pt x="1857392" y="587160"/>
                </a:cubicBezTo>
                <a:cubicBezTo>
                  <a:pt x="1857392" y="599777"/>
                  <a:pt x="1857392" y="599777"/>
                  <a:pt x="1857392" y="599777"/>
                </a:cubicBezTo>
                <a:cubicBezTo>
                  <a:pt x="1870800" y="589526"/>
                  <a:pt x="1870800" y="589526"/>
                  <a:pt x="1870800" y="589526"/>
                </a:cubicBezTo>
                <a:cubicBezTo>
                  <a:pt x="1870800" y="570600"/>
                  <a:pt x="1870800" y="570600"/>
                  <a:pt x="1870800" y="570600"/>
                </a:cubicBezTo>
                <a:cubicBezTo>
                  <a:pt x="1509574" y="295392"/>
                  <a:pt x="1509574" y="295392"/>
                  <a:pt x="1509574" y="295392"/>
                </a:cubicBezTo>
                <a:cubicBezTo>
                  <a:pt x="1498533" y="304066"/>
                  <a:pt x="1498533" y="304066"/>
                  <a:pt x="1498533" y="304066"/>
                </a:cubicBezTo>
                <a:cubicBezTo>
                  <a:pt x="1508786" y="295392"/>
                  <a:pt x="1508786" y="295392"/>
                  <a:pt x="1508786" y="295392"/>
                </a:cubicBezTo>
                <a:cubicBezTo>
                  <a:pt x="1493012" y="283564"/>
                  <a:pt x="1493012" y="283564"/>
                  <a:pt x="1493012" y="283564"/>
                </a:cubicBezTo>
                <a:cubicBezTo>
                  <a:pt x="1493012" y="97759"/>
                  <a:pt x="1493012" y="28082"/>
                  <a:pt x="1493012" y="1953"/>
                </a:cubicBezTo>
                <a:close/>
                <a:moveTo>
                  <a:pt x="1398859" y="0"/>
                </a:moveTo>
                <a:lnTo>
                  <a:pt x="1480393" y="0"/>
                </a:lnTo>
                <a:lnTo>
                  <a:pt x="1480393" y="84404"/>
                </a:lnTo>
                <a:cubicBezTo>
                  <a:pt x="1480393" y="283564"/>
                  <a:pt x="1480393" y="283564"/>
                  <a:pt x="1480393" y="283564"/>
                </a:cubicBezTo>
                <a:cubicBezTo>
                  <a:pt x="1118379" y="564292"/>
                  <a:pt x="1118379" y="564292"/>
                  <a:pt x="1118379" y="564292"/>
                </a:cubicBezTo>
                <a:cubicBezTo>
                  <a:pt x="1118379" y="218113"/>
                  <a:pt x="1118379" y="218113"/>
                  <a:pt x="1118379" y="218113"/>
                </a:cubicBezTo>
                <a:cubicBezTo>
                  <a:pt x="1267443" y="102194"/>
                  <a:pt x="1341976" y="44235"/>
                  <a:pt x="1379242" y="15255"/>
                </a:cubicBezTo>
                <a:close/>
                <a:moveTo>
                  <a:pt x="840168" y="0"/>
                </a:moveTo>
                <a:lnTo>
                  <a:pt x="1377550" y="0"/>
                </a:lnTo>
                <a:lnTo>
                  <a:pt x="1301753" y="58896"/>
                </a:lnTo>
                <a:cubicBezTo>
                  <a:pt x="1112069" y="206284"/>
                  <a:pt x="1112069" y="206284"/>
                  <a:pt x="1112069" y="206284"/>
                </a:cubicBezTo>
                <a:cubicBezTo>
                  <a:pt x="966554" y="95886"/>
                  <a:pt x="893796" y="40686"/>
                  <a:pt x="857417" y="1308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6118657" cy="453231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40" y="314036"/>
            <a:ext cx="6118656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078338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8ADFDDB7-8C7E-D45A-96B3-1A9EBD1B6760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EBA0BEC-B644-623E-6D5F-4028774EC28B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2" name="Logo CEA">
              <a:extLst>
                <a:ext uri="{FF2B5EF4-FFF2-40B4-BE49-F238E27FC236}">
                  <a16:creationId xmlns:a16="http://schemas.microsoft.com/office/drawing/2014/main" id="{41781B71-FA7E-3A77-138A-F8EC208614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BE852666-874F-A297-BDD1-598A6DD9D14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0" y="0"/>
            <a:ext cx="5305156" cy="6858000"/>
          </a:xfrm>
          <a:custGeom>
            <a:avLst/>
            <a:gdLst>
              <a:gd name="connsiteX0" fmla="*/ 657398 w 5305156"/>
              <a:gd name="connsiteY0" fmla="*/ 6793932 h 6858000"/>
              <a:gd name="connsiteX1" fmla="*/ 585057 w 5305156"/>
              <a:gd name="connsiteY1" fmla="*/ 6857017 h 6858000"/>
              <a:gd name="connsiteX2" fmla="*/ 583930 w 5305156"/>
              <a:gd name="connsiteY2" fmla="*/ 6858000 h 6858000"/>
              <a:gd name="connsiteX3" fmla="*/ 732294 w 5305156"/>
              <a:gd name="connsiteY3" fmla="*/ 6858000 h 6858000"/>
              <a:gd name="connsiteX4" fmla="*/ 725614 w 5305156"/>
              <a:gd name="connsiteY4" fmla="*/ 6852286 h 6858000"/>
              <a:gd name="connsiteX5" fmla="*/ 657398 w 5305156"/>
              <a:gd name="connsiteY5" fmla="*/ 6793932 h 6858000"/>
              <a:gd name="connsiteX6" fmla="*/ 653184 w 5305156"/>
              <a:gd name="connsiteY6" fmla="*/ 6434348 h 6858000"/>
              <a:gd name="connsiteX7" fmla="*/ 330807 w 5305156"/>
              <a:gd name="connsiteY7" fmla="*/ 6715076 h 6858000"/>
              <a:gd name="connsiteX8" fmla="*/ 330807 w 5305156"/>
              <a:gd name="connsiteY8" fmla="*/ 6799592 h 6858000"/>
              <a:gd name="connsiteX9" fmla="*/ 330807 w 5305156"/>
              <a:gd name="connsiteY9" fmla="*/ 6858000 h 6858000"/>
              <a:gd name="connsiteX10" fmla="*/ 564153 w 5305156"/>
              <a:gd name="connsiteY10" fmla="*/ 6858000 h 6858000"/>
              <a:gd name="connsiteX11" fmla="*/ 568902 w 5305156"/>
              <a:gd name="connsiteY11" fmla="*/ 6853863 h 6858000"/>
              <a:gd name="connsiteX12" fmla="*/ 585057 w 5305156"/>
              <a:gd name="connsiteY12" fmla="*/ 6857017 h 6858000"/>
              <a:gd name="connsiteX13" fmla="*/ 569605 w 5305156"/>
              <a:gd name="connsiteY13" fmla="*/ 6853075 h 6858000"/>
              <a:gd name="connsiteX14" fmla="*/ 653184 w 5305156"/>
              <a:gd name="connsiteY14" fmla="*/ 6780527 h 6858000"/>
              <a:gd name="connsiteX15" fmla="*/ 653184 w 5305156"/>
              <a:gd name="connsiteY15" fmla="*/ 6434348 h 6858000"/>
              <a:gd name="connsiteX16" fmla="*/ 5047259 w 5305156"/>
              <a:gd name="connsiteY16" fmla="*/ 6343650 h 6858000"/>
              <a:gd name="connsiteX17" fmla="*/ 5047259 w 5305156"/>
              <a:gd name="connsiteY17" fmla="*/ 6707250 h 6858000"/>
              <a:gd name="connsiteX18" fmla="*/ 4683659 w 5305156"/>
              <a:gd name="connsiteY18" fmla="*/ 6707250 h 6858000"/>
              <a:gd name="connsiteX19" fmla="*/ 4683659 w 5305156"/>
              <a:gd name="connsiteY19" fmla="*/ 6343650 h 6858000"/>
              <a:gd name="connsiteX20" fmla="*/ 985394 w 5305156"/>
              <a:gd name="connsiteY20" fmla="*/ 5786939 h 6858000"/>
              <a:gd name="connsiteX21" fmla="*/ 777500 w 5305156"/>
              <a:gd name="connsiteY21" fmla="*/ 5968308 h 6858000"/>
              <a:gd name="connsiteX22" fmla="*/ 663017 w 5305156"/>
              <a:gd name="connsiteY22" fmla="*/ 6067667 h 6858000"/>
              <a:gd name="connsiteX23" fmla="*/ 663017 w 5305156"/>
              <a:gd name="connsiteY23" fmla="*/ 6413845 h 6858000"/>
              <a:gd name="connsiteX24" fmla="*/ 901815 w 5305156"/>
              <a:gd name="connsiteY24" fmla="*/ 6206454 h 6858000"/>
              <a:gd name="connsiteX25" fmla="*/ 985394 w 5305156"/>
              <a:gd name="connsiteY25" fmla="*/ 6133906 h 6858000"/>
              <a:gd name="connsiteX26" fmla="*/ 985394 w 5305156"/>
              <a:gd name="connsiteY26" fmla="*/ 5786939 h 6858000"/>
              <a:gd name="connsiteX27" fmla="*/ 1549380 w 5305156"/>
              <a:gd name="connsiteY27" fmla="*/ 5671020 h 6858000"/>
              <a:gd name="connsiteX28" fmla="*/ 1537440 w 5305156"/>
              <a:gd name="connsiteY28" fmla="*/ 5677328 h 6858000"/>
              <a:gd name="connsiteX29" fmla="*/ 1549380 w 5305156"/>
              <a:gd name="connsiteY29" fmla="*/ 5671020 h 6858000"/>
              <a:gd name="connsiteX30" fmla="*/ 1325331 w 5305156"/>
              <a:gd name="connsiteY30" fmla="*/ 5495959 h 6858000"/>
              <a:gd name="connsiteX31" fmla="*/ 1000847 w 5305156"/>
              <a:gd name="connsiteY31" fmla="*/ 5779053 h 6858000"/>
              <a:gd name="connsiteX32" fmla="*/ 1326033 w 5305156"/>
              <a:gd name="connsiteY32" fmla="*/ 6056627 h 6858000"/>
              <a:gd name="connsiteX33" fmla="*/ 1650518 w 5305156"/>
              <a:gd name="connsiteY33" fmla="*/ 5773533 h 6858000"/>
              <a:gd name="connsiteX34" fmla="*/ 1537440 w 5305156"/>
              <a:gd name="connsiteY34" fmla="*/ 5677328 h 6858000"/>
              <a:gd name="connsiteX35" fmla="*/ 1325331 w 5305156"/>
              <a:gd name="connsiteY35" fmla="*/ 5495959 h 6858000"/>
              <a:gd name="connsiteX36" fmla="*/ 320271 w 5305156"/>
              <a:gd name="connsiteY36" fmla="*/ 4847761 h 6858000"/>
              <a:gd name="connsiteX37" fmla="*/ 0 w 5305156"/>
              <a:gd name="connsiteY37" fmla="*/ 5126124 h 6858000"/>
              <a:gd name="connsiteX38" fmla="*/ 325188 w 5305156"/>
              <a:gd name="connsiteY38" fmla="*/ 5403697 h 6858000"/>
              <a:gd name="connsiteX39" fmla="*/ 433349 w 5305156"/>
              <a:gd name="connsiteY39" fmla="*/ 5309070 h 6858000"/>
              <a:gd name="connsiteX40" fmla="*/ 439670 w 5305156"/>
              <a:gd name="connsiteY40" fmla="*/ 5320898 h 6858000"/>
              <a:gd name="connsiteX41" fmla="*/ 330807 w 5305156"/>
              <a:gd name="connsiteY41" fmla="*/ 5415526 h 6858000"/>
              <a:gd name="connsiteX42" fmla="*/ 330807 w 5305156"/>
              <a:gd name="connsiteY42" fmla="*/ 5761705 h 6858000"/>
              <a:gd name="connsiteX43" fmla="*/ 563986 w 5305156"/>
              <a:gd name="connsiteY43" fmla="*/ 5559044 h 6858000"/>
              <a:gd name="connsiteX44" fmla="*/ 570307 w 5305156"/>
              <a:gd name="connsiteY44" fmla="*/ 5571661 h 6858000"/>
              <a:gd name="connsiteX45" fmla="*/ 332211 w 5305156"/>
              <a:gd name="connsiteY45" fmla="*/ 5779053 h 6858000"/>
              <a:gd name="connsiteX46" fmla="*/ 657398 w 5305156"/>
              <a:gd name="connsiteY46" fmla="*/ 6056627 h 6858000"/>
              <a:gd name="connsiteX47" fmla="*/ 771178 w 5305156"/>
              <a:gd name="connsiteY47" fmla="*/ 5957268 h 6858000"/>
              <a:gd name="connsiteX48" fmla="*/ 777500 w 5305156"/>
              <a:gd name="connsiteY48" fmla="*/ 5968308 h 6858000"/>
              <a:gd name="connsiteX49" fmla="*/ 771881 w 5305156"/>
              <a:gd name="connsiteY49" fmla="*/ 5956479 h 6858000"/>
              <a:gd name="connsiteX50" fmla="*/ 981883 w 5305156"/>
              <a:gd name="connsiteY50" fmla="*/ 5773533 h 6858000"/>
              <a:gd name="connsiteX51" fmla="*/ 656696 w 5305156"/>
              <a:gd name="connsiteY51" fmla="*/ 5495959 h 6858000"/>
              <a:gd name="connsiteX52" fmla="*/ 571010 w 5305156"/>
              <a:gd name="connsiteY52" fmla="*/ 5570873 h 6858000"/>
              <a:gd name="connsiteX53" fmla="*/ 563986 w 5305156"/>
              <a:gd name="connsiteY53" fmla="*/ 5558256 h 6858000"/>
              <a:gd name="connsiteX54" fmla="*/ 653184 w 5305156"/>
              <a:gd name="connsiteY54" fmla="*/ 5480976 h 6858000"/>
              <a:gd name="connsiteX55" fmla="*/ 653184 w 5305156"/>
              <a:gd name="connsiteY55" fmla="*/ 5134798 h 6858000"/>
              <a:gd name="connsiteX56" fmla="*/ 439670 w 5305156"/>
              <a:gd name="connsiteY56" fmla="*/ 5320110 h 6858000"/>
              <a:gd name="connsiteX57" fmla="*/ 434052 w 5305156"/>
              <a:gd name="connsiteY57" fmla="*/ 5309070 h 6858000"/>
              <a:gd name="connsiteX58" fmla="*/ 645458 w 5305156"/>
              <a:gd name="connsiteY58" fmla="*/ 5125335 h 6858000"/>
              <a:gd name="connsiteX59" fmla="*/ 320271 w 5305156"/>
              <a:gd name="connsiteY59" fmla="*/ 4847761 h 6858000"/>
              <a:gd name="connsiteX60" fmla="*/ 985394 w 5305156"/>
              <a:gd name="connsiteY60" fmla="*/ 4487388 h 6858000"/>
              <a:gd name="connsiteX61" fmla="*/ 763453 w 5305156"/>
              <a:gd name="connsiteY61" fmla="*/ 4680586 h 6858000"/>
              <a:gd name="connsiteX62" fmla="*/ 756430 w 5305156"/>
              <a:gd name="connsiteY62" fmla="*/ 4670335 h 6858000"/>
              <a:gd name="connsiteX63" fmla="*/ 762750 w 5305156"/>
              <a:gd name="connsiteY63" fmla="*/ 4680586 h 6858000"/>
              <a:gd name="connsiteX64" fmla="*/ 663017 w 5305156"/>
              <a:gd name="connsiteY64" fmla="*/ 4768116 h 6858000"/>
              <a:gd name="connsiteX65" fmla="*/ 663017 w 5305156"/>
              <a:gd name="connsiteY65" fmla="*/ 5114295 h 6858000"/>
              <a:gd name="connsiteX66" fmla="*/ 906029 w 5305156"/>
              <a:gd name="connsiteY66" fmla="*/ 4902960 h 6858000"/>
              <a:gd name="connsiteX67" fmla="*/ 913053 w 5305156"/>
              <a:gd name="connsiteY67" fmla="*/ 4913212 h 6858000"/>
              <a:gd name="connsiteX68" fmla="*/ 906732 w 5305156"/>
              <a:gd name="connsiteY68" fmla="*/ 4902172 h 6858000"/>
              <a:gd name="connsiteX69" fmla="*/ 985394 w 5305156"/>
              <a:gd name="connsiteY69" fmla="*/ 4833567 h 6858000"/>
              <a:gd name="connsiteX70" fmla="*/ 985394 w 5305156"/>
              <a:gd name="connsiteY70" fmla="*/ 4487388 h 6858000"/>
              <a:gd name="connsiteX71" fmla="*/ 656696 w 5305156"/>
              <a:gd name="connsiteY71" fmla="*/ 4196409 h 6858000"/>
              <a:gd name="connsiteX72" fmla="*/ 332211 w 5305156"/>
              <a:gd name="connsiteY72" fmla="*/ 4478714 h 6858000"/>
              <a:gd name="connsiteX73" fmla="*/ 657398 w 5305156"/>
              <a:gd name="connsiteY73" fmla="*/ 4756288 h 6858000"/>
              <a:gd name="connsiteX74" fmla="*/ 756430 w 5305156"/>
              <a:gd name="connsiteY74" fmla="*/ 4670335 h 6858000"/>
              <a:gd name="connsiteX75" fmla="*/ 981883 w 5305156"/>
              <a:gd name="connsiteY75" fmla="*/ 4473983 h 6858000"/>
              <a:gd name="connsiteX76" fmla="*/ 656696 w 5305156"/>
              <a:gd name="connsiteY76" fmla="*/ 4196409 h 6858000"/>
              <a:gd name="connsiteX77" fmla="*/ 993120 w 5305156"/>
              <a:gd name="connsiteY77" fmla="*/ 3544268 h 6858000"/>
              <a:gd name="connsiteX78" fmla="*/ 668636 w 5305156"/>
              <a:gd name="connsiteY78" fmla="*/ 3826573 h 6858000"/>
              <a:gd name="connsiteX79" fmla="*/ 993823 w 5305156"/>
              <a:gd name="connsiteY79" fmla="*/ 4104935 h 6858000"/>
              <a:gd name="connsiteX80" fmla="*/ 1318308 w 5305156"/>
              <a:gd name="connsiteY80" fmla="*/ 3821842 h 6858000"/>
              <a:gd name="connsiteX81" fmla="*/ 1002251 w 5305156"/>
              <a:gd name="connsiteY81" fmla="*/ 3552154 h 6858000"/>
              <a:gd name="connsiteX82" fmla="*/ 993120 w 5305156"/>
              <a:gd name="connsiteY82" fmla="*/ 3544268 h 6858000"/>
              <a:gd name="connsiteX83" fmla="*/ 1318308 w 5305156"/>
              <a:gd name="connsiteY83" fmla="*/ 2538851 h 6858000"/>
              <a:gd name="connsiteX84" fmla="*/ 1110412 w 5305156"/>
              <a:gd name="connsiteY84" fmla="*/ 2719432 h 6858000"/>
              <a:gd name="connsiteX85" fmla="*/ 1104092 w 5305156"/>
              <a:gd name="connsiteY85" fmla="*/ 2708392 h 6858000"/>
              <a:gd name="connsiteX86" fmla="*/ 1109710 w 5305156"/>
              <a:gd name="connsiteY86" fmla="*/ 2720221 h 6858000"/>
              <a:gd name="connsiteX87" fmla="*/ 995930 w 5305156"/>
              <a:gd name="connsiteY87" fmla="*/ 2819579 h 6858000"/>
              <a:gd name="connsiteX88" fmla="*/ 995930 w 5305156"/>
              <a:gd name="connsiteY88" fmla="*/ 3165758 h 6858000"/>
              <a:gd name="connsiteX89" fmla="*/ 1234025 w 5305156"/>
              <a:gd name="connsiteY89" fmla="*/ 2958366 h 6858000"/>
              <a:gd name="connsiteX90" fmla="*/ 1240347 w 5305156"/>
              <a:gd name="connsiteY90" fmla="*/ 2969406 h 6858000"/>
              <a:gd name="connsiteX91" fmla="*/ 1234728 w 5305156"/>
              <a:gd name="connsiteY91" fmla="*/ 2957578 h 6858000"/>
              <a:gd name="connsiteX92" fmla="*/ 1318308 w 5305156"/>
              <a:gd name="connsiteY92" fmla="*/ 2885030 h 6858000"/>
              <a:gd name="connsiteX93" fmla="*/ 1318308 w 5305156"/>
              <a:gd name="connsiteY93" fmla="*/ 2538851 h 6858000"/>
              <a:gd name="connsiteX94" fmla="*/ 652482 w 5305156"/>
              <a:gd name="connsiteY94" fmla="*/ 1598885 h 6858000"/>
              <a:gd name="connsiteX95" fmla="*/ 332211 w 5305156"/>
              <a:gd name="connsiteY95" fmla="*/ 1878036 h 6858000"/>
              <a:gd name="connsiteX96" fmla="*/ 657398 w 5305156"/>
              <a:gd name="connsiteY96" fmla="*/ 2155610 h 6858000"/>
              <a:gd name="connsiteX97" fmla="*/ 766262 w 5305156"/>
              <a:gd name="connsiteY97" fmla="*/ 2060983 h 6858000"/>
              <a:gd name="connsiteX98" fmla="*/ 771881 w 5305156"/>
              <a:gd name="connsiteY98" fmla="*/ 2072022 h 6858000"/>
              <a:gd name="connsiteX99" fmla="*/ 663017 w 5305156"/>
              <a:gd name="connsiteY99" fmla="*/ 2166650 h 6858000"/>
              <a:gd name="connsiteX100" fmla="*/ 663017 w 5305156"/>
              <a:gd name="connsiteY100" fmla="*/ 2513617 h 6858000"/>
              <a:gd name="connsiteX101" fmla="*/ 896196 w 5305156"/>
              <a:gd name="connsiteY101" fmla="*/ 2310168 h 6858000"/>
              <a:gd name="connsiteX102" fmla="*/ 902517 w 5305156"/>
              <a:gd name="connsiteY102" fmla="*/ 2322785 h 6858000"/>
              <a:gd name="connsiteX103" fmla="*/ 665124 w 5305156"/>
              <a:gd name="connsiteY103" fmla="*/ 2530177 h 6858000"/>
              <a:gd name="connsiteX104" fmla="*/ 990311 w 5305156"/>
              <a:gd name="connsiteY104" fmla="*/ 2807751 h 6858000"/>
              <a:gd name="connsiteX105" fmla="*/ 1104092 w 5305156"/>
              <a:gd name="connsiteY105" fmla="*/ 2708392 h 6858000"/>
              <a:gd name="connsiteX106" fmla="*/ 1314093 w 5305156"/>
              <a:gd name="connsiteY106" fmla="*/ 2525446 h 6858000"/>
              <a:gd name="connsiteX107" fmla="*/ 988907 w 5305156"/>
              <a:gd name="connsiteY107" fmla="*/ 2247872 h 6858000"/>
              <a:gd name="connsiteX108" fmla="*/ 903220 w 5305156"/>
              <a:gd name="connsiteY108" fmla="*/ 2322785 h 6858000"/>
              <a:gd name="connsiteX109" fmla="*/ 896899 w 5305156"/>
              <a:gd name="connsiteY109" fmla="*/ 2310168 h 6858000"/>
              <a:gd name="connsiteX110" fmla="*/ 985394 w 5305156"/>
              <a:gd name="connsiteY110" fmla="*/ 2232889 h 6858000"/>
              <a:gd name="connsiteX111" fmla="*/ 985394 w 5305156"/>
              <a:gd name="connsiteY111" fmla="*/ 1885922 h 6858000"/>
              <a:gd name="connsiteX112" fmla="*/ 772583 w 5305156"/>
              <a:gd name="connsiteY112" fmla="*/ 2072022 h 6858000"/>
              <a:gd name="connsiteX113" fmla="*/ 766262 w 5305156"/>
              <a:gd name="connsiteY113" fmla="*/ 2060194 h 6858000"/>
              <a:gd name="connsiteX114" fmla="*/ 977669 w 5305156"/>
              <a:gd name="connsiteY114" fmla="*/ 1876459 h 6858000"/>
              <a:gd name="connsiteX115" fmla="*/ 652482 w 5305156"/>
              <a:gd name="connsiteY115" fmla="*/ 1598885 h 6858000"/>
              <a:gd name="connsiteX116" fmla="*/ 1318308 w 5305156"/>
              <a:gd name="connsiteY116" fmla="*/ 1238512 h 6858000"/>
              <a:gd name="connsiteX117" fmla="*/ 1095663 w 5305156"/>
              <a:gd name="connsiteY117" fmla="*/ 1432499 h 6858000"/>
              <a:gd name="connsiteX118" fmla="*/ 995930 w 5305156"/>
              <a:gd name="connsiteY118" fmla="*/ 1519240 h 6858000"/>
              <a:gd name="connsiteX119" fmla="*/ 995930 w 5305156"/>
              <a:gd name="connsiteY119" fmla="*/ 1865419 h 6858000"/>
              <a:gd name="connsiteX120" fmla="*/ 1238240 w 5305156"/>
              <a:gd name="connsiteY120" fmla="*/ 1654085 h 6858000"/>
              <a:gd name="connsiteX121" fmla="*/ 1245264 w 5305156"/>
              <a:gd name="connsiteY121" fmla="*/ 1665124 h 6858000"/>
              <a:gd name="connsiteX122" fmla="*/ 1000847 w 5305156"/>
              <a:gd name="connsiteY122" fmla="*/ 1878036 h 6858000"/>
              <a:gd name="connsiteX123" fmla="*/ 1326033 w 5305156"/>
              <a:gd name="connsiteY123" fmla="*/ 2155610 h 6858000"/>
              <a:gd name="connsiteX124" fmla="*/ 1477038 w 5305156"/>
              <a:gd name="connsiteY124" fmla="*/ 2023920 h 6858000"/>
              <a:gd name="connsiteX125" fmla="*/ 1646304 w 5305156"/>
              <a:gd name="connsiteY125" fmla="*/ 1876459 h 6858000"/>
              <a:gd name="connsiteX126" fmla="*/ 1321116 w 5305156"/>
              <a:gd name="connsiteY126" fmla="*/ 1598885 h 6858000"/>
              <a:gd name="connsiteX127" fmla="*/ 1245965 w 5305156"/>
              <a:gd name="connsiteY127" fmla="*/ 1664336 h 6858000"/>
              <a:gd name="connsiteX128" fmla="*/ 1238942 w 5305156"/>
              <a:gd name="connsiteY128" fmla="*/ 1654085 h 6858000"/>
              <a:gd name="connsiteX129" fmla="*/ 1318308 w 5305156"/>
              <a:gd name="connsiteY129" fmla="*/ 1585480 h 6858000"/>
              <a:gd name="connsiteX130" fmla="*/ 1318308 w 5305156"/>
              <a:gd name="connsiteY130" fmla="*/ 1238512 h 6858000"/>
              <a:gd name="connsiteX131" fmla="*/ 988907 w 5305156"/>
              <a:gd name="connsiteY131" fmla="*/ 947533 h 6858000"/>
              <a:gd name="connsiteX132" fmla="*/ 665124 w 5305156"/>
              <a:gd name="connsiteY132" fmla="*/ 1230627 h 6858000"/>
              <a:gd name="connsiteX133" fmla="*/ 990311 w 5305156"/>
              <a:gd name="connsiteY133" fmla="*/ 1508201 h 6858000"/>
              <a:gd name="connsiteX134" fmla="*/ 1088639 w 5305156"/>
              <a:gd name="connsiteY134" fmla="*/ 1422247 h 6858000"/>
              <a:gd name="connsiteX135" fmla="*/ 1095663 w 5305156"/>
              <a:gd name="connsiteY135" fmla="*/ 1432499 h 6858000"/>
              <a:gd name="connsiteX136" fmla="*/ 1089342 w 5305156"/>
              <a:gd name="connsiteY136" fmla="*/ 1421459 h 6858000"/>
              <a:gd name="connsiteX137" fmla="*/ 1314093 w 5305156"/>
              <a:gd name="connsiteY137" fmla="*/ 1225107 h 6858000"/>
              <a:gd name="connsiteX138" fmla="*/ 988907 w 5305156"/>
              <a:gd name="connsiteY138" fmla="*/ 947533 h 6858000"/>
              <a:gd name="connsiteX139" fmla="*/ 1325331 w 5305156"/>
              <a:gd name="connsiteY139" fmla="*/ 296181 h 6858000"/>
              <a:gd name="connsiteX140" fmla="*/ 1000847 w 5305156"/>
              <a:gd name="connsiteY140" fmla="*/ 578486 h 6858000"/>
              <a:gd name="connsiteX141" fmla="*/ 1326033 w 5305156"/>
              <a:gd name="connsiteY141" fmla="*/ 856060 h 6858000"/>
              <a:gd name="connsiteX142" fmla="*/ 1650518 w 5305156"/>
              <a:gd name="connsiteY142" fmla="*/ 573754 h 6858000"/>
              <a:gd name="connsiteX143" fmla="*/ 1334462 w 5305156"/>
              <a:gd name="connsiteY143" fmla="*/ 304066 h 6858000"/>
              <a:gd name="connsiteX144" fmla="*/ 1325331 w 5305156"/>
              <a:gd name="connsiteY144" fmla="*/ 296181 h 6858000"/>
              <a:gd name="connsiteX145" fmla="*/ 1226725 w 5305156"/>
              <a:gd name="connsiteY145" fmla="*/ 0 h 6858000"/>
              <a:gd name="connsiteX146" fmla="*/ 748180 w 5305156"/>
              <a:gd name="connsiteY146" fmla="*/ 0 h 6858000"/>
              <a:gd name="connsiteX147" fmla="*/ 763540 w 5305156"/>
              <a:gd name="connsiteY147" fmla="*/ 13087 h 6858000"/>
              <a:gd name="connsiteX148" fmla="*/ 990311 w 5305156"/>
              <a:gd name="connsiteY148" fmla="*/ 206284 h 6858000"/>
              <a:gd name="connsiteX149" fmla="*/ 1159227 w 5305156"/>
              <a:gd name="connsiteY149" fmla="*/ 58896 h 6858000"/>
              <a:gd name="connsiteX150" fmla="*/ 1318308 w 5305156"/>
              <a:gd name="connsiteY150" fmla="*/ 0 h 6858000"/>
              <a:gd name="connsiteX151" fmla="*/ 1245701 w 5305156"/>
              <a:gd name="connsiteY151" fmla="*/ 0 h 6858000"/>
              <a:gd name="connsiteX152" fmla="*/ 1228232 w 5305156"/>
              <a:gd name="connsiteY152" fmla="*/ 15255 h 6858000"/>
              <a:gd name="connsiteX153" fmla="*/ 995930 w 5305156"/>
              <a:gd name="connsiteY153" fmla="*/ 218113 h 6858000"/>
              <a:gd name="connsiteX154" fmla="*/ 995930 w 5305156"/>
              <a:gd name="connsiteY154" fmla="*/ 564292 h 6858000"/>
              <a:gd name="connsiteX155" fmla="*/ 1318308 w 5305156"/>
              <a:gd name="connsiteY155" fmla="*/ 283564 h 6858000"/>
              <a:gd name="connsiteX156" fmla="*/ 1318308 w 5305156"/>
              <a:gd name="connsiteY156" fmla="*/ 84404 h 6858000"/>
              <a:gd name="connsiteX157" fmla="*/ 5305156 w 5305156"/>
              <a:gd name="connsiteY157" fmla="*/ 0 h 6858000"/>
              <a:gd name="connsiteX158" fmla="*/ 1329545 w 5305156"/>
              <a:gd name="connsiteY158" fmla="*/ 0 h 6858000"/>
              <a:gd name="connsiteX159" fmla="*/ 1329545 w 5305156"/>
              <a:gd name="connsiteY159" fmla="*/ 1953 h 6858000"/>
              <a:gd name="connsiteX160" fmla="*/ 1329545 w 5305156"/>
              <a:gd name="connsiteY160" fmla="*/ 283564 h 6858000"/>
              <a:gd name="connsiteX161" fmla="*/ 1343592 w 5305156"/>
              <a:gd name="connsiteY161" fmla="*/ 295392 h 6858000"/>
              <a:gd name="connsiteX162" fmla="*/ 1334462 w 5305156"/>
              <a:gd name="connsiteY162" fmla="*/ 304066 h 6858000"/>
              <a:gd name="connsiteX163" fmla="*/ 1344294 w 5305156"/>
              <a:gd name="connsiteY163" fmla="*/ 295392 h 6858000"/>
              <a:gd name="connsiteX164" fmla="*/ 1665970 w 5305156"/>
              <a:gd name="connsiteY164" fmla="*/ 570600 h 6858000"/>
              <a:gd name="connsiteX165" fmla="*/ 1665970 w 5305156"/>
              <a:gd name="connsiteY165" fmla="*/ 589526 h 6858000"/>
              <a:gd name="connsiteX166" fmla="*/ 1654030 w 5305156"/>
              <a:gd name="connsiteY166" fmla="*/ 599777 h 6858000"/>
              <a:gd name="connsiteX167" fmla="*/ 1654030 w 5305156"/>
              <a:gd name="connsiteY167" fmla="*/ 587160 h 6858000"/>
              <a:gd name="connsiteX168" fmla="*/ 1332355 w 5305156"/>
              <a:gd name="connsiteY168" fmla="*/ 867888 h 6858000"/>
              <a:gd name="connsiteX169" fmla="*/ 1332355 w 5305156"/>
              <a:gd name="connsiteY169" fmla="*/ 1214067 h 6858000"/>
              <a:gd name="connsiteX170" fmla="*/ 1654030 w 5305156"/>
              <a:gd name="connsiteY170" fmla="*/ 933339 h 6858000"/>
              <a:gd name="connsiteX171" fmla="*/ 1654030 w 5305156"/>
              <a:gd name="connsiteY171" fmla="*/ 600566 h 6858000"/>
              <a:gd name="connsiteX172" fmla="*/ 1665970 w 5305156"/>
              <a:gd name="connsiteY172" fmla="*/ 590314 h 6858000"/>
              <a:gd name="connsiteX173" fmla="*/ 1665970 w 5305156"/>
              <a:gd name="connsiteY173" fmla="*/ 938859 h 6858000"/>
              <a:gd name="connsiteX174" fmla="*/ 1998180 w 5305156"/>
              <a:gd name="connsiteY174" fmla="*/ 1221952 h 6858000"/>
              <a:gd name="connsiteX175" fmla="*/ 1998180 w 5305156"/>
              <a:gd name="connsiteY175" fmla="*/ 1591788 h 6858000"/>
              <a:gd name="connsiteX176" fmla="*/ 1680718 w 5305156"/>
              <a:gd name="connsiteY176" fmla="*/ 1867785 h 6858000"/>
              <a:gd name="connsiteX177" fmla="*/ 1680718 w 5305156"/>
              <a:gd name="connsiteY177" fmla="*/ 1851225 h 6858000"/>
              <a:gd name="connsiteX178" fmla="*/ 1986942 w 5305156"/>
              <a:gd name="connsiteY178" fmla="*/ 1585480 h 6858000"/>
              <a:gd name="connsiteX179" fmla="*/ 1986942 w 5305156"/>
              <a:gd name="connsiteY179" fmla="*/ 1238512 h 6858000"/>
              <a:gd name="connsiteX180" fmla="*/ 1680718 w 5305156"/>
              <a:gd name="connsiteY180" fmla="*/ 1505046 h 6858000"/>
              <a:gd name="connsiteX181" fmla="*/ 1680718 w 5305156"/>
              <a:gd name="connsiteY181" fmla="*/ 1488487 h 6858000"/>
              <a:gd name="connsiteX182" fmla="*/ 1982728 w 5305156"/>
              <a:gd name="connsiteY182" fmla="*/ 1225107 h 6858000"/>
              <a:gd name="connsiteX183" fmla="*/ 1657541 w 5305156"/>
              <a:gd name="connsiteY183" fmla="*/ 947533 h 6858000"/>
              <a:gd name="connsiteX184" fmla="*/ 1333056 w 5305156"/>
              <a:gd name="connsiteY184" fmla="*/ 1230627 h 6858000"/>
              <a:gd name="connsiteX185" fmla="*/ 1658244 w 5305156"/>
              <a:gd name="connsiteY185" fmla="*/ 1508201 h 6858000"/>
              <a:gd name="connsiteX186" fmla="*/ 1680017 w 5305156"/>
              <a:gd name="connsiteY186" fmla="*/ 1489275 h 6858000"/>
              <a:gd name="connsiteX187" fmla="*/ 1680017 w 5305156"/>
              <a:gd name="connsiteY187" fmla="*/ 1505835 h 6858000"/>
              <a:gd name="connsiteX188" fmla="*/ 1664565 w 5305156"/>
              <a:gd name="connsiteY188" fmla="*/ 1519240 h 6858000"/>
              <a:gd name="connsiteX189" fmla="*/ 1664565 w 5305156"/>
              <a:gd name="connsiteY189" fmla="*/ 1865419 h 6858000"/>
              <a:gd name="connsiteX190" fmla="*/ 1680017 w 5305156"/>
              <a:gd name="connsiteY190" fmla="*/ 1852014 h 6858000"/>
              <a:gd name="connsiteX191" fmla="*/ 1680017 w 5305156"/>
              <a:gd name="connsiteY191" fmla="*/ 1868573 h 6858000"/>
              <a:gd name="connsiteX192" fmla="*/ 1665970 w 5305156"/>
              <a:gd name="connsiteY192" fmla="*/ 1881190 h 6858000"/>
              <a:gd name="connsiteX193" fmla="*/ 1665970 w 5305156"/>
              <a:gd name="connsiteY193" fmla="*/ 2058617 h 6858000"/>
              <a:gd name="connsiteX194" fmla="*/ 1654030 w 5305156"/>
              <a:gd name="connsiteY194" fmla="*/ 2060194 h 6858000"/>
              <a:gd name="connsiteX195" fmla="*/ 1654030 w 5305156"/>
              <a:gd name="connsiteY195" fmla="*/ 1885922 h 6858000"/>
              <a:gd name="connsiteX196" fmla="*/ 1484061 w 5305156"/>
              <a:gd name="connsiteY196" fmla="*/ 2034172 h 6858000"/>
              <a:gd name="connsiteX197" fmla="*/ 1477038 w 5305156"/>
              <a:gd name="connsiteY197" fmla="*/ 2023920 h 6858000"/>
              <a:gd name="connsiteX198" fmla="*/ 1484061 w 5305156"/>
              <a:gd name="connsiteY198" fmla="*/ 2034960 h 6858000"/>
              <a:gd name="connsiteX199" fmla="*/ 1332355 w 5305156"/>
              <a:gd name="connsiteY199" fmla="*/ 2166650 h 6858000"/>
              <a:gd name="connsiteX200" fmla="*/ 1332355 w 5305156"/>
              <a:gd name="connsiteY200" fmla="*/ 2513617 h 6858000"/>
              <a:gd name="connsiteX201" fmla="*/ 1654030 w 5305156"/>
              <a:gd name="connsiteY201" fmla="*/ 2232889 h 6858000"/>
              <a:gd name="connsiteX202" fmla="*/ 1654030 w 5305156"/>
              <a:gd name="connsiteY202" fmla="*/ 2060983 h 6858000"/>
              <a:gd name="connsiteX203" fmla="*/ 1665970 w 5305156"/>
              <a:gd name="connsiteY203" fmla="*/ 2059405 h 6858000"/>
              <a:gd name="connsiteX204" fmla="*/ 1665970 w 5305156"/>
              <a:gd name="connsiteY204" fmla="*/ 2238409 h 6858000"/>
              <a:gd name="connsiteX205" fmla="*/ 1881590 w 5305156"/>
              <a:gd name="connsiteY205" fmla="*/ 2422144 h 6858000"/>
              <a:gd name="connsiteX206" fmla="*/ 1869650 w 5305156"/>
              <a:gd name="connsiteY206" fmla="*/ 2428452 h 6858000"/>
              <a:gd name="connsiteX207" fmla="*/ 1657541 w 5305156"/>
              <a:gd name="connsiteY207" fmla="*/ 2247872 h 6858000"/>
              <a:gd name="connsiteX208" fmla="*/ 1333056 w 5305156"/>
              <a:gd name="connsiteY208" fmla="*/ 2530177 h 6858000"/>
              <a:gd name="connsiteX209" fmla="*/ 1658244 w 5305156"/>
              <a:gd name="connsiteY209" fmla="*/ 2807751 h 6858000"/>
              <a:gd name="connsiteX210" fmla="*/ 1982728 w 5305156"/>
              <a:gd name="connsiteY210" fmla="*/ 2525446 h 6858000"/>
              <a:gd name="connsiteX211" fmla="*/ 1870353 w 5305156"/>
              <a:gd name="connsiteY211" fmla="*/ 2429241 h 6858000"/>
              <a:gd name="connsiteX212" fmla="*/ 1882293 w 5305156"/>
              <a:gd name="connsiteY212" fmla="*/ 2422933 h 6858000"/>
              <a:gd name="connsiteX213" fmla="*/ 1998180 w 5305156"/>
              <a:gd name="connsiteY213" fmla="*/ 2522291 h 6858000"/>
              <a:gd name="connsiteX214" fmla="*/ 1998180 w 5305156"/>
              <a:gd name="connsiteY214" fmla="*/ 2773054 h 6858000"/>
              <a:gd name="connsiteX215" fmla="*/ 1986942 w 5305156"/>
              <a:gd name="connsiteY215" fmla="*/ 2778574 h 6858000"/>
              <a:gd name="connsiteX216" fmla="*/ 1986942 w 5305156"/>
              <a:gd name="connsiteY216" fmla="*/ 2538851 h 6858000"/>
              <a:gd name="connsiteX217" fmla="*/ 1664565 w 5305156"/>
              <a:gd name="connsiteY217" fmla="*/ 2819579 h 6858000"/>
              <a:gd name="connsiteX218" fmla="*/ 1664565 w 5305156"/>
              <a:gd name="connsiteY218" fmla="*/ 3165758 h 6858000"/>
              <a:gd name="connsiteX219" fmla="*/ 1986942 w 5305156"/>
              <a:gd name="connsiteY219" fmla="*/ 2885030 h 6858000"/>
              <a:gd name="connsiteX220" fmla="*/ 1986942 w 5305156"/>
              <a:gd name="connsiteY220" fmla="*/ 2779363 h 6858000"/>
              <a:gd name="connsiteX221" fmla="*/ 1998180 w 5305156"/>
              <a:gd name="connsiteY221" fmla="*/ 2773843 h 6858000"/>
              <a:gd name="connsiteX222" fmla="*/ 1998180 w 5305156"/>
              <a:gd name="connsiteY222" fmla="*/ 2891339 h 6858000"/>
              <a:gd name="connsiteX223" fmla="*/ 1658946 w 5305156"/>
              <a:gd name="connsiteY223" fmla="*/ 3187049 h 6858000"/>
              <a:gd name="connsiteX224" fmla="*/ 1321116 w 5305156"/>
              <a:gd name="connsiteY224" fmla="*/ 2899224 h 6858000"/>
              <a:gd name="connsiteX225" fmla="*/ 1240347 w 5305156"/>
              <a:gd name="connsiteY225" fmla="*/ 2969406 h 6858000"/>
              <a:gd name="connsiteX226" fmla="*/ 997334 w 5305156"/>
              <a:gd name="connsiteY226" fmla="*/ 3180741 h 6858000"/>
              <a:gd name="connsiteX227" fmla="*/ 997334 w 5305156"/>
              <a:gd name="connsiteY227" fmla="*/ 3519034 h 6858000"/>
              <a:gd name="connsiteX228" fmla="*/ 985394 w 5305156"/>
              <a:gd name="connsiteY228" fmla="*/ 3519034 h 6858000"/>
              <a:gd name="connsiteX229" fmla="*/ 985394 w 5305156"/>
              <a:gd name="connsiteY229" fmla="*/ 3500109 h 6858000"/>
              <a:gd name="connsiteX230" fmla="*/ 985394 w 5305156"/>
              <a:gd name="connsiteY230" fmla="*/ 3186261 h 6858000"/>
              <a:gd name="connsiteX231" fmla="*/ 663017 w 5305156"/>
              <a:gd name="connsiteY231" fmla="*/ 3466989 h 6858000"/>
              <a:gd name="connsiteX232" fmla="*/ 663017 w 5305156"/>
              <a:gd name="connsiteY232" fmla="*/ 3495377 h 6858000"/>
              <a:gd name="connsiteX233" fmla="*/ 663017 w 5305156"/>
              <a:gd name="connsiteY233" fmla="*/ 3812379 h 6858000"/>
              <a:gd name="connsiteX234" fmla="*/ 985394 w 5305156"/>
              <a:gd name="connsiteY234" fmla="*/ 3532439 h 6858000"/>
              <a:gd name="connsiteX235" fmla="*/ 985394 w 5305156"/>
              <a:gd name="connsiteY235" fmla="*/ 3519822 h 6858000"/>
              <a:gd name="connsiteX236" fmla="*/ 997334 w 5305156"/>
              <a:gd name="connsiteY236" fmla="*/ 3519822 h 6858000"/>
              <a:gd name="connsiteX237" fmla="*/ 997334 w 5305156"/>
              <a:gd name="connsiteY237" fmla="*/ 3531651 h 6858000"/>
              <a:gd name="connsiteX238" fmla="*/ 1011381 w 5305156"/>
              <a:gd name="connsiteY238" fmla="*/ 3543479 h 6858000"/>
              <a:gd name="connsiteX239" fmla="*/ 1002251 w 5305156"/>
              <a:gd name="connsiteY239" fmla="*/ 3552154 h 6858000"/>
              <a:gd name="connsiteX240" fmla="*/ 1012084 w 5305156"/>
              <a:gd name="connsiteY240" fmla="*/ 3544268 h 6858000"/>
              <a:gd name="connsiteX241" fmla="*/ 1333759 w 5305156"/>
              <a:gd name="connsiteY241" fmla="*/ 3818688 h 6858000"/>
              <a:gd name="connsiteX242" fmla="*/ 1333759 w 5305156"/>
              <a:gd name="connsiteY242" fmla="*/ 3838402 h 6858000"/>
              <a:gd name="connsiteX243" fmla="*/ 1321819 w 5305156"/>
              <a:gd name="connsiteY243" fmla="*/ 3848653 h 6858000"/>
              <a:gd name="connsiteX244" fmla="*/ 1321819 w 5305156"/>
              <a:gd name="connsiteY244" fmla="*/ 3835248 h 6858000"/>
              <a:gd name="connsiteX245" fmla="*/ 999441 w 5305156"/>
              <a:gd name="connsiteY245" fmla="*/ 4115975 h 6858000"/>
              <a:gd name="connsiteX246" fmla="*/ 999441 w 5305156"/>
              <a:gd name="connsiteY246" fmla="*/ 4462154 h 6858000"/>
              <a:gd name="connsiteX247" fmla="*/ 1321819 w 5305156"/>
              <a:gd name="connsiteY247" fmla="*/ 4182215 h 6858000"/>
              <a:gd name="connsiteX248" fmla="*/ 1321819 w 5305156"/>
              <a:gd name="connsiteY248" fmla="*/ 3849441 h 6858000"/>
              <a:gd name="connsiteX249" fmla="*/ 1333759 w 5305156"/>
              <a:gd name="connsiteY249" fmla="*/ 3839190 h 6858000"/>
              <a:gd name="connsiteX250" fmla="*/ 1333759 w 5305156"/>
              <a:gd name="connsiteY250" fmla="*/ 4186946 h 6858000"/>
              <a:gd name="connsiteX251" fmla="*/ 1665970 w 5305156"/>
              <a:gd name="connsiteY251" fmla="*/ 4470828 h 6858000"/>
              <a:gd name="connsiteX252" fmla="*/ 1665970 w 5305156"/>
              <a:gd name="connsiteY252" fmla="*/ 4839875 h 6858000"/>
              <a:gd name="connsiteX253" fmla="*/ 1348509 w 5305156"/>
              <a:gd name="connsiteY253" fmla="*/ 5116661 h 6858000"/>
              <a:gd name="connsiteX254" fmla="*/ 1348509 w 5305156"/>
              <a:gd name="connsiteY254" fmla="*/ 5100101 h 6858000"/>
              <a:gd name="connsiteX255" fmla="*/ 1654030 w 5305156"/>
              <a:gd name="connsiteY255" fmla="*/ 4833567 h 6858000"/>
              <a:gd name="connsiteX256" fmla="*/ 1654030 w 5305156"/>
              <a:gd name="connsiteY256" fmla="*/ 4487388 h 6858000"/>
              <a:gd name="connsiteX257" fmla="*/ 1348509 w 5305156"/>
              <a:gd name="connsiteY257" fmla="*/ 4753134 h 6858000"/>
              <a:gd name="connsiteX258" fmla="*/ 1348509 w 5305156"/>
              <a:gd name="connsiteY258" fmla="*/ 4737362 h 6858000"/>
              <a:gd name="connsiteX259" fmla="*/ 1650518 w 5305156"/>
              <a:gd name="connsiteY259" fmla="*/ 4473983 h 6858000"/>
              <a:gd name="connsiteX260" fmla="*/ 1325331 w 5305156"/>
              <a:gd name="connsiteY260" fmla="*/ 4196409 h 6858000"/>
              <a:gd name="connsiteX261" fmla="*/ 1000847 w 5305156"/>
              <a:gd name="connsiteY261" fmla="*/ 4478714 h 6858000"/>
              <a:gd name="connsiteX262" fmla="*/ 1326033 w 5305156"/>
              <a:gd name="connsiteY262" fmla="*/ 4756288 h 6858000"/>
              <a:gd name="connsiteX263" fmla="*/ 1347806 w 5305156"/>
              <a:gd name="connsiteY263" fmla="*/ 4737362 h 6858000"/>
              <a:gd name="connsiteX264" fmla="*/ 1347806 w 5305156"/>
              <a:gd name="connsiteY264" fmla="*/ 4753922 h 6858000"/>
              <a:gd name="connsiteX265" fmla="*/ 1331652 w 5305156"/>
              <a:gd name="connsiteY265" fmla="*/ 4768116 h 6858000"/>
              <a:gd name="connsiteX266" fmla="*/ 1331652 w 5305156"/>
              <a:gd name="connsiteY266" fmla="*/ 5114295 h 6858000"/>
              <a:gd name="connsiteX267" fmla="*/ 1347806 w 5305156"/>
              <a:gd name="connsiteY267" fmla="*/ 5100101 h 6858000"/>
              <a:gd name="connsiteX268" fmla="*/ 1347806 w 5305156"/>
              <a:gd name="connsiteY268" fmla="*/ 5116661 h 6858000"/>
              <a:gd name="connsiteX269" fmla="*/ 1333759 w 5305156"/>
              <a:gd name="connsiteY269" fmla="*/ 5129278 h 6858000"/>
              <a:gd name="connsiteX270" fmla="*/ 1333759 w 5305156"/>
              <a:gd name="connsiteY270" fmla="*/ 5306704 h 6858000"/>
              <a:gd name="connsiteX271" fmla="*/ 1321819 w 5305156"/>
              <a:gd name="connsiteY271" fmla="*/ 5309070 h 6858000"/>
              <a:gd name="connsiteX272" fmla="*/ 1321819 w 5305156"/>
              <a:gd name="connsiteY272" fmla="*/ 5134798 h 6858000"/>
              <a:gd name="connsiteX273" fmla="*/ 1151851 w 5305156"/>
              <a:gd name="connsiteY273" fmla="*/ 5283047 h 6858000"/>
              <a:gd name="connsiteX274" fmla="*/ 1144827 w 5305156"/>
              <a:gd name="connsiteY274" fmla="*/ 5272008 h 6858000"/>
              <a:gd name="connsiteX275" fmla="*/ 1314093 w 5305156"/>
              <a:gd name="connsiteY275" fmla="*/ 5125335 h 6858000"/>
              <a:gd name="connsiteX276" fmla="*/ 988907 w 5305156"/>
              <a:gd name="connsiteY276" fmla="*/ 4847761 h 6858000"/>
              <a:gd name="connsiteX277" fmla="*/ 913053 w 5305156"/>
              <a:gd name="connsiteY277" fmla="*/ 4913212 h 6858000"/>
              <a:gd name="connsiteX278" fmla="*/ 668636 w 5305156"/>
              <a:gd name="connsiteY278" fmla="*/ 5126124 h 6858000"/>
              <a:gd name="connsiteX279" fmla="*/ 993823 w 5305156"/>
              <a:gd name="connsiteY279" fmla="*/ 5403697 h 6858000"/>
              <a:gd name="connsiteX280" fmla="*/ 1144827 w 5305156"/>
              <a:gd name="connsiteY280" fmla="*/ 5272796 h 6858000"/>
              <a:gd name="connsiteX281" fmla="*/ 1151149 w 5305156"/>
              <a:gd name="connsiteY281" fmla="*/ 5283047 h 6858000"/>
              <a:gd name="connsiteX282" fmla="*/ 999441 w 5305156"/>
              <a:gd name="connsiteY282" fmla="*/ 5415526 h 6858000"/>
              <a:gd name="connsiteX283" fmla="*/ 999441 w 5305156"/>
              <a:gd name="connsiteY283" fmla="*/ 5761705 h 6858000"/>
              <a:gd name="connsiteX284" fmla="*/ 1321819 w 5305156"/>
              <a:gd name="connsiteY284" fmla="*/ 5480976 h 6858000"/>
              <a:gd name="connsiteX285" fmla="*/ 1321819 w 5305156"/>
              <a:gd name="connsiteY285" fmla="*/ 5309858 h 6858000"/>
              <a:gd name="connsiteX286" fmla="*/ 1333759 w 5305156"/>
              <a:gd name="connsiteY286" fmla="*/ 5307493 h 6858000"/>
              <a:gd name="connsiteX287" fmla="*/ 1333759 w 5305156"/>
              <a:gd name="connsiteY287" fmla="*/ 5487285 h 6858000"/>
              <a:gd name="connsiteX288" fmla="*/ 1549380 w 5305156"/>
              <a:gd name="connsiteY288" fmla="*/ 5671020 h 6858000"/>
              <a:gd name="connsiteX289" fmla="*/ 1665970 w 5305156"/>
              <a:gd name="connsiteY289" fmla="*/ 5770379 h 6858000"/>
              <a:gd name="connsiteX290" fmla="*/ 1665970 w 5305156"/>
              <a:gd name="connsiteY290" fmla="*/ 6021141 h 6858000"/>
              <a:gd name="connsiteX291" fmla="*/ 1654030 w 5305156"/>
              <a:gd name="connsiteY291" fmla="*/ 6026661 h 6858000"/>
              <a:gd name="connsiteX292" fmla="*/ 1654030 w 5305156"/>
              <a:gd name="connsiteY292" fmla="*/ 5786939 h 6858000"/>
              <a:gd name="connsiteX293" fmla="*/ 1331652 w 5305156"/>
              <a:gd name="connsiteY293" fmla="*/ 6067667 h 6858000"/>
              <a:gd name="connsiteX294" fmla="*/ 1331652 w 5305156"/>
              <a:gd name="connsiteY294" fmla="*/ 6413845 h 6858000"/>
              <a:gd name="connsiteX295" fmla="*/ 1654030 w 5305156"/>
              <a:gd name="connsiteY295" fmla="*/ 6133906 h 6858000"/>
              <a:gd name="connsiteX296" fmla="*/ 1654030 w 5305156"/>
              <a:gd name="connsiteY296" fmla="*/ 6027450 h 6858000"/>
              <a:gd name="connsiteX297" fmla="*/ 1665970 w 5305156"/>
              <a:gd name="connsiteY297" fmla="*/ 6021930 h 6858000"/>
              <a:gd name="connsiteX298" fmla="*/ 1665970 w 5305156"/>
              <a:gd name="connsiteY298" fmla="*/ 6140214 h 6858000"/>
              <a:gd name="connsiteX299" fmla="*/ 1326033 w 5305156"/>
              <a:gd name="connsiteY299" fmla="*/ 6435925 h 6858000"/>
              <a:gd name="connsiteX300" fmla="*/ 988907 w 5305156"/>
              <a:gd name="connsiteY300" fmla="*/ 6147311 h 6858000"/>
              <a:gd name="connsiteX301" fmla="*/ 908136 w 5305156"/>
              <a:gd name="connsiteY301" fmla="*/ 6217493 h 6858000"/>
              <a:gd name="connsiteX302" fmla="*/ 901815 w 5305156"/>
              <a:gd name="connsiteY302" fmla="*/ 6206454 h 6858000"/>
              <a:gd name="connsiteX303" fmla="*/ 907434 w 5305156"/>
              <a:gd name="connsiteY303" fmla="*/ 6218282 h 6858000"/>
              <a:gd name="connsiteX304" fmla="*/ 665124 w 5305156"/>
              <a:gd name="connsiteY304" fmla="*/ 6429617 h 6858000"/>
              <a:gd name="connsiteX305" fmla="*/ 665124 w 5305156"/>
              <a:gd name="connsiteY305" fmla="*/ 6784470 h 6858000"/>
              <a:gd name="connsiteX306" fmla="*/ 722014 w 5305156"/>
              <a:gd name="connsiteY306" fmla="*/ 6833040 h 6858000"/>
              <a:gd name="connsiteX307" fmla="*/ 751249 w 5305156"/>
              <a:gd name="connsiteY307" fmla="*/ 6858000 h 6858000"/>
              <a:gd name="connsiteX308" fmla="*/ 5305156 w 5305156"/>
              <a:gd name="connsiteY30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</a:cxnLst>
            <a:rect l="l" t="t" r="r" b="b"/>
            <a:pathLst>
              <a:path w="5305156" h="6858000">
                <a:moveTo>
                  <a:pt x="657398" y="6793932"/>
                </a:moveTo>
                <a:cubicBezTo>
                  <a:pt x="657398" y="6793932"/>
                  <a:pt x="657398" y="6793932"/>
                  <a:pt x="585057" y="6857017"/>
                </a:cubicBezTo>
                <a:lnTo>
                  <a:pt x="583930" y="6858000"/>
                </a:lnTo>
                <a:lnTo>
                  <a:pt x="732294" y="6858000"/>
                </a:lnTo>
                <a:lnTo>
                  <a:pt x="725614" y="6852286"/>
                </a:lnTo>
                <a:cubicBezTo>
                  <a:pt x="709021" y="6838092"/>
                  <a:pt x="686897" y="6819166"/>
                  <a:pt x="657398" y="6793932"/>
                </a:cubicBezTo>
                <a:close/>
                <a:moveTo>
                  <a:pt x="653184" y="6434348"/>
                </a:moveTo>
                <a:cubicBezTo>
                  <a:pt x="653184" y="6434348"/>
                  <a:pt x="653184" y="6434348"/>
                  <a:pt x="330807" y="6715076"/>
                </a:cubicBezTo>
                <a:cubicBezTo>
                  <a:pt x="330807" y="6715076"/>
                  <a:pt x="330807" y="6715076"/>
                  <a:pt x="330807" y="6799592"/>
                </a:cubicBezTo>
                <a:lnTo>
                  <a:pt x="330807" y="6858000"/>
                </a:lnTo>
                <a:lnTo>
                  <a:pt x="564153" y="6858000"/>
                </a:lnTo>
                <a:lnTo>
                  <a:pt x="568902" y="6853863"/>
                </a:lnTo>
                <a:cubicBezTo>
                  <a:pt x="573818" y="6854652"/>
                  <a:pt x="579438" y="6856229"/>
                  <a:pt x="585057" y="6857017"/>
                </a:cubicBezTo>
                <a:cubicBezTo>
                  <a:pt x="579438" y="6855440"/>
                  <a:pt x="574521" y="6854652"/>
                  <a:pt x="569605" y="6853075"/>
                </a:cubicBezTo>
                <a:cubicBezTo>
                  <a:pt x="569605" y="6853075"/>
                  <a:pt x="569605" y="6853075"/>
                  <a:pt x="653184" y="6780527"/>
                </a:cubicBezTo>
                <a:cubicBezTo>
                  <a:pt x="653184" y="6780527"/>
                  <a:pt x="653184" y="6780527"/>
                  <a:pt x="653184" y="6434348"/>
                </a:cubicBezTo>
                <a:close/>
                <a:moveTo>
                  <a:pt x="5047259" y="6343650"/>
                </a:moveTo>
                <a:lnTo>
                  <a:pt x="5047259" y="6707250"/>
                </a:lnTo>
                <a:lnTo>
                  <a:pt x="4683659" y="6707250"/>
                </a:lnTo>
                <a:lnTo>
                  <a:pt x="4683659" y="6343650"/>
                </a:lnTo>
                <a:close/>
                <a:moveTo>
                  <a:pt x="985394" y="5786939"/>
                </a:moveTo>
                <a:cubicBezTo>
                  <a:pt x="985394" y="5786939"/>
                  <a:pt x="985394" y="5786939"/>
                  <a:pt x="777500" y="5968308"/>
                </a:cubicBezTo>
                <a:cubicBezTo>
                  <a:pt x="777500" y="5968308"/>
                  <a:pt x="777500" y="5968308"/>
                  <a:pt x="663017" y="6067667"/>
                </a:cubicBezTo>
                <a:cubicBezTo>
                  <a:pt x="663017" y="6067667"/>
                  <a:pt x="663017" y="6067667"/>
                  <a:pt x="663017" y="6413845"/>
                </a:cubicBezTo>
                <a:cubicBezTo>
                  <a:pt x="663017" y="6413845"/>
                  <a:pt x="663017" y="6413845"/>
                  <a:pt x="901815" y="6206454"/>
                </a:cubicBezTo>
                <a:cubicBezTo>
                  <a:pt x="901815" y="6206454"/>
                  <a:pt x="901815" y="6206454"/>
                  <a:pt x="985394" y="6133906"/>
                </a:cubicBezTo>
                <a:cubicBezTo>
                  <a:pt x="985394" y="6133906"/>
                  <a:pt x="985394" y="6133906"/>
                  <a:pt x="985394" y="5786939"/>
                </a:cubicBezTo>
                <a:close/>
                <a:moveTo>
                  <a:pt x="1549380" y="5671020"/>
                </a:moveTo>
                <a:cubicBezTo>
                  <a:pt x="1537440" y="5677328"/>
                  <a:pt x="1537440" y="5677328"/>
                  <a:pt x="1537440" y="5677328"/>
                </a:cubicBezTo>
                <a:cubicBezTo>
                  <a:pt x="1549380" y="5671020"/>
                  <a:pt x="1549380" y="5671020"/>
                  <a:pt x="1549380" y="5671020"/>
                </a:cubicBezTo>
                <a:close/>
                <a:moveTo>
                  <a:pt x="1325331" y="5495959"/>
                </a:moveTo>
                <a:cubicBezTo>
                  <a:pt x="1325331" y="5495959"/>
                  <a:pt x="1325331" y="5495959"/>
                  <a:pt x="1000847" y="5779053"/>
                </a:cubicBezTo>
                <a:cubicBezTo>
                  <a:pt x="1000847" y="5779053"/>
                  <a:pt x="1000847" y="5779053"/>
                  <a:pt x="1326033" y="6056627"/>
                </a:cubicBezTo>
                <a:cubicBezTo>
                  <a:pt x="1326033" y="6056627"/>
                  <a:pt x="1326033" y="6056627"/>
                  <a:pt x="1650518" y="5773533"/>
                </a:cubicBezTo>
                <a:cubicBezTo>
                  <a:pt x="1650518" y="5773533"/>
                  <a:pt x="1650518" y="5773533"/>
                  <a:pt x="1537440" y="5677328"/>
                </a:cubicBezTo>
                <a:cubicBezTo>
                  <a:pt x="1537440" y="5677328"/>
                  <a:pt x="1537440" y="5677328"/>
                  <a:pt x="1325331" y="5495959"/>
                </a:cubicBezTo>
                <a:close/>
                <a:moveTo>
                  <a:pt x="320271" y="4847761"/>
                </a:moveTo>
                <a:cubicBezTo>
                  <a:pt x="320271" y="4847761"/>
                  <a:pt x="320271" y="4847761"/>
                  <a:pt x="0" y="5126124"/>
                </a:cubicBezTo>
                <a:cubicBezTo>
                  <a:pt x="0" y="5126124"/>
                  <a:pt x="0" y="5126124"/>
                  <a:pt x="325188" y="5403697"/>
                </a:cubicBezTo>
                <a:cubicBezTo>
                  <a:pt x="325188" y="5403697"/>
                  <a:pt x="325188" y="5403697"/>
                  <a:pt x="433349" y="5309070"/>
                </a:cubicBezTo>
                <a:cubicBezTo>
                  <a:pt x="433349" y="5309070"/>
                  <a:pt x="433349" y="5309070"/>
                  <a:pt x="439670" y="5320898"/>
                </a:cubicBezTo>
                <a:cubicBezTo>
                  <a:pt x="439670" y="5320898"/>
                  <a:pt x="439670" y="5320898"/>
                  <a:pt x="330807" y="5415526"/>
                </a:cubicBezTo>
                <a:cubicBezTo>
                  <a:pt x="330807" y="5415526"/>
                  <a:pt x="330807" y="5415526"/>
                  <a:pt x="330807" y="5761705"/>
                </a:cubicBezTo>
                <a:cubicBezTo>
                  <a:pt x="330807" y="5761705"/>
                  <a:pt x="330807" y="5761705"/>
                  <a:pt x="563986" y="5559044"/>
                </a:cubicBezTo>
                <a:cubicBezTo>
                  <a:pt x="563986" y="5559044"/>
                  <a:pt x="563986" y="5559044"/>
                  <a:pt x="570307" y="5571661"/>
                </a:cubicBezTo>
                <a:cubicBezTo>
                  <a:pt x="570307" y="5571661"/>
                  <a:pt x="570307" y="5571661"/>
                  <a:pt x="332211" y="5779053"/>
                </a:cubicBezTo>
                <a:cubicBezTo>
                  <a:pt x="332211" y="5779053"/>
                  <a:pt x="332211" y="5779053"/>
                  <a:pt x="657398" y="6056627"/>
                </a:cubicBezTo>
                <a:cubicBezTo>
                  <a:pt x="657398" y="6056627"/>
                  <a:pt x="657398" y="6056627"/>
                  <a:pt x="771178" y="5957268"/>
                </a:cubicBezTo>
                <a:cubicBezTo>
                  <a:pt x="771178" y="5957268"/>
                  <a:pt x="771178" y="5957268"/>
                  <a:pt x="777500" y="5968308"/>
                </a:cubicBezTo>
                <a:cubicBezTo>
                  <a:pt x="777500" y="5968308"/>
                  <a:pt x="777500" y="5968308"/>
                  <a:pt x="771881" y="5956479"/>
                </a:cubicBezTo>
                <a:cubicBezTo>
                  <a:pt x="771881" y="5956479"/>
                  <a:pt x="771881" y="5956479"/>
                  <a:pt x="981883" y="5773533"/>
                </a:cubicBezTo>
                <a:cubicBezTo>
                  <a:pt x="981883" y="5773533"/>
                  <a:pt x="981883" y="5773533"/>
                  <a:pt x="656696" y="5495959"/>
                </a:cubicBezTo>
                <a:cubicBezTo>
                  <a:pt x="656696" y="5495959"/>
                  <a:pt x="656696" y="5495959"/>
                  <a:pt x="571010" y="5570873"/>
                </a:cubicBezTo>
                <a:cubicBezTo>
                  <a:pt x="571010" y="5570873"/>
                  <a:pt x="571010" y="5570873"/>
                  <a:pt x="563986" y="5558256"/>
                </a:cubicBezTo>
                <a:cubicBezTo>
                  <a:pt x="563986" y="5558256"/>
                  <a:pt x="563986" y="5558256"/>
                  <a:pt x="653184" y="5480976"/>
                </a:cubicBezTo>
                <a:cubicBezTo>
                  <a:pt x="653184" y="5480976"/>
                  <a:pt x="653184" y="5480976"/>
                  <a:pt x="653184" y="5134798"/>
                </a:cubicBezTo>
                <a:cubicBezTo>
                  <a:pt x="653184" y="5134798"/>
                  <a:pt x="653184" y="5134798"/>
                  <a:pt x="439670" y="5320110"/>
                </a:cubicBezTo>
                <a:cubicBezTo>
                  <a:pt x="439670" y="5320110"/>
                  <a:pt x="439670" y="5320110"/>
                  <a:pt x="434052" y="5309070"/>
                </a:cubicBezTo>
                <a:cubicBezTo>
                  <a:pt x="434052" y="5309070"/>
                  <a:pt x="434052" y="5309070"/>
                  <a:pt x="645458" y="5125335"/>
                </a:cubicBezTo>
                <a:cubicBezTo>
                  <a:pt x="645458" y="5125335"/>
                  <a:pt x="645458" y="5125335"/>
                  <a:pt x="320271" y="4847761"/>
                </a:cubicBezTo>
                <a:close/>
                <a:moveTo>
                  <a:pt x="985394" y="4487388"/>
                </a:moveTo>
                <a:cubicBezTo>
                  <a:pt x="985394" y="4487388"/>
                  <a:pt x="985394" y="4487388"/>
                  <a:pt x="763453" y="4680586"/>
                </a:cubicBezTo>
                <a:cubicBezTo>
                  <a:pt x="763453" y="4680586"/>
                  <a:pt x="763453" y="4680586"/>
                  <a:pt x="756430" y="4670335"/>
                </a:cubicBezTo>
                <a:cubicBezTo>
                  <a:pt x="756430" y="4670335"/>
                  <a:pt x="756430" y="4670335"/>
                  <a:pt x="762750" y="4680586"/>
                </a:cubicBezTo>
                <a:cubicBezTo>
                  <a:pt x="762750" y="4680586"/>
                  <a:pt x="762750" y="4680586"/>
                  <a:pt x="663017" y="4768116"/>
                </a:cubicBezTo>
                <a:cubicBezTo>
                  <a:pt x="663017" y="4768116"/>
                  <a:pt x="663017" y="4768116"/>
                  <a:pt x="663017" y="5114295"/>
                </a:cubicBezTo>
                <a:cubicBezTo>
                  <a:pt x="663017" y="5114295"/>
                  <a:pt x="663017" y="5114295"/>
                  <a:pt x="906029" y="4902960"/>
                </a:cubicBezTo>
                <a:cubicBezTo>
                  <a:pt x="906029" y="4902960"/>
                  <a:pt x="906029" y="4902960"/>
                  <a:pt x="913053" y="4913212"/>
                </a:cubicBezTo>
                <a:cubicBezTo>
                  <a:pt x="913053" y="4913212"/>
                  <a:pt x="913053" y="4913212"/>
                  <a:pt x="906732" y="4902172"/>
                </a:cubicBezTo>
                <a:cubicBezTo>
                  <a:pt x="906732" y="4902172"/>
                  <a:pt x="906732" y="4902172"/>
                  <a:pt x="985394" y="4833567"/>
                </a:cubicBezTo>
                <a:cubicBezTo>
                  <a:pt x="985394" y="4833567"/>
                  <a:pt x="985394" y="4833567"/>
                  <a:pt x="985394" y="4487388"/>
                </a:cubicBezTo>
                <a:close/>
                <a:moveTo>
                  <a:pt x="656696" y="4196409"/>
                </a:moveTo>
                <a:cubicBezTo>
                  <a:pt x="656696" y="4196409"/>
                  <a:pt x="656696" y="4196409"/>
                  <a:pt x="332211" y="4478714"/>
                </a:cubicBezTo>
                <a:cubicBezTo>
                  <a:pt x="332211" y="4478714"/>
                  <a:pt x="332211" y="4478714"/>
                  <a:pt x="657398" y="4756288"/>
                </a:cubicBezTo>
                <a:cubicBezTo>
                  <a:pt x="657398" y="4756288"/>
                  <a:pt x="657398" y="4756288"/>
                  <a:pt x="756430" y="4670335"/>
                </a:cubicBezTo>
                <a:cubicBezTo>
                  <a:pt x="756430" y="4670335"/>
                  <a:pt x="756430" y="4670335"/>
                  <a:pt x="981883" y="4473983"/>
                </a:cubicBezTo>
                <a:cubicBezTo>
                  <a:pt x="981883" y="4473983"/>
                  <a:pt x="981883" y="4473983"/>
                  <a:pt x="656696" y="4196409"/>
                </a:cubicBezTo>
                <a:close/>
                <a:moveTo>
                  <a:pt x="993120" y="3544268"/>
                </a:moveTo>
                <a:cubicBezTo>
                  <a:pt x="993120" y="3544268"/>
                  <a:pt x="993120" y="3544268"/>
                  <a:pt x="668636" y="3826573"/>
                </a:cubicBezTo>
                <a:cubicBezTo>
                  <a:pt x="668636" y="3826573"/>
                  <a:pt x="668636" y="3826573"/>
                  <a:pt x="993823" y="4104935"/>
                </a:cubicBezTo>
                <a:cubicBezTo>
                  <a:pt x="993823" y="4104935"/>
                  <a:pt x="993823" y="4104935"/>
                  <a:pt x="1318308" y="3821842"/>
                </a:cubicBezTo>
                <a:cubicBezTo>
                  <a:pt x="1318308" y="3821842"/>
                  <a:pt x="1318308" y="3821842"/>
                  <a:pt x="1002251" y="3552154"/>
                </a:cubicBezTo>
                <a:cubicBezTo>
                  <a:pt x="1002251" y="3552154"/>
                  <a:pt x="1002251" y="3552154"/>
                  <a:pt x="993120" y="3544268"/>
                </a:cubicBezTo>
                <a:close/>
                <a:moveTo>
                  <a:pt x="1318308" y="2538851"/>
                </a:moveTo>
                <a:cubicBezTo>
                  <a:pt x="1318308" y="2538851"/>
                  <a:pt x="1318308" y="2538851"/>
                  <a:pt x="1110412" y="2719432"/>
                </a:cubicBezTo>
                <a:cubicBezTo>
                  <a:pt x="1110412" y="2719432"/>
                  <a:pt x="1110412" y="2719432"/>
                  <a:pt x="1104092" y="2708392"/>
                </a:cubicBezTo>
                <a:cubicBezTo>
                  <a:pt x="1104092" y="2708392"/>
                  <a:pt x="1104092" y="2708392"/>
                  <a:pt x="1109710" y="2720221"/>
                </a:cubicBezTo>
                <a:cubicBezTo>
                  <a:pt x="1109710" y="2720221"/>
                  <a:pt x="1109710" y="2720221"/>
                  <a:pt x="995930" y="2819579"/>
                </a:cubicBezTo>
                <a:cubicBezTo>
                  <a:pt x="995930" y="2819579"/>
                  <a:pt x="995930" y="2819579"/>
                  <a:pt x="995930" y="3165758"/>
                </a:cubicBezTo>
                <a:cubicBezTo>
                  <a:pt x="995930" y="3165758"/>
                  <a:pt x="995930" y="3165758"/>
                  <a:pt x="1234025" y="2958366"/>
                </a:cubicBezTo>
                <a:cubicBezTo>
                  <a:pt x="1234025" y="2958366"/>
                  <a:pt x="1234025" y="2958366"/>
                  <a:pt x="1240347" y="2969406"/>
                </a:cubicBezTo>
                <a:cubicBezTo>
                  <a:pt x="1240347" y="2969406"/>
                  <a:pt x="1240347" y="2969406"/>
                  <a:pt x="1234728" y="2957578"/>
                </a:cubicBezTo>
                <a:cubicBezTo>
                  <a:pt x="1234728" y="2957578"/>
                  <a:pt x="1234728" y="2957578"/>
                  <a:pt x="1318308" y="2885030"/>
                </a:cubicBezTo>
                <a:cubicBezTo>
                  <a:pt x="1318308" y="2885030"/>
                  <a:pt x="1318308" y="2885030"/>
                  <a:pt x="1318308" y="2538851"/>
                </a:cubicBezTo>
                <a:close/>
                <a:moveTo>
                  <a:pt x="652482" y="1598885"/>
                </a:moveTo>
                <a:cubicBezTo>
                  <a:pt x="652482" y="1598885"/>
                  <a:pt x="652482" y="1598885"/>
                  <a:pt x="332211" y="1878036"/>
                </a:cubicBezTo>
                <a:cubicBezTo>
                  <a:pt x="332211" y="1878036"/>
                  <a:pt x="332211" y="1878036"/>
                  <a:pt x="657398" y="2155610"/>
                </a:cubicBezTo>
                <a:cubicBezTo>
                  <a:pt x="657398" y="2155610"/>
                  <a:pt x="657398" y="2155610"/>
                  <a:pt x="766262" y="2060983"/>
                </a:cubicBezTo>
                <a:cubicBezTo>
                  <a:pt x="766262" y="2060983"/>
                  <a:pt x="766262" y="2060983"/>
                  <a:pt x="771881" y="2072022"/>
                </a:cubicBezTo>
                <a:cubicBezTo>
                  <a:pt x="771881" y="2072022"/>
                  <a:pt x="771881" y="2072022"/>
                  <a:pt x="663017" y="2166650"/>
                </a:cubicBezTo>
                <a:cubicBezTo>
                  <a:pt x="663017" y="2166650"/>
                  <a:pt x="663017" y="2166650"/>
                  <a:pt x="663017" y="2513617"/>
                </a:cubicBezTo>
                <a:cubicBezTo>
                  <a:pt x="663017" y="2513617"/>
                  <a:pt x="663017" y="2513617"/>
                  <a:pt x="896196" y="2310168"/>
                </a:cubicBezTo>
                <a:cubicBezTo>
                  <a:pt x="896196" y="2310168"/>
                  <a:pt x="896196" y="2310168"/>
                  <a:pt x="902517" y="2322785"/>
                </a:cubicBezTo>
                <a:cubicBezTo>
                  <a:pt x="902517" y="2322785"/>
                  <a:pt x="902517" y="2322785"/>
                  <a:pt x="665124" y="2530177"/>
                </a:cubicBezTo>
                <a:cubicBezTo>
                  <a:pt x="665124" y="2530177"/>
                  <a:pt x="665124" y="2530177"/>
                  <a:pt x="990311" y="2807751"/>
                </a:cubicBezTo>
                <a:cubicBezTo>
                  <a:pt x="990311" y="2807751"/>
                  <a:pt x="990311" y="2807751"/>
                  <a:pt x="1104092" y="2708392"/>
                </a:cubicBezTo>
                <a:cubicBezTo>
                  <a:pt x="1104092" y="2708392"/>
                  <a:pt x="1104092" y="2708392"/>
                  <a:pt x="1314093" y="2525446"/>
                </a:cubicBezTo>
                <a:cubicBezTo>
                  <a:pt x="1314093" y="2525446"/>
                  <a:pt x="1314093" y="2525446"/>
                  <a:pt x="988907" y="2247872"/>
                </a:cubicBezTo>
                <a:cubicBezTo>
                  <a:pt x="988907" y="2247872"/>
                  <a:pt x="988907" y="2247872"/>
                  <a:pt x="903220" y="2322785"/>
                </a:cubicBezTo>
                <a:cubicBezTo>
                  <a:pt x="903220" y="2322785"/>
                  <a:pt x="903220" y="2322785"/>
                  <a:pt x="896899" y="2310168"/>
                </a:cubicBezTo>
                <a:cubicBezTo>
                  <a:pt x="896899" y="2310168"/>
                  <a:pt x="896899" y="2310168"/>
                  <a:pt x="985394" y="2232889"/>
                </a:cubicBezTo>
                <a:cubicBezTo>
                  <a:pt x="985394" y="2232889"/>
                  <a:pt x="985394" y="2232889"/>
                  <a:pt x="985394" y="1885922"/>
                </a:cubicBezTo>
                <a:cubicBezTo>
                  <a:pt x="985394" y="1885922"/>
                  <a:pt x="985394" y="1885922"/>
                  <a:pt x="772583" y="2072022"/>
                </a:cubicBezTo>
                <a:cubicBezTo>
                  <a:pt x="772583" y="2072022"/>
                  <a:pt x="772583" y="2072022"/>
                  <a:pt x="766262" y="2060194"/>
                </a:cubicBezTo>
                <a:cubicBezTo>
                  <a:pt x="766262" y="2060194"/>
                  <a:pt x="766262" y="2060194"/>
                  <a:pt x="977669" y="1876459"/>
                </a:cubicBezTo>
                <a:cubicBezTo>
                  <a:pt x="977669" y="1876459"/>
                  <a:pt x="977669" y="1876459"/>
                  <a:pt x="652482" y="1598885"/>
                </a:cubicBezTo>
                <a:close/>
                <a:moveTo>
                  <a:pt x="1318308" y="1238512"/>
                </a:moveTo>
                <a:cubicBezTo>
                  <a:pt x="1318308" y="1238512"/>
                  <a:pt x="1318308" y="1238512"/>
                  <a:pt x="1095663" y="1432499"/>
                </a:cubicBezTo>
                <a:cubicBezTo>
                  <a:pt x="1095663" y="1432499"/>
                  <a:pt x="1095663" y="1432499"/>
                  <a:pt x="995930" y="1519240"/>
                </a:cubicBezTo>
                <a:cubicBezTo>
                  <a:pt x="995930" y="1519240"/>
                  <a:pt x="995930" y="1519240"/>
                  <a:pt x="995930" y="1865419"/>
                </a:cubicBezTo>
                <a:cubicBezTo>
                  <a:pt x="995930" y="1865419"/>
                  <a:pt x="995930" y="1865419"/>
                  <a:pt x="1238240" y="1654085"/>
                </a:cubicBezTo>
                <a:cubicBezTo>
                  <a:pt x="1238240" y="1654085"/>
                  <a:pt x="1238240" y="1654085"/>
                  <a:pt x="1245264" y="1665124"/>
                </a:cubicBezTo>
                <a:cubicBezTo>
                  <a:pt x="1245264" y="1665124"/>
                  <a:pt x="1245264" y="1665124"/>
                  <a:pt x="1000847" y="1878036"/>
                </a:cubicBezTo>
                <a:cubicBezTo>
                  <a:pt x="1000847" y="1878036"/>
                  <a:pt x="1000847" y="1878036"/>
                  <a:pt x="1326033" y="2155610"/>
                </a:cubicBezTo>
                <a:cubicBezTo>
                  <a:pt x="1326033" y="2155610"/>
                  <a:pt x="1326033" y="2155610"/>
                  <a:pt x="1477038" y="2023920"/>
                </a:cubicBezTo>
                <a:cubicBezTo>
                  <a:pt x="1477038" y="2023920"/>
                  <a:pt x="1477038" y="2023920"/>
                  <a:pt x="1646304" y="1876459"/>
                </a:cubicBezTo>
                <a:cubicBezTo>
                  <a:pt x="1646304" y="1876459"/>
                  <a:pt x="1646304" y="1876459"/>
                  <a:pt x="1321116" y="1598885"/>
                </a:cubicBezTo>
                <a:cubicBezTo>
                  <a:pt x="1321116" y="1598885"/>
                  <a:pt x="1321116" y="1598885"/>
                  <a:pt x="1245965" y="1664336"/>
                </a:cubicBezTo>
                <a:cubicBezTo>
                  <a:pt x="1245965" y="1664336"/>
                  <a:pt x="1245965" y="1664336"/>
                  <a:pt x="1238942" y="1654085"/>
                </a:cubicBezTo>
                <a:cubicBezTo>
                  <a:pt x="1238942" y="1654085"/>
                  <a:pt x="1238942" y="1654085"/>
                  <a:pt x="1318308" y="1585480"/>
                </a:cubicBezTo>
                <a:cubicBezTo>
                  <a:pt x="1318308" y="1585480"/>
                  <a:pt x="1318308" y="1585480"/>
                  <a:pt x="1318308" y="1238512"/>
                </a:cubicBezTo>
                <a:close/>
                <a:moveTo>
                  <a:pt x="988907" y="947533"/>
                </a:moveTo>
                <a:cubicBezTo>
                  <a:pt x="988907" y="947533"/>
                  <a:pt x="988907" y="947533"/>
                  <a:pt x="665124" y="1230627"/>
                </a:cubicBezTo>
                <a:cubicBezTo>
                  <a:pt x="665124" y="1230627"/>
                  <a:pt x="665124" y="1230627"/>
                  <a:pt x="990311" y="1508201"/>
                </a:cubicBezTo>
                <a:cubicBezTo>
                  <a:pt x="990311" y="1508201"/>
                  <a:pt x="990311" y="1508201"/>
                  <a:pt x="1088639" y="1422247"/>
                </a:cubicBezTo>
                <a:cubicBezTo>
                  <a:pt x="1088639" y="1422247"/>
                  <a:pt x="1088639" y="1422247"/>
                  <a:pt x="1095663" y="1432499"/>
                </a:cubicBezTo>
                <a:cubicBezTo>
                  <a:pt x="1095663" y="1432499"/>
                  <a:pt x="1095663" y="1432499"/>
                  <a:pt x="1089342" y="1421459"/>
                </a:cubicBezTo>
                <a:cubicBezTo>
                  <a:pt x="1089342" y="1421459"/>
                  <a:pt x="1089342" y="1421459"/>
                  <a:pt x="1314093" y="1225107"/>
                </a:cubicBezTo>
                <a:cubicBezTo>
                  <a:pt x="1314093" y="1225107"/>
                  <a:pt x="1314093" y="1225107"/>
                  <a:pt x="988907" y="947533"/>
                </a:cubicBezTo>
                <a:close/>
                <a:moveTo>
                  <a:pt x="1325331" y="296181"/>
                </a:moveTo>
                <a:cubicBezTo>
                  <a:pt x="1325331" y="296181"/>
                  <a:pt x="1325331" y="296181"/>
                  <a:pt x="1000847" y="578486"/>
                </a:cubicBezTo>
                <a:cubicBezTo>
                  <a:pt x="1000847" y="578486"/>
                  <a:pt x="1000847" y="578486"/>
                  <a:pt x="1326033" y="856060"/>
                </a:cubicBezTo>
                <a:cubicBezTo>
                  <a:pt x="1326033" y="856060"/>
                  <a:pt x="1326033" y="856060"/>
                  <a:pt x="1650518" y="573754"/>
                </a:cubicBezTo>
                <a:cubicBezTo>
                  <a:pt x="1650518" y="573754"/>
                  <a:pt x="1650518" y="573754"/>
                  <a:pt x="1334462" y="304066"/>
                </a:cubicBezTo>
                <a:cubicBezTo>
                  <a:pt x="1334462" y="304066"/>
                  <a:pt x="1334462" y="304066"/>
                  <a:pt x="1325331" y="296181"/>
                </a:cubicBezTo>
                <a:close/>
                <a:moveTo>
                  <a:pt x="1226725" y="0"/>
                </a:moveTo>
                <a:lnTo>
                  <a:pt x="748180" y="0"/>
                </a:lnTo>
                <a:lnTo>
                  <a:pt x="763540" y="13087"/>
                </a:lnTo>
                <a:cubicBezTo>
                  <a:pt x="795936" y="40686"/>
                  <a:pt x="860728" y="95886"/>
                  <a:pt x="990311" y="206284"/>
                </a:cubicBezTo>
                <a:cubicBezTo>
                  <a:pt x="990311" y="206284"/>
                  <a:pt x="990311" y="206284"/>
                  <a:pt x="1159227" y="58896"/>
                </a:cubicBezTo>
                <a:close/>
                <a:moveTo>
                  <a:pt x="1318308" y="0"/>
                </a:moveTo>
                <a:lnTo>
                  <a:pt x="1245701" y="0"/>
                </a:lnTo>
                <a:lnTo>
                  <a:pt x="1228232" y="15255"/>
                </a:lnTo>
                <a:cubicBezTo>
                  <a:pt x="1195046" y="44235"/>
                  <a:pt x="1128673" y="102194"/>
                  <a:pt x="995930" y="218113"/>
                </a:cubicBezTo>
                <a:cubicBezTo>
                  <a:pt x="995930" y="218113"/>
                  <a:pt x="995930" y="218113"/>
                  <a:pt x="995930" y="564292"/>
                </a:cubicBezTo>
                <a:cubicBezTo>
                  <a:pt x="995930" y="564292"/>
                  <a:pt x="995930" y="564292"/>
                  <a:pt x="1318308" y="283564"/>
                </a:cubicBezTo>
                <a:cubicBezTo>
                  <a:pt x="1318308" y="283564"/>
                  <a:pt x="1318308" y="283564"/>
                  <a:pt x="1318308" y="84404"/>
                </a:cubicBezTo>
                <a:close/>
                <a:moveTo>
                  <a:pt x="5305156" y="0"/>
                </a:moveTo>
                <a:lnTo>
                  <a:pt x="1329545" y="0"/>
                </a:lnTo>
                <a:lnTo>
                  <a:pt x="1329545" y="1953"/>
                </a:lnTo>
                <a:cubicBezTo>
                  <a:pt x="1329545" y="28082"/>
                  <a:pt x="1329545" y="97759"/>
                  <a:pt x="1329545" y="283564"/>
                </a:cubicBezTo>
                <a:cubicBezTo>
                  <a:pt x="1329545" y="283564"/>
                  <a:pt x="1329545" y="283564"/>
                  <a:pt x="1343592" y="295392"/>
                </a:cubicBezTo>
                <a:cubicBezTo>
                  <a:pt x="1343592" y="295392"/>
                  <a:pt x="1343592" y="295392"/>
                  <a:pt x="1334462" y="304066"/>
                </a:cubicBezTo>
                <a:cubicBezTo>
                  <a:pt x="1334462" y="304066"/>
                  <a:pt x="1334462" y="304066"/>
                  <a:pt x="1344294" y="295392"/>
                </a:cubicBezTo>
                <a:cubicBezTo>
                  <a:pt x="1344294" y="295392"/>
                  <a:pt x="1344294" y="295392"/>
                  <a:pt x="1665970" y="570600"/>
                </a:cubicBezTo>
                <a:cubicBezTo>
                  <a:pt x="1665970" y="570600"/>
                  <a:pt x="1665970" y="570600"/>
                  <a:pt x="1665970" y="589526"/>
                </a:cubicBezTo>
                <a:cubicBezTo>
                  <a:pt x="1665970" y="589526"/>
                  <a:pt x="1665970" y="589526"/>
                  <a:pt x="1654030" y="599777"/>
                </a:cubicBezTo>
                <a:cubicBezTo>
                  <a:pt x="1654030" y="599777"/>
                  <a:pt x="1654030" y="599777"/>
                  <a:pt x="1654030" y="587160"/>
                </a:cubicBezTo>
                <a:cubicBezTo>
                  <a:pt x="1654030" y="587160"/>
                  <a:pt x="1654030" y="587160"/>
                  <a:pt x="1332355" y="867888"/>
                </a:cubicBezTo>
                <a:cubicBezTo>
                  <a:pt x="1332355" y="867888"/>
                  <a:pt x="1332355" y="867888"/>
                  <a:pt x="1332355" y="1214067"/>
                </a:cubicBezTo>
                <a:cubicBezTo>
                  <a:pt x="1332355" y="1214067"/>
                  <a:pt x="1332355" y="1214067"/>
                  <a:pt x="1654030" y="933339"/>
                </a:cubicBezTo>
                <a:cubicBezTo>
                  <a:pt x="1654030" y="933339"/>
                  <a:pt x="1654030" y="933339"/>
                  <a:pt x="1654030" y="600566"/>
                </a:cubicBezTo>
                <a:cubicBezTo>
                  <a:pt x="1654030" y="600566"/>
                  <a:pt x="1654030" y="600566"/>
                  <a:pt x="1665970" y="590314"/>
                </a:cubicBezTo>
                <a:cubicBezTo>
                  <a:pt x="1665970" y="590314"/>
                  <a:pt x="1665970" y="590314"/>
                  <a:pt x="1665970" y="938859"/>
                </a:cubicBezTo>
                <a:cubicBezTo>
                  <a:pt x="1665970" y="938859"/>
                  <a:pt x="1665970" y="938859"/>
                  <a:pt x="1998180" y="1221952"/>
                </a:cubicBezTo>
                <a:cubicBezTo>
                  <a:pt x="1998180" y="1221952"/>
                  <a:pt x="1998180" y="1221952"/>
                  <a:pt x="1998180" y="1591788"/>
                </a:cubicBezTo>
                <a:cubicBezTo>
                  <a:pt x="1998180" y="1591788"/>
                  <a:pt x="1998180" y="1591788"/>
                  <a:pt x="1680718" y="1867785"/>
                </a:cubicBezTo>
                <a:cubicBezTo>
                  <a:pt x="1680718" y="1867785"/>
                  <a:pt x="1680718" y="1867785"/>
                  <a:pt x="1680718" y="1851225"/>
                </a:cubicBezTo>
                <a:lnTo>
                  <a:pt x="1986942" y="1585480"/>
                </a:lnTo>
                <a:cubicBezTo>
                  <a:pt x="1986942" y="1585480"/>
                  <a:pt x="1986942" y="1585480"/>
                  <a:pt x="1986942" y="1238512"/>
                </a:cubicBezTo>
                <a:cubicBezTo>
                  <a:pt x="1986942" y="1238512"/>
                  <a:pt x="1986942" y="1238512"/>
                  <a:pt x="1680718" y="1505046"/>
                </a:cubicBezTo>
                <a:cubicBezTo>
                  <a:pt x="1680718" y="1505046"/>
                  <a:pt x="1680718" y="1505046"/>
                  <a:pt x="1680718" y="1488487"/>
                </a:cubicBezTo>
                <a:cubicBezTo>
                  <a:pt x="1680718" y="1488487"/>
                  <a:pt x="1680718" y="1488487"/>
                  <a:pt x="1982728" y="1225107"/>
                </a:cubicBezTo>
                <a:cubicBezTo>
                  <a:pt x="1982728" y="1225107"/>
                  <a:pt x="1982728" y="1225107"/>
                  <a:pt x="1657541" y="947533"/>
                </a:cubicBezTo>
                <a:cubicBezTo>
                  <a:pt x="1657541" y="947533"/>
                  <a:pt x="1657541" y="947533"/>
                  <a:pt x="1333056" y="1230627"/>
                </a:cubicBezTo>
                <a:cubicBezTo>
                  <a:pt x="1333056" y="1230627"/>
                  <a:pt x="1333056" y="1230627"/>
                  <a:pt x="1658244" y="1508201"/>
                </a:cubicBezTo>
                <a:cubicBezTo>
                  <a:pt x="1658244" y="1508201"/>
                  <a:pt x="1658244" y="1508201"/>
                  <a:pt x="1680017" y="1489275"/>
                </a:cubicBezTo>
                <a:cubicBezTo>
                  <a:pt x="1680017" y="1489275"/>
                  <a:pt x="1680017" y="1489275"/>
                  <a:pt x="1680017" y="1505835"/>
                </a:cubicBezTo>
                <a:cubicBezTo>
                  <a:pt x="1680017" y="1505835"/>
                  <a:pt x="1680017" y="1505835"/>
                  <a:pt x="1664565" y="1519240"/>
                </a:cubicBezTo>
                <a:cubicBezTo>
                  <a:pt x="1664565" y="1519240"/>
                  <a:pt x="1664565" y="1519240"/>
                  <a:pt x="1664565" y="1865419"/>
                </a:cubicBezTo>
                <a:cubicBezTo>
                  <a:pt x="1664565" y="1865419"/>
                  <a:pt x="1664565" y="1865419"/>
                  <a:pt x="1680017" y="1852014"/>
                </a:cubicBezTo>
                <a:cubicBezTo>
                  <a:pt x="1680017" y="1852014"/>
                  <a:pt x="1680017" y="1852014"/>
                  <a:pt x="1680017" y="1868573"/>
                </a:cubicBezTo>
                <a:cubicBezTo>
                  <a:pt x="1680017" y="1868573"/>
                  <a:pt x="1680017" y="1868573"/>
                  <a:pt x="1665970" y="1881190"/>
                </a:cubicBezTo>
                <a:cubicBezTo>
                  <a:pt x="1665970" y="1881190"/>
                  <a:pt x="1665970" y="1881190"/>
                  <a:pt x="1665970" y="2058617"/>
                </a:cubicBezTo>
                <a:cubicBezTo>
                  <a:pt x="1665970" y="2058617"/>
                  <a:pt x="1665970" y="2058617"/>
                  <a:pt x="1654030" y="2060194"/>
                </a:cubicBezTo>
                <a:cubicBezTo>
                  <a:pt x="1654030" y="2060194"/>
                  <a:pt x="1654030" y="2060194"/>
                  <a:pt x="1654030" y="1885922"/>
                </a:cubicBezTo>
                <a:cubicBezTo>
                  <a:pt x="1654030" y="1885922"/>
                  <a:pt x="1654030" y="1885922"/>
                  <a:pt x="1484061" y="2034172"/>
                </a:cubicBezTo>
                <a:cubicBezTo>
                  <a:pt x="1484061" y="2034172"/>
                  <a:pt x="1484061" y="2034172"/>
                  <a:pt x="1477038" y="2023920"/>
                </a:cubicBezTo>
                <a:cubicBezTo>
                  <a:pt x="1477038" y="2023920"/>
                  <a:pt x="1477038" y="2023920"/>
                  <a:pt x="1484061" y="2034960"/>
                </a:cubicBezTo>
                <a:cubicBezTo>
                  <a:pt x="1484061" y="2034960"/>
                  <a:pt x="1484061" y="2034960"/>
                  <a:pt x="1332355" y="2166650"/>
                </a:cubicBezTo>
                <a:cubicBezTo>
                  <a:pt x="1332355" y="2166650"/>
                  <a:pt x="1332355" y="2166650"/>
                  <a:pt x="1332355" y="2513617"/>
                </a:cubicBezTo>
                <a:cubicBezTo>
                  <a:pt x="1332355" y="2513617"/>
                  <a:pt x="1332355" y="2513617"/>
                  <a:pt x="1654030" y="2232889"/>
                </a:cubicBezTo>
                <a:cubicBezTo>
                  <a:pt x="1654030" y="2232889"/>
                  <a:pt x="1654030" y="2232889"/>
                  <a:pt x="1654030" y="2060983"/>
                </a:cubicBezTo>
                <a:cubicBezTo>
                  <a:pt x="1654030" y="2060983"/>
                  <a:pt x="1654030" y="2060983"/>
                  <a:pt x="1665970" y="2059405"/>
                </a:cubicBezTo>
                <a:cubicBezTo>
                  <a:pt x="1665970" y="2059405"/>
                  <a:pt x="1665970" y="2059405"/>
                  <a:pt x="1665970" y="2238409"/>
                </a:cubicBezTo>
                <a:cubicBezTo>
                  <a:pt x="1665970" y="2238409"/>
                  <a:pt x="1665970" y="2238409"/>
                  <a:pt x="1881590" y="2422144"/>
                </a:cubicBezTo>
                <a:cubicBezTo>
                  <a:pt x="1881590" y="2422144"/>
                  <a:pt x="1881590" y="2422144"/>
                  <a:pt x="1869650" y="2428452"/>
                </a:cubicBezTo>
                <a:cubicBezTo>
                  <a:pt x="1869650" y="2428452"/>
                  <a:pt x="1869650" y="2428452"/>
                  <a:pt x="1657541" y="2247872"/>
                </a:cubicBezTo>
                <a:cubicBezTo>
                  <a:pt x="1657541" y="2247872"/>
                  <a:pt x="1657541" y="2247872"/>
                  <a:pt x="1333056" y="2530177"/>
                </a:cubicBezTo>
                <a:cubicBezTo>
                  <a:pt x="1333056" y="2530177"/>
                  <a:pt x="1333056" y="2530177"/>
                  <a:pt x="1658244" y="2807751"/>
                </a:cubicBezTo>
                <a:cubicBezTo>
                  <a:pt x="1658244" y="2807751"/>
                  <a:pt x="1658244" y="2807751"/>
                  <a:pt x="1982728" y="2525446"/>
                </a:cubicBezTo>
                <a:cubicBezTo>
                  <a:pt x="1982728" y="2525446"/>
                  <a:pt x="1982728" y="2525446"/>
                  <a:pt x="1870353" y="2429241"/>
                </a:cubicBezTo>
                <a:cubicBezTo>
                  <a:pt x="1870353" y="2429241"/>
                  <a:pt x="1870353" y="2429241"/>
                  <a:pt x="1882293" y="2422933"/>
                </a:cubicBezTo>
                <a:cubicBezTo>
                  <a:pt x="1882293" y="2422933"/>
                  <a:pt x="1882293" y="2422933"/>
                  <a:pt x="1998180" y="2522291"/>
                </a:cubicBezTo>
                <a:cubicBezTo>
                  <a:pt x="1998180" y="2522291"/>
                  <a:pt x="1998180" y="2522291"/>
                  <a:pt x="1998180" y="2773054"/>
                </a:cubicBezTo>
                <a:cubicBezTo>
                  <a:pt x="1998180" y="2773054"/>
                  <a:pt x="1998180" y="2773054"/>
                  <a:pt x="1986942" y="2778574"/>
                </a:cubicBezTo>
                <a:cubicBezTo>
                  <a:pt x="1986942" y="2778574"/>
                  <a:pt x="1986942" y="2778574"/>
                  <a:pt x="1986942" y="2538851"/>
                </a:cubicBezTo>
                <a:cubicBezTo>
                  <a:pt x="1986942" y="2538851"/>
                  <a:pt x="1986942" y="2538851"/>
                  <a:pt x="1664565" y="2819579"/>
                </a:cubicBezTo>
                <a:cubicBezTo>
                  <a:pt x="1664565" y="2819579"/>
                  <a:pt x="1664565" y="2819579"/>
                  <a:pt x="1664565" y="3165758"/>
                </a:cubicBezTo>
                <a:cubicBezTo>
                  <a:pt x="1664565" y="3165758"/>
                  <a:pt x="1664565" y="3165758"/>
                  <a:pt x="1986942" y="2885030"/>
                </a:cubicBezTo>
                <a:cubicBezTo>
                  <a:pt x="1986942" y="2885030"/>
                  <a:pt x="1986942" y="2885030"/>
                  <a:pt x="1986942" y="2779363"/>
                </a:cubicBezTo>
                <a:cubicBezTo>
                  <a:pt x="1986942" y="2779363"/>
                  <a:pt x="1986942" y="2779363"/>
                  <a:pt x="1998180" y="2773843"/>
                </a:cubicBezTo>
                <a:cubicBezTo>
                  <a:pt x="1998180" y="2773843"/>
                  <a:pt x="1998180" y="2773843"/>
                  <a:pt x="1998180" y="2891339"/>
                </a:cubicBezTo>
                <a:cubicBezTo>
                  <a:pt x="1998180" y="2891339"/>
                  <a:pt x="1998180" y="2891339"/>
                  <a:pt x="1658946" y="3187049"/>
                </a:cubicBezTo>
                <a:cubicBezTo>
                  <a:pt x="1658946" y="3187049"/>
                  <a:pt x="1658946" y="3187049"/>
                  <a:pt x="1321116" y="2899224"/>
                </a:cubicBezTo>
                <a:cubicBezTo>
                  <a:pt x="1321116" y="2899224"/>
                  <a:pt x="1321116" y="2899224"/>
                  <a:pt x="1240347" y="2969406"/>
                </a:cubicBezTo>
                <a:cubicBezTo>
                  <a:pt x="1240347" y="2969406"/>
                  <a:pt x="1240347" y="2969406"/>
                  <a:pt x="997334" y="3180741"/>
                </a:cubicBezTo>
                <a:cubicBezTo>
                  <a:pt x="997334" y="3180741"/>
                  <a:pt x="997334" y="3180741"/>
                  <a:pt x="997334" y="3519034"/>
                </a:cubicBezTo>
                <a:cubicBezTo>
                  <a:pt x="997334" y="3519034"/>
                  <a:pt x="997334" y="3519034"/>
                  <a:pt x="985394" y="3519034"/>
                </a:cubicBezTo>
                <a:cubicBezTo>
                  <a:pt x="985394" y="3519034"/>
                  <a:pt x="985394" y="3519034"/>
                  <a:pt x="985394" y="3500109"/>
                </a:cubicBezTo>
                <a:cubicBezTo>
                  <a:pt x="985394" y="3500109"/>
                  <a:pt x="985394" y="3500109"/>
                  <a:pt x="985394" y="3186261"/>
                </a:cubicBezTo>
                <a:cubicBezTo>
                  <a:pt x="985394" y="3186261"/>
                  <a:pt x="985394" y="3186261"/>
                  <a:pt x="663017" y="3466989"/>
                </a:cubicBezTo>
                <a:cubicBezTo>
                  <a:pt x="663017" y="3466989"/>
                  <a:pt x="663017" y="3466989"/>
                  <a:pt x="663017" y="3495377"/>
                </a:cubicBezTo>
                <a:cubicBezTo>
                  <a:pt x="663017" y="3495377"/>
                  <a:pt x="663017" y="3495377"/>
                  <a:pt x="663017" y="3812379"/>
                </a:cubicBezTo>
                <a:cubicBezTo>
                  <a:pt x="663017" y="3812379"/>
                  <a:pt x="663017" y="3812379"/>
                  <a:pt x="985394" y="3532439"/>
                </a:cubicBezTo>
                <a:cubicBezTo>
                  <a:pt x="985394" y="3532439"/>
                  <a:pt x="985394" y="3532439"/>
                  <a:pt x="985394" y="3519822"/>
                </a:cubicBezTo>
                <a:cubicBezTo>
                  <a:pt x="985394" y="3519822"/>
                  <a:pt x="985394" y="3519822"/>
                  <a:pt x="997334" y="3519822"/>
                </a:cubicBezTo>
                <a:cubicBezTo>
                  <a:pt x="997334" y="3519822"/>
                  <a:pt x="997334" y="3519822"/>
                  <a:pt x="997334" y="3531651"/>
                </a:cubicBezTo>
                <a:cubicBezTo>
                  <a:pt x="997334" y="3531651"/>
                  <a:pt x="997334" y="3531651"/>
                  <a:pt x="1011381" y="3543479"/>
                </a:cubicBezTo>
                <a:cubicBezTo>
                  <a:pt x="1011381" y="3543479"/>
                  <a:pt x="1011381" y="3543479"/>
                  <a:pt x="1002251" y="3552154"/>
                </a:cubicBezTo>
                <a:cubicBezTo>
                  <a:pt x="1002251" y="3552154"/>
                  <a:pt x="1002251" y="3552154"/>
                  <a:pt x="1012084" y="3544268"/>
                </a:cubicBezTo>
                <a:cubicBezTo>
                  <a:pt x="1012084" y="3544268"/>
                  <a:pt x="1012084" y="3544268"/>
                  <a:pt x="1333759" y="3818688"/>
                </a:cubicBezTo>
                <a:cubicBezTo>
                  <a:pt x="1333759" y="3818688"/>
                  <a:pt x="1333759" y="3818688"/>
                  <a:pt x="1333759" y="3838402"/>
                </a:cubicBezTo>
                <a:cubicBezTo>
                  <a:pt x="1333759" y="3838402"/>
                  <a:pt x="1333759" y="3838402"/>
                  <a:pt x="1321819" y="3848653"/>
                </a:cubicBezTo>
                <a:cubicBezTo>
                  <a:pt x="1321819" y="3848653"/>
                  <a:pt x="1321819" y="3848653"/>
                  <a:pt x="1321819" y="3835248"/>
                </a:cubicBezTo>
                <a:cubicBezTo>
                  <a:pt x="1321819" y="3835248"/>
                  <a:pt x="1321819" y="3835248"/>
                  <a:pt x="999441" y="4115975"/>
                </a:cubicBezTo>
                <a:cubicBezTo>
                  <a:pt x="999441" y="4115975"/>
                  <a:pt x="999441" y="4115975"/>
                  <a:pt x="999441" y="4462154"/>
                </a:cubicBezTo>
                <a:cubicBezTo>
                  <a:pt x="999441" y="4462154"/>
                  <a:pt x="999441" y="4462154"/>
                  <a:pt x="1321819" y="4182215"/>
                </a:cubicBezTo>
                <a:cubicBezTo>
                  <a:pt x="1321819" y="4182215"/>
                  <a:pt x="1321819" y="4182215"/>
                  <a:pt x="1321819" y="3849441"/>
                </a:cubicBezTo>
                <a:cubicBezTo>
                  <a:pt x="1321819" y="3849441"/>
                  <a:pt x="1321819" y="3849441"/>
                  <a:pt x="1333759" y="3839190"/>
                </a:cubicBezTo>
                <a:cubicBezTo>
                  <a:pt x="1333759" y="3839190"/>
                  <a:pt x="1333759" y="3839190"/>
                  <a:pt x="1333759" y="4186946"/>
                </a:cubicBezTo>
                <a:cubicBezTo>
                  <a:pt x="1333759" y="4186946"/>
                  <a:pt x="1333759" y="4186946"/>
                  <a:pt x="1665970" y="4470828"/>
                </a:cubicBezTo>
                <a:cubicBezTo>
                  <a:pt x="1665970" y="4470828"/>
                  <a:pt x="1665970" y="4470828"/>
                  <a:pt x="1665970" y="4839875"/>
                </a:cubicBezTo>
                <a:cubicBezTo>
                  <a:pt x="1665970" y="4839875"/>
                  <a:pt x="1665970" y="4839875"/>
                  <a:pt x="1348509" y="5116661"/>
                </a:cubicBezTo>
                <a:cubicBezTo>
                  <a:pt x="1348509" y="5116661"/>
                  <a:pt x="1348509" y="5116661"/>
                  <a:pt x="1348509" y="5100101"/>
                </a:cubicBezTo>
                <a:cubicBezTo>
                  <a:pt x="1348509" y="5100101"/>
                  <a:pt x="1348509" y="5100101"/>
                  <a:pt x="1654030" y="4833567"/>
                </a:cubicBezTo>
                <a:cubicBezTo>
                  <a:pt x="1654030" y="4833567"/>
                  <a:pt x="1654030" y="4833567"/>
                  <a:pt x="1654030" y="4487388"/>
                </a:cubicBezTo>
                <a:cubicBezTo>
                  <a:pt x="1654030" y="4487388"/>
                  <a:pt x="1654030" y="4487388"/>
                  <a:pt x="1348509" y="4753134"/>
                </a:cubicBezTo>
                <a:cubicBezTo>
                  <a:pt x="1348509" y="4753134"/>
                  <a:pt x="1348509" y="4753134"/>
                  <a:pt x="1348509" y="4737362"/>
                </a:cubicBezTo>
                <a:cubicBezTo>
                  <a:pt x="1348509" y="4737362"/>
                  <a:pt x="1348509" y="4737362"/>
                  <a:pt x="1650518" y="4473983"/>
                </a:cubicBezTo>
                <a:cubicBezTo>
                  <a:pt x="1650518" y="4473983"/>
                  <a:pt x="1650518" y="4473983"/>
                  <a:pt x="1325331" y="4196409"/>
                </a:cubicBezTo>
                <a:cubicBezTo>
                  <a:pt x="1325331" y="4196409"/>
                  <a:pt x="1325331" y="4196409"/>
                  <a:pt x="1000847" y="4478714"/>
                </a:cubicBezTo>
                <a:cubicBezTo>
                  <a:pt x="1000847" y="4478714"/>
                  <a:pt x="1000847" y="4478714"/>
                  <a:pt x="1326033" y="4756288"/>
                </a:cubicBezTo>
                <a:cubicBezTo>
                  <a:pt x="1326033" y="4756288"/>
                  <a:pt x="1326033" y="4756288"/>
                  <a:pt x="1347806" y="4737362"/>
                </a:cubicBezTo>
                <a:cubicBezTo>
                  <a:pt x="1347806" y="4737362"/>
                  <a:pt x="1347806" y="4737362"/>
                  <a:pt x="1347806" y="4753922"/>
                </a:cubicBezTo>
                <a:cubicBezTo>
                  <a:pt x="1347806" y="4753922"/>
                  <a:pt x="1347806" y="4753922"/>
                  <a:pt x="1331652" y="4768116"/>
                </a:cubicBezTo>
                <a:cubicBezTo>
                  <a:pt x="1331652" y="4768116"/>
                  <a:pt x="1331652" y="4768116"/>
                  <a:pt x="1331652" y="5114295"/>
                </a:cubicBezTo>
                <a:cubicBezTo>
                  <a:pt x="1331652" y="5114295"/>
                  <a:pt x="1331652" y="5114295"/>
                  <a:pt x="1347806" y="5100101"/>
                </a:cubicBezTo>
                <a:cubicBezTo>
                  <a:pt x="1347806" y="5100101"/>
                  <a:pt x="1347806" y="5100101"/>
                  <a:pt x="1347806" y="5116661"/>
                </a:cubicBezTo>
                <a:cubicBezTo>
                  <a:pt x="1347806" y="5116661"/>
                  <a:pt x="1347806" y="5116661"/>
                  <a:pt x="1333759" y="5129278"/>
                </a:cubicBezTo>
                <a:cubicBezTo>
                  <a:pt x="1333759" y="5129278"/>
                  <a:pt x="1333759" y="5129278"/>
                  <a:pt x="1333759" y="5306704"/>
                </a:cubicBezTo>
                <a:cubicBezTo>
                  <a:pt x="1333759" y="5306704"/>
                  <a:pt x="1333759" y="5306704"/>
                  <a:pt x="1321819" y="5309070"/>
                </a:cubicBezTo>
                <a:cubicBezTo>
                  <a:pt x="1321819" y="5309070"/>
                  <a:pt x="1321819" y="5309070"/>
                  <a:pt x="1321819" y="5134798"/>
                </a:cubicBezTo>
                <a:cubicBezTo>
                  <a:pt x="1321819" y="5134798"/>
                  <a:pt x="1321819" y="5134798"/>
                  <a:pt x="1151851" y="5283047"/>
                </a:cubicBezTo>
                <a:cubicBezTo>
                  <a:pt x="1151851" y="5283047"/>
                  <a:pt x="1151851" y="5283047"/>
                  <a:pt x="1144827" y="5272008"/>
                </a:cubicBezTo>
                <a:cubicBezTo>
                  <a:pt x="1144827" y="5272008"/>
                  <a:pt x="1144827" y="5272008"/>
                  <a:pt x="1314093" y="5125335"/>
                </a:cubicBezTo>
                <a:cubicBezTo>
                  <a:pt x="1314093" y="5125335"/>
                  <a:pt x="1314093" y="5125335"/>
                  <a:pt x="988907" y="4847761"/>
                </a:cubicBezTo>
                <a:cubicBezTo>
                  <a:pt x="988907" y="4847761"/>
                  <a:pt x="988907" y="4847761"/>
                  <a:pt x="913053" y="4913212"/>
                </a:cubicBezTo>
                <a:cubicBezTo>
                  <a:pt x="913053" y="4913212"/>
                  <a:pt x="913053" y="4913212"/>
                  <a:pt x="668636" y="5126124"/>
                </a:cubicBezTo>
                <a:cubicBezTo>
                  <a:pt x="668636" y="5126124"/>
                  <a:pt x="668636" y="5126124"/>
                  <a:pt x="993823" y="5403697"/>
                </a:cubicBezTo>
                <a:cubicBezTo>
                  <a:pt x="993823" y="5403697"/>
                  <a:pt x="993823" y="5403697"/>
                  <a:pt x="1144827" y="5272796"/>
                </a:cubicBezTo>
                <a:cubicBezTo>
                  <a:pt x="1144827" y="5272796"/>
                  <a:pt x="1144827" y="5272796"/>
                  <a:pt x="1151149" y="5283047"/>
                </a:cubicBezTo>
                <a:cubicBezTo>
                  <a:pt x="1151149" y="5283047"/>
                  <a:pt x="1151149" y="5283047"/>
                  <a:pt x="999441" y="5415526"/>
                </a:cubicBezTo>
                <a:cubicBezTo>
                  <a:pt x="999441" y="5415526"/>
                  <a:pt x="999441" y="5415526"/>
                  <a:pt x="999441" y="5761705"/>
                </a:cubicBezTo>
                <a:cubicBezTo>
                  <a:pt x="999441" y="5761705"/>
                  <a:pt x="999441" y="5761705"/>
                  <a:pt x="1321819" y="5480976"/>
                </a:cubicBezTo>
                <a:cubicBezTo>
                  <a:pt x="1321819" y="5480976"/>
                  <a:pt x="1321819" y="5480976"/>
                  <a:pt x="1321819" y="5309858"/>
                </a:cubicBezTo>
                <a:cubicBezTo>
                  <a:pt x="1321819" y="5309858"/>
                  <a:pt x="1321819" y="5309858"/>
                  <a:pt x="1333759" y="5307493"/>
                </a:cubicBezTo>
                <a:cubicBezTo>
                  <a:pt x="1333759" y="5307493"/>
                  <a:pt x="1333759" y="5307493"/>
                  <a:pt x="1333759" y="5487285"/>
                </a:cubicBezTo>
                <a:cubicBezTo>
                  <a:pt x="1333759" y="5487285"/>
                  <a:pt x="1333759" y="5487285"/>
                  <a:pt x="1549380" y="5671020"/>
                </a:cubicBezTo>
                <a:cubicBezTo>
                  <a:pt x="1549380" y="5671020"/>
                  <a:pt x="1549380" y="5671020"/>
                  <a:pt x="1665970" y="5770379"/>
                </a:cubicBezTo>
                <a:cubicBezTo>
                  <a:pt x="1665970" y="5770379"/>
                  <a:pt x="1665970" y="5770379"/>
                  <a:pt x="1665970" y="6021141"/>
                </a:cubicBezTo>
                <a:cubicBezTo>
                  <a:pt x="1665970" y="6021141"/>
                  <a:pt x="1665970" y="6021141"/>
                  <a:pt x="1654030" y="6026661"/>
                </a:cubicBezTo>
                <a:cubicBezTo>
                  <a:pt x="1654030" y="6026661"/>
                  <a:pt x="1654030" y="6026661"/>
                  <a:pt x="1654030" y="5786939"/>
                </a:cubicBezTo>
                <a:cubicBezTo>
                  <a:pt x="1654030" y="5786939"/>
                  <a:pt x="1654030" y="5786939"/>
                  <a:pt x="1331652" y="6067667"/>
                </a:cubicBezTo>
                <a:cubicBezTo>
                  <a:pt x="1331652" y="6067667"/>
                  <a:pt x="1331652" y="6067667"/>
                  <a:pt x="1331652" y="6413845"/>
                </a:cubicBezTo>
                <a:cubicBezTo>
                  <a:pt x="1331652" y="6413845"/>
                  <a:pt x="1331652" y="6413845"/>
                  <a:pt x="1654030" y="6133906"/>
                </a:cubicBezTo>
                <a:cubicBezTo>
                  <a:pt x="1654030" y="6133906"/>
                  <a:pt x="1654030" y="6133906"/>
                  <a:pt x="1654030" y="6027450"/>
                </a:cubicBezTo>
                <a:cubicBezTo>
                  <a:pt x="1654030" y="6027450"/>
                  <a:pt x="1654030" y="6027450"/>
                  <a:pt x="1665970" y="6021930"/>
                </a:cubicBezTo>
                <a:cubicBezTo>
                  <a:pt x="1665970" y="6021930"/>
                  <a:pt x="1665970" y="6021930"/>
                  <a:pt x="1665970" y="6140214"/>
                </a:cubicBezTo>
                <a:cubicBezTo>
                  <a:pt x="1665970" y="6140214"/>
                  <a:pt x="1665970" y="6140214"/>
                  <a:pt x="1326033" y="6435925"/>
                </a:cubicBezTo>
                <a:cubicBezTo>
                  <a:pt x="1326033" y="6435925"/>
                  <a:pt x="1326033" y="6435925"/>
                  <a:pt x="988907" y="6147311"/>
                </a:cubicBezTo>
                <a:cubicBezTo>
                  <a:pt x="988907" y="6147311"/>
                  <a:pt x="988907" y="6147311"/>
                  <a:pt x="908136" y="6217493"/>
                </a:cubicBezTo>
                <a:cubicBezTo>
                  <a:pt x="908136" y="6217493"/>
                  <a:pt x="908136" y="6217493"/>
                  <a:pt x="901815" y="6206454"/>
                </a:cubicBezTo>
                <a:cubicBezTo>
                  <a:pt x="901815" y="6206454"/>
                  <a:pt x="901815" y="6206454"/>
                  <a:pt x="907434" y="6218282"/>
                </a:cubicBezTo>
                <a:cubicBezTo>
                  <a:pt x="907434" y="6218282"/>
                  <a:pt x="907434" y="6218282"/>
                  <a:pt x="665124" y="6429617"/>
                </a:cubicBezTo>
                <a:cubicBezTo>
                  <a:pt x="665124" y="6429617"/>
                  <a:pt x="665124" y="6429617"/>
                  <a:pt x="665124" y="6784470"/>
                </a:cubicBezTo>
                <a:cubicBezTo>
                  <a:pt x="665124" y="6784470"/>
                  <a:pt x="665124" y="6784470"/>
                  <a:pt x="722014" y="6833040"/>
                </a:cubicBezTo>
                <a:lnTo>
                  <a:pt x="751249" y="6858000"/>
                </a:lnTo>
                <a:lnTo>
                  <a:pt x="5305156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05E3D2-1467-BBD4-EE19-55F1FF901071}"/>
              </a:ext>
            </a:extLst>
          </p:cNvPr>
          <p:cNvSpPr/>
          <p:nvPr userDrawn="1"/>
        </p:nvSpPr>
        <p:spPr>
          <a:xfrm>
            <a:off x="7170057" y="0"/>
            <a:ext cx="502194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F1810-C62A-4848-9FA1-923079BD658D}" type="datetime1">
              <a:rPr lang="fr-FR" smtClean="0"/>
              <a:t>09/10/2025</a:t>
            </a:fld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0916" y="1381125"/>
            <a:ext cx="5979247" cy="453231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3721" y="314036"/>
            <a:ext cx="5976441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Roscoff 2025 - Juliette Plouin</a:t>
            </a:r>
          </a:p>
        </p:txBody>
      </p:sp>
    </p:spTree>
    <p:extLst>
      <p:ext uri="{BB962C8B-B14F-4D97-AF65-F5344CB8AC3E}">
        <p14:creationId xmlns:p14="http://schemas.microsoft.com/office/powerpoint/2010/main" val="4100783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7BD58C-CEBE-44C6-8843-BC82BB023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F5F9CDF-0065-453A-A9B9-ABA34590F6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963174-D020-49F1-8317-98C3BE064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1AF12-C17D-4988-8748-853738496317}" type="datetime1">
              <a:rPr lang="fr-FR" smtClean="0"/>
              <a:t>09/10/2025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1F06477-C113-4A1D-BCC2-851797D0B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Roscoff 2025 - Juliette Plouin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E3832E0-6E7B-4D58-B330-0DA7A821F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66267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haut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-35541" y="-27742"/>
            <a:ext cx="12125939" cy="2408374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  <a:gd name="connsiteX0" fmla="*/ 738225 w 42118086"/>
              <a:gd name="connsiteY0" fmla="*/ 6911396 h 6975464"/>
              <a:gd name="connsiteX1" fmla="*/ 814828 w 42118086"/>
              <a:gd name="connsiteY1" fmla="*/ 6969750 h 6975464"/>
              <a:gd name="connsiteX2" fmla="*/ 822329 w 42118086"/>
              <a:gd name="connsiteY2" fmla="*/ 6975464 h 6975464"/>
              <a:gd name="connsiteX3" fmla="*/ 655724 w 42118086"/>
              <a:gd name="connsiteY3" fmla="*/ 6975464 h 6975464"/>
              <a:gd name="connsiteX4" fmla="*/ 656989 w 42118086"/>
              <a:gd name="connsiteY4" fmla="*/ 6974481 h 6975464"/>
              <a:gd name="connsiteX5" fmla="*/ 738225 w 42118086"/>
              <a:gd name="connsiteY5" fmla="*/ 6911396 h 6975464"/>
              <a:gd name="connsiteX6" fmla="*/ 733493 w 42118086"/>
              <a:gd name="connsiteY6" fmla="*/ 6551812 h 6975464"/>
              <a:gd name="connsiteX7" fmla="*/ 733493 w 42118086"/>
              <a:gd name="connsiteY7" fmla="*/ 6897991 h 6975464"/>
              <a:gd name="connsiteX8" fmla="*/ 639637 w 42118086"/>
              <a:gd name="connsiteY8" fmla="*/ 6970539 h 6975464"/>
              <a:gd name="connsiteX9" fmla="*/ 656989 w 42118086"/>
              <a:gd name="connsiteY9" fmla="*/ 6974481 h 6975464"/>
              <a:gd name="connsiteX10" fmla="*/ 638848 w 42118086"/>
              <a:gd name="connsiteY10" fmla="*/ 6971327 h 6975464"/>
              <a:gd name="connsiteX11" fmla="*/ 633515 w 42118086"/>
              <a:gd name="connsiteY11" fmla="*/ 6975464 h 6975464"/>
              <a:gd name="connsiteX12" fmla="*/ 371479 w 42118086"/>
              <a:gd name="connsiteY12" fmla="*/ 6975464 h 6975464"/>
              <a:gd name="connsiteX13" fmla="*/ 371479 w 42118086"/>
              <a:gd name="connsiteY13" fmla="*/ 6917056 h 6975464"/>
              <a:gd name="connsiteX14" fmla="*/ 371479 w 42118086"/>
              <a:gd name="connsiteY14" fmla="*/ 6832540 h 6975464"/>
              <a:gd name="connsiteX15" fmla="*/ 733493 w 42118086"/>
              <a:gd name="connsiteY15" fmla="*/ 6551812 h 6975464"/>
              <a:gd name="connsiteX16" fmla="*/ 1106548 w 42118086"/>
              <a:gd name="connsiteY16" fmla="*/ 5904403 h 6975464"/>
              <a:gd name="connsiteX17" fmla="*/ 1106548 w 42118086"/>
              <a:gd name="connsiteY17" fmla="*/ 6251370 h 6975464"/>
              <a:gd name="connsiteX18" fmla="*/ 1012693 w 42118086"/>
              <a:gd name="connsiteY18" fmla="*/ 6323918 h 6975464"/>
              <a:gd name="connsiteX19" fmla="*/ 744534 w 42118086"/>
              <a:gd name="connsiteY19" fmla="*/ 6531309 h 6975464"/>
              <a:gd name="connsiteX20" fmla="*/ 744534 w 42118086"/>
              <a:gd name="connsiteY20" fmla="*/ 6185131 h 6975464"/>
              <a:gd name="connsiteX21" fmla="*/ 873093 w 42118086"/>
              <a:gd name="connsiteY21" fmla="*/ 6085772 h 6975464"/>
              <a:gd name="connsiteX22" fmla="*/ 1106548 w 42118086"/>
              <a:gd name="connsiteY22" fmla="*/ 5904403 h 6975464"/>
              <a:gd name="connsiteX23" fmla="*/ 1739875 w 42118086"/>
              <a:gd name="connsiteY23" fmla="*/ 5788484 h 6975464"/>
              <a:gd name="connsiteX24" fmla="*/ 1726467 w 42118086"/>
              <a:gd name="connsiteY24" fmla="*/ 5794792 h 6975464"/>
              <a:gd name="connsiteX25" fmla="*/ 1739875 w 42118086"/>
              <a:gd name="connsiteY25" fmla="*/ 5788484 h 6975464"/>
              <a:gd name="connsiteX26" fmla="*/ 1488280 w 42118086"/>
              <a:gd name="connsiteY26" fmla="*/ 5613423 h 6975464"/>
              <a:gd name="connsiteX27" fmla="*/ 1726467 w 42118086"/>
              <a:gd name="connsiteY27" fmla="*/ 5794792 h 6975464"/>
              <a:gd name="connsiteX28" fmla="*/ 1853448 w 42118086"/>
              <a:gd name="connsiteY28" fmla="*/ 5890997 h 6975464"/>
              <a:gd name="connsiteX29" fmla="*/ 1489068 w 42118086"/>
              <a:gd name="connsiteY29" fmla="*/ 6174091 h 6975464"/>
              <a:gd name="connsiteX30" fmla="*/ 1123900 w 42118086"/>
              <a:gd name="connsiteY30" fmla="*/ 5896517 h 6975464"/>
              <a:gd name="connsiteX31" fmla="*/ 1488280 w 42118086"/>
              <a:gd name="connsiteY31" fmla="*/ 5613423 h 6975464"/>
              <a:gd name="connsiteX32" fmla="*/ 359648 w 42118086"/>
              <a:gd name="connsiteY32" fmla="*/ 4965225 h 6975464"/>
              <a:gd name="connsiteX33" fmla="*/ 724817 w 42118086"/>
              <a:gd name="connsiteY33" fmla="*/ 5242799 h 6975464"/>
              <a:gd name="connsiteX34" fmla="*/ 487418 w 42118086"/>
              <a:gd name="connsiteY34" fmla="*/ 5426534 h 6975464"/>
              <a:gd name="connsiteX35" fmla="*/ 493727 w 42118086"/>
              <a:gd name="connsiteY35" fmla="*/ 5437574 h 6975464"/>
              <a:gd name="connsiteX36" fmla="*/ 733493 w 42118086"/>
              <a:gd name="connsiteY36" fmla="*/ 5252262 h 6975464"/>
              <a:gd name="connsiteX37" fmla="*/ 733493 w 42118086"/>
              <a:gd name="connsiteY37" fmla="*/ 5598440 h 6975464"/>
              <a:gd name="connsiteX38" fmla="*/ 633328 w 42118086"/>
              <a:gd name="connsiteY38" fmla="*/ 5675720 h 6975464"/>
              <a:gd name="connsiteX39" fmla="*/ 641215 w 42118086"/>
              <a:gd name="connsiteY39" fmla="*/ 5688337 h 6975464"/>
              <a:gd name="connsiteX40" fmla="*/ 737436 w 42118086"/>
              <a:gd name="connsiteY40" fmla="*/ 5613423 h 6975464"/>
              <a:gd name="connsiteX41" fmla="*/ 1102605 w 42118086"/>
              <a:gd name="connsiteY41" fmla="*/ 5890997 h 6975464"/>
              <a:gd name="connsiteX42" fmla="*/ 866783 w 42118086"/>
              <a:gd name="connsiteY42" fmla="*/ 6073943 h 6975464"/>
              <a:gd name="connsiteX43" fmla="*/ 873093 w 42118086"/>
              <a:gd name="connsiteY43" fmla="*/ 6085772 h 6975464"/>
              <a:gd name="connsiteX44" fmla="*/ 865994 w 42118086"/>
              <a:gd name="connsiteY44" fmla="*/ 6074732 h 6975464"/>
              <a:gd name="connsiteX45" fmla="*/ 738225 w 42118086"/>
              <a:gd name="connsiteY45" fmla="*/ 6174091 h 6975464"/>
              <a:gd name="connsiteX46" fmla="*/ 373056 w 42118086"/>
              <a:gd name="connsiteY46" fmla="*/ 5896517 h 6975464"/>
              <a:gd name="connsiteX47" fmla="*/ 640426 w 42118086"/>
              <a:gd name="connsiteY47" fmla="*/ 5689125 h 6975464"/>
              <a:gd name="connsiteX48" fmla="*/ 633328 w 42118086"/>
              <a:gd name="connsiteY48" fmla="*/ 5676508 h 6975464"/>
              <a:gd name="connsiteX49" fmla="*/ 371479 w 42118086"/>
              <a:gd name="connsiteY49" fmla="*/ 5879169 h 6975464"/>
              <a:gd name="connsiteX50" fmla="*/ 371479 w 42118086"/>
              <a:gd name="connsiteY50" fmla="*/ 5532990 h 6975464"/>
              <a:gd name="connsiteX51" fmla="*/ 493727 w 42118086"/>
              <a:gd name="connsiteY51" fmla="*/ 5438362 h 6975464"/>
              <a:gd name="connsiteX52" fmla="*/ 486629 w 42118086"/>
              <a:gd name="connsiteY52" fmla="*/ 5426534 h 6975464"/>
              <a:gd name="connsiteX53" fmla="*/ 365169 w 42118086"/>
              <a:gd name="connsiteY53" fmla="*/ 5521161 h 6975464"/>
              <a:gd name="connsiteX54" fmla="*/ 0 w 42118086"/>
              <a:gd name="connsiteY54" fmla="*/ 5243588 h 6975464"/>
              <a:gd name="connsiteX55" fmla="*/ 359648 w 42118086"/>
              <a:gd name="connsiteY55" fmla="*/ 4965225 h 6975464"/>
              <a:gd name="connsiteX56" fmla="*/ 1106548 w 42118086"/>
              <a:gd name="connsiteY56" fmla="*/ 4604852 h 6975464"/>
              <a:gd name="connsiteX57" fmla="*/ 1106548 w 42118086"/>
              <a:gd name="connsiteY57" fmla="*/ 4951031 h 6975464"/>
              <a:gd name="connsiteX58" fmla="*/ 1018214 w 42118086"/>
              <a:gd name="connsiteY58" fmla="*/ 5019636 h 6975464"/>
              <a:gd name="connsiteX59" fmla="*/ 1025312 w 42118086"/>
              <a:gd name="connsiteY59" fmla="*/ 5030676 h 6975464"/>
              <a:gd name="connsiteX60" fmla="*/ 1017425 w 42118086"/>
              <a:gd name="connsiteY60" fmla="*/ 5020424 h 6975464"/>
              <a:gd name="connsiteX61" fmla="*/ 744534 w 42118086"/>
              <a:gd name="connsiteY61" fmla="*/ 5231759 h 6975464"/>
              <a:gd name="connsiteX62" fmla="*/ 744534 w 42118086"/>
              <a:gd name="connsiteY62" fmla="*/ 4885580 h 6975464"/>
              <a:gd name="connsiteX63" fmla="*/ 856530 w 42118086"/>
              <a:gd name="connsiteY63" fmla="*/ 4798050 h 6975464"/>
              <a:gd name="connsiteX64" fmla="*/ 849432 w 42118086"/>
              <a:gd name="connsiteY64" fmla="*/ 4787799 h 6975464"/>
              <a:gd name="connsiteX65" fmla="*/ 857319 w 42118086"/>
              <a:gd name="connsiteY65" fmla="*/ 4798050 h 6975464"/>
              <a:gd name="connsiteX66" fmla="*/ 1106548 w 42118086"/>
              <a:gd name="connsiteY66" fmla="*/ 4604852 h 6975464"/>
              <a:gd name="connsiteX67" fmla="*/ 737436 w 42118086"/>
              <a:gd name="connsiteY67" fmla="*/ 4313873 h 6975464"/>
              <a:gd name="connsiteX68" fmla="*/ 1102605 w 42118086"/>
              <a:gd name="connsiteY68" fmla="*/ 4591447 h 6975464"/>
              <a:gd name="connsiteX69" fmla="*/ 849432 w 42118086"/>
              <a:gd name="connsiteY69" fmla="*/ 4787799 h 6975464"/>
              <a:gd name="connsiteX70" fmla="*/ 738225 w 42118086"/>
              <a:gd name="connsiteY70" fmla="*/ 4873752 h 6975464"/>
              <a:gd name="connsiteX71" fmla="*/ 373056 w 42118086"/>
              <a:gd name="connsiteY71" fmla="*/ 4596178 h 6975464"/>
              <a:gd name="connsiteX72" fmla="*/ 737436 w 42118086"/>
              <a:gd name="connsiteY72" fmla="*/ 4313873 h 6975464"/>
              <a:gd name="connsiteX73" fmla="*/ 1115224 w 42118086"/>
              <a:gd name="connsiteY73" fmla="*/ 3661732 h 6975464"/>
              <a:gd name="connsiteX74" fmla="*/ 1125477 w 42118086"/>
              <a:gd name="connsiteY74" fmla="*/ 3669618 h 6975464"/>
              <a:gd name="connsiteX75" fmla="*/ 1480393 w 42118086"/>
              <a:gd name="connsiteY75" fmla="*/ 3939306 h 6975464"/>
              <a:gd name="connsiteX76" fmla="*/ 1116013 w 42118086"/>
              <a:gd name="connsiteY76" fmla="*/ 4222399 h 6975464"/>
              <a:gd name="connsiteX77" fmla="*/ 750844 w 42118086"/>
              <a:gd name="connsiteY77" fmla="*/ 3944037 h 6975464"/>
              <a:gd name="connsiteX78" fmla="*/ 1115224 w 42118086"/>
              <a:gd name="connsiteY78" fmla="*/ 3661732 h 6975464"/>
              <a:gd name="connsiteX79" fmla="*/ 1480393 w 42118086"/>
              <a:gd name="connsiteY79" fmla="*/ 2656315 h 6975464"/>
              <a:gd name="connsiteX80" fmla="*/ 1480393 w 42118086"/>
              <a:gd name="connsiteY80" fmla="*/ 3002494 h 6975464"/>
              <a:gd name="connsiteX81" fmla="*/ 1386537 w 42118086"/>
              <a:gd name="connsiteY81" fmla="*/ 3075042 h 6975464"/>
              <a:gd name="connsiteX82" fmla="*/ 1392847 w 42118086"/>
              <a:gd name="connsiteY82" fmla="*/ 3086870 h 6975464"/>
              <a:gd name="connsiteX83" fmla="*/ 1385748 w 42118086"/>
              <a:gd name="connsiteY83" fmla="*/ 3075830 h 6975464"/>
              <a:gd name="connsiteX84" fmla="*/ 1118379 w 42118086"/>
              <a:gd name="connsiteY84" fmla="*/ 3283222 h 6975464"/>
              <a:gd name="connsiteX85" fmla="*/ 1118379 w 42118086"/>
              <a:gd name="connsiteY85" fmla="*/ 2937043 h 6975464"/>
              <a:gd name="connsiteX86" fmla="*/ 1246148 w 42118086"/>
              <a:gd name="connsiteY86" fmla="*/ 2837685 h 6975464"/>
              <a:gd name="connsiteX87" fmla="*/ 1239839 w 42118086"/>
              <a:gd name="connsiteY87" fmla="*/ 2825856 h 6975464"/>
              <a:gd name="connsiteX88" fmla="*/ 1246937 w 42118086"/>
              <a:gd name="connsiteY88" fmla="*/ 2836896 h 6975464"/>
              <a:gd name="connsiteX89" fmla="*/ 1480393 w 42118086"/>
              <a:gd name="connsiteY89" fmla="*/ 2656315 h 6975464"/>
              <a:gd name="connsiteX90" fmla="*/ 732704 w 42118086"/>
              <a:gd name="connsiteY90" fmla="*/ 1716349 h 6975464"/>
              <a:gd name="connsiteX91" fmla="*/ 1097873 w 42118086"/>
              <a:gd name="connsiteY91" fmla="*/ 1993923 h 6975464"/>
              <a:gd name="connsiteX92" fmla="*/ 860473 w 42118086"/>
              <a:gd name="connsiteY92" fmla="*/ 2177658 h 6975464"/>
              <a:gd name="connsiteX93" fmla="*/ 867572 w 42118086"/>
              <a:gd name="connsiteY93" fmla="*/ 2189486 h 6975464"/>
              <a:gd name="connsiteX94" fmla="*/ 1106548 w 42118086"/>
              <a:gd name="connsiteY94" fmla="*/ 2003386 h 6975464"/>
              <a:gd name="connsiteX95" fmla="*/ 1106548 w 42118086"/>
              <a:gd name="connsiteY95" fmla="*/ 2350353 h 6975464"/>
              <a:gd name="connsiteX96" fmla="*/ 1007172 w 42118086"/>
              <a:gd name="connsiteY96" fmla="*/ 2427632 h 6975464"/>
              <a:gd name="connsiteX97" fmla="*/ 1014270 w 42118086"/>
              <a:gd name="connsiteY97" fmla="*/ 2440249 h 6975464"/>
              <a:gd name="connsiteX98" fmla="*/ 1110492 w 42118086"/>
              <a:gd name="connsiteY98" fmla="*/ 2365336 h 6975464"/>
              <a:gd name="connsiteX99" fmla="*/ 1475660 w 42118086"/>
              <a:gd name="connsiteY99" fmla="*/ 2642910 h 6975464"/>
              <a:gd name="connsiteX100" fmla="*/ 1239839 w 42118086"/>
              <a:gd name="connsiteY100" fmla="*/ 2825856 h 6975464"/>
              <a:gd name="connsiteX101" fmla="*/ 1112069 w 42118086"/>
              <a:gd name="connsiteY101" fmla="*/ 2925215 h 6975464"/>
              <a:gd name="connsiteX102" fmla="*/ 746900 w 42118086"/>
              <a:gd name="connsiteY102" fmla="*/ 2647641 h 6975464"/>
              <a:gd name="connsiteX103" fmla="*/ 1013481 w 42118086"/>
              <a:gd name="connsiteY103" fmla="*/ 2440249 h 6975464"/>
              <a:gd name="connsiteX104" fmla="*/ 1006383 w 42118086"/>
              <a:gd name="connsiteY104" fmla="*/ 2427632 h 6975464"/>
              <a:gd name="connsiteX105" fmla="*/ 744534 w 42118086"/>
              <a:gd name="connsiteY105" fmla="*/ 2631081 h 6975464"/>
              <a:gd name="connsiteX106" fmla="*/ 744534 w 42118086"/>
              <a:gd name="connsiteY106" fmla="*/ 2284114 h 6975464"/>
              <a:gd name="connsiteX107" fmla="*/ 866783 w 42118086"/>
              <a:gd name="connsiteY107" fmla="*/ 2189486 h 6975464"/>
              <a:gd name="connsiteX108" fmla="*/ 860473 w 42118086"/>
              <a:gd name="connsiteY108" fmla="*/ 2178447 h 6975464"/>
              <a:gd name="connsiteX109" fmla="*/ 738225 w 42118086"/>
              <a:gd name="connsiteY109" fmla="*/ 2273074 h 6975464"/>
              <a:gd name="connsiteX110" fmla="*/ 373056 w 42118086"/>
              <a:gd name="connsiteY110" fmla="*/ 1995500 h 6975464"/>
              <a:gd name="connsiteX111" fmla="*/ 732704 w 42118086"/>
              <a:gd name="connsiteY111" fmla="*/ 1716349 h 6975464"/>
              <a:gd name="connsiteX112" fmla="*/ 1480393 w 42118086"/>
              <a:gd name="connsiteY112" fmla="*/ 1355976 h 6975464"/>
              <a:gd name="connsiteX113" fmla="*/ 1480393 w 42118086"/>
              <a:gd name="connsiteY113" fmla="*/ 1702944 h 6975464"/>
              <a:gd name="connsiteX114" fmla="*/ 1391269 w 42118086"/>
              <a:gd name="connsiteY114" fmla="*/ 1771549 h 6975464"/>
              <a:gd name="connsiteX115" fmla="*/ 1399156 w 42118086"/>
              <a:gd name="connsiteY115" fmla="*/ 1781800 h 6975464"/>
              <a:gd name="connsiteX116" fmla="*/ 1483547 w 42118086"/>
              <a:gd name="connsiteY116" fmla="*/ 1716349 h 6975464"/>
              <a:gd name="connsiteX117" fmla="*/ 1848716 w 42118086"/>
              <a:gd name="connsiteY117" fmla="*/ 1993923 h 6975464"/>
              <a:gd name="connsiteX118" fmla="*/ 1658639 w 42118086"/>
              <a:gd name="connsiteY118" fmla="*/ 2141384 h 6975464"/>
              <a:gd name="connsiteX119" fmla="*/ 1489068 w 42118086"/>
              <a:gd name="connsiteY119" fmla="*/ 2273074 h 6975464"/>
              <a:gd name="connsiteX120" fmla="*/ 1123900 w 42118086"/>
              <a:gd name="connsiteY120" fmla="*/ 1995500 h 6975464"/>
              <a:gd name="connsiteX121" fmla="*/ 1398368 w 42118086"/>
              <a:gd name="connsiteY121" fmla="*/ 1782588 h 6975464"/>
              <a:gd name="connsiteX122" fmla="*/ 1390481 w 42118086"/>
              <a:gd name="connsiteY122" fmla="*/ 1771549 h 6975464"/>
              <a:gd name="connsiteX123" fmla="*/ 1118379 w 42118086"/>
              <a:gd name="connsiteY123" fmla="*/ 1982883 h 6975464"/>
              <a:gd name="connsiteX124" fmla="*/ 1118379 w 42118086"/>
              <a:gd name="connsiteY124" fmla="*/ 1636704 h 6975464"/>
              <a:gd name="connsiteX125" fmla="*/ 1230374 w 42118086"/>
              <a:gd name="connsiteY125" fmla="*/ 1549963 h 6975464"/>
              <a:gd name="connsiteX126" fmla="*/ 1480393 w 42118086"/>
              <a:gd name="connsiteY126" fmla="*/ 1355976 h 6975464"/>
              <a:gd name="connsiteX127" fmla="*/ 1110492 w 42118086"/>
              <a:gd name="connsiteY127" fmla="*/ 1064997 h 6975464"/>
              <a:gd name="connsiteX128" fmla="*/ 1475660 w 42118086"/>
              <a:gd name="connsiteY128" fmla="*/ 1342571 h 6975464"/>
              <a:gd name="connsiteX129" fmla="*/ 1223276 w 42118086"/>
              <a:gd name="connsiteY129" fmla="*/ 1538923 h 6975464"/>
              <a:gd name="connsiteX130" fmla="*/ 1230374 w 42118086"/>
              <a:gd name="connsiteY130" fmla="*/ 1549963 h 6975464"/>
              <a:gd name="connsiteX131" fmla="*/ 1222487 w 42118086"/>
              <a:gd name="connsiteY131" fmla="*/ 1539711 h 6975464"/>
              <a:gd name="connsiteX132" fmla="*/ 1112069 w 42118086"/>
              <a:gd name="connsiteY132" fmla="*/ 1625665 h 6975464"/>
              <a:gd name="connsiteX133" fmla="*/ 746900 w 42118086"/>
              <a:gd name="connsiteY133" fmla="*/ 1348091 h 6975464"/>
              <a:gd name="connsiteX134" fmla="*/ 1110492 w 42118086"/>
              <a:gd name="connsiteY134" fmla="*/ 1064997 h 6975464"/>
              <a:gd name="connsiteX135" fmla="*/ 1488280 w 42118086"/>
              <a:gd name="connsiteY135" fmla="*/ 413645 h 6975464"/>
              <a:gd name="connsiteX136" fmla="*/ 1498533 w 42118086"/>
              <a:gd name="connsiteY136" fmla="*/ 421530 h 6975464"/>
              <a:gd name="connsiteX137" fmla="*/ 1853448 w 42118086"/>
              <a:gd name="connsiteY137" fmla="*/ 691218 h 6975464"/>
              <a:gd name="connsiteX138" fmla="*/ 1489068 w 42118086"/>
              <a:gd name="connsiteY138" fmla="*/ 973524 h 6975464"/>
              <a:gd name="connsiteX139" fmla="*/ 1123900 w 42118086"/>
              <a:gd name="connsiteY139" fmla="*/ 695950 h 6975464"/>
              <a:gd name="connsiteX140" fmla="*/ 1488280 w 42118086"/>
              <a:gd name="connsiteY140" fmla="*/ 413645 h 6975464"/>
              <a:gd name="connsiteX141" fmla="*/ 1493012 w 42118086"/>
              <a:gd name="connsiteY141" fmla="*/ 117464 h 6975464"/>
              <a:gd name="connsiteX142" fmla="*/ 42118086 w 42118086"/>
              <a:gd name="connsiteY142" fmla="*/ 0 h 6975464"/>
              <a:gd name="connsiteX143" fmla="*/ 5957423 w 42118086"/>
              <a:gd name="connsiteY143" fmla="*/ 6975464 h 6975464"/>
              <a:gd name="connsiteX144" fmla="*/ 843615 w 42118086"/>
              <a:gd name="connsiteY144" fmla="*/ 6975464 h 6975464"/>
              <a:gd name="connsiteX145" fmla="*/ 810785 w 42118086"/>
              <a:gd name="connsiteY145" fmla="*/ 6950504 h 6975464"/>
              <a:gd name="connsiteX146" fmla="*/ 746900 w 42118086"/>
              <a:gd name="connsiteY146" fmla="*/ 6901934 h 6975464"/>
              <a:gd name="connsiteX147" fmla="*/ 746900 w 42118086"/>
              <a:gd name="connsiteY147" fmla="*/ 6547081 h 6975464"/>
              <a:gd name="connsiteX148" fmla="*/ 1019002 w 42118086"/>
              <a:gd name="connsiteY148" fmla="*/ 6335746 h 6975464"/>
              <a:gd name="connsiteX149" fmla="*/ 1012693 w 42118086"/>
              <a:gd name="connsiteY149" fmla="*/ 6323918 h 6975464"/>
              <a:gd name="connsiteX150" fmla="*/ 1019791 w 42118086"/>
              <a:gd name="connsiteY150" fmla="*/ 6334957 h 6975464"/>
              <a:gd name="connsiteX151" fmla="*/ 1110492 w 42118086"/>
              <a:gd name="connsiteY151" fmla="*/ 6264775 h 6975464"/>
              <a:gd name="connsiteX152" fmla="*/ 1489068 w 42118086"/>
              <a:gd name="connsiteY152" fmla="*/ 6553389 h 6975464"/>
              <a:gd name="connsiteX153" fmla="*/ 1870800 w 42118086"/>
              <a:gd name="connsiteY153" fmla="*/ 6257678 h 6975464"/>
              <a:gd name="connsiteX154" fmla="*/ 1870800 w 42118086"/>
              <a:gd name="connsiteY154" fmla="*/ 6139394 h 6975464"/>
              <a:gd name="connsiteX155" fmla="*/ 1857392 w 42118086"/>
              <a:gd name="connsiteY155" fmla="*/ 6144914 h 6975464"/>
              <a:gd name="connsiteX156" fmla="*/ 1857392 w 42118086"/>
              <a:gd name="connsiteY156" fmla="*/ 6251370 h 6975464"/>
              <a:gd name="connsiteX157" fmla="*/ 1495378 w 42118086"/>
              <a:gd name="connsiteY157" fmla="*/ 6531309 h 6975464"/>
              <a:gd name="connsiteX158" fmla="*/ 1495378 w 42118086"/>
              <a:gd name="connsiteY158" fmla="*/ 6185131 h 6975464"/>
              <a:gd name="connsiteX159" fmla="*/ 1857392 w 42118086"/>
              <a:gd name="connsiteY159" fmla="*/ 5904403 h 6975464"/>
              <a:gd name="connsiteX160" fmla="*/ 1857392 w 42118086"/>
              <a:gd name="connsiteY160" fmla="*/ 6144125 h 6975464"/>
              <a:gd name="connsiteX161" fmla="*/ 1870800 w 42118086"/>
              <a:gd name="connsiteY161" fmla="*/ 6138605 h 6975464"/>
              <a:gd name="connsiteX162" fmla="*/ 1870800 w 42118086"/>
              <a:gd name="connsiteY162" fmla="*/ 5887843 h 6975464"/>
              <a:gd name="connsiteX163" fmla="*/ 1739875 w 42118086"/>
              <a:gd name="connsiteY163" fmla="*/ 5788484 h 6975464"/>
              <a:gd name="connsiteX164" fmla="*/ 1497744 w 42118086"/>
              <a:gd name="connsiteY164" fmla="*/ 5604749 h 6975464"/>
              <a:gd name="connsiteX165" fmla="*/ 1497744 w 42118086"/>
              <a:gd name="connsiteY165" fmla="*/ 5424957 h 6975464"/>
              <a:gd name="connsiteX166" fmla="*/ 1484336 w 42118086"/>
              <a:gd name="connsiteY166" fmla="*/ 5427322 h 6975464"/>
              <a:gd name="connsiteX167" fmla="*/ 1484336 w 42118086"/>
              <a:gd name="connsiteY167" fmla="*/ 5598440 h 6975464"/>
              <a:gd name="connsiteX168" fmla="*/ 1122322 w 42118086"/>
              <a:gd name="connsiteY168" fmla="*/ 5879169 h 6975464"/>
              <a:gd name="connsiteX169" fmla="*/ 1122322 w 42118086"/>
              <a:gd name="connsiteY169" fmla="*/ 5532990 h 6975464"/>
              <a:gd name="connsiteX170" fmla="*/ 1292682 w 42118086"/>
              <a:gd name="connsiteY170" fmla="*/ 5400511 h 6975464"/>
              <a:gd name="connsiteX171" fmla="*/ 1285583 w 42118086"/>
              <a:gd name="connsiteY171" fmla="*/ 5390260 h 6975464"/>
              <a:gd name="connsiteX172" fmla="*/ 1116013 w 42118086"/>
              <a:gd name="connsiteY172" fmla="*/ 5521161 h 6975464"/>
              <a:gd name="connsiteX173" fmla="*/ 750844 w 42118086"/>
              <a:gd name="connsiteY173" fmla="*/ 5243588 h 6975464"/>
              <a:gd name="connsiteX174" fmla="*/ 1025312 w 42118086"/>
              <a:gd name="connsiteY174" fmla="*/ 5030676 h 6975464"/>
              <a:gd name="connsiteX175" fmla="*/ 1110492 w 42118086"/>
              <a:gd name="connsiteY175" fmla="*/ 4965225 h 6975464"/>
              <a:gd name="connsiteX176" fmla="*/ 1475660 w 42118086"/>
              <a:gd name="connsiteY176" fmla="*/ 5242799 h 6975464"/>
              <a:gd name="connsiteX177" fmla="*/ 1285583 w 42118086"/>
              <a:gd name="connsiteY177" fmla="*/ 5389472 h 6975464"/>
              <a:gd name="connsiteX178" fmla="*/ 1293470 w 42118086"/>
              <a:gd name="connsiteY178" fmla="*/ 5400511 h 6975464"/>
              <a:gd name="connsiteX179" fmla="*/ 1484336 w 42118086"/>
              <a:gd name="connsiteY179" fmla="*/ 5252262 h 6975464"/>
              <a:gd name="connsiteX180" fmla="*/ 1484336 w 42118086"/>
              <a:gd name="connsiteY180" fmla="*/ 5426534 h 6975464"/>
              <a:gd name="connsiteX181" fmla="*/ 1497744 w 42118086"/>
              <a:gd name="connsiteY181" fmla="*/ 5424168 h 6975464"/>
              <a:gd name="connsiteX182" fmla="*/ 1497744 w 42118086"/>
              <a:gd name="connsiteY182" fmla="*/ 5246742 h 6975464"/>
              <a:gd name="connsiteX183" fmla="*/ 1513518 w 42118086"/>
              <a:gd name="connsiteY183" fmla="*/ 5234125 h 6975464"/>
              <a:gd name="connsiteX184" fmla="*/ 1513518 w 42118086"/>
              <a:gd name="connsiteY184" fmla="*/ 5217565 h 6975464"/>
              <a:gd name="connsiteX185" fmla="*/ 1495378 w 42118086"/>
              <a:gd name="connsiteY185" fmla="*/ 5231759 h 6975464"/>
              <a:gd name="connsiteX186" fmla="*/ 1495378 w 42118086"/>
              <a:gd name="connsiteY186" fmla="*/ 4885580 h 6975464"/>
              <a:gd name="connsiteX187" fmla="*/ 1513518 w 42118086"/>
              <a:gd name="connsiteY187" fmla="*/ 4871386 h 6975464"/>
              <a:gd name="connsiteX188" fmla="*/ 1513518 w 42118086"/>
              <a:gd name="connsiteY188" fmla="*/ 4854826 h 6975464"/>
              <a:gd name="connsiteX189" fmla="*/ 1489068 w 42118086"/>
              <a:gd name="connsiteY189" fmla="*/ 4873752 h 6975464"/>
              <a:gd name="connsiteX190" fmla="*/ 1123900 w 42118086"/>
              <a:gd name="connsiteY190" fmla="*/ 4596178 h 6975464"/>
              <a:gd name="connsiteX191" fmla="*/ 1488280 w 42118086"/>
              <a:gd name="connsiteY191" fmla="*/ 4313873 h 6975464"/>
              <a:gd name="connsiteX192" fmla="*/ 1853448 w 42118086"/>
              <a:gd name="connsiteY192" fmla="*/ 4591447 h 6975464"/>
              <a:gd name="connsiteX193" fmla="*/ 1514307 w 42118086"/>
              <a:gd name="connsiteY193" fmla="*/ 4854826 h 6975464"/>
              <a:gd name="connsiteX194" fmla="*/ 1514307 w 42118086"/>
              <a:gd name="connsiteY194" fmla="*/ 4870598 h 6975464"/>
              <a:gd name="connsiteX195" fmla="*/ 1857392 w 42118086"/>
              <a:gd name="connsiteY195" fmla="*/ 4604852 h 6975464"/>
              <a:gd name="connsiteX196" fmla="*/ 1857392 w 42118086"/>
              <a:gd name="connsiteY196" fmla="*/ 4951031 h 6975464"/>
              <a:gd name="connsiteX197" fmla="*/ 1514307 w 42118086"/>
              <a:gd name="connsiteY197" fmla="*/ 5217565 h 6975464"/>
              <a:gd name="connsiteX198" fmla="*/ 1514307 w 42118086"/>
              <a:gd name="connsiteY198" fmla="*/ 5234125 h 6975464"/>
              <a:gd name="connsiteX199" fmla="*/ 1870800 w 42118086"/>
              <a:gd name="connsiteY199" fmla="*/ 4957339 h 6975464"/>
              <a:gd name="connsiteX200" fmla="*/ 1870800 w 42118086"/>
              <a:gd name="connsiteY200" fmla="*/ 4588292 h 6975464"/>
              <a:gd name="connsiteX201" fmla="*/ 1497744 w 42118086"/>
              <a:gd name="connsiteY201" fmla="*/ 4304410 h 6975464"/>
              <a:gd name="connsiteX202" fmla="*/ 1497744 w 42118086"/>
              <a:gd name="connsiteY202" fmla="*/ 3956654 h 6975464"/>
              <a:gd name="connsiteX203" fmla="*/ 1484336 w 42118086"/>
              <a:gd name="connsiteY203" fmla="*/ 3966905 h 6975464"/>
              <a:gd name="connsiteX204" fmla="*/ 1484336 w 42118086"/>
              <a:gd name="connsiteY204" fmla="*/ 4299679 h 6975464"/>
              <a:gd name="connsiteX205" fmla="*/ 1122322 w 42118086"/>
              <a:gd name="connsiteY205" fmla="*/ 4579618 h 6975464"/>
              <a:gd name="connsiteX206" fmla="*/ 1122322 w 42118086"/>
              <a:gd name="connsiteY206" fmla="*/ 4233439 h 6975464"/>
              <a:gd name="connsiteX207" fmla="*/ 1484336 w 42118086"/>
              <a:gd name="connsiteY207" fmla="*/ 3952712 h 6975464"/>
              <a:gd name="connsiteX208" fmla="*/ 1484336 w 42118086"/>
              <a:gd name="connsiteY208" fmla="*/ 3966117 h 6975464"/>
              <a:gd name="connsiteX209" fmla="*/ 1497744 w 42118086"/>
              <a:gd name="connsiteY209" fmla="*/ 3955866 h 6975464"/>
              <a:gd name="connsiteX210" fmla="*/ 1497744 w 42118086"/>
              <a:gd name="connsiteY210" fmla="*/ 3936152 h 6975464"/>
              <a:gd name="connsiteX211" fmla="*/ 1136519 w 42118086"/>
              <a:gd name="connsiteY211" fmla="*/ 3661732 h 6975464"/>
              <a:gd name="connsiteX212" fmla="*/ 1125477 w 42118086"/>
              <a:gd name="connsiteY212" fmla="*/ 3669618 h 6975464"/>
              <a:gd name="connsiteX213" fmla="*/ 1135730 w 42118086"/>
              <a:gd name="connsiteY213" fmla="*/ 3660943 h 6975464"/>
              <a:gd name="connsiteX214" fmla="*/ 1119956 w 42118086"/>
              <a:gd name="connsiteY214" fmla="*/ 3649115 h 6975464"/>
              <a:gd name="connsiteX215" fmla="*/ 1119956 w 42118086"/>
              <a:gd name="connsiteY215" fmla="*/ 3637286 h 6975464"/>
              <a:gd name="connsiteX216" fmla="*/ 1106548 w 42118086"/>
              <a:gd name="connsiteY216" fmla="*/ 3637286 h 6975464"/>
              <a:gd name="connsiteX217" fmla="*/ 1106548 w 42118086"/>
              <a:gd name="connsiteY217" fmla="*/ 3649903 h 6975464"/>
              <a:gd name="connsiteX218" fmla="*/ 744534 w 42118086"/>
              <a:gd name="connsiteY218" fmla="*/ 3929843 h 6975464"/>
              <a:gd name="connsiteX219" fmla="*/ 744534 w 42118086"/>
              <a:gd name="connsiteY219" fmla="*/ 3612841 h 6975464"/>
              <a:gd name="connsiteX220" fmla="*/ 744534 w 42118086"/>
              <a:gd name="connsiteY220" fmla="*/ 3584453 h 6975464"/>
              <a:gd name="connsiteX221" fmla="*/ 1106548 w 42118086"/>
              <a:gd name="connsiteY221" fmla="*/ 3303725 h 6975464"/>
              <a:gd name="connsiteX222" fmla="*/ 1106548 w 42118086"/>
              <a:gd name="connsiteY222" fmla="*/ 3617573 h 6975464"/>
              <a:gd name="connsiteX223" fmla="*/ 1106548 w 42118086"/>
              <a:gd name="connsiteY223" fmla="*/ 3636498 h 6975464"/>
              <a:gd name="connsiteX224" fmla="*/ 1119956 w 42118086"/>
              <a:gd name="connsiteY224" fmla="*/ 3636498 h 6975464"/>
              <a:gd name="connsiteX225" fmla="*/ 1119956 w 42118086"/>
              <a:gd name="connsiteY225" fmla="*/ 3298205 h 6975464"/>
              <a:gd name="connsiteX226" fmla="*/ 1392847 w 42118086"/>
              <a:gd name="connsiteY226" fmla="*/ 3086870 h 6975464"/>
              <a:gd name="connsiteX227" fmla="*/ 1483547 w 42118086"/>
              <a:gd name="connsiteY227" fmla="*/ 3016688 h 6975464"/>
              <a:gd name="connsiteX228" fmla="*/ 1862913 w 42118086"/>
              <a:gd name="connsiteY228" fmla="*/ 3304513 h 6975464"/>
              <a:gd name="connsiteX229" fmla="*/ 2243855 w 42118086"/>
              <a:gd name="connsiteY229" fmla="*/ 3008803 h 6975464"/>
              <a:gd name="connsiteX230" fmla="*/ 2243855 w 42118086"/>
              <a:gd name="connsiteY230" fmla="*/ 2891307 h 6975464"/>
              <a:gd name="connsiteX231" fmla="*/ 2231236 w 42118086"/>
              <a:gd name="connsiteY231" fmla="*/ 2896827 h 6975464"/>
              <a:gd name="connsiteX232" fmla="*/ 2231236 w 42118086"/>
              <a:gd name="connsiteY232" fmla="*/ 3002494 h 6975464"/>
              <a:gd name="connsiteX233" fmla="*/ 1869222 w 42118086"/>
              <a:gd name="connsiteY233" fmla="*/ 3283222 h 6975464"/>
              <a:gd name="connsiteX234" fmla="*/ 1869222 w 42118086"/>
              <a:gd name="connsiteY234" fmla="*/ 2937043 h 6975464"/>
              <a:gd name="connsiteX235" fmla="*/ 2231236 w 42118086"/>
              <a:gd name="connsiteY235" fmla="*/ 2656315 h 6975464"/>
              <a:gd name="connsiteX236" fmla="*/ 2231236 w 42118086"/>
              <a:gd name="connsiteY236" fmla="*/ 2896038 h 6975464"/>
              <a:gd name="connsiteX237" fmla="*/ 2243855 w 42118086"/>
              <a:gd name="connsiteY237" fmla="*/ 2890518 h 6975464"/>
              <a:gd name="connsiteX238" fmla="*/ 2243855 w 42118086"/>
              <a:gd name="connsiteY238" fmla="*/ 2639755 h 6975464"/>
              <a:gd name="connsiteX239" fmla="*/ 2113720 w 42118086"/>
              <a:gd name="connsiteY239" fmla="*/ 2540397 h 6975464"/>
              <a:gd name="connsiteX240" fmla="*/ 2100312 w 42118086"/>
              <a:gd name="connsiteY240" fmla="*/ 2546705 h 6975464"/>
              <a:gd name="connsiteX241" fmla="*/ 2226503 w 42118086"/>
              <a:gd name="connsiteY241" fmla="*/ 2642910 h 6975464"/>
              <a:gd name="connsiteX242" fmla="*/ 1862124 w 42118086"/>
              <a:gd name="connsiteY242" fmla="*/ 2925215 h 6975464"/>
              <a:gd name="connsiteX243" fmla="*/ 1496955 w 42118086"/>
              <a:gd name="connsiteY243" fmla="*/ 2647641 h 6975464"/>
              <a:gd name="connsiteX244" fmla="*/ 1861335 w 42118086"/>
              <a:gd name="connsiteY244" fmla="*/ 2365336 h 6975464"/>
              <a:gd name="connsiteX245" fmla="*/ 2099523 w 42118086"/>
              <a:gd name="connsiteY245" fmla="*/ 2545916 h 6975464"/>
              <a:gd name="connsiteX246" fmla="*/ 2112931 w 42118086"/>
              <a:gd name="connsiteY246" fmla="*/ 2539608 h 6975464"/>
              <a:gd name="connsiteX247" fmla="*/ 1870800 w 42118086"/>
              <a:gd name="connsiteY247" fmla="*/ 2355873 h 6975464"/>
              <a:gd name="connsiteX248" fmla="*/ 1870800 w 42118086"/>
              <a:gd name="connsiteY248" fmla="*/ 2176869 h 6975464"/>
              <a:gd name="connsiteX249" fmla="*/ 1857392 w 42118086"/>
              <a:gd name="connsiteY249" fmla="*/ 2178447 h 6975464"/>
              <a:gd name="connsiteX250" fmla="*/ 1857392 w 42118086"/>
              <a:gd name="connsiteY250" fmla="*/ 2350353 h 6975464"/>
              <a:gd name="connsiteX251" fmla="*/ 1496167 w 42118086"/>
              <a:gd name="connsiteY251" fmla="*/ 2631081 h 6975464"/>
              <a:gd name="connsiteX252" fmla="*/ 1496167 w 42118086"/>
              <a:gd name="connsiteY252" fmla="*/ 2284114 h 6975464"/>
              <a:gd name="connsiteX253" fmla="*/ 1666526 w 42118086"/>
              <a:gd name="connsiteY253" fmla="*/ 2152424 h 6975464"/>
              <a:gd name="connsiteX254" fmla="*/ 1658639 w 42118086"/>
              <a:gd name="connsiteY254" fmla="*/ 2141384 h 6975464"/>
              <a:gd name="connsiteX255" fmla="*/ 1666526 w 42118086"/>
              <a:gd name="connsiteY255" fmla="*/ 2151636 h 6975464"/>
              <a:gd name="connsiteX256" fmla="*/ 1857392 w 42118086"/>
              <a:gd name="connsiteY256" fmla="*/ 2003386 h 6975464"/>
              <a:gd name="connsiteX257" fmla="*/ 1857392 w 42118086"/>
              <a:gd name="connsiteY257" fmla="*/ 2177658 h 6975464"/>
              <a:gd name="connsiteX258" fmla="*/ 1870800 w 42118086"/>
              <a:gd name="connsiteY258" fmla="*/ 2176081 h 6975464"/>
              <a:gd name="connsiteX259" fmla="*/ 1870800 w 42118086"/>
              <a:gd name="connsiteY259" fmla="*/ 1998654 h 6975464"/>
              <a:gd name="connsiteX260" fmla="*/ 1886574 w 42118086"/>
              <a:gd name="connsiteY260" fmla="*/ 1986037 h 6975464"/>
              <a:gd name="connsiteX261" fmla="*/ 1886574 w 42118086"/>
              <a:gd name="connsiteY261" fmla="*/ 1969478 h 6975464"/>
              <a:gd name="connsiteX262" fmla="*/ 1869222 w 42118086"/>
              <a:gd name="connsiteY262" fmla="*/ 1982883 h 6975464"/>
              <a:gd name="connsiteX263" fmla="*/ 1869222 w 42118086"/>
              <a:gd name="connsiteY263" fmla="*/ 1636704 h 6975464"/>
              <a:gd name="connsiteX264" fmla="*/ 1886574 w 42118086"/>
              <a:gd name="connsiteY264" fmla="*/ 1623299 h 6975464"/>
              <a:gd name="connsiteX265" fmla="*/ 1886574 w 42118086"/>
              <a:gd name="connsiteY265" fmla="*/ 1606739 h 6975464"/>
              <a:gd name="connsiteX266" fmla="*/ 1862124 w 42118086"/>
              <a:gd name="connsiteY266" fmla="*/ 1625665 h 6975464"/>
              <a:gd name="connsiteX267" fmla="*/ 1496955 w 42118086"/>
              <a:gd name="connsiteY267" fmla="*/ 1348091 h 6975464"/>
              <a:gd name="connsiteX268" fmla="*/ 1861335 w 42118086"/>
              <a:gd name="connsiteY268" fmla="*/ 1064997 h 6975464"/>
              <a:gd name="connsiteX269" fmla="*/ 2226503 w 42118086"/>
              <a:gd name="connsiteY269" fmla="*/ 1342571 h 6975464"/>
              <a:gd name="connsiteX270" fmla="*/ 1887362 w 42118086"/>
              <a:gd name="connsiteY270" fmla="*/ 1605951 h 6975464"/>
              <a:gd name="connsiteX271" fmla="*/ 1887362 w 42118086"/>
              <a:gd name="connsiteY271" fmla="*/ 1622510 h 6975464"/>
              <a:gd name="connsiteX272" fmla="*/ 2231236 w 42118086"/>
              <a:gd name="connsiteY272" fmla="*/ 1355976 h 6975464"/>
              <a:gd name="connsiteX273" fmla="*/ 2231236 w 42118086"/>
              <a:gd name="connsiteY273" fmla="*/ 1702944 h 6975464"/>
              <a:gd name="connsiteX274" fmla="*/ 1887362 w 42118086"/>
              <a:gd name="connsiteY274" fmla="*/ 1968689 h 6975464"/>
              <a:gd name="connsiteX275" fmla="*/ 1887362 w 42118086"/>
              <a:gd name="connsiteY275" fmla="*/ 1985249 h 6975464"/>
              <a:gd name="connsiteX276" fmla="*/ 2243855 w 42118086"/>
              <a:gd name="connsiteY276" fmla="*/ 1709252 h 6975464"/>
              <a:gd name="connsiteX277" fmla="*/ 2243855 w 42118086"/>
              <a:gd name="connsiteY277" fmla="*/ 1339416 h 6975464"/>
              <a:gd name="connsiteX278" fmla="*/ 1870800 w 42118086"/>
              <a:gd name="connsiteY278" fmla="*/ 1056323 h 6975464"/>
              <a:gd name="connsiteX279" fmla="*/ 1870800 w 42118086"/>
              <a:gd name="connsiteY279" fmla="*/ 707778 h 6975464"/>
              <a:gd name="connsiteX280" fmla="*/ 1857392 w 42118086"/>
              <a:gd name="connsiteY280" fmla="*/ 718030 h 6975464"/>
              <a:gd name="connsiteX281" fmla="*/ 1857392 w 42118086"/>
              <a:gd name="connsiteY281" fmla="*/ 1050803 h 6975464"/>
              <a:gd name="connsiteX282" fmla="*/ 1496167 w 42118086"/>
              <a:gd name="connsiteY282" fmla="*/ 1331531 h 6975464"/>
              <a:gd name="connsiteX283" fmla="*/ 1496167 w 42118086"/>
              <a:gd name="connsiteY283" fmla="*/ 985352 h 6975464"/>
              <a:gd name="connsiteX284" fmla="*/ 1857392 w 42118086"/>
              <a:gd name="connsiteY284" fmla="*/ 704624 h 6975464"/>
              <a:gd name="connsiteX285" fmla="*/ 1857392 w 42118086"/>
              <a:gd name="connsiteY285" fmla="*/ 717241 h 6975464"/>
              <a:gd name="connsiteX286" fmla="*/ 1870800 w 42118086"/>
              <a:gd name="connsiteY286" fmla="*/ 706990 h 6975464"/>
              <a:gd name="connsiteX287" fmla="*/ 1870800 w 42118086"/>
              <a:gd name="connsiteY287" fmla="*/ 688064 h 6975464"/>
              <a:gd name="connsiteX288" fmla="*/ 1509574 w 42118086"/>
              <a:gd name="connsiteY288" fmla="*/ 412856 h 6975464"/>
              <a:gd name="connsiteX289" fmla="*/ 1498533 w 42118086"/>
              <a:gd name="connsiteY289" fmla="*/ 421530 h 6975464"/>
              <a:gd name="connsiteX290" fmla="*/ 1508786 w 42118086"/>
              <a:gd name="connsiteY290" fmla="*/ 412856 h 6975464"/>
              <a:gd name="connsiteX291" fmla="*/ 1493012 w 42118086"/>
              <a:gd name="connsiteY291" fmla="*/ 401028 h 6975464"/>
              <a:gd name="connsiteX292" fmla="*/ 1493012 w 42118086"/>
              <a:gd name="connsiteY292" fmla="*/ 119417 h 6975464"/>
              <a:gd name="connsiteX293" fmla="*/ 1493012 w 42118086"/>
              <a:gd name="connsiteY293" fmla="*/ 117464 h 6975464"/>
              <a:gd name="connsiteX294" fmla="*/ 1398859 w 42118086"/>
              <a:gd name="connsiteY294" fmla="*/ 117464 h 6975464"/>
              <a:gd name="connsiteX295" fmla="*/ 1480393 w 42118086"/>
              <a:gd name="connsiteY295" fmla="*/ 117464 h 6975464"/>
              <a:gd name="connsiteX296" fmla="*/ 1480393 w 42118086"/>
              <a:gd name="connsiteY296" fmla="*/ 201868 h 6975464"/>
              <a:gd name="connsiteX297" fmla="*/ 1480393 w 42118086"/>
              <a:gd name="connsiteY297" fmla="*/ 401028 h 6975464"/>
              <a:gd name="connsiteX298" fmla="*/ 1118379 w 42118086"/>
              <a:gd name="connsiteY298" fmla="*/ 681756 h 6975464"/>
              <a:gd name="connsiteX299" fmla="*/ 1118379 w 42118086"/>
              <a:gd name="connsiteY299" fmla="*/ 335577 h 6975464"/>
              <a:gd name="connsiteX300" fmla="*/ 1379242 w 42118086"/>
              <a:gd name="connsiteY300" fmla="*/ 132719 h 6975464"/>
              <a:gd name="connsiteX301" fmla="*/ 1398859 w 42118086"/>
              <a:gd name="connsiteY301" fmla="*/ 117464 h 6975464"/>
              <a:gd name="connsiteX302" fmla="*/ 840168 w 42118086"/>
              <a:gd name="connsiteY302" fmla="*/ 117464 h 6975464"/>
              <a:gd name="connsiteX303" fmla="*/ 1377550 w 42118086"/>
              <a:gd name="connsiteY303" fmla="*/ 117464 h 6975464"/>
              <a:gd name="connsiteX304" fmla="*/ 1301753 w 42118086"/>
              <a:gd name="connsiteY304" fmla="*/ 176360 h 6975464"/>
              <a:gd name="connsiteX305" fmla="*/ 1112069 w 42118086"/>
              <a:gd name="connsiteY305" fmla="*/ 323748 h 6975464"/>
              <a:gd name="connsiteX306" fmla="*/ 857417 w 42118086"/>
              <a:gd name="connsiteY306" fmla="*/ 130551 h 6975464"/>
              <a:gd name="connsiteX307" fmla="*/ 840168 w 42118086"/>
              <a:gd name="connsiteY307" fmla="*/ 117464 h 6975464"/>
              <a:gd name="connsiteX0" fmla="*/ 738225 w 42198532"/>
              <a:gd name="connsiteY0" fmla="*/ 6911396 h 6975464"/>
              <a:gd name="connsiteX1" fmla="*/ 814828 w 42198532"/>
              <a:gd name="connsiteY1" fmla="*/ 6969750 h 6975464"/>
              <a:gd name="connsiteX2" fmla="*/ 822329 w 42198532"/>
              <a:gd name="connsiteY2" fmla="*/ 6975464 h 6975464"/>
              <a:gd name="connsiteX3" fmla="*/ 655724 w 42198532"/>
              <a:gd name="connsiteY3" fmla="*/ 6975464 h 6975464"/>
              <a:gd name="connsiteX4" fmla="*/ 656989 w 42198532"/>
              <a:gd name="connsiteY4" fmla="*/ 6974481 h 6975464"/>
              <a:gd name="connsiteX5" fmla="*/ 738225 w 42198532"/>
              <a:gd name="connsiteY5" fmla="*/ 6911396 h 6975464"/>
              <a:gd name="connsiteX6" fmla="*/ 733493 w 42198532"/>
              <a:gd name="connsiteY6" fmla="*/ 6551812 h 6975464"/>
              <a:gd name="connsiteX7" fmla="*/ 733493 w 42198532"/>
              <a:gd name="connsiteY7" fmla="*/ 6897991 h 6975464"/>
              <a:gd name="connsiteX8" fmla="*/ 639637 w 42198532"/>
              <a:gd name="connsiteY8" fmla="*/ 6970539 h 6975464"/>
              <a:gd name="connsiteX9" fmla="*/ 656989 w 42198532"/>
              <a:gd name="connsiteY9" fmla="*/ 6974481 h 6975464"/>
              <a:gd name="connsiteX10" fmla="*/ 638848 w 42198532"/>
              <a:gd name="connsiteY10" fmla="*/ 6971327 h 6975464"/>
              <a:gd name="connsiteX11" fmla="*/ 633515 w 42198532"/>
              <a:gd name="connsiteY11" fmla="*/ 6975464 h 6975464"/>
              <a:gd name="connsiteX12" fmla="*/ 371479 w 42198532"/>
              <a:gd name="connsiteY12" fmla="*/ 6975464 h 6975464"/>
              <a:gd name="connsiteX13" fmla="*/ 371479 w 42198532"/>
              <a:gd name="connsiteY13" fmla="*/ 6917056 h 6975464"/>
              <a:gd name="connsiteX14" fmla="*/ 371479 w 42198532"/>
              <a:gd name="connsiteY14" fmla="*/ 6832540 h 6975464"/>
              <a:gd name="connsiteX15" fmla="*/ 733493 w 42198532"/>
              <a:gd name="connsiteY15" fmla="*/ 6551812 h 6975464"/>
              <a:gd name="connsiteX16" fmla="*/ 1106548 w 42198532"/>
              <a:gd name="connsiteY16" fmla="*/ 5904403 h 6975464"/>
              <a:gd name="connsiteX17" fmla="*/ 1106548 w 42198532"/>
              <a:gd name="connsiteY17" fmla="*/ 6251370 h 6975464"/>
              <a:gd name="connsiteX18" fmla="*/ 1012693 w 42198532"/>
              <a:gd name="connsiteY18" fmla="*/ 6323918 h 6975464"/>
              <a:gd name="connsiteX19" fmla="*/ 744534 w 42198532"/>
              <a:gd name="connsiteY19" fmla="*/ 6531309 h 6975464"/>
              <a:gd name="connsiteX20" fmla="*/ 744534 w 42198532"/>
              <a:gd name="connsiteY20" fmla="*/ 6185131 h 6975464"/>
              <a:gd name="connsiteX21" fmla="*/ 873093 w 42198532"/>
              <a:gd name="connsiteY21" fmla="*/ 6085772 h 6975464"/>
              <a:gd name="connsiteX22" fmla="*/ 1106548 w 42198532"/>
              <a:gd name="connsiteY22" fmla="*/ 5904403 h 6975464"/>
              <a:gd name="connsiteX23" fmla="*/ 1739875 w 42198532"/>
              <a:gd name="connsiteY23" fmla="*/ 5788484 h 6975464"/>
              <a:gd name="connsiteX24" fmla="*/ 1726467 w 42198532"/>
              <a:gd name="connsiteY24" fmla="*/ 5794792 h 6975464"/>
              <a:gd name="connsiteX25" fmla="*/ 1739875 w 42198532"/>
              <a:gd name="connsiteY25" fmla="*/ 5788484 h 6975464"/>
              <a:gd name="connsiteX26" fmla="*/ 1488280 w 42198532"/>
              <a:gd name="connsiteY26" fmla="*/ 5613423 h 6975464"/>
              <a:gd name="connsiteX27" fmla="*/ 1726467 w 42198532"/>
              <a:gd name="connsiteY27" fmla="*/ 5794792 h 6975464"/>
              <a:gd name="connsiteX28" fmla="*/ 1853448 w 42198532"/>
              <a:gd name="connsiteY28" fmla="*/ 5890997 h 6975464"/>
              <a:gd name="connsiteX29" fmla="*/ 1489068 w 42198532"/>
              <a:gd name="connsiteY29" fmla="*/ 6174091 h 6975464"/>
              <a:gd name="connsiteX30" fmla="*/ 1123900 w 42198532"/>
              <a:gd name="connsiteY30" fmla="*/ 5896517 h 6975464"/>
              <a:gd name="connsiteX31" fmla="*/ 1488280 w 42198532"/>
              <a:gd name="connsiteY31" fmla="*/ 5613423 h 6975464"/>
              <a:gd name="connsiteX32" fmla="*/ 359648 w 42198532"/>
              <a:gd name="connsiteY32" fmla="*/ 4965225 h 6975464"/>
              <a:gd name="connsiteX33" fmla="*/ 724817 w 42198532"/>
              <a:gd name="connsiteY33" fmla="*/ 5242799 h 6975464"/>
              <a:gd name="connsiteX34" fmla="*/ 487418 w 42198532"/>
              <a:gd name="connsiteY34" fmla="*/ 5426534 h 6975464"/>
              <a:gd name="connsiteX35" fmla="*/ 493727 w 42198532"/>
              <a:gd name="connsiteY35" fmla="*/ 5437574 h 6975464"/>
              <a:gd name="connsiteX36" fmla="*/ 733493 w 42198532"/>
              <a:gd name="connsiteY36" fmla="*/ 5252262 h 6975464"/>
              <a:gd name="connsiteX37" fmla="*/ 733493 w 42198532"/>
              <a:gd name="connsiteY37" fmla="*/ 5598440 h 6975464"/>
              <a:gd name="connsiteX38" fmla="*/ 633328 w 42198532"/>
              <a:gd name="connsiteY38" fmla="*/ 5675720 h 6975464"/>
              <a:gd name="connsiteX39" fmla="*/ 641215 w 42198532"/>
              <a:gd name="connsiteY39" fmla="*/ 5688337 h 6975464"/>
              <a:gd name="connsiteX40" fmla="*/ 737436 w 42198532"/>
              <a:gd name="connsiteY40" fmla="*/ 5613423 h 6975464"/>
              <a:gd name="connsiteX41" fmla="*/ 1102605 w 42198532"/>
              <a:gd name="connsiteY41" fmla="*/ 5890997 h 6975464"/>
              <a:gd name="connsiteX42" fmla="*/ 866783 w 42198532"/>
              <a:gd name="connsiteY42" fmla="*/ 6073943 h 6975464"/>
              <a:gd name="connsiteX43" fmla="*/ 873093 w 42198532"/>
              <a:gd name="connsiteY43" fmla="*/ 6085772 h 6975464"/>
              <a:gd name="connsiteX44" fmla="*/ 865994 w 42198532"/>
              <a:gd name="connsiteY44" fmla="*/ 6074732 h 6975464"/>
              <a:gd name="connsiteX45" fmla="*/ 738225 w 42198532"/>
              <a:gd name="connsiteY45" fmla="*/ 6174091 h 6975464"/>
              <a:gd name="connsiteX46" fmla="*/ 373056 w 42198532"/>
              <a:gd name="connsiteY46" fmla="*/ 5896517 h 6975464"/>
              <a:gd name="connsiteX47" fmla="*/ 640426 w 42198532"/>
              <a:gd name="connsiteY47" fmla="*/ 5689125 h 6975464"/>
              <a:gd name="connsiteX48" fmla="*/ 633328 w 42198532"/>
              <a:gd name="connsiteY48" fmla="*/ 5676508 h 6975464"/>
              <a:gd name="connsiteX49" fmla="*/ 371479 w 42198532"/>
              <a:gd name="connsiteY49" fmla="*/ 5879169 h 6975464"/>
              <a:gd name="connsiteX50" fmla="*/ 371479 w 42198532"/>
              <a:gd name="connsiteY50" fmla="*/ 5532990 h 6975464"/>
              <a:gd name="connsiteX51" fmla="*/ 493727 w 42198532"/>
              <a:gd name="connsiteY51" fmla="*/ 5438362 h 6975464"/>
              <a:gd name="connsiteX52" fmla="*/ 486629 w 42198532"/>
              <a:gd name="connsiteY52" fmla="*/ 5426534 h 6975464"/>
              <a:gd name="connsiteX53" fmla="*/ 365169 w 42198532"/>
              <a:gd name="connsiteY53" fmla="*/ 5521161 h 6975464"/>
              <a:gd name="connsiteX54" fmla="*/ 0 w 42198532"/>
              <a:gd name="connsiteY54" fmla="*/ 5243588 h 6975464"/>
              <a:gd name="connsiteX55" fmla="*/ 359648 w 42198532"/>
              <a:gd name="connsiteY55" fmla="*/ 4965225 h 6975464"/>
              <a:gd name="connsiteX56" fmla="*/ 1106548 w 42198532"/>
              <a:gd name="connsiteY56" fmla="*/ 4604852 h 6975464"/>
              <a:gd name="connsiteX57" fmla="*/ 1106548 w 42198532"/>
              <a:gd name="connsiteY57" fmla="*/ 4951031 h 6975464"/>
              <a:gd name="connsiteX58" fmla="*/ 1018214 w 42198532"/>
              <a:gd name="connsiteY58" fmla="*/ 5019636 h 6975464"/>
              <a:gd name="connsiteX59" fmla="*/ 1025312 w 42198532"/>
              <a:gd name="connsiteY59" fmla="*/ 5030676 h 6975464"/>
              <a:gd name="connsiteX60" fmla="*/ 1017425 w 42198532"/>
              <a:gd name="connsiteY60" fmla="*/ 5020424 h 6975464"/>
              <a:gd name="connsiteX61" fmla="*/ 744534 w 42198532"/>
              <a:gd name="connsiteY61" fmla="*/ 5231759 h 6975464"/>
              <a:gd name="connsiteX62" fmla="*/ 744534 w 42198532"/>
              <a:gd name="connsiteY62" fmla="*/ 4885580 h 6975464"/>
              <a:gd name="connsiteX63" fmla="*/ 856530 w 42198532"/>
              <a:gd name="connsiteY63" fmla="*/ 4798050 h 6975464"/>
              <a:gd name="connsiteX64" fmla="*/ 849432 w 42198532"/>
              <a:gd name="connsiteY64" fmla="*/ 4787799 h 6975464"/>
              <a:gd name="connsiteX65" fmla="*/ 857319 w 42198532"/>
              <a:gd name="connsiteY65" fmla="*/ 4798050 h 6975464"/>
              <a:gd name="connsiteX66" fmla="*/ 1106548 w 42198532"/>
              <a:gd name="connsiteY66" fmla="*/ 4604852 h 6975464"/>
              <a:gd name="connsiteX67" fmla="*/ 737436 w 42198532"/>
              <a:gd name="connsiteY67" fmla="*/ 4313873 h 6975464"/>
              <a:gd name="connsiteX68" fmla="*/ 1102605 w 42198532"/>
              <a:gd name="connsiteY68" fmla="*/ 4591447 h 6975464"/>
              <a:gd name="connsiteX69" fmla="*/ 849432 w 42198532"/>
              <a:gd name="connsiteY69" fmla="*/ 4787799 h 6975464"/>
              <a:gd name="connsiteX70" fmla="*/ 738225 w 42198532"/>
              <a:gd name="connsiteY70" fmla="*/ 4873752 h 6975464"/>
              <a:gd name="connsiteX71" fmla="*/ 373056 w 42198532"/>
              <a:gd name="connsiteY71" fmla="*/ 4596178 h 6975464"/>
              <a:gd name="connsiteX72" fmla="*/ 737436 w 42198532"/>
              <a:gd name="connsiteY72" fmla="*/ 4313873 h 6975464"/>
              <a:gd name="connsiteX73" fmla="*/ 1115224 w 42198532"/>
              <a:gd name="connsiteY73" fmla="*/ 3661732 h 6975464"/>
              <a:gd name="connsiteX74" fmla="*/ 1125477 w 42198532"/>
              <a:gd name="connsiteY74" fmla="*/ 3669618 h 6975464"/>
              <a:gd name="connsiteX75" fmla="*/ 1480393 w 42198532"/>
              <a:gd name="connsiteY75" fmla="*/ 3939306 h 6975464"/>
              <a:gd name="connsiteX76" fmla="*/ 1116013 w 42198532"/>
              <a:gd name="connsiteY76" fmla="*/ 4222399 h 6975464"/>
              <a:gd name="connsiteX77" fmla="*/ 750844 w 42198532"/>
              <a:gd name="connsiteY77" fmla="*/ 3944037 h 6975464"/>
              <a:gd name="connsiteX78" fmla="*/ 1115224 w 42198532"/>
              <a:gd name="connsiteY78" fmla="*/ 3661732 h 6975464"/>
              <a:gd name="connsiteX79" fmla="*/ 1480393 w 42198532"/>
              <a:gd name="connsiteY79" fmla="*/ 2656315 h 6975464"/>
              <a:gd name="connsiteX80" fmla="*/ 1480393 w 42198532"/>
              <a:gd name="connsiteY80" fmla="*/ 3002494 h 6975464"/>
              <a:gd name="connsiteX81" fmla="*/ 1386537 w 42198532"/>
              <a:gd name="connsiteY81" fmla="*/ 3075042 h 6975464"/>
              <a:gd name="connsiteX82" fmla="*/ 1392847 w 42198532"/>
              <a:gd name="connsiteY82" fmla="*/ 3086870 h 6975464"/>
              <a:gd name="connsiteX83" fmla="*/ 1385748 w 42198532"/>
              <a:gd name="connsiteY83" fmla="*/ 3075830 h 6975464"/>
              <a:gd name="connsiteX84" fmla="*/ 1118379 w 42198532"/>
              <a:gd name="connsiteY84" fmla="*/ 3283222 h 6975464"/>
              <a:gd name="connsiteX85" fmla="*/ 1118379 w 42198532"/>
              <a:gd name="connsiteY85" fmla="*/ 2937043 h 6975464"/>
              <a:gd name="connsiteX86" fmla="*/ 1246148 w 42198532"/>
              <a:gd name="connsiteY86" fmla="*/ 2837685 h 6975464"/>
              <a:gd name="connsiteX87" fmla="*/ 1239839 w 42198532"/>
              <a:gd name="connsiteY87" fmla="*/ 2825856 h 6975464"/>
              <a:gd name="connsiteX88" fmla="*/ 1246937 w 42198532"/>
              <a:gd name="connsiteY88" fmla="*/ 2836896 h 6975464"/>
              <a:gd name="connsiteX89" fmla="*/ 1480393 w 42198532"/>
              <a:gd name="connsiteY89" fmla="*/ 2656315 h 6975464"/>
              <a:gd name="connsiteX90" fmla="*/ 732704 w 42198532"/>
              <a:gd name="connsiteY90" fmla="*/ 1716349 h 6975464"/>
              <a:gd name="connsiteX91" fmla="*/ 1097873 w 42198532"/>
              <a:gd name="connsiteY91" fmla="*/ 1993923 h 6975464"/>
              <a:gd name="connsiteX92" fmla="*/ 860473 w 42198532"/>
              <a:gd name="connsiteY92" fmla="*/ 2177658 h 6975464"/>
              <a:gd name="connsiteX93" fmla="*/ 867572 w 42198532"/>
              <a:gd name="connsiteY93" fmla="*/ 2189486 h 6975464"/>
              <a:gd name="connsiteX94" fmla="*/ 1106548 w 42198532"/>
              <a:gd name="connsiteY94" fmla="*/ 2003386 h 6975464"/>
              <a:gd name="connsiteX95" fmla="*/ 1106548 w 42198532"/>
              <a:gd name="connsiteY95" fmla="*/ 2350353 h 6975464"/>
              <a:gd name="connsiteX96" fmla="*/ 1007172 w 42198532"/>
              <a:gd name="connsiteY96" fmla="*/ 2427632 h 6975464"/>
              <a:gd name="connsiteX97" fmla="*/ 1014270 w 42198532"/>
              <a:gd name="connsiteY97" fmla="*/ 2440249 h 6975464"/>
              <a:gd name="connsiteX98" fmla="*/ 1110492 w 42198532"/>
              <a:gd name="connsiteY98" fmla="*/ 2365336 h 6975464"/>
              <a:gd name="connsiteX99" fmla="*/ 1475660 w 42198532"/>
              <a:gd name="connsiteY99" fmla="*/ 2642910 h 6975464"/>
              <a:gd name="connsiteX100" fmla="*/ 1239839 w 42198532"/>
              <a:gd name="connsiteY100" fmla="*/ 2825856 h 6975464"/>
              <a:gd name="connsiteX101" fmla="*/ 1112069 w 42198532"/>
              <a:gd name="connsiteY101" fmla="*/ 2925215 h 6975464"/>
              <a:gd name="connsiteX102" fmla="*/ 746900 w 42198532"/>
              <a:gd name="connsiteY102" fmla="*/ 2647641 h 6975464"/>
              <a:gd name="connsiteX103" fmla="*/ 1013481 w 42198532"/>
              <a:gd name="connsiteY103" fmla="*/ 2440249 h 6975464"/>
              <a:gd name="connsiteX104" fmla="*/ 1006383 w 42198532"/>
              <a:gd name="connsiteY104" fmla="*/ 2427632 h 6975464"/>
              <a:gd name="connsiteX105" fmla="*/ 744534 w 42198532"/>
              <a:gd name="connsiteY105" fmla="*/ 2631081 h 6975464"/>
              <a:gd name="connsiteX106" fmla="*/ 744534 w 42198532"/>
              <a:gd name="connsiteY106" fmla="*/ 2284114 h 6975464"/>
              <a:gd name="connsiteX107" fmla="*/ 866783 w 42198532"/>
              <a:gd name="connsiteY107" fmla="*/ 2189486 h 6975464"/>
              <a:gd name="connsiteX108" fmla="*/ 860473 w 42198532"/>
              <a:gd name="connsiteY108" fmla="*/ 2178447 h 6975464"/>
              <a:gd name="connsiteX109" fmla="*/ 738225 w 42198532"/>
              <a:gd name="connsiteY109" fmla="*/ 2273074 h 6975464"/>
              <a:gd name="connsiteX110" fmla="*/ 373056 w 42198532"/>
              <a:gd name="connsiteY110" fmla="*/ 1995500 h 6975464"/>
              <a:gd name="connsiteX111" fmla="*/ 732704 w 42198532"/>
              <a:gd name="connsiteY111" fmla="*/ 1716349 h 6975464"/>
              <a:gd name="connsiteX112" fmla="*/ 1480393 w 42198532"/>
              <a:gd name="connsiteY112" fmla="*/ 1355976 h 6975464"/>
              <a:gd name="connsiteX113" fmla="*/ 1480393 w 42198532"/>
              <a:gd name="connsiteY113" fmla="*/ 1702944 h 6975464"/>
              <a:gd name="connsiteX114" fmla="*/ 1391269 w 42198532"/>
              <a:gd name="connsiteY114" fmla="*/ 1771549 h 6975464"/>
              <a:gd name="connsiteX115" fmla="*/ 1399156 w 42198532"/>
              <a:gd name="connsiteY115" fmla="*/ 1781800 h 6975464"/>
              <a:gd name="connsiteX116" fmla="*/ 1483547 w 42198532"/>
              <a:gd name="connsiteY116" fmla="*/ 1716349 h 6975464"/>
              <a:gd name="connsiteX117" fmla="*/ 1848716 w 42198532"/>
              <a:gd name="connsiteY117" fmla="*/ 1993923 h 6975464"/>
              <a:gd name="connsiteX118" fmla="*/ 1658639 w 42198532"/>
              <a:gd name="connsiteY118" fmla="*/ 2141384 h 6975464"/>
              <a:gd name="connsiteX119" fmla="*/ 1489068 w 42198532"/>
              <a:gd name="connsiteY119" fmla="*/ 2273074 h 6975464"/>
              <a:gd name="connsiteX120" fmla="*/ 1123900 w 42198532"/>
              <a:gd name="connsiteY120" fmla="*/ 1995500 h 6975464"/>
              <a:gd name="connsiteX121" fmla="*/ 1398368 w 42198532"/>
              <a:gd name="connsiteY121" fmla="*/ 1782588 h 6975464"/>
              <a:gd name="connsiteX122" fmla="*/ 1390481 w 42198532"/>
              <a:gd name="connsiteY122" fmla="*/ 1771549 h 6975464"/>
              <a:gd name="connsiteX123" fmla="*/ 1118379 w 42198532"/>
              <a:gd name="connsiteY123" fmla="*/ 1982883 h 6975464"/>
              <a:gd name="connsiteX124" fmla="*/ 1118379 w 42198532"/>
              <a:gd name="connsiteY124" fmla="*/ 1636704 h 6975464"/>
              <a:gd name="connsiteX125" fmla="*/ 1230374 w 42198532"/>
              <a:gd name="connsiteY125" fmla="*/ 1549963 h 6975464"/>
              <a:gd name="connsiteX126" fmla="*/ 1480393 w 42198532"/>
              <a:gd name="connsiteY126" fmla="*/ 1355976 h 6975464"/>
              <a:gd name="connsiteX127" fmla="*/ 1110492 w 42198532"/>
              <a:gd name="connsiteY127" fmla="*/ 1064997 h 6975464"/>
              <a:gd name="connsiteX128" fmla="*/ 1475660 w 42198532"/>
              <a:gd name="connsiteY128" fmla="*/ 1342571 h 6975464"/>
              <a:gd name="connsiteX129" fmla="*/ 1223276 w 42198532"/>
              <a:gd name="connsiteY129" fmla="*/ 1538923 h 6975464"/>
              <a:gd name="connsiteX130" fmla="*/ 1230374 w 42198532"/>
              <a:gd name="connsiteY130" fmla="*/ 1549963 h 6975464"/>
              <a:gd name="connsiteX131" fmla="*/ 1222487 w 42198532"/>
              <a:gd name="connsiteY131" fmla="*/ 1539711 h 6975464"/>
              <a:gd name="connsiteX132" fmla="*/ 1112069 w 42198532"/>
              <a:gd name="connsiteY132" fmla="*/ 1625665 h 6975464"/>
              <a:gd name="connsiteX133" fmla="*/ 746900 w 42198532"/>
              <a:gd name="connsiteY133" fmla="*/ 1348091 h 6975464"/>
              <a:gd name="connsiteX134" fmla="*/ 1110492 w 42198532"/>
              <a:gd name="connsiteY134" fmla="*/ 1064997 h 6975464"/>
              <a:gd name="connsiteX135" fmla="*/ 1488280 w 42198532"/>
              <a:gd name="connsiteY135" fmla="*/ 413645 h 6975464"/>
              <a:gd name="connsiteX136" fmla="*/ 1498533 w 42198532"/>
              <a:gd name="connsiteY136" fmla="*/ 421530 h 6975464"/>
              <a:gd name="connsiteX137" fmla="*/ 1853448 w 42198532"/>
              <a:gd name="connsiteY137" fmla="*/ 691218 h 6975464"/>
              <a:gd name="connsiteX138" fmla="*/ 1489068 w 42198532"/>
              <a:gd name="connsiteY138" fmla="*/ 973524 h 6975464"/>
              <a:gd name="connsiteX139" fmla="*/ 1123900 w 42198532"/>
              <a:gd name="connsiteY139" fmla="*/ 695950 h 6975464"/>
              <a:gd name="connsiteX140" fmla="*/ 1488280 w 42198532"/>
              <a:gd name="connsiteY140" fmla="*/ 413645 h 6975464"/>
              <a:gd name="connsiteX141" fmla="*/ 1493012 w 42198532"/>
              <a:gd name="connsiteY141" fmla="*/ 117464 h 6975464"/>
              <a:gd name="connsiteX142" fmla="*/ 42118086 w 42198532"/>
              <a:gd name="connsiteY142" fmla="*/ 0 h 6975464"/>
              <a:gd name="connsiteX143" fmla="*/ 42198532 w 42198532"/>
              <a:gd name="connsiteY143" fmla="*/ 6799268 h 6975464"/>
              <a:gd name="connsiteX144" fmla="*/ 843615 w 42198532"/>
              <a:gd name="connsiteY144" fmla="*/ 6975464 h 6975464"/>
              <a:gd name="connsiteX145" fmla="*/ 810785 w 42198532"/>
              <a:gd name="connsiteY145" fmla="*/ 6950504 h 6975464"/>
              <a:gd name="connsiteX146" fmla="*/ 746900 w 42198532"/>
              <a:gd name="connsiteY146" fmla="*/ 6901934 h 6975464"/>
              <a:gd name="connsiteX147" fmla="*/ 746900 w 42198532"/>
              <a:gd name="connsiteY147" fmla="*/ 6547081 h 6975464"/>
              <a:gd name="connsiteX148" fmla="*/ 1019002 w 42198532"/>
              <a:gd name="connsiteY148" fmla="*/ 6335746 h 6975464"/>
              <a:gd name="connsiteX149" fmla="*/ 1012693 w 42198532"/>
              <a:gd name="connsiteY149" fmla="*/ 6323918 h 6975464"/>
              <a:gd name="connsiteX150" fmla="*/ 1019791 w 42198532"/>
              <a:gd name="connsiteY150" fmla="*/ 6334957 h 6975464"/>
              <a:gd name="connsiteX151" fmla="*/ 1110492 w 42198532"/>
              <a:gd name="connsiteY151" fmla="*/ 6264775 h 6975464"/>
              <a:gd name="connsiteX152" fmla="*/ 1489068 w 42198532"/>
              <a:gd name="connsiteY152" fmla="*/ 6553389 h 6975464"/>
              <a:gd name="connsiteX153" fmla="*/ 1870800 w 42198532"/>
              <a:gd name="connsiteY153" fmla="*/ 6257678 h 6975464"/>
              <a:gd name="connsiteX154" fmla="*/ 1870800 w 42198532"/>
              <a:gd name="connsiteY154" fmla="*/ 6139394 h 6975464"/>
              <a:gd name="connsiteX155" fmla="*/ 1857392 w 42198532"/>
              <a:gd name="connsiteY155" fmla="*/ 6144914 h 6975464"/>
              <a:gd name="connsiteX156" fmla="*/ 1857392 w 42198532"/>
              <a:gd name="connsiteY156" fmla="*/ 6251370 h 6975464"/>
              <a:gd name="connsiteX157" fmla="*/ 1495378 w 42198532"/>
              <a:gd name="connsiteY157" fmla="*/ 6531309 h 6975464"/>
              <a:gd name="connsiteX158" fmla="*/ 1495378 w 42198532"/>
              <a:gd name="connsiteY158" fmla="*/ 6185131 h 6975464"/>
              <a:gd name="connsiteX159" fmla="*/ 1857392 w 42198532"/>
              <a:gd name="connsiteY159" fmla="*/ 5904403 h 6975464"/>
              <a:gd name="connsiteX160" fmla="*/ 1857392 w 42198532"/>
              <a:gd name="connsiteY160" fmla="*/ 6144125 h 6975464"/>
              <a:gd name="connsiteX161" fmla="*/ 1870800 w 42198532"/>
              <a:gd name="connsiteY161" fmla="*/ 6138605 h 6975464"/>
              <a:gd name="connsiteX162" fmla="*/ 1870800 w 42198532"/>
              <a:gd name="connsiteY162" fmla="*/ 5887843 h 6975464"/>
              <a:gd name="connsiteX163" fmla="*/ 1739875 w 42198532"/>
              <a:gd name="connsiteY163" fmla="*/ 5788484 h 6975464"/>
              <a:gd name="connsiteX164" fmla="*/ 1497744 w 42198532"/>
              <a:gd name="connsiteY164" fmla="*/ 5604749 h 6975464"/>
              <a:gd name="connsiteX165" fmla="*/ 1497744 w 42198532"/>
              <a:gd name="connsiteY165" fmla="*/ 5424957 h 6975464"/>
              <a:gd name="connsiteX166" fmla="*/ 1484336 w 42198532"/>
              <a:gd name="connsiteY166" fmla="*/ 5427322 h 6975464"/>
              <a:gd name="connsiteX167" fmla="*/ 1484336 w 42198532"/>
              <a:gd name="connsiteY167" fmla="*/ 5598440 h 6975464"/>
              <a:gd name="connsiteX168" fmla="*/ 1122322 w 42198532"/>
              <a:gd name="connsiteY168" fmla="*/ 5879169 h 6975464"/>
              <a:gd name="connsiteX169" fmla="*/ 1122322 w 42198532"/>
              <a:gd name="connsiteY169" fmla="*/ 5532990 h 6975464"/>
              <a:gd name="connsiteX170" fmla="*/ 1292682 w 42198532"/>
              <a:gd name="connsiteY170" fmla="*/ 5400511 h 6975464"/>
              <a:gd name="connsiteX171" fmla="*/ 1285583 w 42198532"/>
              <a:gd name="connsiteY171" fmla="*/ 5390260 h 6975464"/>
              <a:gd name="connsiteX172" fmla="*/ 1116013 w 42198532"/>
              <a:gd name="connsiteY172" fmla="*/ 5521161 h 6975464"/>
              <a:gd name="connsiteX173" fmla="*/ 750844 w 42198532"/>
              <a:gd name="connsiteY173" fmla="*/ 5243588 h 6975464"/>
              <a:gd name="connsiteX174" fmla="*/ 1025312 w 42198532"/>
              <a:gd name="connsiteY174" fmla="*/ 5030676 h 6975464"/>
              <a:gd name="connsiteX175" fmla="*/ 1110492 w 42198532"/>
              <a:gd name="connsiteY175" fmla="*/ 4965225 h 6975464"/>
              <a:gd name="connsiteX176" fmla="*/ 1475660 w 42198532"/>
              <a:gd name="connsiteY176" fmla="*/ 5242799 h 6975464"/>
              <a:gd name="connsiteX177" fmla="*/ 1285583 w 42198532"/>
              <a:gd name="connsiteY177" fmla="*/ 5389472 h 6975464"/>
              <a:gd name="connsiteX178" fmla="*/ 1293470 w 42198532"/>
              <a:gd name="connsiteY178" fmla="*/ 5400511 h 6975464"/>
              <a:gd name="connsiteX179" fmla="*/ 1484336 w 42198532"/>
              <a:gd name="connsiteY179" fmla="*/ 5252262 h 6975464"/>
              <a:gd name="connsiteX180" fmla="*/ 1484336 w 42198532"/>
              <a:gd name="connsiteY180" fmla="*/ 5426534 h 6975464"/>
              <a:gd name="connsiteX181" fmla="*/ 1497744 w 42198532"/>
              <a:gd name="connsiteY181" fmla="*/ 5424168 h 6975464"/>
              <a:gd name="connsiteX182" fmla="*/ 1497744 w 42198532"/>
              <a:gd name="connsiteY182" fmla="*/ 5246742 h 6975464"/>
              <a:gd name="connsiteX183" fmla="*/ 1513518 w 42198532"/>
              <a:gd name="connsiteY183" fmla="*/ 5234125 h 6975464"/>
              <a:gd name="connsiteX184" fmla="*/ 1513518 w 42198532"/>
              <a:gd name="connsiteY184" fmla="*/ 5217565 h 6975464"/>
              <a:gd name="connsiteX185" fmla="*/ 1495378 w 42198532"/>
              <a:gd name="connsiteY185" fmla="*/ 5231759 h 6975464"/>
              <a:gd name="connsiteX186" fmla="*/ 1495378 w 42198532"/>
              <a:gd name="connsiteY186" fmla="*/ 4885580 h 6975464"/>
              <a:gd name="connsiteX187" fmla="*/ 1513518 w 42198532"/>
              <a:gd name="connsiteY187" fmla="*/ 4871386 h 6975464"/>
              <a:gd name="connsiteX188" fmla="*/ 1513518 w 42198532"/>
              <a:gd name="connsiteY188" fmla="*/ 4854826 h 6975464"/>
              <a:gd name="connsiteX189" fmla="*/ 1489068 w 42198532"/>
              <a:gd name="connsiteY189" fmla="*/ 4873752 h 6975464"/>
              <a:gd name="connsiteX190" fmla="*/ 1123900 w 42198532"/>
              <a:gd name="connsiteY190" fmla="*/ 4596178 h 6975464"/>
              <a:gd name="connsiteX191" fmla="*/ 1488280 w 42198532"/>
              <a:gd name="connsiteY191" fmla="*/ 4313873 h 6975464"/>
              <a:gd name="connsiteX192" fmla="*/ 1853448 w 42198532"/>
              <a:gd name="connsiteY192" fmla="*/ 4591447 h 6975464"/>
              <a:gd name="connsiteX193" fmla="*/ 1514307 w 42198532"/>
              <a:gd name="connsiteY193" fmla="*/ 4854826 h 6975464"/>
              <a:gd name="connsiteX194" fmla="*/ 1514307 w 42198532"/>
              <a:gd name="connsiteY194" fmla="*/ 4870598 h 6975464"/>
              <a:gd name="connsiteX195" fmla="*/ 1857392 w 42198532"/>
              <a:gd name="connsiteY195" fmla="*/ 4604852 h 6975464"/>
              <a:gd name="connsiteX196" fmla="*/ 1857392 w 42198532"/>
              <a:gd name="connsiteY196" fmla="*/ 4951031 h 6975464"/>
              <a:gd name="connsiteX197" fmla="*/ 1514307 w 42198532"/>
              <a:gd name="connsiteY197" fmla="*/ 5217565 h 6975464"/>
              <a:gd name="connsiteX198" fmla="*/ 1514307 w 42198532"/>
              <a:gd name="connsiteY198" fmla="*/ 5234125 h 6975464"/>
              <a:gd name="connsiteX199" fmla="*/ 1870800 w 42198532"/>
              <a:gd name="connsiteY199" fmla="*/ 4957339 h 6975464"/>
              <a:gd name="connsiteX200" fmla="*/ 1870800 w 42198532"/>
              <a:gd name="connsiteY200" fmla="*/ 4588292 h 6975464"/>
              <a:gd name="connsiteX201" fmla="*/ 1497744 w 42198532"/>
              <a:gd name="connsiteY201" fmla="*/ 4304410 h 6975464"/>
              <a:gd name="connsiteX202" fmla="*/ 1497744 w 42198532"/>
              <a:gd name="connsiteY202" fmla="*/ 3956654 h 6975464"/>
              <a:gd name="connsiteX203" fmla="*/ 1484336 w 42198532"/>
              <a:gd name="connsiteY203" fmla="*/ 3966905 h 6975464"/>
              <a:gd name="connsiteX204" fmla="*/ 1484336 w 42198532"/>
              <a:gd name="connsiteY204" fmla="*/ 4299679 h 6975464"/>
              <a:gd name="connsiteX205" fmla="*/ 1122322 w 42198532"/>
              <a:gd name="connsiteY205" fmla="*/ 4579618 h 6975464"/>
              <a:gd name="connsiteX206" fmla="*/ 1122322 w 42198532"/>
              <a:gd name="connsiteY206" fmla="*/ 4233439 h 6975464"/>
              <a:gd name="connsiteX207" fmla="*/ 1484336 w 42198532"/>
              <a:gd name="connsiteY207" fmla="*/ 3952712 h 6975464"/>
              <a:gd name="connsiteX208" fmla="*/ 1484336 w 42198532"/>
              <a:gd name="connsiteY208" fmla="*/ 3966117 h 6975464"/>
              <a:gd name="connsiteX209" fmla="*/ 1497744 w 42198532"/>
              <a:gd name="connsiteY209" fmla="*/ 3955866 h 6975464"/>
              <a:gd name="connsiteX210" fmla="*/ 1497744 w 42198532"/>
              <a:gd name="connsiteY210" fmla="*/ 3936152 h 6975464"/>
              <a:gd name="connsiteX211" fmla="*/ 1136519 w 42198532"/>
              <a:gd name="connsiteY211" fmla="*/ 3661732 h 6975464"/>
              <a:gd name="connsiteX212" fmla="*/ 1125477 w 42198532"/>
              <a:gd name="connsiteY212" fmla="*/ 3669618 h 6975464"/>
              <a:gd name="connsiteX213" fmla="*/ 1135730 w 42198532"/>
              <a:gd name="connsiteY213" fmla="*/ 3660943 h 6975464"/>
              <a:gd name="connsiteX214" fmla="*/ 1119956 w 42198532"/>
              <a:gd name="connsiteY214" fmla="*/ 3649115 h 6975464"/>
              <a:gd name="connsiteX215" fmla="*/ 1119956 w 42198532"/>
              <a:gd name="connsiteY215" fmla="*/ 3637286 h 6975464"/>
              <a:gd name="connsiteX216" fmla="*/ 1106548 w 42198532"/>
              <a:gd name="connsiteY216" fmla="*/ 3637286 h 6975464"/>
              <a:gd name="connsiteX217" fmla="*/ 1106548 w 42198532"/>
              <a:gd name="connsiteY217" fmla="*/ 3649903 h 6975464"/>
              <a:gd name="connsiteX218" fmla="*/ 744534 w 42198532"/>
              <a:gd name="connsiteY218" fmla="*/ 3929843 h 6975464"/>
              <a:gd name="connsiteX219" fmla="*/ 744534 w 42198532"/>
              <a:gd name="connsiteY219" fmla="*/ 3612841 h 6975464"/>
              <a:gd name="connsiteX220" fmla="*/ 744534 w 42198532"/>
              <a:gd name="connsiteY220" fmla="*/ 3584453 h 6975464"/>
              <a:gd name="connsiteX221" fmla="*/ 1106548 w 42198532"/>
              <a:gd name="connsiteY221" fmla="*/ 3303725 h 6975464"/>
              <a:gd name="connsiteX222" fmla="*/ 1106548 w 42198532"/>
              <a:gd name="connsiteY222" fmla="*/ 3617573 h 6975464"/>
              <a:gd name="connsiteX223" fmla="*/ 1106548 w 42198532"/>
              <a:gd name="connsiteY223" fmla="*/ 3636498 h 6975464"/>
              <a:gd name="connsiteX224" fmla="*/ 1119956 w 42198532"/>
              <a:gd name="connsiteY224" fmla="*/ 3636498 h 6975464"/>
              <a:gd name="connsiteX225" fmla="*/ 1119956 w 42198532"/>
              <a:gd name="connsiteY225" fmla="*/ 3298205 h 6975464"/>
              <a:gd name="connsiteX226" fmla="*/ 1392847 w 42198532"/>
              <a:gd name="connsiteY226" fmla="*/ 3086870 h 6975464"/>
              <a:gd name="connsiteX227" fmla="*/ 1483547 w 42198532"/>
              <a:gd name="connsiteY227" fmla="*/ 3016688 h 6975464"/>
              <a:gd name="connsiteX228" fmla="*/ 1862913 w 42198532"/>
              <a:gd name="connsiteY228" fmla="*/ 3304513 h 6975464"/>
              <a:gd name="connsiteX229" fmla="*/ 2243855 w 42198532"/>
              <a:gd name="connsiteY229" fmla="*/ 3008803 h 6975464"/>
              <a:gd name="connsiteX230" fmla="*/ 2243855 w 42198532"/>
              <a:gd name="connsiteY230" fmla="*/ 2891307 h 6975464"/>
              <a:gd name="connsiteX231" fmla="*/ 2231236 w 42198532"/>
              <a:gd name="connsiteY231" fmla="*/ 2896827 h 6975464"/>
              <a:gd name="connsiteX232" fmla="*/ 2231236 w 42198532"/>
              <a:gd name="connsiteY232" fmla="*/ 3002494 h 6975464"/>
              <a:gd name="connsiteX233" fmla="*/ 1869222 w 42198532"/>
              <a:gd name="connsiteY233" fmla="*/ 3283222 h 6975464"/>
              <a:gd name="connsiteX234" fmla="*/ 1869222 w 42198532"/>
              <a:gd name="connsiteY234" fmla="*/ 2937043 h 6975464"/>
              <a:gd name="connsiteX235" fmla="*/ 2231236 w 42198532"/>
              <a:gd name="connsiteY235" fmla="*/ 2656315 h 6975464"/>
              <a:gd name="connsiteX236" fmla="*/ 2231236 w 42198532"/>
              <a:gd name="connsiteY236" fmla="*/ 2896038 h 6975464"/>
              <a:gd name="connsiteX237" fmla="*/ 2243855 w 42198532"/>
              <a:gd name="connsiteY237" fmla="*/ 2890518 h 6975464"/>
              <a:gd name="connsiteX238" fmla="*/ 2243855 w 42198532"/>
              <a:gd name="connsiteY238" fmla="*/ 2639755 h 6975464"/>
              <a:gd name="connsiteX239" fmla="*/ 2113720 w 42198532"/>
              <a:gd name="connsiteY239" fmla="*/ 2540397 h 6975464"/>
              <a:gd name="connsiteX240" fmla="*/ 2100312 w 42198532"/>
              <a:gd name="connsiteY240" fmla="*/ 2546705 h 6975464"/>
              <a:gd name="connsiteX241" fmla="*/ 2226503 w 42198532"/>
              <a:gd name="connsiteY241" fmla="*/ 2642910 h 6975464"/>
              <a:gd name="connsiteX242" fmla="*/ 1862124 w 42198532"/>
              <a:gd name="connsiteY242" fmla="*/ 2925215 h 6975464"/>
              <a:gd name="connsiteX243" fmla="*/ 1496955 w 42198532"/>
              <a:gd name="connsiteY243" fmla="*/ 2647641 h 6975464"/>
              <a:gd name="connsiteX244" fmla="*/ 1861335 w 42198532"/>
              <a:gd name="connsiteY244" fmla="*/ 2365336 h 6975464"/>
              <a:gd name="connsiteX245" fmla="*/ 2099523 w 42198532"/>
              <a:gd name="connsiteY245" fmla="*/ 2545916 h 6975464"/>
              <a:gd name="connsiteX246" fmla="*/ 2112931 w 42198532"/>
              <a:gd name="connsiteY246" fmla="*/ 2539608 h 6975464"/>
              <a:gd name="connsiteX247" fmla="*/ 1870800 w 42198532"/>
              <a:gd name="connsiteY247" fmla="*/ 2355873 h 6975464"/>
              <a:gd name="connsiteX248" fmla="*/ 1870800 w 42198532"/>
              <a:gd name="connsiteY248" fmla="*/ 2176869 h 6975464"/>
              <a:gd name="connsiteX249" fmla="*/ 1857392 w 42198532"/>
              <a:gd name="connsiteY249" fmla="*/ 2178447 h 6975464"/>
              <a:gd name="connsiteX250" fmla="*/ 1857392 w 42198532"/>
              <a:gd name="connsiteY250" fmla="*/ 2350353 h 6975464"/>
              <a:gd name="connsiteX251" fmla="*/ 1496167 w 42198532"/>
              <a:gd name="connsiteY251" fmla="*/ 2631081 h 6975464"/>
              <a:gd name="connsiteX252" fmla="*/ 1496167 w 42198532"/>
              <a:gd name="connsiteY252" fmla="*/ 2284114 h 6975464"/>
              <a:gd name="connsiteX253" fmla="*/ 1666526 w 42198532"/>
              <a:gd name="connsiteY253" fmla="*/ 2152424 h 6975464"/>
              <a:gd name="connsiteX254" fmla="*/ 1658639 w 42198532"/>
              <a:gd name="connsiteY254" fmla="*/ 2141384 h 6975464"/>
              <a:gd name="connsiteX255" fmla="*/ 1666526 w 42198532"/>
              <a:gd name="connsiteY255" fmla="*/ 2151636 h 6975464"/>
              <a:gd name="connsiteX256" fmla="*/ 1857392 w 42198532"/>
              <a:gd name="connsiteY256" fmla="*/ 2003386 h 6975464"/>
              <a:gd name="connsiteX257" fmla="*/ 1857392 w 42198532"/>
              <a:gd name="connsiteY257" fmla="*/ 2177658 h 6975464"/>
              <a:gd name="connsiteX258" fmla="*/ 1870800 w 42198532"/>
              <a:gd name="connsiteY258" fmla="*/ 2176081 h 6975464"/>
              <a:gd name="connsiteX259" fmla="*/ 1870800 w 42198532"/>
              <a:gd name="connsiteY259" fmla="*/ 1998654 h 6975464"/>
              <a:gd name="connsiteX260" fmla="*/ 1886574 w 42198532"/>
              <a:gd name="connsiteY260" fmla="*/ 1986037 h 6975464"/>
              <a:gd name="connsiteX261" fmla="*/ 1886574 w 42198532"/>
              <a:gd name="connsiteY261" fmla="*/ 1969478 h 6975464"/>
              <a:gd name="connsiteX262" fmla="*/ 1869222 w 42198532"/>
              <a:gd name="connsiteY262" fmla="*/ 1982883 h 6975464"/>
              <a:gd name="connsiteX263" fmla="*/ 1869222 w 42198532"/>
              <a:gd name="connsiteY263" fmla="*/ 1636704 h 6975464"/>
              <a:gd name="connsiteX264" fmla="*/ 1886574 w 42198532"/>
              <a:gd name="connsiteY264" fmla="*/ 1623299 h 6975464"/>
              <a:gd name="connsiteX265" fmla="*/ 1886574 w 42198532"/>
              <a:gd name="connsiteY265" fmla="*/ 1606739 h 6975464"/>
              <a:gd name="connsiteX266" fmla="*/ 1862124 w 42198532"/>
              <a:gd name="connsiteY266" fmla="*/ 1625665 h 6975464"/>
              <a:gd name="connsiteX267" fmla="*/ 1496955 w 42198532"/>
              <a:gd name="connsiteY267" fmla="*/ 1348091 h 6975464"/>
              <a:gd name="connsiteX268" fmla="*/ 1861335 w 42198532"/>
              <a:gd name="connsiteY268" fmla="*/ 1064997 h 6975464"/>
              <a:gd name="connsiteX269" fmla="*/ 2226503 w 42198532"/>
              <a:gd name="connsiteY269" fmla="*/ 1342571 h 6975464"/>
              <a:gd name="connsiteX270" fmla="*/ 1887362 w 42198532"/>
              <a:gd name="connsiteY270" fmla="*/ 1605951 h 6975464"/>
              <a:gd name="connsiteX271" fmla="*/ 1887362 w 42198532"/>
              <a:gd name="connsiteY271" fmla="*/ 1622510 h 6975464"/>
              <a:gd name="connsiteX272" fmla="*/ 2231236 w 42198532"/>
              <a:gd name="connsiteY272" fmla="*/ 1355976 h 6975464"/>
              <a:gd name="connsiteX273" fmla="*/ 2231236 w 42198532"/>
              <a:gd name="connsiteY273" fmla="*/ 1702944 h 6975464"/>
              <a:gd name="connsiteX274" fmla="*/ 1887362 w 42198532"/>
              <a:gd name="connsiteY274" fmla="*/ 1968689 h 6975464"/>
              <a:gd name="connsiteX275" fmla="*/ 1887362 w 42198532"/>
              <a:gd name="connsiteY275" fmla="*/ 1985249 h 6975464"/>
              <a:gd name="connsiteX276" fmla="*/ 2243855 w 42198532"/>
              <a:gd name="connsiteY276" fmla="*/ 1709252 h 6975464"/>
              <a:gd name="connsiteX277" fmla="*/ 2243855 w 42198532"/>
              <a:gd name="connsiteY277" fmla="*/ 1339416 h 6975464"/>
              <a:gd name="connsiteX278" fmla="*/ 1870800 w 42198532"/>
              <a:gd name="connsiteY278" fmla="*/ 1056323 h 6975464"/>
              <a:gd name="connsiteX279" fmla="*/ 1870800 w 42198532"/>
              <a:gd name="connsiteY279" fmla="*/ 707778 h 6975464"/>
              <a:gd name="connsiteX280" fmla="*/ 1857392 w 42198532"/>
              <a:gd name="connsiteY280" fmla="*/ 718030 h 6975464"/>
              <a:gd name="connsiteX281" fmla="*/ 1857392 w 42198532"/>
              <a:gd name="connsiteY281" fmla="*/ 1050803 h 6975464"/>
              <a:gd name="connsiteX282" fmla="*/ 1496167 w 42198532"/>
              <a:gd name="connsiteY282" fmla="*/ 1331531 h 6975464"/>
              <a:gd name="connsiteX283" fmla="*/ 1496167 w 42198532"/>
              <a:gd name="connsiteY283" fmla="*/ 985352 h 6975464"/>
              <a:gd name="connsiteX284" fmla="*/ 1857392 w 42198532"/>
              <a:gd name="connsiteY284" fmla="*/ 704624 h 6975464"/>
              <a:gd name="connsiteX285" fmla="*/ 1857392 w 42198532"/>
              <a:gd name="connsiteY285" fmla="*/ 717241 h 6975464"/>
              <a:gd name="connsiteX286" fmla="*/ 1870800 w 42198532"/>
              <a:gd name="connsiteY286" fmla="*/ 706990 h 6975464"/>
              <a:gd name="connsiteX287" fmla="*/ 1870800 w 42198532"/>
              <a:gd name="connsiteY287" fmla="*/ 688064 h 6975464"/>
              <a:gd name="connsiteX288" fmla="*/ 1509574 w 42198532"/>
              <a:gd name="connsiteY288" fmla="*/ 412856 h 6975464"/>
              <a:gd name="connsiteX289" fmla="*/ 1498533 w 42198532"/>
              <a:gd name="connsiteY289" fmla="*/ 421530 h 6975464"/>
              <a:gd name="connsiteX290" fmla="*/ 1508786 w 42198532"/>
              <a:gd name="connsiteY290" fmla="*/ 412856 h 6975464"/>
              <a:gd name="connsiteX291" fmla="*/ 1493012 w 42198532"/>
              <a:gd name="connsiteY291" fmla="*/ 401028 h 6975464"/>
              <a:gd name="connsiteX292" fmla="*/ 1493012 w 42198532"/>
              <a:gd name="connsiteY292" fmla="*/ 119417 h 6975464"/>
              <a:gd name="connsiteX293" fmla="*/ 1493012 w 42198532"/>
              <a:gd name="connsiteY293" fmla="*/ 117464 h 6975464"/>
              <a:gd name="connsiteX294" fmla="*/ 1398859 w 42198532"/>
              <a:gd name="connsiteY294" fmla="*/ 117464 h 6975464"/>
              <a:gd name="connsiteX295" fmla="*/ 1480393 w 42198532"/>
              <a:gd name="connsiteY295" fmla="*/ 117464 h 6975464"/>
              <a:gd name="connsiteX296" fmla="*/ 1480393 w 42198532"/>
              <a:gd name="connsiteY296" fmla="*/ 201868 h 6975464"/>
              <a:gd name="connsiteX297" fmla="*/ 1480393 w 42198532"/>
              <a:gd name="connsiteY297" fmla="*/ 401028 h 6975464"/>
              <a:gd name="connsiteX298" fmla="*/ 1118379 w 42198532"/>
              <a:gd name="connsiteY298" fmla="*/ 681756 h 6975464"/>
              <a:gd name="connsiteX299" fmla="*/ 1118379 w 42198532"/>
              <a:gd name="connsiteY299" fmla="*/ 335577 h 6975464"/>
              <a:gd name="connsiteX300" fmla="*/ 1379242 w 42198532"/>
              <a:gd name="connsiteY300" fmla="*/ 132719 h 6975464"/>
              <a:gd name="connsiteX301" fmla="*/ 1398859 w 42198532"/>
              <a:gd name="connsiteY301" fmla="*/ 117464 h 6975464"/>
              <a:gd name="connsiteX302" fmla="*/ 840168 w 42198532"/>
              <a:gd name="connsiteY302" fmla="*/ 117464 h 6975464"/>
              <a:gd name="connsiteX303" fmla="*/ 1377550 w 42198532"/>
              <a:gd name="connsiteY303" fmla="*/ 117464 h 6975464"/>
              <a:gd name="connsiteX304" fmla="*/ 1301753 w 42198532"/>
              <a:gd name="connsiteY304" fmla="*/ 176360 h 6975464"/>
              <a:gd name="connsiteX305" fmla="*/ 1112069 w 42198532"/>
              <a:gd name="connsiteY305" fmla="*/ 323748 h 6975464"/>
              <a:gd name="connsiteX306" fmla="*/ 857417 w 42198532"/>
              <a:gd name="connsiteY306" fmla="*/ 130551 h 6975464"/>
              <a:gd name="connsiteX307" fmla="*/ 840168 w 42198532"/>
              <a:gd name="connsiteY307" fmla="*/ 117464 h 6975464"/>
              <a:gd name="connsiteX0" fmla="*/ 738225 w 42198532"/>
              <a:gd name="connsiteY0" fmla="*/ 6911396 h 7004830"/>
              <a:gd name="connsiteX1" fmla="*/ 814828 w 42198532"/>
              <a:gd name="connsiteY1" fmla="*/ 6969750 h 7004830"/>
              <a:gd name="connsiteX2" fmla="*/ 822329 w 42198532"/>
              <a:gd name="connsiteY2" fmla="*/ 6975464 h 7004830"/>
              <a:gd name="connsiteX3" fmla="*/ 655724 w 42198532"/>
              <a:gd name="connsiteY3" fmla="*/ 6975464 h 7004830"/>
              <a:gd name="connsiteX4" fmla="*/ 656989 w 42198532"/>
              <a:gd name="connsiteY4" fmla="*/ 6974481 h 7004830"/>
              <a:gd name="connsiteX5" fmla="*/ 738225 w 42198532"/>
              <a:gd name="connsiteY5" fmla="*/ 6911396 h 7004830"/>
              <a:gd name="connsiteX6" fmla="*/ 733493 w 42198532"/>
              <a:gd name="connsiteY6" fmla="*/ 6551812 h 7004830"/>
              <a:gd name="connsiteX7" fmla="*/ 733493 w 42198532"/>
              <a:gd name="connsiteY7" fmla="*/ 6897991 h 7004830"/>
              <a:gd name="connsiteX8" fmla="*/ 639637 w 42198532"/>
              <a:gd name="connsiteY8" fmla="*/ 6970539 h 7004830"/>
              <a:gd name="connsiteX9" fmla="*/ 656989 w 42198532"/>
              <a:gd name="connsiteY9" fmla="*/ 6974481 h 7004830"/>
              <a:gd name="connsiteX10" fmla="*/ 638848 w 42198532"/>
              <a:gd name="connsiteY10" fmla="*/ 6971327 h 7004830"/>
              <a:gd name="connsiteX11" fmla="*/ 633515 w 42198532"/>
              <a:gd name="connsiteY11" fmla="*/ 6975464 h 7004830"/>
              <a:gd name="connsiteX12" fmla="*/ 371479 w 42198532"/>
              <a:gd name="connsiteY12" fmla="*/ 6975464 h 7004830"/>
              <a:gd name="connsiteX13" fmla="*/ 371479 w 42198532"/>
              <a:gd name="connsiteY13" fmla="*/ 6917056 h 7004830"/>
              <a:gd name="connsiteX14" fmla="*/ 371479 w 42198532"/>
              <a:gd name="connsiteY14" fmla="*/ 6832540 h 7004830"/>
              <a:gd name="connsiteX15" fmla="*/ 733493 w 42198532"/>
              <a:gd name="connsiteY15" fmla="*/ 6551812 h 7004830"/>
              <a:gd name="connsiteX16" fmla="*/ 1106548 w 42198532"/>
              <a:gd name="connsiteY16" fmla="*/ 5904403 h 7004830"/>
              <a:gd name="connsiteX17" fmla="*/ 1106548 w 42198532"/>
              <a:gd name="connsiteY17" fmla="*/ 6251370 h 7004830"/>
              <a:gd name="connsiteX18" fmla="*/ 1012693 w 42198532"/>
              <a:gd name="connsiteY18" fmla="*/ 6323918 h 7004830"/>
              <a:gd name="connsiteX19" fmla="*/ 744534 w 42198532"/>
              <a:gd name="connsiteY19" fmla="*/ 6531309 h 7004830"/>
              <a:gd name="connsiteX20" fmla="*/ 744534 w 42198532"/>
              <a:gd name="connsiteY20" fmla="*/ 6185131 h 7004830"/>
              <a:gd name="connsiteX21" fmla="*/ 873093 w 42198532"/>
              <a:gd name="connsiteY21" fmla="*/ 6085772 h 7004830"/>
              <a:gd name="connsiteX22" fmla="*/ 1106548 w 42198532"/>
              <a:gd name="connsiteY22" fmla="*/ 5904403 h 7004830"/>
              <a:gd name="connsiteX23" fmla="*/ 1739875 w 42198532"/>
              <a:gd name="connsiteY23" fmla="*/ 5788484 h 7004830"/>
              <a:gd name="connsiteX24" fmla="*/ 1726467 w 42198532"/>
              <a:gd name="connsiteY24" fmla="*/ 5794792 h 7004830"/>
              <a:gd name="connsiteX25" fmla="*/ 1739875 w 42198532"/>
              <a:gd name="connsiteY25" fmla="*/ 5788484 h 7004830"/>
              <a:gd name="connsiteX26" fmla="*/ 1488280 w 42198532"/>
              <a:gd name="connsiteY26" fmla="*/ 5613423 h 7004830"/>
              <a:gd name="connsiteX27" fmla="*/ 1726467 w 42198532"/>
              <a:gd name="connsiteY27" fmla="*/ 5794792 h 7004830"/>
              <a:gd name="connsiteX28" fmla="*/ 1853448 w 42198532"/>
              <a:gd name="connsiteY28" fmla="*/ 5890997 h 7004830"/>
              <a:gd name="connsiteX29" fmla="*/ 1489068 w 42198532"/>
              <a:gd name="connsiteY29" fmla="*/ 6174091 h 7004830"/>
              <a:gd name="connsiteX30" fmla="*/ 1123900 w 42198532"/>
              <a:gd name="connsiteY30" fmla="*/ 5896517 h 7004830"/>
              <a:gd name="connsiteX31" fmla="*/ 1488280 w 42198532"/>
              <a:gd name="connsiteY31" fmla="*/ 5613423 h 7004830"/>
              <a:gd name="connsiteX32" fmla="*/ 359648 w 42198532"/>
              <a:gd name="connsiteY32" fmla="*/ 4965225 h 7004830"/>
              <a:gd name="connsiteX33" fmla="*/ 724817 w 42198532"/>
              <a:gd name="connsiteY33" fmla="*/ 5242799 h 7004830"/>
              <a:gd name="connsiteX34" fmla="*/ 487418 w 42198532"/>
              <a:gd name="connsiteY34" fmla="*/ 5426534 h 7004830"/>
              <a:gd name="connsiteX35" fmla="*/ 493727 w 42198532"/>
              <a:gd name="connsiteY35" fmla="*/ 5437574 h 7004830"/>
              <a:gd name="connsiteX36" fmla="*/ 733493 w 42198532"/>
              <a:gd name="connsiteY36" fmla="*/ 5252262 h 7004830"/>
              <a:gd name="connsiteX37" fmla="*/ 733493 w 42198532"/>
              <a:gd name="connsiteY37" fmla="*/ 5598440 h 7004830"/>
              <a:gd name="connsiteX38" fmla="*/ 633328 w 42198532"/>
              <a:gd name="connsiteY38" fmla="*/ 5675720 h 7004830"/>
              <a:gd name="connsiteX39" fmla="*/ 641215 w 42198532"/>
              <a:gd name="connsiteY39" fmla="*/ 5688337 h 7004830"/>
              <a:gd name="connsiteX40" fmla="*/ 737436 w 42198532"/>
              <a:gd name="connsiteY40" fmla="*/ 5613423 h 7004830"/>
              <a:gd name="connsiteX41" fmla="*/ 1102605 w 42198532"/>
              <a:gd name="connsiteY41" fmla="*/ 5890997 h 7004830"/>
              <a:gd name="connsiteX42" fmla="*/ 866783 w 42198532"/>
              <a:gd name="connsiteY42" fmla="*/ 6073943 h 7004830"/>
              <a:gd name="connsiteX43" fmla="*/ 873093 w 42198532"/>
              <a:gd name="connsiteY43" fmla="*/ 6085772 h 7004830"/>
              <a:gd name="connsiteX44" fmla="*/ 865994 w 42198532"/>
              <a:gd name="connsiteY44" fmla="*/ 6074732 h 7004830"/>
              <a:gd name="connsiteX45" fmla="*/ 738225 w 42198532"/>
              <a:gd name="connsiteY45" fmla="*/ 6174091 h 7004830"/>
              <a:gd name="connsiteX46" fmla="*/ 373056 w 42198532"/>
              <a:gd name="connsiteY46" fmla="*/ 5896517 h 7004830"/>
              <a:gd name="connsiteX47" fmla="*/ 640426 w 42198532"/>
              <a:gd name="connsiteY47" fmla="*/ 5689125 h 7004830"/>
              <a:gd name="connsiteX48" fmla="*/ 633328 w 42198532"/>
              <a:gd name="connsiteY48" fmla="*/ 5676508 h 7004830"/>
              <a:gd name="connsiteX49" fmla="*/ 371479 w 42198532"/>
              <a:gd name="connsiteY49" fmla="*/ 5879169 h 7004830"/>
              <a:gd name="connsiteX50" fmla="*/ 371479 w 42198532"/>
              <a:gd name="connsiteY50" fmla="*/ 5532990 h 7004830"/>
              <a:gd name="connsiteX51" fmla="*/ 493727 w 42198532"/>
              <a:gd name="connsiteY51" fmla="*/ 5438362 h 7004830"/>
              <a:gd name="connsiteX52" fmla="*/ 486629 w 42198532"/>
              <a:gd name="connsiteY52" fmla="*/ 5426534 h 7004830"/>
              <a:gd name="connsiteX53" fmla="*/ 365169 w 42198532"/>
              <a:gd name="connsiteY53" fmla="*/ 5521161 h 7004830"/>
              <a:gd name="connsiteX54" fmla="*/ 0 w 42198532"/>
              <a:gd name="connsiteY54" fmla="*/ 5243588 h 7004830"/>
              <a:gd name="connsiteX55" fmla="*/ 359648 w 42198532"/>
              <a:gd name="connsiteY55" fmla="*/ 4965225 h 7004830"/>
              <a:gd name="connsiteX56" fmla="*/ 1106548 w 42198532"/>
              <a:gd name="connsiteY56" fmla="*/ 4604852 h 7004830"/>
              <a:gd name="connsiteX57" fmla="*/ 1106548 w 42198532"/>
              <a:gd name="connsiteY57" fmla="*/ 4951031 h 7004830"/>
              <a:gd name="connsiteX58" fmla="*/ 1018214 w 42198532"/>
              <a:gd name="connsiteY58" fmla="*/ 5019636 h 7004830"/>
              <a:gd name="connsiteX59" fmla="*/ 1025312 w 42198532"/>
              <a:gd name="connsiteY59" fmla="*/ 5030676 h 7004830"/>
              <a:gd name="connsiteX60" fmla="*/ 1017425 w 42198532"/>
              <a:gd name="connsiteY60" fmla="*/ 5020424 h 7004830"/>
              <a:gd name="connsiteX61" fmla="*/ 744534 w 42198532"/>
              <a:gd name="connsiteY61" fmla="*/ 5231759 h 7004830"/>
              <a:gd name="connsiteX62" fmla="*/ 744534 w 42198532"/>
              <a:gd name="connsiteY62" fmla="*/ 4885580 h 7004830"/>
              <a:gd name="connsiteX63" fmla="*/ 856530 w 42198532"/>
              <a:gd name="connsiteY63" fmla="*/ 4798050 h 7004830"/>
              <a:gd name="connsiteX64" fmla="*/ 849432 w 42198532"/>
              <a:gd name="connsiteY64" fmla="*/ 4787799 h 7004830"/>
              <a:gd name="connsiteX65" fmla="*/ 857319 w 42198532"/>
              <a:gd name="connsiteY65" fmla="*/ 4798050 h 7004830"/>
              <a:gd name="connsiteX66" fmla="*/ 1106548 w 42198532"/>
              <a:gd name="connsiteY66" fmla="*/ 4604852 h 7004830"/>
              <a:gd name="connsiteX67" fmla="*/ 737436 w 42198532"/>
              <a:gd name="connsiteY67" fmla="*/ 4313873 h 7004830"/>
              <a:gd name="connsiteX68" fmla="*/ 1102605 w 42198532"/>
              <a:gd name="connsiteY68" fmla="*/ 4591447 h 7004830"/>
              <a:gd name="connsiteX69" fmla="*/ 849432 w 42198532"/>
              <a:gd name="connsiteY69" fmla="*/ 4787799 h 7004830"/>
              <a:gd name="connsiteX70" fmla="*/ 738225 w 42198532"/>
              <a:gd name="connsiteY70" fmla="*/ 4873752 h 7004830"/>
              <a:gd name="connsiteX71" fmla="*/ 373056 w 42198532"/>
              <a:gd name="connsiteY71" fmla="*/ 4596178 h 7004830"/>
              <a:gd name="connsiteX72" fmla="*/ 737436 w 42198532"/>
              <a:gd name="connsiteY72" fmla="*/ 4313873 h 7004830"/>
              <a:gd name="connsiteX73" fmla="*/ 1115224 w 42198532"/>
              <a:gd name="connsiteY73" fmla="*/ 3661732 h 7004830"/>
              <a:gd name="connsiteX74" fmla="*/ 1125477 w 42198532"/>
              <a:gd name="connsiteY74" fmla="*/ 3669618 h 7004830"/>
              <a:gd name="connsiteX75" fmla="*/ 1480393 w 42198532"/>
              <a:gd name="connsiteY75" fmla="*/ 3939306 h 7004830"/>
              <a:gd name="connsiteX76" fmla="*/ 1116013 w 42198532"/>
              <a:gd name="connsiteY76" fmla="*/ 4222399 h 7004830"/>
              <a:gd name="connsiteX77" fmla="*/ 750844 w 42198532"/>
              <a:gd name="connsiteY77" fmla="*/ 3944037 h 7004830"/>
              <a:gd name="connsiteX78" fmla="*/ 1115224 w 42198532"/>
              <a:gd name="connsiteY78" fmla="*/ 3661732 h 7004830"/>
              <a:gd name="connsiteX79" fmla="*/ 1480393 w 42198532"/>
              <a:gd name="connsiteY79" fmla="*/ 2656315 h 7004830"/>
              <a:gd name="connsiteX80" fmla="*/ 1480393 w 42198532"/>
              <a:gd name="connsiteY80" fmla="*/ 3002494 h 7004830"/>
              <a:gd name="connsiteX81" fmla="*/ 1386537 w 42198532"/>
              <a:gd name="connsiteY81" fmla="*/ 3075042 h 7004830"/>
              <a:gd name="connsiteX82" fmla="*/ 1392847 w 42198532"/>
              <a:gd name="connsiteY82" fmla="*/ 3086870 h 7004830"/>
              <a:gd name="connsiteX83" fmla="*/ 1385748 w 42198532"/>
              <a:gd name="connsiteY83" fmla="*/ 3075830 h 7004830"/>
              <a:gd name="connsiteX84" fmla="*/ 1118379 w 42198532"/>
              <a:gd name="connsiteY84" fmla="*/ 3283222 h 7004830"/>
              <a:gd name="connsiteX85" fmla="*/ 1118379 w 42198532"/>
              <a:gd name="connsiteY85" fmla="*/ 2937043 h 7004830"/>
              <a:gd name="connsiteX86" fmla="*/ 1246148 w 42198532"/>
              <a:gd name="connsiteY86" fmla="*/ 2837685 h 7004830"/>
              <a:gd name="connsiteX87" fmla="*/ 1239839 w 42198532"/>
              <a:gd name="connsiteY87" fmla="*/ 2825856 h 7004830"/>
              <a:gd name="connsiteX88" fmla="*/ 1246937 w 42198532"/>
              <a:gd name="connsiteY88" fmla="*/ 2836896 h 7004830"/>
              <a:gd name="connsiteX89" fmla="*/ 1480393 w 42198532"/>
              <a:gd name="connsiteY89" fmla="*/ 2656315 h 7004830"/>
              <a:gd name="connsiteX90" fmla="*/ 732704 w 42198532"/>
              <a:gd name="connsiteY90" fmla="*/ 1716349 h 7004830"/>
              <a:gd name="connsiteX91" fmla="*/ 1097873 w 42198532"/>
              <a:gd name="connsiteY91" fmla="*/ 1993923 h 7004830"/>
              <a:gd name="connsiteX92" fmla="*/ 860473 w 42198532"/>
              <a:gd name="connsiteY92" fmla="*/ 2177658 h 7004830"/>
              <a:gd name="connsiteX93" fmla="*/ 867572 w 42198532"/>
              <a:gd name="connsiteY93" fmla="*/ 2189486 h 7004830"/>
              <a:gd name="connsiteX94" fmla="*/ 1106548 w 42198532"/>
              <a:gd name="connsiteY94" fmla="*/ 2003386 h 7004830"/>
              <a:gd name="connsiteX95" fmla="*/ 1106548 w 42198532"/>
              <a:gd name="connsiteY95" fmla="*/ 2350353 h 7004830"/>
              <a:gd name="connsiteX96" fmla="*/ 1007172 w 42198532"/>
              <a:gd name="connsiteY96" fmla="*/ 2427632 h 7004830"/>
              <a:gd name="connsiteX97" fmla="*/ 1014270 w 42198532"/>
              <a:gd name="connsiteY97" fmla="*/ 2440249 h 7004830"/>
              <a:gd name="connsiteX98" fmla="*/ 1110492 w 42198532"/>
              <a:gd name="connsiteY98" fmla="*/ 2365336 h 7004830"/>
              <a:gd name="connsiteX99" fmla="*/ 1475660 w 42198532"/>
              <a:gd name="connsiteY99" fmla="*/ 2642910 h 7004830"/>
              <a:gd name="connsiteX100" fmla="*/ 1239839 w 42198532"/>
              <a:gd name="connsiteY100" fmla="*/ 2825856 h 7004830"/>
              <a:gd name="connsiteX101" fmla="*/ 1112069 w 42198532"/>
              <a:gd name="connsiteY101" fmla="*/ 2925215 h 7004830"/>
              <a:gd name="connsiteX102" fmla="*/ 746900 w 42198532"/>
              <a:gd name="connsiteY102" fmla="*/ 2647641 h 7004830"/>
              <a:gd name="connsiteX103" fmla="*/ 1013481 w 42198532"/>
              <a:gd name="connsiteY103" fmla="*/ 2440249 h 7004830"/>
              <a:gd name="connsiteX104" fmla="*/ 1006383 w 42198532"/>
              <a:gd name="connsiteY104" fmla="*/ 2427632 h 7004830"/>
              <a:gd name="connsiteX105" fmla="*/ 744534 w 42198532"/>
              <a:gd name="connsiteY105" fmla="*/ 2631081 h 7004830"/>
              <a:gd name="connsiteX106" fmla="*/ 744534 w 42198532"/>
              <a:gd name="connsiteY106" fmla="*/ 2284114 h 7004830"/>
              <a:gd name="connsiteX107" fmla="*/ 866783 w 42198532"/>
              <a:gd name="connsiteY107" fmla="*/ 2189486 h 7004830"/>
              <a:gd name="connsiteX108" fmla="*/ 860473 w 42198532"/>
              <a:gd name="connsiteY108" fmla="*/ 2178447 h 7004830"/>
              <a:gd name="connsiteX109" fmla="*/ 738225 w 42198532"/>
              <a:gd name="connsiteY109" fmla="*/ 2273074 h 7004830"/>
              <a:gd name="connsiteX110" fmla="*/ 373056 w 42198532"/>
              <a:gd name="connsiteY110" fmla="*/ 1995500 h 7004830"/>
              <a:gd name="connsiteX111" fmla="*/ 732704 w 42198532"/>
              <a:gd name="connsiteY111" fmla="*/ 1716349 h 7004830"/>
              <a:gd name="connsiteX112" fmla="*/ 1480393 w 42198532"/>
              <a:gd name="connsiteY112" fmla="*/ 1355976 h 7004830"/>
              <a:gd name="connsiteX113" fmla="*/ 1480393 w 42198532"/>
              <a:gd name="connsiteY113" fmla="*/ 1702944 h 7004830"/>
              <a:gd name="connsiteX114" fmla="*/ 1391269 w 42198532"/>
              <a:gd name="connsiteY114" fmla="*/ 1771549 h 7004830"/>
              <a:gd name="connsiteX115" fmla="*/ 1399156 w 42198532"/>
              <a:gd name="connsiteY115" fmla="*/ 1781800 h 7004830"/>
              <a:gd name="connsiteX116" fmla="*/ 1483547 w 42198532"/>
              <a:gd name="connsiteY116" fmla="*/ 1716349 h 7004830"/>
              <a:gd name="connsiteX117" fmla="*/ 1848716 w 42198532"/>
              <a:gd name="connsiteY117" fmla="*/ 1993923 h 7004830"/>
              <a:gd name="connsiteX118" fmla="*/ 1658639 w 42198532"/>
              <a:gd name="connsiteY118" fmla="*/ 2141384 h 7004830"/>
              <a:gd name="connsiteX119" fmla="*/ 1489068 w 42198532"/>
              <a:gd name="connsiteY119" fmla="*/ 2273074 h 7004830"/>
              <a:gd name="connsiteX120" fmla="*/ 1123900 w 42198532"/>
              <a:gd name="connsiteY120" fmla="*/ 1995500 h 7004830"/>
              <a:gd name="connsiteX121" fmla="*/ 1398368 w 42198532"/>
              <a:gd name="connsiteY121" fmla="*/ 1782588 h 7004830"/>
              <a:gd name="connsiteX122" fmla="*/ 1390481 w 42198532"/>
              <a:gd name="connsiteY122" fmla="*/ 1771549 h 7004830"/>
              <a:gd name="connsiteX123" fmla="*/ 1118379 w 42198532"/>
              <a:gd name="connsiteY123" fmla="*/ 1982883 h 7004830"/>
              <a:gd name="connsiteX124" fmla="*/ 1118379 w 42198532"/>
              <a:gd name="connsiteY124" fmla="*/ 1636704 h 7004830"/>
              <a:gd name="connsiteX125" fmla="*/ 1230374 w 42198532"/>
              <a:gd name="connsiteY125" fmla="*/ 1549963 h 7004830"/>
              <a:gd name="connsiteX126" fmla="*/ 1480393 w 42198532"/>
              <a:gd name="connsiteY126" fmla="*/ 1355976 h 7004830"/>
              <a:gd name="connsiteX127" fmla="*/ 1110492 w 42198532"/>
              <a:gd name="connsiteY127" fmla="*/ 1064997 h 7004830"/>
              <a:gd name="connsiteX128" fmla="*/ 1475660 w 42198532"/>
              <a:gd name="connsiteY128" fmla="*/ 1342571 h 7004830"/>
              <a:gd name="connsiteX129" fmla="*/ 1223276 w 42198532"/>
              <a:gd name="connsiteY129" fmla="*/ 1538923 h 7004830"/>
              <a:gd name="connsiteX130" fmla="*/ 1230374 w 42198532"/>
              <a:gd name="connsiteY130" fmla="*/ 1549963 h 7004830"/>
              <a:gd name="connsiteX131" fmla="*/ 1222487 w 42198532"/>
              <a:gd name="connsiteY131" fmla="*/ 1539711 h 7004830"/>
              <a:gd name="connsiteX132" fmla="*/ 1112069 w 42198532"/>
              <a:gd name="connsiteY132" fmla="*/ 1625665 h 7004830"/>
              <a:gd name="connsiteX133" fmla="*/ 746900 w 42198532"/>
              <a:gd name="connsiteY133" fmla="*/ 1348091 h 7004830"/>
              <a:gd name="connsiteX134" fmla="*/ 1110492 w 42198532"/>
              <a:gd name="connsiteY134" fmla="*/ 1064997 h 7004830"/>
              <a:gd name="connsiteX135" fmla="*/ 1488280 w 42198532"/>
              <a:gd name="connsiteY135" fmla="*/ 413645 h 7004830"/>
              <a:gd name="connsiteX136" fmla="*/ 1498533 w 42198532"/>
              <a:gd name="connsiteY136" fmla="*/ 421530 h 7004830"/>
              <a:gd name="connsiteX137" fmla="*/ 1853448 w 42198532"/>
              <a:gd name="connsiteY137" fmla="*/ 691218 h 7004830"/>
              <a:gd name="connsiteX138" fmla="*/ 1489068 w 42198532"/>
              <a:gd name="connsiteY138" fmla="*/ 973524 h 7004830"/>
              <a:gd name="connsiteX139" fmla="*/ 1123900 w 42198532"/>
              <a:gd name="connsiteY139" fmla="*/ 695950 h 7004830"/>
              <a:gd name="connsiteX140" fmla="*/ 1488280 w 42198532"/>
              <a:gd name="connsiteY140" fmla="*/ 413645 h 7004830"/>
              <a:gd name="connsiteX141" fmla="*/ 1493012 w 42198532"/>
              <a:gd name="connsiteY141" fmla="*/ 117464 h 7004830"/>
              <a:gd name="connsiteX142" fmla="*/ 42118086 w 42198532"/>
              <a:gd name="connsiteY142" fmla="*/ 0 h 7004830"/>
              <a:gd name="connsiteX143" fmla="*/ 42198532 w 42198532"/>
              <a:gd name="connsiteY143" fmla="*/ 7004830 h 7004830"/>
              <a:gd name="connsiteX144" fmla="*/ 843615 w 42198532"/>
              <a:gd name="connsiteY144" fmla="*/ 6975464 h 7004830"/>
              <a:gd name="connsiteX145" fmla="*/ 810785 w 42198532"/>
              <a:gd name="connsiteY145" fmla="*/ 6950504 h 7004830"/>
              <a:gd name="connsiteX146" fmla="*/ 746900 w 42198532"/>
              <a:gd name="connsiteY146" fmla="*/ 6901934 h 7004830"/>
              <a:gd name="connsiteX147" fmla="*/ 746900 w 42198532"/>
              <a:gd name="connsiteY147" fmla="*/ 6547081 h 7004830"/>
              <a:gd name="connsiteX148" fmla="*/ 1019002 w 42198532"/>
              <a:gd name="connsiteY148" fmla="*/ 6335746 h 7004830"/>
              <a:gd name="connsiteX149" fmla="*/ 1012693 w 42198532"/>
              <a:gd name="connsiteY149" fmla="*/ 6323918 h 7004830"/>
              <a:gd name="connsiteX150" fmla="*/ 1019791 w 42198532"/>
              <a:gd name="connsiteY150" fmla="*/ 6334957 h 7004830"/>
              <a:gd name="connsiteX151" fmla="*/ 1110492 w 42198532"/>
              <a:gd name="connsiteY151" fmla="*/ 6264775 h 7004830"/>
              <a:gd name="connsiteX152" fmla="*/ 1489068 w 42198532"/>
              <a:gd name="connsiteY152" fmla="*/ 6553389 h 7004830"/>
              <a:gd name="connsiteX153" fmla="*/ 1870800 w 42198532"/>
              <a:gd name="connsiteY153" fmla="*/ 6257678 h 7004830"/>
              <a:gd name="connsiteX154" fmla="*/ 1870800 w 42198532"/>
              <a:gd name="connsiteY154" fmla="*/ 6139394 h 7004830"/>
              <a:gd name="connsiteX155" fmla="*/ 1857392 w 42198532"/>
              <a:gd name="connsiteY155" fmla="*/ 6144914 h 7004830"/>
              <a:gd name="connsiteX156" fmla="*/ 1857392 w 42198532"/>
              <a:gd name="connsiteY156" fmla="*/ 6251370 h 7004830"/>
              <a:gd name="connsiteX157" fmla="*/ 1495378 w 42198532"/>
              <a:gd name="connsiteY157" fmla="*/ 6531309 h 7004830"/>
              <a:gd name="connsiteX158" fmla="*/ 1495378 w 42198532"/>
              <a:gd name="connsiteY158" fmla="*/ 6185131 h 7004830"/>
              <a:gd name="connsiteX159" fmla="*/ 1857392 w 42198532"/>
              <a:gd name="connsiteY159" fmla="*/ 5904403 h 7004830"/>
              <a:gd name="connsiteX160" fmla="*/ 1857392 w 42198532"/>
              <a:gd name="connsiteY160" fmla="*/ 6144125 h 7004830"/>
              <a:gd name="connsiteX161" fmla="*/ 1870800 w 42198532"/>
              <a:gd name="connsiteY161" fmla="*/ 6138605 h 7004830"/>
              <a:gd name="connsiteX162" fmla="*/ 1870800 w 42198532"/>
              <a:gd name="connsiteY162" fmla="*/ 5887843 h 7004830"/>
              <a:gd name="connsiteX163" fmla="*/ 1739875 w 42198532"/>
              <a:gd name="connsiteY163" fmla="*/ 5788484 h 7004830"/>
              <a:gd name="connsiteX164" fmla="*/ 1497744 w 42198532"/>
              <a:gd name="connsiteY164" fmla="*/ 5604749 h 7004830"/>
              <a:gd name="connsiteX165" fmla="*/ 1497744 w 42198532"/>
              <a:gd name="connsiteY165" fmla="*/ 5424957 h 7004830"/>
              <a:gd name="connsiteX166" fmla="*/ 1484336 w 42198532"/>
              <a:gd name="connsiteY166" fmla="*/ 5427322 h 7004830"/>
              <a:gd name="connsiteX167" fmla="*/ 1484336 w 42198532"/>
              <a:gd name="connsiteY167" fmla="*/ 5598440 h 7004830"/>
              <a:gd name="connsiteX168" fmla="*/ 1122322 w 42198532"/>
              <a:gd name="connsiteY168" fmla="*/ 5879169 h 7004830"/>
              <a:gd name="connsiteX169" fmla="*/ 1122322 w 42198532"/>
              <a:gd name="connsiteY169" fmla="*/ 5532990 h 7004830"/>
              <a:gd name="connsiteX170" fmla="*/ 1292682 w 42198532"/>
              <a:gd name="connsiteY170" fmla="*/ 5400511 h 7004830"/>
              <a:gd name="connsiteX171" fmla="*/ 1285583 w 42198532"/>
              <a:gd name="connsiteY171" fmla="*/ 5390260 h 7004830"/>
              <a:gd name="connsiteX172" fmla="*/ 1116013 w 42198532"/>
              <a:gd name="connsiteY172" fmla="*/ 5521161 h 7004830"/>
              <a:gd name="connsiteX173" fmla="*/ 750844 w 42198532"/>
              <a:gd name="connsiteY173" fmla="*/ 5243588 h 7004830"/>
              <a:gd name="connsiteX174" fmla="*/ 1025312 w 42198532"/>
              <a:gd name="connsiteY174" fmla="*/ 5030676 h 7004830"/>
              <a:gd name="connsiteX175" fmla="*/ 1110492 w 42198532"/>
              <a:gd name="connsiteY175" fmla="*/ 4965225 h 7004830"/>
              <a:gd name="connsiteX176" fmla="*/ 1475660 w 42198532"/>
              <a:gd name="connsiteY176" fmla="*/ 5242799 h 7004830"/>
              <a:gd name="connsiteX177" fmla="*/ 1285583 w 42198532"/>
              <a:gd name="connsiteY177" fmla="*/ 5389472 h 7004830"/>
              <a:gd name="connsiteX178" fmla="*/ 1293470 w 42198532"/>
              <a:gd name="connsiteY178" fmla="*/ 5400511 h 7004830"/>
              <a:gd name="connsiteX179" fmla="*/ 1484336 w 42198532"/>
              <a:gd name="connsiteY179" fmla="*/ 5252262 h 7004830"/>
              <a:gd name="connsiteX180" fmla="*/ 1484336 w 42198532"/>
              <a:gd name="connsiteY180" fmla="*/ 5426534 h 7004830"/>
              <a:gd name="connsiteX181" fmla="*/ 1497744 w 42198532"/>
              <a:gd name="connsiteY181" fmla="*/ 5424168 h 7004830"/>
              <a:gd name="connsiteX182" fmla="*/ 1497744 w 42198532"/>
              <a:gd name="connsiteY182" fmla="*/ 5246742 h 7004830"/>
              <a:gd name="connsiteX183" fmla="*/ 1513518 w 42198532"/>
              <a:gd name="connsiteY183" fmla="*/ 5234125 h 7004830"/>
              <a:gd name="connsiteX184" fmla="*/ 1513518 w 42198532"/>
              <a:gd name="connsiteY184" fmla="*/ 5217565 h 7004830"/>
              <a:gd name="connsiteX185" fmla="*/ 1495378 w 42198532"/>
              <a:gd name="connsiteY185" fmla="*/ 5231759 h 7004830"/>
              <a:gd name="connsiteX186" fmla="*/ 1495378 w 42198532"/>
              <a:gd name="connsiteY186" fmla="*/ 4885580 h 7004830"/>
              <a:gd name="connsiteX187" fmla="*/ 1513518 w 42198532"/>
              <a:gd name="connsiteY187" fmla="*/ 4871386 h 7004830"/>
              <a:gd name="connsiteX188" fmla="*/ 1513518 w 42198532"/>
              <a:gd name="connsiteY188" fmla="*/ 4854826 h 7004830"/>
              <a:gd name="connsiteX189" fmla="*/ 1489068 w 42198532"/>
              <a:gd name="connsiteY189" fmla="*/ 4873752 h 7004830"/>
              <a:gd name="connsiteX190" fmla="*/ 1123900 w 42198532"/>
              <a:gd name="connsiteY190" fmla="*/ 4596178 h 7004830"/>
              <a:gd name="connsiteX191" fmla="*/ 1488280 w 42198532"/>
              <a:gd name="connsiteY191" fmla="*/ 4313873 h 7004830"/>
              <a:gd name="connsiteX192" fmla="*/ 1853448 w 42198532"/>
              <a:gd name="connsiteY192" fmla="*/ 4591447 h 7004830"/>
              <a:gd name="connsiteX193" fmla="*/ 1514307 w 42198532"/>
              <a:gd name="connsiteY193" fmla="*/ 4854826 h 7004830"/>
              <a:gd name="connsiteX194" fmla="*/ 1514307 w 42198532"/>
              <a:gd name="connsiteY194" fmla="*/ 4870598 h 7004830"/>
              <a:gd name="connsiteX195" fmla="*/ 1857392 w 42198532"/>
              <a:gd name="connsiteY195" fmla="*/ 4604852 h 7004830"/>
              <a:gd name="connsiteX196" fmla="*/ 1857392 w 42198532"/>
              <a:gd name="connsiteY196" fmla="*/ 4951031 h 7004830"/>
              <a:gd name="connsiteX197" fmla="*/ 1514307 w 42198532"/>
              <a:gd name="connsiteY197" fmla="*/ 5217565 h 7004830"/>
              <a:gd name="connsiteX198" fmla="*/ 1514307 w 42198532"/>
              <a:gd name="connsiteY198" fmla="*/ 5234125 h 7004830"/>
              <a:gd name="connsiteX199" fmla="*/ 1870800 w 42198532"/>
              <a:gd name="connsiteY199" fmla="*/ 4957339 h 7004830"/>
              <a:gd name="connsiteX200" fmla="*/ 1870800 w 42198532"/>
              <a:gd name="connsiteY200" fmla="*/ 4588292 h 7004830"/>
              <a:gd name="connsiteX201" fmla="*/ 1497744 w 42198532"/>
              <a:gd name="connsiteY201" fmla="*/ 4304410 h 7004830"/>
              <a:gd name="connsiteX202" fmla="*/ 1497744 w 42198532"/>
              <a:gd name="connsiteY202" fmla="*/ 3956654 h 7004830"/>
              <a:gd name="connsiteX203" fmla="*/ 1484336 w 42198532"/>
              <a:gd name="connsiteY203" fmla="*/ 3966905 h 7004830"/>
              <a:gd name="connsiteX204" fmla="*/ 1484336 w 42198532"/>
              <a:gd name="connsiteY204" fmla="*/ 4299679 h 7004830"/>
              <a:gd name="connsiteX205" fmla="*/ 1122322 w 42198532"/>
              <a:gd name="connsiteY205" fmla="*/ 4579618 h 7004830"/>
              <a:gd name="connsiteX206" fmla="*/ 1122322 w 42198532"/>
              <a:gd name="connsiteY206" fmla="*/ 4233439 h 7004830"/>
              <a:gd name="connsiteX207" fmla="*/ 1484336 w 42198532"/>
              <a:gd name="connsiteY207" fmla="*/ 3952712 h 7004830"/>
              <a:gd name="connsiteX208" fmla="*/ 1484336 w 42198532"/>
              <a:gd name="connsiteY208" fmla="*/ 3966117 h 7004830"/>
              <a:gd name="connsiteX209" fmla="*/ 1497744 w 42198532"/>
              <a:gd name="connsiteY209" fmla="*/ 3955866 h 7004830"/>
              <a:gd name="connsiteX210" fmla="*/ 1497744 w 42198532"/>
              <a:gd name="connsiteY210" fmla="*/ 3936152 h 7004830"/>
              <a:gd name="connsiteX211" fmla="*/ 1136519 w 42198532"/>
              <a:gd name="connsiteY211" fmla="*/ 3661732 h 7004830"/>
              <a:gd name="connsiteX212" fmla="*/ 1125477 w 42198532"/>
              <a:gd name="connsiteY212" fmla="*/ 3669618 h 7004830"/>
              <a:gd name="connsiteX213" fmla="*/ 1135730 w 42198532"/>
              <a:gd name="connsiteY213" fmla="*/ 3660943 h 7004830"/>
              <a:gd name="connsiteX214" fmla="*/ 1119956 w 42198532"/>
              <a:gd name="connsiteY214" fmla="*/ 3649115 h 7004830"/>
              <a:gd name="connsiteX215" fmla="*/ 1119956 w 42198532"/>
              <a:gd name="connsiteY215" fmla="*/ 3637286 h 7004830"/>
              <a:gd name="connsiteX216" fmla="*/ 1106548 w 42198532"/>
              <a:gd name="connsiteY216" fmla="*/ 3637286 h 7004830"/>
              <a:gd name="connsiteX217" fmla="*/ 1106548 w 42198532"/>
              <a:gd name="connsiteY217" fmla="*/ 3649903 h 7004830"/>
              <a:gd name="connsiteX218" fmla="*/ 744534 w 42198532"/>
              <a:gd name="connsiteY218" fmla="*/ 3929843 h 7004830"/>
              <a:gd name="connsiteX219" fmla="*/ 744534 w 42198532"/>
              <a:gd name="connsiteY219" fmla="*/ 3612841 h 7004830"/>
              <a:gd name="connsiteX220" fmla="*/ 744534 w 42198532"/>
              <a:gd name="connsiteY220" fmla="*/ 3584453 h 7004830"/>
              <a:gd name="connsiteX221" fmla="*/ 1106548 w 42198532"/>
              <a:gd name="connsiteY221" fmla="*/ 3303725 h 7004830"/>
              <a:gd name="connsiteX222" fmla="*/ 1106548 w 42198532"/>
              <a:gd name="connsiteY222" fmla="*/ 3617573 h 7004830"/>
              <a:gd name="connsiteX223" fmla="*/ 1106548 w 42198532"/>
              <a:gd name="connsiteY223" fmla="*/ 3636498 h 7004830"/>
              <a:gd name="connsiteX224" fmla="*/ 1119956 w 42198532"/>
              <a:gd name="connsiteY224" fmla="*/ 3636498 h 7004830"/>
              <a:gd name="connsiteX225" fmla="*/ 1119956 w 42198532"/>
              <a:gd name="connsiteY225" fmla="*/ 3298205 h 7004830"/>
              <a:gd name="connsiteX226" fmla="*/ 1392847 w 42198532"/>
              <a:gd name="connsiteY226" fmla="*/ 3086870 h 7004830"/>
              <a:gd name="connsiteX227" fmla="*/ 1483547 w 42198532"/>
              <a:gd name="connsiteY227" fmla="*/ 3016688 h 7004830"/>
              <a:gd name="connsiteX228" fmla="*/ 1862913 w 42198532"/>
              <a:gd name="connsiteY228" fmla="*/ 3304513 h 7004830"/>
              <a:gd name="connsiteX229" fmla="*/ 2243855 w 42198532"/>
              <a:gd name="connsiteY229" fmla="*/ 3008803 h 7004830"/>
              <a:gd name="connsiteX230" fmla="*/ 2243855 w 42198532"/>
              <a:gd name="connsiteY230" fmla="*/ 2891307 h 7004830"/>
              <a:gd name="connsiteX231" fmla="*/ 2231236 w 42198532"/>
              <a:gd name="connsiteY231" fmla="*/ 2896827 h 7004830"/>
              <a:gd name="connsiteX232" fmla="*/ 2231236 w 42198532"/>
              <a:gd name="connsiteY232" fmla="*/ 3002494 h 7004830"/>
              <a:gd name="connsiteX233" fmla="*/ 1869222 w 42198532"/>
              <a:gd name="connsiteY233" fmla="*/ 3283222 h 7004830"/>
              <a:gd name="connsiteX234" fmla="*/ 1869222 w 42198532"/>
              <a:gd name="connsiteY234" fmla="*/ 2937043 h 7004830"/>
              <a:gd name="connsiteX235" fmla="*/ 2231236 w 42198532"/>
              <a:gd name="connsiteY235" fmla="*/ 2656315 h 7004830"/>
              <a:gd name="connsiteX236" fmla="*/ 2231236 w 42198532"/>
              <a:gd name="connsiteY236" fmla="*/ 2896038 h 7004830"/>
              <a:gd name="connsiteX237" fmla="*/ 2243855 w 42198532"/>
              <a:gd name="connsiteY237" fmla="*/ 2890518 h 7004830"/>
              <a:gd name="connsiteX238" fmla="*/ 2243855 w 42198532"/>
              <a:gd name="connsiteY238" fmla="*/ 2639755 h 7004830"/>
              <a:gd name="connsiteX239" fmla="*/ 2113720 w 42198532"/>
              <a:gd name="connsiteY239" fmla="*/ 2540397 h 7004830"/>
              <a:gd name="connsiteX240" fmla="*/ 2100312 w 42198532"/>
              <a:gd name="connsiteY240" fmla="*/ 2546705 h 7004830"/>
              <a:gd name="connsiteX241" fmla="*/ 2226503 w 42198532"/>
              <a:gd name="connsiteY241" fmla="*/ 2642910 h 7004830"/>
              <a:gd name="connsiteX242" fmla="*/ 1862124 w 42198532"/>
              <a:gd name="connsiteY242" fmla="*/ 2925215 h 7004830"/>
              <a:gd name="connsiteX243" fmla="*/ 1496955 w 42198532"/>
              <a:gd name="connsiteY243" fmla="*/ 2647641 h 7004830"/>
              <a:gd name="connsiteX244" fmla="*/ 1861335 w 42198532"/>
              <a:gd name="connsiteY244" fmla="*/ 2365336 h 7004830"/>
              <a:gd name="connsiteX245" fmla="*/ 2099523 w 42198532"/>
              <a:gd name="connsiteY245" fmla="*/ 2545916 h 7004830"/>
              <a:gd name="connsiteX246" fmla="*/ 2112931 w 42198532"/>
              <a:gd name="connsiteY246" fmla="*/ 2539608 h 7004830"/>
              <a:gd name="connsiteX247" fmla="*/ 1870800 w 42198532"/>
              <a:gd name="connsiteY247" fmla="*/ 2355873 h 7004830"/>
              <a:gd name="connsiteX248" fmla="*/ 1870800 w 42198532"/>
              <a:gd name="connsiteY248" fmla="*/ 2176869 h 7004830"/>
              <a:gd name="connsiteX249" fmla="*/ 1857392 w 42198532"/>
              <a:gd name="connsiteY249" fmla="*/ 2178447 h 7004830"/>
              <a:gd name="connsiteX250" fmla="*/ 1857392 w 42198532"/>
              <a:gd name="connsiteY250" fmla="*/ 2350353 h 7004830"/>
              <a:gd name="connsiteX251" fmla="*/ 1496167 w 42198532"/>
              <a:gd name="connsiteY251" fmla="*/ 2631081 h 7004830"/>
              <a:gd name="connsiteX252" fmla="*/ 1496167 w 42198532"/>
              <a:gd name="connsiteY252" fmla="*/ 2284114 h 7004830"/>
              <a:gd name="connsiteX253" fmla="*/ 1666526 w 42198532"/>
              <a:gd name="connsiteY253" fmla="*/ 2152424 h 7004830"/>
              <a:gd name="connsiteX254" fmla="*/ 1658639 w 42198532"/>
              <a:gd name="connsiteY254" fmla="*/ 2141384 h 7004830"/>
              <a:gd name="connsiteX255" fmla="*/ 1666526 w 42198532"/>
              <a:gd name="connsiteY255" fmla="*/ 2151636 h 7004830"/>
              <a:gd name="connsiteX256" fmla="*/ 1857392 w 42198532"/>
              <a:gd name="connsiteY256" fmla="*/ 2003386 h 7004830"/>
              <a:gd name="connsiteX257" fmla="*/ 1857392 w 42198532"/>
              <a:gd name="connsiteY257" fmla="*/ 2177658 h 7004830"/>
              <a:gd name="connsiteX258" fmla="*/ 1870800 w 42198532"/>
              <a:gd name="connsiteY258" fmla="*/ 2176081 h 7004830"/>
              <a:gd name="connsiteX259" fmla="*/ 1870800 w 42198532"/>
              <a:gd name="connsiteY259" fmla="*/ 1998654 h 7004830"/>
              <a:gd name="connsiteX260" fmla="*/ 1886574 w 42198532"/>
              <a:gd name="connsiteY260" fmla="*/ 1986037 h 7004830"/>
              <a:gd name="connsiteX261" fmla="*/ 1886574 w 42198532"/>
              <a:gd name="connsiteY261" fmla="*/ 1969478 h 7004830"/>
              <a:gd name="connsiteX262" fmla="*/ 1869222 w 42198532"/>
              <a:gd name="connsiteY262" fmla="*/ 1982883 h 7004830"/>
              <a:gd name="connsiteX263" fmla="*/ 1869222 w 42198532"/>
              <a:gd name="connsiteY263" fmla="*/ 1636704 h 7004830"/>
              <a:gd name="connsiteX264" fmla="*/ 1886574 w 42198532"/>
              <a:gd name="connsiteY264" fmla="*/ 1623299 h 7004830"/>
              <a:gd name="connsiteX265" fmla="*/ 1886574 w 42198532"/>
              <a:gd name="connsiteY265" fmla="*/ 1606739 h 7004830"/>
              <a:gd name="connsiteX266" fmla="*/ 1862124 w 42198532"/>
              <a:gd name="connsiteY266" fmla="*/ 1625665 h 7004830"/>
              <a:gd name="connsiteX267" fmla="*/ 1496955 w 42198532"/>
              <a:gd name="connsiteY267" fmla="*/ 1348091 h 7004830"/>
              <a:gd name="connsiteX268" fmla="*/ 1861335 w 42198532"/>
              <a:gd name="connsiteY268" fmla="*/ 1064997 h 7004830"/>
              <a:gd name="connsiteX269" fmla="*/ 2226503 w 42198532"/>
              <a:gd name="connsiteY269" fmla="*/ 1342571 h 7004830"/>
              <a:gd name="connsiteX270" fmla="*/ 1887362 w 42198532"/>
              <a:gd name="connsiteY270" fmla="*/ 1605951 h 7004830"/>
              <a:gd name="connsiteX271" fmla="*/ 1887362 w 42198532"/>
              <a:gd name="connsiteY271" fmla="*/ 1622510 h 7004830"/>
              <a:gd name="connsiteX272" fmla="*/ 2231236 w 42198532"/>
              <a:gd name="connsiteY272" fmla="*/ 1355976 h 7004830"/>
              <a:gd name="connsiteX273" fmla="*/ 2231236 w 42198532"/>
              <a:gd name="connsiteY273" fmla="*/ 1702944 h 7004830"/>
              <a:gd name="connsiteX274" fmla="*/ 1887362 w 42198532"/>
              <a:gd name="connsiteY274" fmla="*/ 1968689 h 7004830"/>
              <a:gd name="connsiteX275" fmla="*/ 1887362 w 42198532"/>
              <a:gd name="connsiteY275" fmla="*/ 1985249 h 7004830"/>
              <a:gd name="connsiteX276" fmla="*/ 2243855 w 42198532"/>
              <a:gd name="connsiteY276" fmla="*/ 1709252 h 7004830"/>
              <a:gd name="connsiteX277" fmla="*/ 2243855 w 42198532"/>
              <a:gd name="connsiteY277" fmla="*/ 1339416 h 7004830"/>
              <a:gd name="connsiteX278" fmla="*/ 1870800 w 42198532"/>
              <a:gd name="connsiteY278" fmla="*/ 1056323 h 7004830"/>
              <a:gd name="connsiteX279" fmla="*/ 1870800 w 42198532"/>
              <a:gd name="connsiteY279" fmla="*/ 707778 h 7004830"/>
              <a:gd name="connsiteX280" fmla="*/ 1857392 w 42198532"/>
              <a:gd name="connsiteY280" fmla="*/ 718030 h 7004830"/>
              <a:gd name="connsiteX281" fmla="*/ 1857392 w 42198532"/>
              <a:gd name="connsiteY281" fmla="*/ 1050803 h 7004830"/>
              <a:gd name="connsiteX282" fmla="*/ 1496167 w 42198532"/>
              <a:gd name="connsiteY282" fmla="*/ 1331531 h 7004830"/>
              <a:gd name="connsiteX283" fmla="*/ 1496167 w 42198532"/>
              <a:gd name="connsiteY283" fmla="*/ 985352 h 7004830"/>
              <a:gd name="connsiteX284" fmla="*/ 1857392 w 42198532"/>
              <a:gd name="connsiteY284" fmla="*/ 704624 h 7004830"/>
              <a:gd name="connsiteX285" fmla="*/ 1857392 w 42198532"/>
              <a:gd name="connsiteY285" fmla="*/ 717241 h 7004830"/>
              <a:gd name="connsiteX286" fmla="*/ 1870800 w 42198532"/>
              <a:gd name="connsiteY286" fmla="*/ 706990 h 7004830"/>
              <a:gd name="connsiteX287" fmla="*/ 1870800 w 42198532"/>
              <a:gd name="connsiteY287" fmla="*/ 688064 h 7004830"/>
              <a:gd name="connsiteX288" fmla="*/ 1509574 w 42198532"/>
              <a:gd name="connsiteY288" fmla="*/ 412856 h 7004830"/>
              <a:gd name="connsiteX289" fmla="*/ 1498533 w 42198532"/>
              <a:gd name="connsiteY289" fmla="*/ 421530 h 7004830"/>
              <a:gd name="connsiteX290" fmla="*/ 1508786 w 42198532"/>
              <a:gd name="connsiteY290" fmla="*/ 412856 h 7004830"/>
              <a:gd name="connsiteX291" fmla="*/ 1493012 w 42198532"/>
              <a:gd name="connsiteY291" fmla="*/ 401028 h 7004830"/>
              <a:gd name="connsiteX292" fmla="*/ 1493012 w 42198532"/>
              <a:gd name="connsiteY292" fmla="*/ 119417 h 7004830"/>
              <a:gd name="connsiteX293" fmla="*/ 1493012 w 42198532"/>
              <a:gd name="connsiteY293" fmla="*/ 117464 h 7004830"/>
              <a:gd name="connsiteX294" fmla="*/ 1398859 w 42198532"/>
              <a:gd name="connsiteY294" fmla="*/ 117464 h 7004830"/>
              <a:gd name="connsiteX295" fmla="*/ 1480393 w 42198532"/>
              <a:gd name="connsiteY295" fmla="*/ 117464 h 7004830"/>
              <a:gd name="connsiteX296" fmla="*/ 1480393 w 42198532"/>
              <a:gd name="connsiteY296" fmla="*/ 201868 h 7004830"/>
              <a:gd name="connsiteX297" fmla="*/ 1480393 w 42198532"/>
              <a:gd name="connsiteY297" fmla="*/ 401028 h 7004830"/>
              <a:gd name="connsiteX298" fmla="*/ 1118379 w 42198532"/>
              <a:gd name="connsiteY298" fmla="*/ 681756 h 7004830"/>
              <a:gd name="connsiteX299" fmla="*/ 1118379 w 42198532"/>
              <a:gd name="connsiteY299" fmla="*/ 335577 h 7004830"/>
              <a:gd name="connsiteX300" fmla="*/ 1379242 w 42198532"/>
              <a:gd name="connsiteY300" fmla="*/ 132719 h 7004830"/>
              <a:gd name="connsiteX301" fmla="*/ 1398859 w 42198532"/>
              <a:gd name="connsiteY301" fmla="*/ 117464 h 7004830"/>
              <a:gd name="connsiteX302" fmla="*/ 840168 w 42198532"/>
              <a:gd name="connsiteY302" fmla="*/ 117464 h 7004830"/>
              <a:gd name="connsiteX303" fmla="*/ 1377550 w 42198532"/>
              <a:gd name="connsiteY303" fmla="*/ 117464 h 7004830"/>
              <a:gd name="connsiteX304" fmla="*/ 1301753 w 42198532"/>
              <a:gd name="connsiteY304" fmla="*/ 176360 h 7004830"/>
              <a:gd name="connsiteX305" fmla="*/ 1112069 w 42198532"/>
              <a:gd name="connsiteY305" fmla="*/ 323748 h 7004830"/>
              <a:gd name="connsiteX306" fmla="*/ 857417 w 42198532"/>
              <a:gd name="connsiteY306" fmla="*/ 130551 h 7004830"/>
              <a:gd name="connsiteX307" fmla="*/ 840168 w 42198532"/>
              <a:gd name="connsiteY307" fmla="*/ 117464 h 700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42198532" h="7004830">
                <a:moveTo>
                  <a:pt x="738225" y="6911396"/>
                </a:moveTo>
                <a:lnTo>
                  <a:pt x="814828" y="6969750"/>
                </a:lnTo>
                <a:lnTo>
                  <a:pt x="822329" y="6975464"/>
                </a:lnTo>
                <a:lnTo>
                  <a:pt x="655724" y="6975464"/>
                </a:lnTo>
                <a:lnTo>
                  <a:pt x="656989" y="6974481"/>
                </a:lnTo>
                <a:lnTo>
                  <a:pt x="738225" y="6911396"/>
                </a:lnTo>
                <a:close/>
                <a:moveTo>
                  <a:pt x="733493" y="6551812"/>
                </a:moveTo>
                <a:lnTo>
                  <a:pt x="733493" y="6897991"/>
                </a:lnTo>
                <a:lnTo>
                  <a:pt x="639637" y="6970539"/>
                </a:lnTo>
                <a:cubicBezTo>
                  <a:pt x="645158" y="6972116"/>
                  <a:pt x="650679" y="6972904"/>
                  <a:pt x="656989" y="6974481"/>
                </a:cubicBezTo>
                <a:cubicBezTo>
                  <a:pt x="650679" y="6973693"/>
                  <a:pt x="644369" y="6972116"/>
                  <a:pt x="638848" y="6971327"/>
                </a:cubicBezTo>
                <a:lnTo>
                  <a:pt x="633515" y="6975464"/>
                </a:lnTo>
                <a:lnTo>
                  <a:pt x="371479" y="6975464"/>
                </a:lnTo>
                <a:lnTo>
                  <a:pt x="371479" y="6917056"/>
                </a:lnTo>
                <a:lnTo>
                  <a:pt x="371479" y="6832540"/>
                </a:lnTo>
                <a:lnTo>
                  <a:pt x="733493" y="6551812"/>
                </a:lnTo>
                <a:close/>
                <a:moveTo>
                  <a:pt x="1106548" y="5904403"/>
                </a:moveTo>
                <a:lnTo>
                  <a:pt x="1106548" y="6251370"/>
                </a:lnTo>
                <a:lnTo>
                  <a:pt x="1012693" y="6323918"/>
                </a:lnTo>
                <a:lnTo>
                  <a:pt x="744534" y="6531309"/>
                </a:lnTo>
                <a:lnTo>
                  <a:pt x="744534" y="6185131"/>
                </a:lnTo>
                <a:lnTo>
                  <a:pt x="873093" y="6085772"/>
                </a:lnTo>
                <a:lnTo>
                  <a:pt x="1106548" y="5904403"/>
                </a:lnTo>
                <a:close/>
                <a:moveTo>
                  <a:pt x="1739875" y="5788484"/>
                </a:moveTo>
                <a:lnTo>
                  <a:pt x="1726467" y="5794792"/>
                </a:lnTo>
                <a:lnTo>
                  <a:pt x="1739875" y="5788484"/>
                </a:lnTo>
                <a:close/>
                <a:moveTo>
                  <a:pt x="1488280" y="5613423"/>
                </a:moveTo>
                <a:lnTo>
                  <a:pt x="1726467" y="5794792"/>
                </a:lnTo>
                <a:lnTo>
                  <a:pt x="1853448" y="5890997"/>
                </a:lnTo>
                <a:lnTo>
                  <a:pt x="1489068" y="6174091"/>
                </a:lnTo>
                <a:lnTo>
                  <a:pt x="1123900" y="5896517"/>
                </a:lnTo>
                <a:lnTo>
                  <a:pt x="1488280" y="5613423"/>
                </a:lnTo>
                <a:close/>
                <a:moveTo>
                  <a:pt x="359648" y="4965225"/>
                </a:moveTo>
                <a:lnTo>
                  <a:pt x="724817" y="5242799"/>
                </a:lnTo>
                <a:lnTo>
                  <a:pt x="487418" y="5426534"/>
                </a:lnTo>
                <a:lnTo>
                  <a:pt x="493727" y="5437574"/>
                </a:lnTo>
                <a:lnTo>
                  <a:pt x="733493" y="5252262"/>
                </a:lnTo>
                <a:lnTo>
                  <a:pt x="733493" y="5598440"/>
                </a:lnTo>
                <a:lnTo>
                  <a:pt x="633328" y="5675720"/>
                </a:lnTo>
                <a:lnTo>
                  <a:pt x="641215" y="5688337"/>
                </a:lnTo>
                <a:lnTo>
                  <a:pt x="737436" y="5613423"/>
                </a:lnTo>
                <a:lnTo>
                  <a:pt x="1102605" y="5890997"/>
                </a:lnTo>
                <a:lnTo>
                  <a:pt x="866783" y="6073943"/>
                </a:lnTo>
                <a:lnTo>
                  <a:pt x="873093" y="6085772"/>
                </a:lnTo>
                <a:lnTo>
                  <a:pt x="865994" y="6074732"/>
                </a:lnTo>
                <a:lnTo>
                  <a:pt x="738225" y="6174091"/>
                </a:lnTo>
                <a:lnTo>
                  <a:pt x="373056" y="5896517"/>
                </a:lnTo>
                <a:lnTo>
                  <a:pt x="640426" y="5689125"/>
                </a:lnTo>
                <a:lnTo>
                  <a:pt x="633328" y="5676508"/>
                </a:lnTo>
                <a:lnTo>
                  <a:pt x="371479" y="5879169"/>
                </a:lnTo>
                <a:lnTo>
                  <a:pt x="371479" y="5532990"/>
                </a:lnTo>
                <a:lnTo>
                  <a:pt x="493727" y="5438362"/>
                </a:lnTo>
                <a:lnTo>
                  <a:pt x="486629" y="5426534"/>
                </a:lnTo>
                <a:lnTo>
                  <a:pt x="365169" y="5521161"/>
                </a:lnTo>
                <a:lnTo>
                  <a:pt x="0" y="5243588"/>
                </a:lnTo>
                <a:lnTo>
                  <a:pt x="359648" y="4965225"/>
                </a:lnTo>
                <a:close/>
                <a:moveTo>
                  <a:pt x="1106548" y="4604852"/>
                </a:moveTo>
                <a:lnTo>
                  <a:pt x="1106548" y="4951031"/>
                </a:lnTo>
                <a:lnTo>
                  <a:pt x="1018214" y="5019636"/>
                </a:lnTo>
                <a:lnTo>
                  <a:pt x="1025312" y="5030676"/>
                </a:lnTo>
                <a:lnTo>
                  <a:pt x="1017425" y="5020424"/>
                </a:lnTo>
                <a:lnTo>
                  <a:pt x="744534" y="5231759"/>
                </a:lnTo>
                <a:lnTo>
                  <a:pt x="744534" y="4885580"/>
                </a:lnTo>
                <a:lnTo>
                  <a:pt x="856530" y="4798050"/>
                </a:lnTo>
                <a:lnTo>
                  <a:pt x="849432" y="4787799"/>
                </a:lnTo>
                <a:lnTo>
                  <a:pt x="857319" y="4798050"/>
                </a:lnTo>
                <a:lnTo>
                  <a:pt x="1106548" y="4604852"/>
                </a:lnTo>
                <a:close/>
                <a:moveTo>
                  <a:pt x="737436" y="4313873"/>
                </a:moveTo>
                <a:lnTo>
                  <a:pt x="1102605" y="4591447"/>
                </a:lnTo>
                <a:lnTo>
                  <a:pt x="849432" y="4787799"/>
                </a:lnTo>
                <a:lnTo>
                  <a:pt x="738225" y="4873752"/>
                </a:lnTo>
                <a:lnTo>
                  <a:pt x="373056" y="4596178"/>
                </a:lnTo>
                <a:lnTo>
                  <a:pt x="737436" y="4313873"/>
                </a:lnTo>
                <a:close/>
                <a:moveTo>
                  <a:pt x="1115224" y="3661732"/>
                </a:moveTo>
                <a:lnTo>
                  <a:pt x="1125477" y="3669618"/>
                </a:lnTo>
                <a:lnTo>
                  <a:pt x="1480393" y="3939306"/>
                </a:lnTo>
                <a:lnTo>
                  <a:pt x="1116013" y="4222399"/>
                </a:lnTo>
                <a:lnTo>
                  <a:pt x="750844" y="3944037"/>
                </a:lnTo>
                <a:lnTo>
                  <a:pt x="1115224" y="3661732"/>
                </a:lnTo>
                <a:close/>
                <a:moveTo>
                  <a:pt x="1480393" y="2656315"/>
                </a:moveTo>
                <a:lnTo>
                  <a:pt x="1480393" y="3002494"/>
                </a:lnTo>
                <a:lnTo>
                  <a:pt x="1386537" y="3075042"/>
                </a:lnTo>
                <a:lnTo>
                  <a:pt x="1392847" y="3086870"/>
                </a:lnTo>
                <a:lnTo>
                  <a:pt x="1385748" y="3075830"/>
                </a:lnTo>
                <a:lnTo>
                  <a:pt x="1118379" y="3283222"/>
                </a:lnTo>
                <a:lnTo>
                  <a:pt x="1118379" y="2937043"/>
                </a:lnTo>
                <a:lnTo>
                  <a:pt x="1246148" y="2837685"/>
                </a:lnTo>
                <a:lnTo>
                  <a:pt x="1239839" y="2825856"/>
                </a:lnTo>
                <a:lnTo>
                  <a:pt x="1246937" y="2836896"/>
                </a:lnTo>
                <a:lnTo>
                  <a:pt x="1480393" y="2656315"/>
                </a:lnTo>
                <a:close/>
                <a:moveTo>
                  <a:pt x="732704" y="1716349"/>
                </a:moveTo>
                <a:lnTo>
                  <a:pt x="1097873" y="1993923"/>
                </a:lnTo>
                <a:lnTo>
                  <a:pt x="860473" y="2177658"/>
                </a:lnTo>
                <a:lnTo>
                  <a:pt x="867572" y="2189486"/>
                </a:lnTo>
                <a:lnTo>
                  <a:pt x="1106548" y="2003386"/>
                </a:lnTo>
                <a:lnTo>
                  <a:pt x="1106548" y="2350353"/>
                </a:lnTo>
                <a:lnTo>
                  <a:pt x="1007172" y="2427632"/>
                </a:lnTo>
                <a:lnTo>
                  <a:pt x="1014270" y="2440249"/>
                </a:lnTo>
                <a:lnTo>
                  <a:pt x="1110492" y="2365336"/>
                </a:lnTo>
                <a:lnTo>
                  <a:pt x="1475660" y="2642910"/>
                </a:lnTo>
                <a:lnTo>
                  <a:pt x="1239839" y="2825856"/>
                </a:lnTo>
                <a:lnTo>
                  <a:pt x="1112069" y="2925215"/>
                </a:lnTo>
                <a:lnTo>
                  <a:pt x="746900" y="2647641"/>
                </a:lnTo>
                <a:lnTo>
                  <a:pt x="1013481" y="2440249"/>
                </a:lnTo>
                <a:lnTo>
                  <a:pt x="1006383" y="2427632"/>
                </a:lnTo>
                <a:lnTo>
                  <a:pt x="744534" y="2631081"/>
                </a:lnTo>
                <a:lnTo>
                  <a:pt x="744534" y="2284114"/>
                </a:lnTo>
                <a:lnTo>
                  <a:pt x="866783" y="2189486"/>
                </a:lnTo>
                <a:lnTo>
                  <a:pt x="860473" y="2178447"/>
                </a:lnTo>
                <a:lnTo>
                  <a:pt x="738225" y="2273074"/>
                </a:lnTo>
                <a:lnTo>
                  <a:pt x="373056" y="1995500"/>
                </a:lnTo>
                <a:lnTo>
                  <a:pt x="732704" y="1716349"/>
                </a:lnTo>
                <a:close/>
                <a:moveTo>
                  <a:pt x="1480393" y="1355976"/>
                </a:moveTo>
                <a:lnTo>
                  <a:pt x="1480393" y="1702944"/>
                </a:lnTo>
                <a:lnTo>
                  <a:pt x="1391269" y="1771549"/>
                </a:lnTo>
                <a:lnTo>
                  <a:pt x="1399156" y="1781800"/>
                </a:lnTo>
                <a:lnTo>
                  <a:pt x="1483547" y="1716349"/>
                </a:lnTo>
                <a:lnTo>
                  <a:pt x="1848716" y="1993923"/>
                </a:lnTo>
                <a:lnTo>
                  <a:pt x="1658639" y="2141384"/>
                </a:lnTo>
                <a:lnTo>
                  <a:pt x="1489068" y="2273074"/>
                </a:lnTo>
                <a:lnTo>
                  <a:pt x="1123900" y="1995500"/>
                </a:lnTo>
                <a:lnTo>
                  <a:pt x="1398368" y="1782588"/>
                </a:lnTo>
                <a:lnTo>
                  <a:pt x="1390481" y="1771549"/>
                </a:lnTo>
                <a:lnTo>
                  <a:pt x="1118379" y="1982883"/>
                </a:lnTo>
                <a:lnTo>
                  <a:pt x="1118379" y="1636704"/>
                </a:lnTo>
                <a:lnTo>
                  <a:pt x="1230374" y="1549963"/>
                </a:lnTo>
                <a:lnTo>
                  <a:pt x="1480393" y="1355976"/>
                </a:lnTo>
                <a:close/>
                <a:moveTo>
                  <a:pt x="1110492" y="1064997"/>
                </a:moveTo>
                <a:lnTo>
                  <a:pt x="1475660" y="1342571"/>
                </a:lnTo>
                <a:lnTo>
                  <a:pt x="1223276" y="1538923"/>
                </a:lnTo>
                <a:lnTo>
                  <a:pt x="1230374" y="1549963"/>
                </a:lnTo>
                <a:lnTo>
                  <a:pt x="1222487" y="1539711"/>
                </a:lnTo>
                <a:lnTo>
                  <a:pt x="1112069" y="1625665"/>
                </a:lnTo>
                <a:lnTo>
                  <a:pt x="746900" y="1348091"/>
                </a:lnTo>
                <a:lnTo>
                  <a:pt x="1110492" y="1064997"/>
                </a:lnTo>
                <a:close/>
                <a:moveTo>
                  <a:pt x="1488280" y="413645"/>
                </a:moveTo>
                <a:lnTo>
                  <a:pt x="1498533" y="421530"/>
                </a:lnTo>
                <a:lnTo>
                  <a:pt x="1853448" y="691218"/>
                </a:lnTo>
                <a:lnTo>
                  <a:pt x="1489068" y="973524"/>
                </a:lnTo>
                <a:lnTo>
                  <a:pt x="1123900" y="695950"/>
                </a:lnTo>
                <a:lnTo>
                  <a:pt x="1488280" y="413645"/>
                </a:lnTo>
                <a:close/>
                <a:moveTo>
                  <a:pt x="1493012" y="117464"/>
                </a:moveTo>
                <a:lnTo>
                  <a:pt x="42118086" y="0"/>
                </a:lnTo>
                <a:lnTo>
                  <a:pt x="42198532" y="7004830"/>
                </a:lnTo>
                <a:lnTo>
                  <a:pt x="843615" y="6975464"/>
                </a:lnTo>
                <a:lnTo>
                  <a:pt x="810785" y="6950504"/>
                </a:lnTo>
                <a:lnTo>
                  <a:pt x="746900" y="6901934"/>
                </a:lnTo>
                <a:lnTo>
                  <a:pt x="746900" y="6547081"/>
                </a:lnTo>
                <a:lnTo>
                  <a:pt x="1019002" y="6335746"/>
                </a:lnTo>
                <a:lnTo>
                  <a:pt x="1012693" y="6323918"/>
                </a:lnTo>
                <a:lnTo>
                  <a:pt x="1019791" y="6334957"/>
                </a:lnTo>
                <a:lnTo>
                  <a:pt x="1110492" y="6264775"/>
                </a:lnTo>
                <a:lnTo>
                  <a:pt x="1489068" y="6553389"/>
                </a:lnTo>
                <a:lnTo>
                  <a:pt x="1870800" y="6257678"/>
                </a:lnTo>
                <a:lnTo>
                  <a:pt x="1870800" y="6139394"/>
                </a:lnTo>
                <a:lnTo>
                  <a:pt x="1857392" y="6144914"/>
                </a:lnTo>
                <a:lnTo>
                  <a:pt x="1857392" y="6251370"/>
                </a:lnTo>
                <a:lnTo>
                  <a:pt x="1495378" y="6531309"/>
                </a:lnTo>
                <a:lnTo>
                  <a:pt x="1495378" y="6185131"/>
                </a:lnTo>
                <a:lnTo>
                  <a:pt x="1857392" y="5904403"/>
                </a:lnTo>
                <a:lnTo>
                  <a:pt x="1857392" y="6144125"/>
                </a:lnTo>
                <a:lnTo>
                  <a:pt x="1870800" y="6138605"/>
                </a:lnTo>
                <a:lnTo>
                  <a:pt x="1870800" y="5887843"/>
                </a:lnTo>
                <a:lnTo>
                  <a:pt x="1739875" y="5788484"/>
                </a:lnTo>
                <a:lnTo>
                  <a:pt x="1497744" y="5604749"/>
                </a:lnTo>
                <a:lnTo>
                  <a:pt x="1497744" y="5424957"/>
                </a:lnTo>
                <a:lnTo>
                  <a:pt x="1484336" y="5427322"/>
                </a:lnTo>
                <a:lnTo>
                  <a:pt x="1484336" y="5598440"/>
                </a:lnTo>
                <a:lnTo>
                  <a:pt x="1122322" y="5879169"/>
                </a:lnTo>
                <a:lnTo>
                  <a:pt x="1122322" y="5532990"/>
                </a:lnTo>
                <a:lnTo>
                  <a:pt x="1292682" y="5400511"/>
                </a:lnTo>
                <a:lnTo>
                  <a:pt x="1285583" y="5390260"/>
                </a:lnTo>
                <a:lnTo>
                  <a:pt x="1116013" y="5521161"/>
                </a:lnTo>
                <a:lnTo>
                  <a:pt x="750844" y="5243588"/>
                </a:lnTo>
                <a:lnTo>
                  <a:pt x="1025312" y="5030676"/>
                </a:lnTo>
                <a:lnTo>
                  <a:pt x="1110492" y="4965225"/>
                </a:lnTo>
                <a:lnTo>
                  <a:pt x="1475660" y="5242799"/>
                </a:lnTo>
                <a:lnTo>
                  <a:pt x="1285583" y="5389472"/>
                </a:lnTo>
                <a:lnTo>
                  <a:pt x="1293470" y="5400511"/>
                </a:lnTo>
                <a:lnTo>
                  <a:pt x="1484336" y="5252262"/>
                </a:lnTo>
                <a:lnTo>
                  <a:pt x="1484336" y="5426534"/>
                </a:lnTo>
                <a:lnTo>
                  <a:pt x="1497744" y="5424168"/>
                </a:lnTo>
                <a:lnTo>
                  <a:pt x="1497744" y="5246742"/>
                </a:lnTo>
                <a:lnTo>
                  <a:pt x="1513518" y="5234125"/>
                </a:lnTo>
                <a:lnTo>
                  <a:pt x="1513518" y="5217565"/>
                </a:lnTo>
                <a:lnTo>
                  <a:pt x="1495378" y="5231759"/>
                </a:lnTo>
                <a:lnTo>
                  <a:pt x="1495378" y="4885580"/>
                </a:lnTo>
                <a:lnTo>
                  <a:pt x="1513518" y="4871386"/>
                </a:lnTo>
                <a:lnTo>
                  <a:pt x="1513518" y="4854826"/>
                </a:lnTo>
                <a:lnTo>
                  <a:pt x="1489068" y="4873752"/>
                </a:lnTo>
                <a:lnTo>
                  <a:pt x="1123900" y="4596178"/>
                </a:lnTo>
                <a:lnTo>
                  <a:pt x="1488280" y="4313873"/>
                </a:lnTo>
                <a:lnTo>
                  <a:pt x="1853448" y="4591447"/>
                </a:lnTo>
                <a:lnTo>
                  <a:pt x="1514307" y="4854826"/>
                </a:lnTo>
                <a:lnTo>
                  <a:pt x="1514307" y="4870598"/>
                </a:lnTo>
                <a:lnTo>
                  <a:pt x="1857392" y="4604852"/>
                </a:lnTo>
                <a:lnTo>
                  <a:pt x="1857392" y="4951031"/>
                </a:lnTo>
                <a:lnTo>
                  <a:pt x="1514307" y="5217565"/>
                </a:lnTo>
                <a:lnTo>
                  <a:pt x="1514307" y="5234125"/>
                </a:lnTo>
                <a:lnTo>
                  <a:pt x="1870800" y="4957339"/>
                </a:lnTo>
                <a:lnTo>
                  <a:pt x="1870800" y="4588292"/>
                </a:lnTo>
                <a:lnTo>
                  <a:pt x="1497744" y="4304410"/>
                </a:lnTo>
                <a:lnTo>
                  <a:pt x="1497744" y="3956654"/>
                </a:lnTo>
                <a:lnTo>
                  <a:pt x="1484336" y="3966905"/>
                </a:lnTo>
                <a:lnTo>
                  <a:pt x="1484336" y="4299679"/>
                </a:lnTo>
                <a:lnTo>
                  <a:pt x="1122322" y="4579618"/>
                </a:lnTo>
                <a:lnTo>
                  <a:pt x="1122322" y="4233439"/>
                </a:lnTo>
                <a:lnTo>
                  <a:pt x="1484336" y="3952712"/>
                </a:lnTo>
                <a:lnTo>
                  <a:pt x="1484336" y="3966117"/>
                </a:lnTo>
                <a:lnTo>
                  <a:pt x="1497744" y="3955866"/>
                </a:lnTo>
                <a:lnTo>
                  <a:pt x="1497744" y="3936152"/>
                </a:lnTo>
                <a:lnTo>
                  <a:pt x="1136519" y="3661732"/>
                </a:lnTo>
                <a:lnTo>
                  <a:pt x="1125477" y="3669618"/>
                </a:lnTo>
                <a:lnTo>
                  <a:pt x="1135730" y="3660943"/>
                </a:lnTo>
                <a:lnTo>
                  <a:pt x="1119956" y="3649115"/>
                </a:lnTo>
                <a:lnTo>
                  <a:pt x="1119956" y="3637286"/>
                </a:lnTo>
                <a:lnTo>
                  <a:pt x="1106548" y="3637286"/>
                </a:lnTo>
                <a:lnTo>
                  <a:pt x="1106548" y="3649903"/>
                </a:lnTo>
                <a:lnTo>
                  <a:pt x="744534" y="3929843"/>
                </a:lnTo>
                <a:lnTo>
                  <a:pt x="744534" y="3612841"/>
                </a:lnTo>
                <a:lnTo>
                  <a:pt x="744534" y="3584453"/>
                </a:lnTo>
                <a:lnTo>
                  <a:pt x="1106548" y="3303725"/>
                </a:lnTo>
                <a:lnTo>
                  <a:pt x="1106548" y="3617573"/>
                </a:lnTo>
                <a:lnTo>
                  <a:pt x="1106548" y="3636498"/>
                </a:lnTo>
                <a:lnTo>
                  <a:pt x="1119956" y="3636498"/>
                </a:lnTo>
                <a:lnTo>
                  <a:pt x="1119956" y="3298205"/>
                </a:lnTo>
                <a:lnTo>
                  <a:pt x="1392847" y="3086870"/>
                </a:lnTo>
                <a:lnTo>
                  <a:pt x="1483547" y="3016688"/>
                </a:lnTo>
                <a:lnTo>
                  <a:pt x="1862913" y="3304513"/>
                </a:lnTo>
                <a:lnTo>
                  <a:pt x="2243855" y="3008803"/>
                </a:lnTo>
                <a:lnTo>
                  <a:pt x="2243855" y="2891307"/>
                </a:lnTo>
                <a:lnTo>
                  <a:pt x="2231236" y="2896827"/>
                </a:lnTo>
                <a:lnTo>
                  <a:pt x="2231236" y="3002494"/>
                </a:lnTo>
                <a:lnTo>
                  <a:pt x="1869222" y="3283222"/>
                </a:lnTo>
                <a:lnTo>
                  <a:pt x="1869222" y="2937043"/>
                </a:lnTo>
                <a:lnTo>
                  <a:pt x="2231236" y="2656315"/>
                </a:lnTo>
                <a:lnTo>
                  <a:pt x="2231236" y="2896038"/>
                </a:lnTo>
                <a:lnTo>
                  <a:pt x="2243855" y="2890518"/>
                </a:lnTo>
                <a:lnTo>
                  <a:pt x="2243855" y="2639755"/>
                </a:lnTo>
                <a:lnTo>
                  <a:pt x="2113720" y="2540397"/>
                </a:lnTo>
                <a:lnTo>
                  <a:pt x="2100312" y="2546705"/>
                </a:lnTo>
                <a:lnTo>
                  <a:pt x="2226503" y="2642910"/>
                </a:lnTo>
                <a:lnTo>
                  <a:pt x="1862124" y="2925215"/>
                </a:lnTo>
                <a:lnTo>
                  <a:pt x="1496955" y="2647641"/>
                </a:lnTo>
                <a:lnTo>
                  <a:pt x="1861335" y="2365336"/>
                </a:lnTo>
                <a:lnTo>
                  <a:pt x="2099523" y="2545916"/>
                </a:lnTo>
                <a:lnTo>
                  <a:pt x="2112931" y="2539608"/>
                </a:lnTo>
                <a:lnTo>
                  <a:pt x="1870800" y="2355873"/>
                </a:lnTo>
                <a:lnTo>
                  <a:pt x="1870800" y="2176869"/>
                </a:lnTo>
                <a:lnTo>
                  <a:pt x="1857392" y="2178447"/>
                </a:lnTo>
                <a:lnTo>
                  <a:pt x="1857392" y="2350353"/>
                </a:lnTo>
                <a:lnTo>
                  <a:pt x="1496167" y="2631081"/>
                </a:lnTo>
                <a:lnTo>
                  <a:pt x="1496167" y="2284114"/>
                </a:lnTo>
                <a:lnTo>
                  <a:pt x="1666526" y="2152424"/>
                </a:lnTo>
                <a:lnTo>
                  <a:pt x="1658639" y="2141384"/>
                </a:lnTo>
                <a:lnTo>
                  <a:pt x="1666526" y="2151636"/>
                </a:lnTo>
                <a:lnTo>
                  <a:pt x="1857392" y="2003386"/>
                </a:lnTo>
                <a:lnTo>
                  <a:pt x="1857392" y="2177658"/>
                </a:lnTo>
                <a:lnTo>
                  <a:pt x="1870800" y="2176081"/>
                </a:lnTo>
                <a:lnTo>
                  <a:pt x="1870800" y="1998654"/>
                </a:lnTo>
                <a:lnTo>
                  <a:pt x="1886574" y="1986037"/>
                </a:lnTo>
                <a:lnTo>
                  <a:pt x="1886574" y="1969478"/>
                </a:lnTo>
                <a:lnTo>
                  <a:pt x="1869222" y="1982883"/>
                </a:lnTo>
                <a:lnTo>
                  <a:pt x="1869222" y="1636704"/>
                </a:lnTo>
                <a:lnTo>
                  <a:pt x="1886574" y="1623299"/>
                </a:lnTo>
                <a:lnTo>
                  <a:pt x="1886574" y="1606739"/>
                </a:lnTo>
                <a:lnTo>
                  <a:pt x="1862124" y="1625665"/>
                </a:lnTo>
                <a:lnTo>
                  <a:pt x="1496955" y="1348091"/>
                </a:lnTo>
                <a:lnTo>
                  <a:pt x="1861335" y="1064997"/>
                </a:lnTo>
                <a:lnTo>
                  <a:pt x="2226503" y="1342571"/>
                </a:lnTo>
                <a:lnTo>
                  <a:pt x="1887362" y="1605951"/>
                </a:lnTo>
                <a:lnTo>
                  <a:pt x="1887362" y="1622510"/>
                </a:lnTo>
                <a:lnTo>
                  <a:pt x="2231236" y="1355976"/>
                </a:lnTo>
                <a:lnTo>
                  <a:pt x="2231236" y="1702944"/>
                </a:lnTo>
                <a:lnTo>
                  <a:pt x="1887362" y="1968689"/>
                </a:lnTo>
                <a:lnTo>
                  <a:pt x="1887362" y="1985249"/>
                </a:lnTo>
                <a:lnTo>
                  <a:pt x="2243855" y="1709252"/>
                </a:lnTo>
                <a:lnTo>
                  <a:pt x="2243855" y="1339416"/>
                </a:lnTo>
                <a:lnTo>
                  <a:pt x="1870800" y="1056323"/>
                </a:lnTo>
                <a:lnTo>
                  <a:pt x="1870800" y="707778"/>
                </a:lnTo>
                <a:lnTo>
                  <a:pt x="1857392" y="718030"/>
                </a:lnTo>
                <a:lnTo>
                  <a:pt x="1857392" y="1050803"/>
                </a:lnTo>
                <a:lnTo>
                  <a:pt x="1496167" y="1331531"/>
                </a:lnTo>
                <a:lnTo>
                  <a:pt x="1496167" y="985352"/>
                </a:lnTo>
                <a:lnTo>
                  <a:pt x="1857392" y="704624"/>
                </a:lnTo>
                <a:lnTo>
                  <a:pt x="1857392" y="717241"/>
                </a:lnTo>
                <a:lnTo>
                  <a:pt x="1870800" y="706990"/>
                </a:lnTo>
                <a:lnTo>
                  <a:pt x="1870800" y="688064"/>
                </a:lnTo>
                <a:lnTo>
                  <a:pt x="1509574" y="412856"/>
                </a:lnTo>
                <a:lnTo>
                  <a:pt x="1498533" y="421530"/>
                </a:lnTo>
                <a:lnTo>
                  <a:pt x="1508786" y="412856"/>
                </a:lnTo>
                <a:lnTo>
                  <a:pt x="1493012" y="401028"/>
                </a:lnTo>
                <a:lnTo>
                  <a:pt x="1493012" y="119417"/>
                </a:lnTo>
                <a:lnTo>
                  <a:pt x="1493012" y="117464"/>
                </a:lnTo>
                <a:close/>
                <a:moveTo>
                  <a:pt x="1398859" y="117464"/>
                </a:moveTo>
                <a:lnTo>
                  <a:pt x="1480393" y="117464"/>
                </a:lnTo>
                <a:lnTo>
                  <a:pt x="1480393" y="201868"/>
                </a:lnTo>
                <a:lnTo>
                  <a:pt x="1480393" y="401028"/>
                </a:lnTo>
                <a:lnTo>
                  <a:pt x="1118379" y="681756"/>
                </a:lnTo>
                <a:lnTo>
                  <a:pt x="1118379" y="335577"/>
                </a:lnTo>
                <a:lnTo>
                  <a:pt x="1379242" y="132719"/>
                </a:lnTo>
                <a:lnTo>
                  <a:pt x="1398859" y="117464"/>
                </a:lnTo>
                <a:close/>
                <a:moveTo>
                  <a:pt x="840168" y="117464"/>
                </a:moveTo>
                <a:lnTo>
                  <a:pt x="1377550" y="117464"/>
                </a:lnTo>
                <a:lnTo>
                  <a:pt x="1301753" y="176360"/>
                </a:lnTo>
                <a:lnTo>
                  <a:pt x="1112069" y="323748"/>
                </a:lnTo>
                <a:lnTo>
                  <a:pt x="857417" y="130551"/>
                </a:lnTo>
                <a:lnTo>
                  <a:pt x="840168" y="1174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CE032-4AFC-4CFA-A7B5-2A548B7B8236}" type="datetime1">
              <a:rPr lang="fr-FR" smtClean="0"/>
              <a:t>09/10/2025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Roscoff 2025 - Juliette Plouin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haut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9BDF78EF-B925-4A77-F088-A8970BDC4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3381829"/>
            <a:ext cx="10836275" cy="2531609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6C622DF-824A-7030-FF06-98A537DB20A5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285252E3-9176-AD7B-44E7-02A49D473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9314"/>
            <a:ext cx="10728325" cy="1084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494482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 Bas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8CD52-0A10-4A6A-8C71-9D363F1FC6ED}" type="datetime1">
              <a:rPr lang="fr-FR" smtClean="0"/>
              <a:t>09/10/2025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Roscoff 2025 - Juliette Plouin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Bas+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96CEC976-242A-291F-5C18-817BBE12E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646" y="1381125"/>
            <a:ext cx="10744517" cy="207327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462F4B3-C673-4762-4C2C-2CE0330E60F9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</p:txBody>
      </p:sp>
      <p:sp>
        <p:nvSpPr>
          <p:cNvPr id="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0197" y="3823855"/>
            <a:ext cx="11765693" cy="2356998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  <a:gd name="connsiteX0" fmla="*/ 738225 w 42118086"/>
              <a:gd name="connsiteY0" fmla="*/ 6911396 h 6975464"/>
              <a:gd name="connsiteX1" fmla="*/ 814828 w 42118086"/>
              <a:gd name="connsiteY1" fmla="*/ 6969750 h 6975464"/>
              <a:gd name="connsiteX2" fmla="*/ 822329 w 42118086"/>
              <a:gd name="connsiteY2" fmla="*/ 6975464 h 6975464"/>
              <a:gd name="connsiteX3" fmla="*/ 655724 w 42118086"/>
              <a:gd name="connsiteY3" fmla="*/ 6975464 h 6975464"/>
              <a:gd name="connsiteX4" fmla="*/ 656989 w 42118086"/>
              <a:gd name="connsiteY4" fmla="*/ 6974481 h 6975464"/>
              <a:gd name="connsiteX5" fmla="*/ 738225 w 42118086"/>
              <a:gd name="connsiteY5" fmla="*/ 6911396 h 6975464"/>
              <a:gd name="connsiteX6" fmla="*/ 733493 w 42118086"/>
              <a:gd name="connsiteY6" fmla="*/ 6551812 h 6975464"/>
              <a:gd name="connsiteX7" fmla="*/ 733493 w 42118086"/>
              <a:gd name="connsiteY7" fmla="*/ 6897991 h 6975464"/>
              <a:gd name="connsiteX8" fmla="*/ 639637 w 42118086"/>
              <a:gd name="connsiteY8" fmla="*/ 6970539 h 6975464"/>
              <a:gd name="connsiteX9" fmla="*/ 656989 w 42118086"/>
              <a:gd name="connsiteY9" fmla="*/ 6974481 h 6975464"/>
              <a:gd name="connsiteX10" fmla="*/ 638848 w 42118086"/>
              <a:gd name="connsiteY10" fmla="*/ 6971327 h 6975464"/>
              <a:gd name="connsiteX11" fmla="*/ 633515 w 42118086"/>
              <a:gd name="connsiteY11" fmla="*/ 6975464 h 6975464"/>
              <a:gd name="connsiteX12" fmla="*/ 371479 w 42118086"/>
              <a:gd name="connsiteY12" fmla="*/ 6975464 h 6975464"/>
              <a:gd name="connsiteX13" fmla="*/ 371479 w 42118086"/>
              <a:gd name="connsiteY13" fmla="*/ 6917056 h 6975464"/>
              <a:gd name="connsiteX14" fmla="*/ 371479 w 42118086"/>
              <a:gd name="connsiteY14" fmla="*/ 6832540 h 6975464"/>
              <a:gd name="connsiteX15" fmla="*/ 733493 w 42118086"/>
              <a:gd name="connsiteY15" fmla="*/ 6551812 h 6975464"/>
              <a:gd name="connsiteX16" fmla="*/ 1106548 w 42118086"/>
              <a:gd name="connsiteY16" fmla="*/ 5904403 h 6975464"/>
              <a:gd name="connsiteX17" fmla="*/ 1106548 w 42118086"/>
              <a:gd name="connsiteY17" fmla="*/ 6251370 h 6975464"/>
              <a:gd name="connsiteX18" fmla="*/ 1012693 w 42118086"/>
              <a:gd name="connsiteY18" fmla="*/ 6323918 h 6975464"/>
              <a:gd name="connsiteX19" fmla="*/ 744534 w 42118086"/>
              <a:gd name="connsiteY19" fmla="*/ 6531309 h 6975464"/>
              <a:gd name="connsiteX20" fmla="*/ 744534 w 42118086"/>
              <a:gd name="connsiteY20" fmla="*/ 6185131 h 6975464"/>
              <a:gd name="connsiteX21" fmla="*/ 873093 w 42118086"/>
              <a:gd name="connsiteY21" fmla="*/ 6085772 h 6975464"/>
              <a:gd name="connsiteX22" fmla="*/ 1106548 w 42118086"/>
              <a:gd name="connsiteY22" fmla="*/ 5904403 h 6975464"/>
              <a:gd name="connsiteX23" fmla="*/ 1739875 w 42118086"/>
              <a:gd name="connsiteY23" fmla="*/ 5788484 h 6975464"/>
              <a:gd name="connsiteX24" fmla="*/ 1726467 w 42118086"/>
              <a:gd name="connsiteY24" fmla="*/ 5794792 h 6975464"/>
              <a:gd name="connsiteX25" fmla="*/ 1739875 w 42118086"/>
              <a:gd name="connsiteY25" fmla="*/ 5788484 h 6975464"/>
              <a:gd name="connsiteX26" fmla="*/ 1488280 w 42118086"/>
              <a:gd name="connsiteY26" fmla="*/ 5613423 h 6975464"/>
              <a:gd name="connsiteX27" fmla="*/ 1726467 w 42118086"/>
              <a:gd name="connsiteY27" fmla="*/ 5794792 h 6975464"/>
              <a:gd name="connsiteX28" fmla="*/ 1853448 w 42118086"/>
              <a:gd name="connsiteY28" fmla="*/ 5890997 h 6975464"/>
              <a:gd name="connsiteX29" fmla="*/ 1489068 w 42118086"/>
              <a:gd name="connsiteY29" fmla="*/ 6174091 h 6975464"/>
              <a:gd name="connsiteX30" fmla="*/ 1123900 w 42118086"/>
              <a:gd name="connsiteY30" fmla="*/ 5896517 h 6975464"/>
              <a:gd name="connsiteX31" fmla="*/ 1488280 w 42118086"/>
              <a:gd name="connsiteY31" fmla="*/ 5613423 h 6975464"/>
              <a:gd name="connsiteX32" fmla="*/ 359648 w 42118086"/>
              <a:gd name="connsiteY32" fmla="*/ 4965225 h 6975464"/>
              <a:gd name="connsiteX33" fmla="*/ 724817 w 42118086"/>
              <a:gd name="connsiteY33" fmla="*/ 5242799 h 6975464"/>
              <a:gd name="connsiteX34" fmla="*/ 487418 w 42118086"/>
              <a:gd name="connsiteY34" fmla="*/ 5426534 h 6975464"/>
              <a:gd name="connsiteX35" fmla="*/ 493727 w 42118086"/>
              <a:gd name="connsiteY35" fmla="*/ 5437574 h 6975464"/>
              <a:gd name="connsiteX36" fmla="*/ 733493 w 42118086"/>
              <a:gd name="connsiteY36" fmla="*/ 5252262 h 6975464"/>
              <a:gd name="connsiteX37" fmla="*/ 733493 w 42118086"/>
              <a:gd name="connsiteY37" fmla="*/ 5598440 h 6975464"/>
              <a:gd name="connsiteX38" fmla="*/ 633328 w 42118086"/>
              <a:gd name="connsiteY38" fmla="*/ 5675720 h 6975464"/>
              <a:gd name="connsiteX39" fmla="*/ 641215 w 42118086"/>
              <a:gd name="connsiteY39" fmla="*/ 5688337 h 6975464"/>
              <a:gd name="connsiteX40" fmla="*/ 737436 w 42118086"/>
              <a:gd name="connsiteY40" fmla="*/ 5613423 h 6975464"/>
              <a:gd name="connsiteX41" fmla="*/ 1102605 w 42118086"/>
              <a:gd name="connsiteY41" fmla="*/ 5890997 h 6975464"/>
              <a:gd name="connsiteX42" fmla="*/ 866783 w 42118086"/>
              <a:gd name="connsiteY42" fmla="*/ 6073943 h 6975464"/>
              <a:gd name="connsiteX43" fmla="*/ 873093 w 42118086"/>
              <a:gd name="connsiteY43" fmla="*/ 6085772 h 6975464"/>
              <a:gd name="connsiteX44" fmla="*/ 865994 w 42118086"/>
              <a:gd name="connsiteY44" fmla="*/ 6074732 h 6975464"/>
              <a:gd name="connsiteX45" fmla="*/ 738225 w 42118086"/>
              <a:gd name="connsiteY45" fmla="*/ 6174091 h 6975464"/>
              <a:gd name="connsiteX46" fmla="*/ 373056 w 42118086"/>
              <a:gd name="connsiteY46" fmla="*/ 5896517 h 6975464"/>
              <a:gd name="connsiteX47" fmla="*/ 640426 w 42118086"/>
              <a:gd name="connsiteY47" fmla="*/ 5689125 h 6975464"/>
              <a:gd name="connsiteX48" fmla="*/ 633328 w 42118086"/>
              <a:gd name="connsiteY48" fmla="*/ 5676508 h 6975464"/>
              <a:gd name="connsiteX49" fmla="*/ 371479 w 42118086"/>
              <a:gd name="connsiteY49" fmla="*/ 5879169 h 6975464"/>
              <a:gd name="connsiteX50" fmla="*/ 371479 w 42118086"/>
              <a:gd name="connsiteY50" fmla="*/ 5532990 h 6975464"/>
              <a:gd name="connsiteX51" fmla="*/ 493727 w 42118086"/>
              <a:gd name="connsiteY51" fmla="*/ 5438362 h 6975464"/>
              <a:gd name="connsiteX52" fmla="*/ 486629 w 42118086"/>
              <a:gd name="connsiteY52" fmla="*/ 5426534 h 6975464"/>
              <a:gd name="connsiteX53" fmla="*/ 365169 w 42118086"/>
              <a:gd name="connsiteY53" fmla="*/ 5521161 h 6975464"/>
              <a:gd name="connsiteX54" fmla="*/ 0 w 42118086"/>
              <a:gd name="connsiteY54" fmla="*/ 5243588 h 6975464"/>
              <a:gd name="connsiteX55" fmla="*/ 359648 w 42118086"/>
              <a:gd name="connsiteY55" fmla="*/ 4965225 h 6975464"/>
              <a:gd name="connsiteX56" fmla="*/ 1106548 w 42118086"/>
              <a:gd name="connsiteY56" fmla="*/ 4604852 h 6975464"/>
              <a:gd name="connsiteX57" fmla="*/ 1106548 w 42118086"/>
              <a:gd name="connsiteY57" fmla="*/ 4951031 h 6975464"/>
              <a:gd name="connsiteX58" fmla="*/ 1018214 w 42118086"/>
              <a:gd name="connsiteY58" fmla="*/ 5019636 h 6975464"/>
              <a:gd name="connsiteX59" fmla="*/ 1025312 w 42118086"/>
              <a:gd name="connsiteY59" fmla="*/ 5030676 h 6975464"/>
              <a:gd name="connsiteX60" fmla="*/ 1017425 w 42118086"/>
              <a:gd name="connsiteY60" fmla="*/ 5020424 h 6975464"/>
              <a:gd name="connsiteX61" fmla="*/ 744534 w 42118086"/>
              <a:gd name="connsiteY61" fmla="*/ 5231759 h 6975464"/>
              <a:gd name="connsiteX62" fmla="*/ 744534 w 42118086"/>
              <a:gd name="connsiteY62" fmla="*/ 4885580 h 6975464"/>
              <a:gd name="connsiteX63" fmla="*/ 856530 w 42118086"/>
              <a:gd name="connsiteY63" fmla="*/ 4798050 h 6975464"/>
              <a:gd name="connsiteX64" fmla="*/ 849432 w 42118086"/>
              <a:gd name="connsiteY64" fmla="*/ 4787799 h 6975464"/>
              <a:gd name="connsiteX65" fmla="*/ 857319 w 42118086"/>
              <a:gd name="connsiteY65" fmla="*/ 4798050 h 6975464"/>
              <a:gd name="connsiteX66" fmla="*/ 1106548 w 42118086"/>
              <a:gd name="connsiteY66" fmla="*/ 4604852 h 6975464"/>
              <a:gd name="connsiteX67" fmla="*/ 737436 w 42118086"/>
              <a:gd name="connsiteY67" fmla="*/ 4313873 h 6975464"/>
              <a:gd name="connsiteX68" fmla="*/ 1102605 w 42118086"/>
              <a:gd name="connsiteY68" fmla="*/ 4591447 h 6975464"/>
              <a:gd name="connsiteX69" fmla="*/ 849432 w 42118086"/>
              <a:gd name="connsiteY69" fmla="*/ 4787799 h 6975464"/>
              <a:gd name="connsiteX70" fmla="*/ 738225 w 42118086"/>
              <a:gd name="connsiteY70" fmla="*/ 4873752 h 6975464"/>
              <a:gd name="connsiteX71" fmla="*/ 373056 w 42118086"/>
              <a:gd name="connsiteY71" fmla="*/ 4596178 h 6975464"/>
              <a:gd name="connsiteX72" fmla="*/ 737436 w 42118086"/>
              <a:gd name="connsiteY72" fmla="*/ 4313873 h 6975464"/>
              <a:gd name="connsiteX73" fmla="*/ 1115224 w 42118086"/>
              <a:gd name="connsiteY73" fmla="*/ 3661732 h 6975464"/>
              <a:gd name="connsiteX74" fmla="*/ 1125477 w 42118086"/>
              <a:gd name="connsiteY74" fmla="*/ 3669618 h 6975464"/>
              <a:gd name="connsiteX75" fmla="*/ 1480393 w 42118086"/>
              <a:gd name="connsiteY75" fmla="*/ 3939306 h 6975464"/>
              <a:gd name="connsiteX76" fmla="*/ 1116013 w 42118086"/>
              <a:gd name="connsiteY76" fmla="*/ 4222399 h 6975464"/>
              <a:gd name="connsiteX77" fmla="*/ 750844 w 42118086"/>
              <a:gd name="connsiteY77" fmla="*/ 3944037 h 6975464"/>
              <a:gd name="connsiteX78" fmla="*/ 1115224 w 42118086"/>
              <a:gd name="connsiteY78" fmla="*/ 3661732 h 6975464"/>
              <a:gd name="connsiteX79" fmla="*/ 1480393 w 42118086"/>
              <a:gd name="connsiteY79" fmla="*/ 2656315 h 6975464"/>
              <a:gd name="connsiteX80" fmla="*/ 1480393 w 42118086"/>
              <a:gd name="connsiteY80" fmla="*/ 3002494 h 6975464"/>
              <a:gd name="connsiteX81" fmla="*/ 1386537 w 42118086"/>
              <a:gd name="connsiteY81" fmla="*/ 3075042 h 6975464"/>
              <a:gd name="connsiteX82" fmla="*/ 1392847 w 42118086"/>
              <a:gd name="connsiteY82" fmla="*/ 3086870 h 6975464"/>
              <a:gd name="connsiteX83" fmla="*/ 1385748 w 42118086"/>
              <a:gd name="connsiteY83" fmla="*/ 3075830 h 6975464"/>
              <a:gd name="connsiteX84" fmla="*/ 1118379 w 42118086"/>
              <a:gd name="connsiteY84" fmla="*/ 3283222 h 6975464"/>
              <a:gd name="connsiteX85" fmla="*/ 1118379 w 42118086"/>
              <a:gd name="connsiteY85" fmla="*/ 2937043 h 6975464"/>
              <a:gd name="connsiteX86" fmla="*/ 1246148 w 42118086"/>
              <a:gd name="connsiteY86" fmla="*/ 2837685 h 6975464"/>
              <a:gd name="connsiteX87" fmla="*/ 1239839 w 42118086"/>
              <a:gd name="connsiteY87" fmla="*/ 2825856 h 6975464"/>
              <a:gd name="connsiteX88" fmla="*/ 1246937 w 42118086"/>
              <a:gd name="connsiteY88" fmla="*/ 2836896 h 6975464"/>
              <a:gd name="connsiteX89" fmla="*/ 1480393 w 42118086"/>
              <a:gd name="connsiteY89" fmla="*/ 2656315 h 6975464"/>
              <a:gd name="connsiteX90" fmla="*/ 732704 w 42118086"/>
              <a:gd name="connsiteY90" fmla="*/ 1716349 h 6975464"/>
              <a:gd name="connsiteX91" fmla="*/ 1097873 w 42118086"/>
              <a:gd name="connsiteY91" fmla="*/ 1993923 h 6975464"/>
              <a:gd name="connsiteX92" fmla="*/ 860473 w 42118086"/>
              <a:gd name="connsiteY92" fmla="*/ 2177658 h 6975464"/>
              <a:gd name="connsiteX93" fmla="*/ 867572 w 42118086"/>
              <a:gd name="connsiteY93" fmla="*/ 2189486 h 6975464"/>
              <a:gd name="connsiteX94" fmla="*/ 1106548 w 42118086"/>
              <a:gd name="connsiteY94" fmla="*/ 2003386 h 6975464"/>
              <a:gd name="connsiteX95" fmla="*/ 1106548 w 42118086"/>
              <a:gd name="connsiteY95" fmla="*/ 2350353 h 6975464"/>
              <a:gd name="connsiteX96" fmla="*/ 1007172 w 42118086"/>
              <a:gd name="connsiteY96" fmla="*/ 2427632 h 6975464"/>
              <a:gd name="connsiteX97" fmla="*/ 1014270 w 42118086"/>
              <a:gd name="connsiteY97" fmla="*/ 2440249 h 6975464"/>
              <a:gd name="connsiteX98" fmla="*/ 1110492 w 42118086"/>
              <a:gd name="connsiteY98" fmla="*/ 2365336 h 6975464"/>
              <a:gd name="connsiteX99" fmla="*/ 1475660 w 42118086"/>
              <a:gd name="connsiteY99" fmla="*/ 2642910 h 6975464"/>
              <a:gd name="connsiteX100" fmla="*/ 1239839 w 42118086"/>
              <a:gd name="connsiteY100" fmla="*/ 2825856 h 6975464"/>
              <a:gd name="connsiteX101" fmla="*/ 1112069 w 42118086"/>
              <a:gd name="connsiteY101" fmla="*/ 2925215 h 6975464"/>
              <a:gd name="connsiteX102" fmla="*/ 746900 w 42118086"/>
              <a:gd name="connsiteY102" fmla="*/ 2647641 h 6975464"/>
              <a:gd name="connsiteX103" fmla="*/ 1013481 w 42118086"/>
              <a:gd name="connsiteY103" fmla="*/ 2440249 h 6975464"/>
              <a:gd name="connsiteX104" fmla="*/ 1006383 w 42118086"/>
              <a:gd name="connsiteY104" fmla="*/ 2427632 h 6975464"/>
              <a:gd name="connsiteX105" fmla="*/ 744534 w 42118086"/>
              <a:gd name="connsiteY105" fmla="*/ 2631081 h 6975464"/>
              <a:gd name="connsiteX106" fmla="*/ 744534 w 42118086"/>
              <a:gd name="connsiteY106" fmla="*/ 2284114 h 6975464"/>
              <a:gd name="connsiteX107" fmla="*/ 866783 w 42118086"/>
              <a:gd name="connsiteY107" fmla="*/ 2189486 h 6975464"/>
              <a:gd name="connsiteX108" fmla="*/ 860473 w 42118086"/>
              <a:gd name="connsiteY108" fmla="*/ 2178447 h 6975464"/>
              <a:gd name="connsiteX109" fmla="*/ 738225 w 42118086"/>
              <a:gd name="connsiteY109" fmla="*/ 2273074 h 6975464"/>
              <a:gd name="connsiteX110" fmla="*/ 373056 w 42118086"/>
              <a:gd name="connsiteY110" fmla="*/ 1995500 h 6975464"/>
              <a:gd name="connsiteX111" fmla="*/ 732704 w 42118086"/>
              <a:gd name="connsiteY111" fmla="*/ 1716349 h 6975464"/>
              <a:gd name="connsiteX112" fmla="*/ 1480393 w 42118086"/>
              <a:gd name="connsiteY112" fmla="*/ 1355976 h 6975464"/>
              <a:gd name="connsiteX113" fmla="*/ 1480393 w 42118086"/>
              <a:gd name="connsiteY113" fmla="*/ 1702944 h 6975464"/>
              <a:gd name="connsiteX114" fmla="*/ 1391269 w 42118086"/>
              <a:gd name="connsiteY114" fmla="*/ 1771549 h 6975464"/>
              <a:gd name="connsiteX115" fmla="*/ 1399156 w 42118086"/>
              <a:gd name="connsiteY115" fmla="*/ 1781800 h 6975464"/>
              <a:gd name="connsiteX116" fmla="*/ 1483547 w 42118086"/>
              <a:gd name="connsiteY116" fmla="*/ 1716349 h 6975464"/>
              <a:gd name="connsiteX117" fmla="*/ 1848716 w 42118086"/>
              <a:gd name="connsiteY117" fmla="*/ 1993923 h 6975464"/>
              <a:gd name="connsiteX118" fmla="*/ 1658639 w 42118086"/>
              <a:gd name="connsiteY118" fmla="*/ 2141384 h 6975464"/>
              <a:gd name="connsiteX119" fmla="*/ 1489068 w 42118086"/>
              <a:gd name="connsiteY119" fmla="*/ 2273074 h 6975464"/>
              <a:gd name="connsiteX120" fmla="*/ 1123900 w 42118086"/>
              <a:gd name="connsiteY120" fmla="*/ 1995500 h 6975464"/>
              <a:gd name="connsiteX121" fmla="*/ 1398368 w 42118086"/>
              <a:gd name="connsiteY121" fmla="*/ 1782588 h 6975464"/>
              <a:gd name="connsiteX122" fmla="*/ 1390481 w 42118086"/>
              <a:gd name="connsiteY122" fmla="*/ 1771549 h 6975464"/>
              <a:gd name="connsiteX123" fmla="*/ 1118379 w 42118086"/>
              <a:gd name="connsiteY123" fmla="*/ 1982883 h 6975464"/>
              <a:gd name="connsiteX124" fmla="*/ 1118379 w 42118086"/>
              <a:gd name="connsiteY124" fmla="*/ 1636704 h 6975464"/>
              <a:gd name="connsiteX125" fmla="*/ 1230374 w 42118086"/>
              <a:gd name="connsiteY125" fmla="*/ 1549963 h 6975464"/>
              <a:gd name="connsiteX126" fmla="*/ 1480393 w 42118086"/>
              <a:gd name="connsiteY126" fmla="*/ 1355976 h 6975464"/>
              <a:gd name="connsiteX127" fmla="*/ 1110492 w 42118086"/>
              <a:gd name="connsiteY127" fmla="*/ 1064997 h 6975464"/>
              <a:gd name="connsiteX128" fmla="*/ 1475660 w 42118086"/>
              <a:gd name="connsiteY128" fmla="*/ 1342571 h 6975464"/>
              <a:gd name="connsiteX129" fmla="*/ 1223276 w 42118086"/>
              <a:gd name="connsiteY129" fmla="*/ 1538923 h 6975464"/>
              <a:gd name="connsiteX130" fmla="*/ 1230374 w 42118086"/>
              <a:gd name="connsiteY130" fmla="*/ 1549963 h 6975464"/>
              <a:gd name="connsiteX131" fmla="*/ 1222487 w 42118086"/>
              <a:gd name="connsiteY131" fmla="*/ 1539711 h 6975464"/>
              <a:gd name="connsiteX132" fmla="*/ 1112069 w 42118086"/>
              <a:gd name="connsiteY132" fmla="*/ 1625665 h 6975464"/>
              <a:gd name="connsiteX133" fmla="*/ 746900 w 42118086"/>
              <a:gd name="connsiteY133" fmla="*/ 1348091 h 6975464"/>
              <a:gd name="connsiteX134" fmla="*/ 1110492 w 42118086"/>
              <a:gd name="connsiteY134" fmla="*/ 1064997 h 6975464"/>
              <a:gd name="connsiteX135" fmla="*/ 1488280 w 42118086"/>
              <a:gd name="connsiteY135" fmla="*/ 413645 h 6975464"/>
              <a:gd name="connsiteX136" fmla="*/ 1498533 w 42118086"/>
              <a:gd name="connsiteY136" fmla="*/ 421530 h 6975464"/>
              <a:gd name="connsiteX137" fmla="*/ 1853448 w 42118086"/>
              <a:gd name="connsiteY137" fmla="*/ 691218 h 6975464"/>
              <a:gd name="connsiteX138" fmla="*/ 1489068 w 42118086"/>
              <a:gd name="connsiteY138" fmla="*/ 973524 h 6975464"/>
              <a:gd name="connsiteX139" fmla="*/ 1123900 w 42118086"/>
              <a:gd name="connsiteY139" fmla="*/ 695950 h 6975464"/>
              <a:gd name="connsiteX140" fmla="*/ 1488280 w 42118086"/>
              <a:gd name="connsiteY140" fmla="*/ 413645 h 6975464"/>
              <a:gd name="connsiteX141" fmla="*/ 1493012 w 42118086"/>
              <a:gd name="connsiteY141" fmla="*/ 117464 h 6975464"/>
              <a:gd name="connsiteX142" fmla="*/ 42118086 w 42118086"/>
              <a:gd name="connsiteY142" fmla="*/ 0 h 6975464"/>
              <a:gd name="connsiteX143" fmla="*/ 5957423 w 42118086"/>
              <a:gd name="connsiteY143" fmla="*/ 6975464 h 6975464"/>
              <a:gd name="connsiteX144" fmla="*/ 843615 w 42118086"/>
              <a:gd name="connsiteY144" fmla="*/ 6975464 h 6975464"/>
              <a:gd name="connsiteX145" fmla="*/ 810785 w 42118086"/>
              <a:gd name="connsiteY145" fmla="*/ 6950504 h 6975464"/>
              <a:gd name="connsiteX146" fmla="*/ 746900 w 42118086"/>
              <a:gd name="connsiteY146" fmla="*/ 6901934 h 6975464"/>
              <a:gd name="connsiteX147" fmla="*/ 746900 w 42118086"/>
              <a:gd name="connsiteY147" fmla="*/ 6547081 h 6975464"/>
              <a:gd name="connsiteX148" fmla="*/ 1019002 w 42118086"/>
              <a:gd name="connsiteY148" fmla="*/ 6335746 h 6975464"/>
              <a:gd name="connsiteX149" fmla="*/ 1012693 w 42118086"/>
              <a:gd name="connsiteY149" fmla="*/ 6323918 h 6975464"/>
              <a:gd name="connsiteX150" fmla="*/ 1019791 w 42118086"/>
              <a:gd name="connsiteY150" fmla="*/ 6334957 h 6975464"/>
              <a:gd name="connsiteX151" fmla="*/ 1110492 w 42118086"/>
              <a:gd name="connsiteY151" fmla="*/ 6264775 h 6975464"/>
              <a:gd name="connsiteX152" fmla="*/ 1489068 w 42118086"/>
              <a:gd name="connsiteY152" fmla="*/ 6553389 h 6975464"/>
              <a:gd name="connsiteX153" fmla="*/ 1870800 w 42118086"/>
              <a:gd name="connsiteY153" fmla="*/ 6257678 h 6975464"/>
              <a:gd name="connsiteX154" fmla="*/ 1870800 w 42118086"/>
              <a:gd name="connsiteY154" fmla="*/ 6139394 h 6975464"/>
              <a:gd name="connsiteX155" fmla="*/ 1857392 w 42118086"/>
              <a:gd name="connsiteY155" fmla="*/ 6144914 h 6975464"/>
              <a:gd name="connsiteX156" fmla="*/ 1857392 w 42118086"/>
              <a:gd name="connsiteY156" fmla="*/ 6251370 h 6975464"/>
              <a:gd name="connsiteX157" fmla="*/ 1495378 w 42118086"/>
              <a:gd name="connsiteY157" fmla="*/ 6531309 h 6975464"/>
              <a:gd name="connsiteX158" fmla="*/ 1495378 w 42118086"/>
              <a:gd name="connsiteY158" fmla="*/ 6185131 h 6975464"/>
              <a:gd name="connsiteX159" fmla="*/ 1857392 w 42118086"/>
              <a:gd name="connsiteY159" fmla="*/ 5904403 h 6975464"/>
              <a:gd name="connsiteX160" fmla="*/ 1857392 w 42118086"/>
              <a:gd name="connsiteY160" fmla="*/ 6144125 h 6975464"/>
              <a:gd name="connsiteX161" fmla="*/ 1870800 w 42118086"/>
              <a:gd name="connsiteY161" fmla="*/ 6138605 h 6975464"/>
              <a:gd name="connsiteX162" fmla="*/ 1870800 w 42118086"/>
              <a:gd name="connsiteY162" fmla="*/ 5887843 h 6975464"/>
              <a:gd name="connsiteX163" fmla="*/ 1739875 w 42118086"/>
              <a:gd name="connsiteY163" fmla="*/ 5788484 h 6975464"/>
              <a:gd name="connsiteX164" fmla="*/ 1497744 w 42118086"/>
              <a:gd name="connsiteY164" fmla="*/ 5604749 h 6975464"/>
              <a:gd name="connsiteX165" fmla="*/ 1497744 w 42118086"/>
              <a:gd name="connsiteY165" fmla="*/ 5424957 h 6975464"/>
              <a:gd name="connsiteX166" fmla="*/ 1484336 w 42118086"/>
              <a:gd name="connsiteY166" fmla="*/ 5427322 h 6975464"/>
              <a:gd name="connsiteX167" fmla="*/ 1484336 w 42118086"/>
              <a:gd name="connsiteY167" fmla="*/ 5598440 h 6975464"/>
              <a:gd name="connsiteX168" fmla="*/ 1122322 w 42118086"/>
              <a:gd name="connsiteY168" fmla="*/ 5879169 h 6975464"/>
              <a:gd name="connsiteX169" fmla="*/ 1122322 w 42118086"/>
              <a:gd name="connsiteY169" fmla="*/ 5532990 h 6975464"/>
              <a:gd name="connsiteX170" fmla="*/ 1292682 w 42118086"/>
              <a:gd name="connsiteY170" fmla="*/ 5400511 h 6975464"/>
              <a:gd name="connsiteX171" fmla="*/ 1285583 w 42118086"/>
              <a:gd name="connsiteY171" fmla="*/ 5390260 h 6975464"/>
              <a:gd name="connsiteX172" fmla="*/ 1116013 w 42118086"/>
              <a:gd name="connsiteY172" fmla="*/ 5521161 h 6975464"/>
              <a:gd name="connsiteX173" fmla="*/ 750844 w 42118086"/>
              <a:gd name="connsiteY173" fmla="*/ 5243588 h 6975464"/>
              <a:gd name="connsiteX174" fmla="*/ 1025312 w 42118086"/>
              <a:gd name="connsiteY174" fmla="*/ 5030676 h 6975464"/>
              <a:gd name="connsiteX175" fmla="*/ 1110492 w 42118086"/>
              <a:gd name="connsiteY175" fmla="*/ 4965225 h 6975464"/>
              <a:gd name="connsiteX176" fmla="*/ 1475660 w 42118086"/>
              <a:gd name="connsiteY176" fmla="*/ 5242799 h 6975464"/>
              <a:gd name="connsiteX177" fmla="*/ 1285583 w 42118086"/>
              <a:gd name="connsiteY177" fmla="*/ 5389472 h 6975464"/>
              <a:gd name="connsiteX178" fmla="*/ 1293470 w 42118086"/>
              <a:gd name="connsiteY178" fmla="*/ 5400511 h 6975464"/>
              <a:gd name="connsiteX179" fmla="*/ 1484336 w 42118086"/>
              <a:gd name="connsiteY179" fmla="*/ 5252262 h 6975464"/>
              <a:gd name="connsiteX180" fmla="*/ 1484336 w 42118086"/>
              <a:gd name="connsiteY180" fmla="*/ 5426534 h 6975464"/>
              <a:gd name="connsiteX181" fmla="*/ 1497744 w 42118086"/>
              <a:gd name="connsiteY181" fmla="*/ 5424168 h 6975464"/>
              <a:gd name="connsiteX182" fmla="*/ 1497744 w 42118086"/>
              <a:gd name="connsiteY182" fmla="*/ 5246742 h 6975464"/>
              <a:gd name="connsiteX183" fmla="*/ 1513518 w 42118086"/>
              <a:gd name="connsiteY183" fmla="*/ 5234125 h 6975464"/>
              <a:gd name="connsiteX184" fmla="*/ 1513518 w 42118086"/>
              <a:gd name="connsiteY184" fmla="*/ 5217565 h 6975464"/>
              <a:gd name="connsiteX185" fmla="*/ 1495378 w 42118086"/>
              <a:gd name="connsiteY185" fmla="*/ 5231759 h 6975464"/>
              <a:gd name="connsiteX186" fmla="*/ 1495378 w 42118086"/>
              <a:gd name="connsiteY186" fmla="*/ 4885580 h 6975464"/>
              <a:gd name="connsiteX187" fmla="*/ 1513518 w 42118086"/>
              <a:gd name="connsiteY187" fmla="*/ 4871386 h 6975464"/>
              <a:gd name="connsiteX188" fmla="*/ 1513518 w 42118086"/>
              <a:gd name="connsiteY188" fmla="*/ 4854826 h 6975464"/>
              <a:gd name="connsiteX189" fmla="*/ 1489068 w 42118086"/>
              <a:gd name="connsiteY189" fmla="*/ 4873752 h 6975464"/>
              <a:gd name="connsiteX190" fmla="*/ 1123900 w 42118086"/>
              <a:gd name="connsiteY190" fmla="*/ 4596178 h 6975464"/>
              <a:gd name="connsiteX191" fmla="*/ 1488280 w 42118086"/>
              <a:gd name="connsiteY191" fmla="*/ 4313873 h 6975464"/>
              <a:gd name="connsiteX192" fmla="*/ 1853448 w 42118086"/>
              <a:gd name="connsiteY192" fmla="*/ 4591447 h 6975464"/>
              <a:gd name="connsiteX193" fmla="*/ 1514307 w 42118086"/>
              <a:gd name="connsiteY193" fmla="*/ 4854826 h 6975464"/>
              <a:gd name="connsiteX194" fmla="*/ 1514307 w 42118086"/>
              <a:gd name="connsiteY194" fmla="*/ 4870598 h 6975464"/>
              <a:gd name="connsiteX195" fmla="*/ 1857392 w 42118086"/>
              <a:gd name="connsiteY195" fmla="*/ 4604852 h 6975464"/>
              <a:gd name="connsiteX196" fmla="*/ 1857392 w 42118086"/>
              <a:gd name="connsiteY196" fmla="*/ 4951031 h 6975464"/>
              <a:gd name="connsiteX197" fmla="*/ 1514307 w 42118086"/>
              <a:gd name="connsiteY197" fmla="*/ 5217565 h 6975464"/>
              <a:gd name="connsiteX198" fmla="*/ 1514307 w 42118086"/>
              <a:gd name="connsiteY198" fmla="*/ 5234125 h 6975464"/>
              <a:gd name="connsiteX199" fmla="*/ 1870800 w 42118086"/>
              <a:gd name="connsiteY199" fmla="*/ 4957339 h 6975464"/>
              <a:gd name="connsiteX200" fmla="*/ 1870800 w 42118086"/>
              <a:gd name="connsiteY200" fmla="*/ 4588292 h 6975464"/>
              <a:gd name="connsiteX201" fmla="*/ 1497744 w 42118086"/>
              <a:gd name="connsiteY201" fmla="*/ 4304410 h 6975464"/>
              <a:gd name="connsiteX202" fmla="*/ 1497744 w 42118086"/>
              <a:gd name="connsiteY202" fmla="*/ 3956654 h 6975464"/>
              <a:gd name="connsiteX203" fmla="*/ 1484336 w 42118086"/>
              <a:gd name="connsiteY203" fmla="*/ 3966905 h 6975464"/>
              <a:gd name="connsiteX204" fmla="*/ 1484336 w 42118086"/>
              <a:gd name="connsiteY204" fmla="*/ 4299679 h 6975464"/>
              <a:gd name="connsiteX205" fmla="*/ 1122322 w 42118086"/>
              <a:gd name="connsiteY205" fmla="*/ 4579618 h 6975464"/>
              <a:gd name="connsiteX206" fmla="*/ 1122322 w 42118086"/>
              <a:gd name="connsiteY206" fmla="*/ 4233439 h 6975464"/>
              <a:gd name="connsiteX207" fmla="*/ 1484336 w 42118086"/>
              <a:gd name="connsiteY207" fmla="*/ 3952712 h 6975464"/>
              <a:gd name="connsiteX208" fmla="*/ 1484336 w 42118086"/>
              <a:gd name="connsiteY208" fmla="*/ 3966117 h 6975464"/>
              <a:gd name="connsiteX209" fmla="*/ 1497744 w 42118086"/>
              <a:gd name="connsiteY209" fmla="*/ 3955866 h 6975464"/>
              <a:gd name="connsiteX210" fmla="*/ 1497744 w 42118086"/>
              <a:gd name="connsiteY210" fmla="*/ 3936152 h 6975464"/>
              <a:gd name="connsiteX211" fmla="*/ 1136519 w 42118086"/>
              <a:gd name="connsiteY211" fmla="*/ 3661732 h 6975464"/>
              <a:gd name="connsiteX212" fmla="*/ 1125477 w 42118086"/>
              <a:gd name="connsiteY212" fmla="*/ 3669618 h 6975464"/>
              <a:gd name="connsiteX213" fmla="*/ 1135730 w 42118086"/>
              <a:gd name="connsiteY213" fmla="*/ 3660943 h 6975464"/>
              <a:gd name="connsiteX214" fmla="*/ 1119956 w 42118086"/>
              <a:gd name="connsiteY214" fmla="*/ 3649115 h 6975464"/>
              <a:gd name="connsiteX215" fmla="*/ 1119956 w 42118086"/>
              <a:gd name="connsiteY215" fmla="*/ 3637286 h 6975464"/>
              <a:gd name="connsiteX216" fmla="*/ 1106548 w 42118086"/>
              <a:gd name="connsiteY216" fmla="*/ 3637286 h 6975464"/>
              <a:gd name="connsiteX217" fmla="*/ 1106548 w 42118086"/>
              <a:gd name="connsiteY217" fmla="*/ 3649903 h 6975464"/>
              <a:gd name="connsiteX218" fmla="*/ 744534 w 42118086"/>
              <a:gd name="connsiteY218" fmla="*/ 3929843 h 6975464"/>
              <a:gd name="connsiteX219" fmla="*/ 744534 w 42118086"/>
              <a:gd name="connsiteY219" fmla="*/ 3612841 h 6975464"/>
              <a:gd name="connsiteX220" fmla="*/ 744534 w 42118086"/>
              <a:gd name="connsiteY220" fmla="*/ 3584453 h 6975464"/>
              <a:gd name="connsiteX221" fmla="*/ 1106548 w 42118086"/>
              <a:gd name="connsiteY221" fmla="*/ 3303725 h 6975464"/>
              <a:gd name="connsiteX222" fmla="*/ 1106548 w 42118086"/>
              <a:gd name="connsiteY222" fmla="*/ 3617573 h 6975464"/>
              <a:gd name="connsiteX223" fmla="*/ 1106548 w 42118086"/>
              <a:gd name="connsiteY223" fmla="*/ 3636498 h 6975464"/>
              <a:gd name="connsiteX224" fmla="*/ 1119956 w 42118086"/>
              <a:gd name="connsiteY224" fmla="*/ 3636498 h 6975464"/>
              <a:gd name="connsiteX225" fmla="*/ 1119956 w 42118086"/>
              <a:gd name="connsiteY225" fmla="*/ 3298205 h 6975464"/>
              <a:gd name="connsiteX226" fmla="*/ 1392847 w 42118086"/>
              <a:gd name="connsiteY226" fmla="*/ 3086870 h 6975464"/>
              <a:gd name="connsiteX227" fmla="*/ 1483547 w 42118086"/>
              <a:gd name="connsiteY227" fmla="*/ 3016688 h 6975464"/>
              <a:gd name="connsiteX228" fmla="*/ 1862913 w 42118086"/>
              <a:gd name="connsiteY228" fmla="*/ 3304513 h 6975464"/>
              <a:gd name="connsiteX229" fmla="*/ 2243855 w 42118086"/>
              <a:gd name="connsiteY229" fmla="*/ 3008803 h 6975464"/>
              <a:gd name="connsiteX230" fmla="*/ 2243855 w 42118086"/>
              <a:gd name="connsiteY230" fmla="*/ 2891307 h 6975464"/>
              <a:gd name="connsiteX231" fmla="*/ 2231236 w 42118086"/>
              <a:gd name="connsiteY231" fmla="*/ 2896827 h 6975464"/>
              <a:gd name="connsiteX232" fmla="*/ 2231236 w 42118086"/>
              <a:gd name="connsiteY232" fmla="*/ 3002494 h 6975464"/>
              <a:gd name="connsiteX233" fmla="*/ 1869222 w 42118086"/>
              <a:gd name="connsiteY233" fmla="*/ 3283222 h 6975464"/>
              <a:gd name="connsiteX234" fmla="*/ 1869222 w 42118086"/>
              <a:gd name="connsiteY234" fmla="*/ 2937043 h 6975464"/>
              <a:gd name="connsiteX235" fmla="*/ 2231236 w 42118086"/>
              <a:gd name="connsiteY235" fmla="*/ 2656315 h 6975464"/>
              <a:gd name="connsiteX236" fmla="*/ 2231236 w 42118086"/>
              <a:gd name="connsiteY236" fmla="*/ 2896038 h 6975464"/>
              <a:gd name="connsiteX237" fmla="*/ 2243855 w 42118086"/>
              <a:gd name="connsiteY237" fmla="*/ 2890518 h 6975464"/>
              <a:gd name="connsiteX238" fmla="*/ 2243855 w 42118086"/>
              <a:gd name="connsiteY238" fmla="*/ 2639755 h 6975464"/>
              <a:gd name="connsiteX239" fmla="*/ 2113720 w 42118086"/>
              <a:gd name="connsiteY239" fmla="*/ 2540397 h 6975464"/>
              <a:gd name="connsiteX240" fmla="*/ 2100312 w 42118086"/>
              <a:gd name="connsiteY240" fmla="*/ 2546705 h 6975464"/>
              <a:gd name="connsiteX241" fmla="*/ 2226503 w 42118086"/>
              <a:gd name="connsiteY241" fmla="*/ 2642910 h 6975464"/>
              <a:gd name="connsiteX242" fmla="*/ 1862124 w 42118086"/>
              <a:gd name="connsiteY242" fmla="*/ 2925215 h 6975464"/>
              <a:gd name="connsiteX243" fmla="*/ 1496955 w 42118086"/>
              <a:gd name="connsiteY243" fmla="*/ 2647641 h 6975464"/>
              <a:gd name="connsiteX244" fmla="*/ 1861335 w 42118086"/>
              <a:gd name="connsiteY244" fmla="*/ 2365336 h 6975464"/>
              <a:gd name="connsiteX245" fmla="*/ 2099523 w 42118086"/>
              <a:gd name="connsiteY245" fmla="*/ 2545916 h 6975464"/>
              <a:gd name="connsiteX246" fmla="*/ 2112931 w 42118086"/>
              <a:gd name="connsiteY246" fmla="*/ 2539608 h 6975464"/>
              <a:gd name="connsiteX247" fmla="*/ 1870800 w 42118086"/>
              <a:gd name="connsiteY247" fmla="*/ 2355873 h 6975464"/>
              <a:gd name="connsiteX248" fmla="*/ 1870800 w 42118086"/>
              <a:gd name="connsiteY248" fmla="*/ 2176869 h 6975464"/>
              <a:gd name="connsiteX249" fmla="*/ 1857392 w 42118086"/>
              <a:gd name="connsiteY249" fmla="*/ 2178447 h 6975464"/>
              <a:gd name="connsiteX250" fmla="*/ 1857392 w 42118086"/>
              <a:gd name="connsiteY250" fmla="*/ 2350353 h 6975464"/>
              <a:gd name="connsiteX251" fmla="*/ 1496167 w 42118086"/>
              <a:gd name="connsiteY251" fmla="*/ 2631081 h 6975464"/>
              <a:gd name="connsiteX252" fmla="*/ 1496167 w 42118086"/>
              <a:gd name="connsiteY252" fmla="*/ 2284114 h 6975464"/>
              <a:gd name="connsiteX253" fmla="*/ 1666526 w 42118086"/>
              <a:gd name="connsiteY253" fmla="*/ 2152424 h 6975464"/>
              <a:gd name="connsiteX254" fmla="*/ 1658639 w 42118086"/>
              <a:gd name="connsiteY254" fmla="*/ 2141384 h 6975464"/>
              <a:gd name="connsiteX255" fmla="*/ 1666526 w 42118086"/>
              <a:gd name="connsiteY255" fmla="*/ 2151636 h 6975464"/>
              <a:gd name="connsiteX256" fmla="*/ 1857392 w 42118086"/>
              <a:gd name="connsiteY256" fmla="*/ 2003386 h 6975464"/>
              <a:gd name="connsiteX257" fmla="*/ 1857392 w 42118086"/>
              <a:gd name="connsiteY257" fmla="*/ 2177658 h 6975464"/>
              <a:gd name="connsiteX258" fmla="*/ 1870800 w 42118086"/>
              <a:gd name="connsiteY258" fmla="*/ 2176081 h 6975464"/>
              <a:gd name="connsiteX259" fmla="*/ 1870800 w 42118086"/>
              <a:gd name="connsiteY259" fmla="*/ 1998654 h 6975464"/>
              <a:gd name="connsiteX260" fmla="*/ 1886574 w 42118086"/>
              <a:gd name="connsiteY260" fmla="*/ 1986037 h 6975464"/>
              <a:gd name="connsiteX261" fmla="*/ 1886574 w 42118086"/>
              <a:gd name="connsiteY261" fmla="*/ 1969478 h 6975464"/>
              <a:gd name="connsiteX262" fmla="*/ 1869222 w 42118086"/>
              <a:gd name="connsiteY262" fmla="*/ 1982883 h 6975464"/>
              <a:gd name="connsiteX263" fmla="*/ 1869222 w 42118086"/>
              <a:gd name="connsiteY263" fmla="*/ 1636704 h 6975464"/>
              <a:gd name="connsiteX264" fmla="*/ 1886574 w 42118086"/>
              <a:gd name="connsiteY264" fmla="*/ 1623299 h 6975464"/>
              <a:gd name="connsiteX265" fmla="*/ 1886574 w 42118086"/>
              <a:gd name="connsiteY265" fmla="*/ 1606739 h 6975464"/>
              <a:gd name="connsiteX266" fmla="*/ 1862124 w 42118086"/>
              <a:gd name="connsiteY266" fmla="*/ 1625665 h 6975464"/>
              <a:gd name="connsiteX267" fmla="*/ 1496955 w 42118086"/>
              <a:gd name="connsiteY267" fmla="*/ 1348091 h 6975464"/>
              <a:gd name="connsiteX268" fmla="*/ 1861335 w 42118086"/>
              <a:gd name="connsiteY268" fmla="*/ 1064997 h 6975464"/>
              <a:gd name="connsiteX269" fmla="*/ 2226503 w 42118086"/>
              <a:gd name="connsiteY269" fmla="*/ 1342571 h 6975464"/>
              <a:gd name="connsiteX270" fmla="*/ 1887362 w 42118086"/>
              <a:gd name="connsiteY270" fmla="*/ 1605951 h 6975464"/>
              <a:gd name="connsiteX271" fmla="*/ 1887362 w 42118086"/>
              <a:gd name="connsiteY271" fmla="*/ 1622510 h 6975464"/>
              <a:gd name="connsiteX272" fmla="*/ 2231236 w 42118086"/>
              <a:gd name="connsiteY272" fmla="*/ 1355976 h 6975464"/>
              <a:gd name="connsiteX273" fmla="*/ 2231236 w 42118086"/>
              <a:gd name="connsiteY273" fmla="*/ 1702944 h 6975464"/>
              <a:gd name="connsiteX274" fmla="*/ 1887362 w 42118086"/>
              <a:gd name="connsiteY274" fmla="*/ 1968689 h 6975464"/>
              <a:gd name="connsiteX275" fmla="*/ 1887362 w 42118086"/>
              <a:gd name="connsiteY275" fmla="*/ 1985249 h 6975464"/>
              <a:gd name="connsiteX276" fmla="*/ 2243855 w 42118086"/>
              <a:gd name="connsiteY276" fmla="*/ 1709252 h 6975464"/>
              <a:gd name="connsiteX277" fmla="*/ 2243855 w 42118086"/>
              <a:gd name="connsiteY277" fmla="*/ 1339416 h 6975464"/>
              <a:gd name="connsiteX278" fmla="*/ 1870800 w 42118086"/>
              <a:gd name="connsiteY278" fmla="*/ 1056323 h 6975464"/>
              <a:gd name="connsiteX279" fmla="*/ 1870800 w 42118086"/>
              <a:gd name="connsiteY279" fmla="*/ 707778 h 6975464"/>
              <a:gd name="connsiteX280" fmla="*/ 1857392 w 42118086"/>
              <a:gd name="connsiteY280" fmla="*/ 718030 h 6975464"/>
              <a:gd name="connsiteX281" fmla="*/ 1857392 w 42118086"/>
              <a:gd name="connsiteY281" fmla="*/ 1050803 h 6975464"/>
              <a:gd name="connsiteX282" fmla="*/ 1496167 w 42118086"/>
              <a:gd name="connsiteY282" fmla="*/ 1331531 h 6975464"/>
              <a:gd name="connsiteX283" fmla="*/ 1496167 w 42118086"/>
              <a:gd name="connsiteY283" fmla="*/ 985352 h 6975464"/>
              <a:gd name="connsiteX284" fmla="*/ 1857392 w 42118086"/>
              <a:gd name="connsiteY284" fmla="*/ 704624 h 6975464"/>
              <a:gd name="connsiteX285" fmla="*/ 1857392 w 42118086"/>
              <a:gd name="connsiteY285" fmla="*/ 717241 h 6975464"/>
              <a:gd name="connsiteX286" fmla="*/ 1870800 w 42118086"/>
              <a:gd name="connsiteY286" fmla="*/ 706990 h 6975464"/>
              <a:gd name="connsiteX287" fmla="*/ 1870800 w 42118086"/>
              <a:gd name="connsiteY287" fmla="*/ 688064 h 6975464"/>
              <a:gd name="connsiteX288" fmla="*/ 1509574 w 42118086"/>
              <a:gd name="connsiteY288" fmla="*/ 412856 h 6975464"/>
              <a:gd name="connsiteX289" fmla="*/ 1498533 w 42118086"/>
              <a:gd name="connsiteY289" fmla="*/ 421530 h 6975464"/>
              <a:gd name="connsiteX290" fmla="*/ 1508786 w 42118086"/>
              <a:gd name="connsiteY290" fmla="*/ 412856 h 6975464"/>
              <a:gd name="connsiteX291" fmla="*/ 1493012 w 42118086"/>
              <a:gd name="connsiteY291" fmla="*/ 401028 h 6975464"/>
              <a:gd name="connsiteX292" fmla="*/ 1493012 w 42118086"/>
              <a:gd name="connsiteY292" fmla="*/ 119417 h 6975464"/>
              <a:gd name="connsiteX293" fmla="*/ 1493012 w 42118086"/>
              <a:gd name="connsiteY293" fmla="*/ 117464 h 6975464"/>
              <a:gd name="connsiteX294" fmla="*/ 1398859 w 42118086"/>
              <a:gd name="connsiteY294" fmla="*/ 117464 h 6975464"/>
              <a:gd name="connsiteX295" fmla="*/ 1480393 w 42118086"/>
              <a:gd name="connsiteY295" fmla="*/ 117464 h 6975464"/>
              <a:gd name="connsiteX296" fmla="*/ 1480393 w 42118086"/>
              <a:gd name="connsiteY296" fmla="*/ 201868 h 6975464"/>
              <a:gd name="connsiteX297" fmla="*/ 1480393 w 42118086"/>
              <a:gd name="connsiteY297" fmla="*/ 401028 h 6975464"/>
              <a:gd name="connsiteX298" fmla="*/ 1118379 w 42118086"/>
              <a:gd name="connsiteY298" fmla="*/ 681756 h 6975464"/>
              <a:gd name="connsiteX299" fmla="*/ 1118379 w 42118086"/>
              <a:gd name="connsiteY299" fmla="*/ 335577 h 6975464"/>
              <a:gd name="connsiteX300" fmla="*/ 1379242 w 42118086"/>
              <a:gd name="connsiteY300" fmla="*/ 132719 h 6975464"/>
              <a:gd name="connsiteX301" fmla="*/ 1398859 w 42118086"/>
              <a:gd name="connsiteY301" fmla="*/ 117464 h 6975464"/>
              <a:gd name="connsiteX302" fmla="*/ 840168 w 42118086"/>
              <a:gd name="connsiteY302" fmla="*/ 117464 h 6975464"/>
              <a:gd name="connsiteX303" fmla="*/ 1377550 w 42118086"/>
              <a:gd name="connsiteY303" fmla="*/ 117464 h 6975464"/>
              <a:gd name="connsiteX304" fmla="*/ 1301753 w 42118086"/>
              <a:gd name="connsiteY304" fmla="*/ 176360 h 6975464"/>
              <a:gd name="connsiteX305" fmla="*/ 1112069 w 42118086"/>
              <a:gd name="connsiteY305" fmla="*/ 323748 h 6975464"/>
              <a:gd name="connsiteX306" fmla="*/ 857417 w 42118086"/>
              <a:gd name="connsiteY306" fmla="*/ 130551 h 6975464"/>
              <a:gd name="connsiteX307" fmla="*/ 840168 w 42118086"/>
              <a:gd name="connsiteY307" fmla="*/ 117464 h 6975464"/>
              <a:gd name="connsiteX0" fmla="*/ 738225 w 42198532"/>
              <a:gd name="connsiteY0" fmla="*/ 6911396 h 6975464"/>
              <a:gd name="connsiteX1" fmla="*/ 814828 w 42198532"/>
              <a:gd name="connsiteY1" fmla="*/ 6969750 h 6975464"/>
              <a:gd name="connsiteX2" fmla="*/ 822329 w 42198532"/>
              <a:gd name="connsiteY2" fmla="*/ 6975464 h 6975464"/>
              <a:gd name="connsiteX3" fmla="*/ 655724 w 42198532"/>
              <a:gd name="connsiteY3" fmla="*/ 6975464 h 6975464"/>
              <a:gd name="connsiteX4" fmla="*/ 656989 w 42198532"/>
              <a:gd name="connsiteY4" fmla="*/ 6974481 h 6975464"/>
              <a:gd name="connsiteX5" fmla="*/ 738225 w 42198532"/>
              <a:gd name="connsiteY5" fmla="*/ 6911396 h 6975464"/>
              <a:gd name="connsiteX6" fmla="*/ 733493 w 42198532"/>
              <a:gd name="connsiteY6" fmla="*/ 6551812 h 6975464"/>
              <a:gd name="connsiteX7" fmla="*/ 733493 w 42198532"/>
              <a:gd name="connsiteY7" fmla="*/ 6897991 h 6975464"/>
              <a:gd name="connsiteX8" fmla="*/ 639637 w 42198532"/>
              <a:gd name="connsiteY8" fmla="*/ 6970539 h 6975464"/>
              <a:gd name="connsiteX9" fmla="*/ 656989 w 42198532"/>
              <a:gd name="connsiteY9" fmla="*/ 6974481 h 6975464"/>
              <a:gd name="connsiteX10" fmla="*/ 638848 w 42198532"/>
              <a:gd name="connsiteY10" fmla="*/ 6971327 h 6975464"/>
              <a:gd name="connsiteX11" fmla="*/ 633515 w 42198532"/>
              <a:gd name="connsiteY11" fmla="*/ 6975464 h 6975464"/>
              <a:gd name="connsiteX12" fmla="*/ 371479 w 42198532"/>
              <a:gd name="connsiteY12" fmla="*/ 6975464 h 6975464"/>
              <a:gd name="connsiteX13" fmla="*/ 371479 w 42198532"/>
              <a:gd name="connsiteY13" fmla="*/ 6917056 h 6975464"/>
              <a:gd name="connsiteX14" fmla="*/ 371479 w 42198532"/>
              <a:gd name="connsiteY14" fmla="*/ 6832540 h 6975464"/>
              <a:gd name="connsiteX15" fmla="*/ 733493 w 42198532"/>
              <a:gd name="connsiteY15" fmla="*/ 6551812 h 6975464"/>
              <a:gd name="connsiteX16" fmla="*/ 1106548 w 42198532"/>
              <a:gd name="connsiteY16" fmla="*/ 5904403 h 6975464"/>
              <a:gd name="connsiteX17" fmla="*/ 1106548 w 42198532"/>
              <a:gd name="connsiteY17" fmla="*/ 6251370 h 6975464"/>
              <a:gd name="connsiteX18" fmla="*/ 1012693 w 42198532"/>
              <a:gd name="connsiteY18" fmla="*/ 6323918 h 6975464"/>
              <a:gd name="connsiteX19" fmla="*/ 744534 w 42198532"/>
              <a:gd name="connsiteY19" fmla="*/ 6531309 h 6975464"/>
              <a:gd name="connsiteX20" fmla="*/ 744534 w 42198532"/>
              <a:gd name="connsiteY20" fmla="*/ 6185131 h 6975464"/>
              <a:gd name="connsiteX21" fmla="*/ 873093 w 42198532"/>
              <a:gd name="connsiteY21" fmla="*/ 6085772 h 6975464"/>
              <a:gd name="connsiteX22" fmla="*/ 1106548 w 42198532"/>
              <a:gd name="connsiteY22" fmla="*/ 5904403 h 6975464"/>
              <a:gd name="connsiteX23" fmla="*/ 1739875 w 42198532"/>
              <a:gd name="connsiteY23" fmla="*/ 5788484 h 6975464"/>
              <a:gd name="connsiteX24" fmla="*/ 1726467 w 42198532"/>
              <a:gd name="connsiteY24" fmla="*/ 5794792 h 6975464"/>
              <a:gd name="connsiteX25" fmla="*/ 1739875 w 42198532"/>
              <a:gd name="connsiteY25" fmla="*/ 5788484 h 6975464"/>
              <a:gd name="connsiteX26" fmla="*/ 1488280 w 42198532"/>
              <a:gd name="connsiteY26" fmla="*/ 5613423 h 6975464"/>
              <a:gd name="connsiteX27" fmla="*/ 1726467 w 42198532"/>
              <a:gd name="connsiteY27" fmla="*/ 5794792 h 6975464"/>
              <a:gd name="connsiteX28" fmla="*/ 1853448 w 42198532"/>
              <a:gd name="connsiteY28" fmla="*/ 5890997 h 6975464"/>
              <a:gd name="connsiteX29" fmla="*/ 1489068 w 42198532"/>
              <a:gd name="connsiteY29" fmla="*/ 6174091 h 6975464"/>
              <a:gd name="connsiteX30" fmla="*/ 1123900 w 42198532"/>
              <a:gd name="connsiteY30" fmla="*/ 5896517 h 6975464"/>
              <a:gd name="connsiteX31" fmla="*/ 1488280 w 42198532"/>
              <a:gd name="connsiteY31" fmla="*/ 5613423 h 6975464"/>
              <a:gd name="connsiteX32" fmla="*/ 359648 w 42198532"/>
              <a:gd name="connsiteY32" fmla="*/ 4965225 h 6975464"/>
              <a:gd name="connsiteX33" fmla="*/ 724817 w 42198532"/>
              <a:gd name="connsiteY33" fmla="*/ 5242799 h 6975464"/>
              <a:gd name="connsiteX34" fmla="*/ 487418 w 42198532"/>
              <a:gd name="connsiteY34" fmla="*/ 5426534 h 6975464"/>
              <a:gd name="connsiteX35" fmla="*/ 493727 w 42198532"/>
              <a:gd name="connsiteY35" fmla="*/ 5437574 h 6975464"/>
              <a:gd name="connsiteX36" fmla="*/ 733493 w 42198532"/>
              <a:gd name="connsiteY36" fmla="*/ 5252262 h 6975464"/>
              <a:gd name="connsiteX37" fmla="*/ 733493 w 42198532"/>
              <a:gd name="connsiteY37" fmla="*/ 5598440 h 6975464"/>
              <a:gd name="connsiteX38" fmla="*/ 633328 w 42198532"/>
              <a:gd name="connsiteY38" fmla="*/ 5675720 h 6975464"/>
              <a:gd name="connsiteX39" fmla="*/ 641215 w 42198532"/>
              <a:gd name="connsiteY39" fmla="*/ 5688337 h 6975464"/>
              <a:gd name="connsiteX40" fmla="*/ 737436 w 42198532"/>
              <a:gd name="connsiteY40" fmla="*/ 5613423 h 6975464"/>
              <a:gd name="connsiteX41" fmla="*/ 1102605 w 42198532"/>
              <a:gd name="connsiteY41" fmla="*/ 5890997 h 6975464"/>
              <a:gd name="connsiteX42" fmla="*/ 866783 w 42198532"/>
              <a:gd name="connsiteY42" fmla="*/ 6073943 h 6975464"/>
              <a:gd name="connsiteX43" fmla="*/ 873093 w 42198532"/>
              <a:gd name="connsiteY43" fmla="*/ 6085772 h 6975464"/>
              <a:gd name="connsiteX44" fmla="*/ 865994 w 42198532"/>
              <a:gd name="connsiteY44" fmla="*/ 6074732 h 6975464"/>
              <a:gd name="connsiteX45" fmla="*/ 738225 w 42198532"/>
              <a:gd name="connsiteY45" fmla="*/ 6174091 h 6975464"/>
              <a:gd name="connsiteX46" fmla="*/ 373056 w 42198532"/>
              <a:gd name="connsiteY46" fmla="*/ 5896517 h 6975464"/>
              <a:gd name="connsiteX47" fmla="*/ 640426 w 42198532"/>
              <a:gd name="connsiteY47" fmla="*/ 5689125 h 6975464"/>
              <a:gd name="connsiteX48" fmla="*/ 633328 w 42198532"/>
              <a:gd name="connsiteY48" fmla="*/ 5676508 h 6975464"/>
              <a:gd name="connsiteX49" fmla="*/ 371479 w 42198532"/>
              <a:gd name="connsiteY49" fmla="*/ 5879169 h 6975464"/>
              <a:gd name="connsiteX50" fmla="*/ 371479 w 42198532"/>
              <a:gd name="connsiteY50" fmla="*/ 5532990 h 6975464"/>
              <a:gd name="connsiteX51" fmla="*/ 493727 w 42198532"/>
              <a:gd name="connsiteY51" fmla="*/ 5438362 h 6975464"/>
              <a:gd name="connsiteX52" fmla="*/ 486629 w 42198532"/>
              <a:gd name="connsiteY52" fmla="*/ 5426534 h 6975464"/>
              <a:gd name="connsiteX53" fmla="*/ 365169 w 42198532"/>
              <a:gd name="connsiteY53" fmla="*/ 5521161 h 6975464"/>
              <a:gd name="connsiteX54" fmla="*/ 0 w 42198532"/>
              <a:gd name="connsiteY54" fmla="*/ 5243588 h 6975464"/>
              <a:gd name="connsiteX55" fmla="*/ 359648 w 42198532"/>
              <a:gd name="connsiteY55" fmla="*/ 4965225 h 6975464"/>
              <a:gd name="connsiteX56" fmla="*/ 1106548 w 42198532"/>
              <a:gd name="connsiteY56" fmla="*/ 4604852 h 6975464"/>
              <a:gd name="connsiteX57" fmla="*/ 1106548 w 42198532"/>
              <a:gd name="connsiteY57" fmla="*/ 4951031 h 6975464"/>
              <a:gd name="connsiteX58" fmla="*/ 1018214 w 42198532"/>
              <a:gd name="connsiteY58" fmla="*/ 5019636 h 6975464"/>
              <a:gd name="connsiteX59" fmla="*/ 1025312 w 42198532"/>
              <a:gd name="connsiteY59" fmla="*/ 5030676 h 6975464"/>
              <a:gd name="connsiteX60" fmla="*/ 1017425 w 42198532"/>
              <a:gd name="connsiteY60" fmla="*/ 5020424 h 6975464"/>
              <a:gd name="connsiteX61" fmla="*/ 744534 w 42198532"/>
              <a:gd name="connsiteY61" fmla="*/ 5231759 h 6975464"/>
              <a:gd name="connsiteX62" fmla="*/ 744534 w 42198532"/>
              <a:gd name="connsiteY62" fmla="*/ 4885580 h 6975464"/>
              <a:gd name="connsiteX63" fmla="*/ 856530 w 42198532"/>
              <a:gd name="connsiteY63" fmla="*/ 4798050 h 6975464"/>
              <a:gd name="connsiteX64" fmla="*/ 849432 w 42198532"/>
              <a:gd name="connsiteY64" fmla="*/ 4787799 h 6975464"/>
              <a:gd name="connsiteX65" fmla="*/ 857319 w 42198532"/>
              <a:gd name="connsiteY65" fmla="*/ 4798050 h 6975464"/>
              <a:gd name="connsiteX66" fmla="*/ 1106548 w 42198532"/>
              <a:gd name="connsiteY66" fmla="*/ 4604852 h 6975464"/>
              <a:gd name="connsiteX67" fmla="*/ 737436 w 42198532"/>
              <a:gd name="connsiteY67" fmla="*/ 4313873 h 6975464"/>
              <a:gd name="connsiteX68" fmla="*/ 1102605 w 42198532"/>
              <a:gd name="connsiteY68" fmla="*/ 4591447 h 6975464"/>
              <a:gd name="connsiteX69" fmla="*/ 849432 w 42198532"/>
              <a:gd name="connsiteY69" fmla="*/ 4787799 h 6975464"/>
              <a:gd name="connsiteX70" fmla="*/ 738225 w 42198532"/>
              <a:gd name="connsiteY70" fmla="*/ 4873752 h 6975464"/>
              <a:gd name="connsiteX71" fmla="*/ 373056 w 42198532"/>
              <a:gd name="connsiteY71" fmla="*/ 4596178 h 6975464"/>
              <a:gd name="connsiteX72" fmla="*/ 737436 w 42198532"/>
              <a:gd name="connsiteY72" fmla="*/ 4313873 h 6975464"/>
              <a:gd name="connsiteX73" fmla="*/ 1115224 w 42198532"/>
              <a:gd name="connsiteY73" fmla="*/ 3661732 h 6975464"/>
              <a:gd name="connsiteX74" fmla="*/ 1125477 w 42198532"/>
              <a:gd name="connsiteY74" fmla="*/ 3669618 h 6975464"/>
              <a:gd name="connsiteX75" fmla="*/ 1480393 w 42198532"/>
              <a:gd name="connsiteY75" fmla="*/ 3939306 h 6975464"/>
              <a:gd name="connsiteX76" fmla="*/ 1116013 w 42198532"/>
              <a:gd name="connsiteY76" fmla="*/ 4222399 h 6975464"/>
              <a:gd name="connsiteX77" fmla="*/ 750844 w 42198532"/>
              <a:gd name="connsiteY77" fmla="*/ 3944037 h 6975464"/>
              <a:gd name="connsiteX78" fmla="*/ 1115224 w 42198532"/>
              <a:gd name="connsiteY78" fmla="*/ 3661732 h 6975464"/>
              <a:gd name="connsiteX79" fmla="*/ 1480393 w 42198532"/>
              <a:gd name="connsiteY79" fmla="*/ 2656315 h 6975464"/>
              <a:gd name="connsiteX80" fmla="*/ 1480393 w 42198532"/>
              <a:gd name="connsiteY80" fmla="*/ 3002494 h 6975464"/>
              <a:gd name="connsiteX81" fmla="*/ 1386537 w 42198532"/>
              <a:gd name="connsiteY81" fmla="*/ 3075042 h 6975464"/>
              <a:gd name="connsiteX82" fmla="*/ 1392847 w 42198532"/>
              <a:gd name="connsiteY82" fmla="*/ 3086870 h 6975464"/>
              <a:gd name="connsiteX83" fmla="*/ 1385748 w 42198532"/>
              <a:gd name="connsiteY83" fmla="*/ 3075830 h 6975464"/>
              <a:gd name="connsiteX84" fmla="*/ 1118379 w 42198532"/>
              <a:gd name="connsiteY84" fmla="*/ 3283222 h 6975464"/>
              <a:gd name="connsiteX85" fmla="*/ 1118379 w 42198532"/>
              <a:gd name="connsiteY85" fmla="*/ 2937043 h 6975464"/>
              <a:gd name="connsiteX86" fmla="*/ 1246148 w 42198532"/>
              <a:gd name="connsiteY86" fmla="*/ 2837685 h 6975464"/>
              <a:gd name="connsiteX87" fmla="*/ 1239839 w 42198532"/>
              <a:gd name="connsiteY87" fmla="*/ 2825856 h 6975464"/>
              <a:gd name="connsiteX88" fmla="*/ 1246937 w 42198532"/>
              <a:gd name="connsiteY88" fmla="*/ 2836896 h 6975464"/>
              <a:gd name="connsiteX89" fmla="*/ 1480393 w 42198532"/>
              <a:gd name="connsiteY89" fmla="*/ 2656315 h 6975464"/>
              <a:gd name="connsiteX90" fmla="*/ 732704 w 42198532"/>
              <a:gd name="connsiteY90" fmla="*/ 1716349 h 6975464"/>
              <a:gd name="connsiteX91" fmla="*/ 1097873 w 42198532"/>
              <a:gd name="connsiteY91" fmla="*/ 1993923 h 6975464"/>
              <a:gd name="connsiteX92" fmla="*/ 860473 w 42198532"/>
              <a:gd name="connsiteY92" fmla="*/ 2177658 h 6975464"/>
              <a:gd name="connsiteX93" fmla="*/ 867572 w 42198532"/>
              <a:gd name="connsiteY93" fmla="*/ 2189486 h 6975464"/>
              <a:gd name="connsiteX94" fmla="*/ 1106548 w 42198532"/>
              <a:gd name="connsiteY94" fmla="*/ 2003386 h 6975464"/>
              <a:gd name="connsiteX95" fmla="*/ 1106548 w 42198532"/>
              <a:gd name="connsiteY95" fmla="*/ 2350353 h 6975464"/>
              <a:gd name="connsiteX96" fmla="*/ 1007172 w 42198532"/>
              <a:gd name="connsiteY96" fmla="*/ 2427632 h 6975464"/>
              <a:gd name="connsiteX97" fmla="*/ 1014270 w 42198532"/>
              <a:gd name="connsiteY97" fmla="*/ 2440249 h 6975464"/>
              <a:gd name="connsiteX98" fmla="*/ 1110492 w 42198532"/>
              <a:gd name="connsiteY98" fmla="*/ 2365336 h 6975464"/>
              <a:gd name="connsiteX99" fmla="*/ 1475660 w 42198532"/>
              <a:gd name="connsiteY99" fmla="*/ 2642910 h 6975464"/>
              <a:gd name="connsiteX100" fmla="*/ 1239839 w 42198532"/>
              <a:gd name="connsiteY100" fmla="*/ 2825856 h 6975464"/>
              <a:gd name="connsiteX101" fmla="*/ 1112069 w 42198532"/>
              <a:gd name="connsiteY101" fmla="*/ 2925215 h 6975464"/>
              <a:gd name="connsiteX102" fmla="*/ 746900 w 42198532"/>
              <a:gd name="connsiteY102" fmla="*/ 2647641 h 6975464"/>
              <a:gd name="connsiteX103" fmla="*/ 1013481 w 42198532"/>
              <a:gd name="connsiteY103" fmla="*/ 2440249 h 6975464"/>
              <a:gd name="connsiteX104" fmla="*/ 1006383 w 42198532"/>
              <a:gd name="connsiteY104" fmla="*/ 2427632 h 6975464"/>
              <a:gd name="connsiteX105" fmla="*/ 744534 w 42198532"/>
              <a:gd name="connsiteY105" fmla="*/ 2631081 h 6975464"/>
              <a:gd name="connsiteX106" fmla="*/ 744534 w 42198532"/>
              <a:gd name="connsiteY106" fmla="*/ 2284114 h 6975464"/>
              <a:gd name="connsiteX107" fmla="*/ 866783 w 42198532"/>
              <a:gd name="connsiteY107" fmla="*/ 2189486 h 6975464"/>
              <a:gd name="connsiteX108" fmla="*/ 860473 w 42198532"/>
              <a:gd name="connsiteY108" fmla="*/ 2178447 h 6975464"/>
              <a:gd name="connsiteX109" fmla="*/ 738225 w 42198532"/>
              <a:gd name="connsiteY109" fmla="*/ 2273074 h 6975464"/>
              <a:gd name="connsiteX110" fmla="*/ 373056 w 42198532"/>
              <a:gd name="connsiteY110" fmla="*/ 1995500 h 6975464"/>
              <a:gd name="connsiteX111" fmla="*/ 732704 w 42198532"/>
              <a:gd name="connsiteY111" fmla="*/ 1716349 h 6975464"/>
              <a:gd name="connsiteX112" fmla="*/ 1480393 w 42198532"/>
              <a:gd name="connsiteY112" fmla="*/ 1355976 h 6975464"/>
              <a:gd name="connsiteX113" fmla="*/ 1480393 w 42198532"/>
              <a:gd name="connsiteY113" fmla="*/ 1702944 h 6975464"/>
              <a:gd name="connsiteX114" fmla="*/ 1391269 w 42198532"/>
              <a:gd name="connsiteY114" fmla="*/ 1771549 h 6975464"/>
              <a:gd name="connsiteX115" fmla="*/ 1399156 w 42198532"/>
              <a:gd name="connsiteY115" fmla="*/ 1781800 h 6975464"/>
              <a:gd name="connsiteX116" fmla="*/ 1483547 w 42198532"/>
              <a:gd name="connsiteY116" fmla="*/ 1716349 h 6975464"/>
              <a:gd name="connsiteX117" fmla="*/ 1848716 w 42198532"/>
              <a:gd name="connsiteY117" fmla="*/ 1993923 h 6975464"/>
              <a:gd name="connsiteX118" fmla="*/ 1658639 w 42198532"/>
              <a:gd name="connsiteY118" fmla="*/ 2141384 h 6975464"/>
              <a:gd name="connsiteX119" fmla="*/ 1489068 w 42198532"/>
              <a:gd name="connsiteY119" fmla="*/ 2273074 h 6975464"/>
              <a:gd name="connsiteX120" fmla="*/ 1123900 w 42198532"/>
              <a:gd name="connsiteY120" fmla="*/ 1995500 h 6975464"/>
              <a:gd name="connsiteX121" fmla="*/ 1398368 w 42198532"/>
              <a:gd name="connsiteY121" fmla="*/ 1782588 h 6975464"/>
              <a:gd name="connsiteX122" fmla="*/ 1390481 w 42198532"/>
              <a:gd name="connsiteY122" fmla="*/ 1771549 h 6975464"/>
              <a:gd name="connsiteX123" fmla="*/ 1118379 w 42198532"/>
              <a:gd name="connsiteY123" fmla="*/ 1982883 h 6975464"/>
              <a:gd name="connsiteX124" fmla="*/ 1118379 w 42198532"/>
              <a:gd name="connsiteY124" fmla="*/ 1636704 h 6975464"/>
              <a:gd name="connsiteX125" fmla="*/ 1230374 w 42198532"/>
              <a:gd name="connsiteY125" fmla="*/ 1549963 h 6975464"/>
              <a:gd name="connsiteX126" fmla="*/ 1480393 w 42198532"/>
              <a:gd name="connsiteY126" fmla="*/ 1355976 h 6975464"/>
              <a:gd name="connsiteX127" fmla="*/ 1110492 w 42198532"/>
              <a:gd name="connsiteY127" fmla="*/ 1064997 h 6975464"/>
              <a:gd name="connsiteX128" fmla="*/ 1475660 w 42198532"/>
              <a:gd name="connsiteY128" fmla="*/ 1342571 h 6975464"/>
              <a:gd name="connsiteX129" fmla="*/ 1223276 w 42198532"/>
              <a:gd name="connsiteY129" fmla="*/ 1538923 h 6975464"/>
              <a:gd name="connsiteX130" fmla="*/ 1230374 w 42198532"/>
              <a:gd name="connsiteY130" fmla="*/ 1549963 h 6975464"/>
              <a:gd name="connsiteX131" fmla="*/ 1222487 w 42198532"/>
              <a:gd name="connsiteY131" fmla="*/ 1539711 h 6975464"/>
              <a:gd name="connsiteX132" fmla="*/ 1112069 w 42198532"/>
              <a:gd name="connsiteY132" fmla="*/ 1625665 h 6975464"/>
              <a:gd name="connsiteX133" fmla="*/ 746900 w 42198532"/>
              <a:gd name="connsiteY133" fmla="*/ 1348091 h 6975464"/>
              <a:gd name="connsiteX134" fmla="*/ 1110492 w 42198532"/>
              <a:gd name="connsiteY134" fmla="*/ 1064997 h 6975464"/>
              <a:gd name="connsiteX135" fmla="*/ 1488280 w 42198532"/>
              <a:gd name="connsiteY135" fmla="*/ 413645 h 6975464"/>
              <a:gd name="connsiteX136" fmla="*/ 1498533 w 42198532"/>
              <a:gd name="connsiteY136" fmla="*/ 421530 h 6975464"/>
              <a:gd name="connsiteX137" fmla="*/ 1853448 w 42198532"/>
              <a:gd name="connsiteY137" fmla="*/ 691218 h 6975464"/>
              <a:gd name="connsiteX138" fmla="*/ 1489068 w 42198532"/>
              <a:gd name="connsiteY138" fmla="*/ 973524 h 6975464"/>
              <a:gd name="connsiteX139" fmla="*/ 1123900 w 42198532"/>
              <a:gd name="connsiteY139" fmla="*/ 695950 h 6975464"/>
              <a:gd name="connsiteX140" fmla="*/ 1488280 w 42198532"/>
              <a:gd name="connsiteY140" fmla="*/ 413645 h 6975464"/>
              <a:gd name="connsiteX141" fmla="*/ 1493012 w 42198532"/>
              <a:gd name="connsiteY141" fmla="*/ 117464 h 6975464"/>
              <a:gd name="connsiteX142" fmla="*/ 42118086 w 42198532"/>
              <a:gd name="connsiteY142" fmla="*/ 0 h 6975464"/>
              <a:gd name="connsiteX143" fmla="*/ 42198532 w 42198532"/>
              <a:gd name="connsiteY143" fmla="*/ 6799268 h 6975464"/>
              <a:gd name="connsiteX144" fmla="*/ 843615 w 42198532"/>
              <a:gd name="connsiteY144" fmla="*/ 6975464 h 6975464"/>
              <a:gd name="connsiteX145" fmla="*/ 810785 w 42198532"/>
              <a:gd name="connsiteY145" fmla="*/ 6950504 h 6975464"/>
              <a:gd name="connsiteX146" fmla="*/ 746900 w 42198532"/>
              <a:gd name="connsiteY146" fmla="*/ 6901934 h 6975464"/>
              <a:gd name="connsiteX147" fmla="*/ 746900 w 42198532"/>
              <a:gd name="connsiteY147" fmla="*/ 6547081 h 6975464"/>
              <a:gd name="connsiteX148" fmla="*/ 1019002 w 42198532"/>
              <a:gd name="connsiteY148" fmla="*/ 6335746 h 6975464"/>
              <a:gd name="connsiteX149" fmla="*/ 1012693 w 42198532"/>
              <a:gd name="connsiteY149" fmla="*/ 6323918 h 6975464"/>
              <a:gd name="connsiteX150" fmla="*/ 1019791 w 42198532"/>
              <a:gd name="connsiteY150" fmla="*/ 6334957 h 6975464"/>
              <a:gd name="connsiteX151" fmla="*/ 1110492 w 42198532"/>
              <a:gd name="connsiteY151" fmla="*/ 6264775 h 6975464"/>
              <a:gd name="connsiteX152" fmla="*/ 1489068 w 42198532"/>
              <a:gd name="connsiteY152" fmla="*/ 6553389 h 6975464"/>
              <a:gd name="connsiteX153" fmla="*/ 1870800 w 42198532"/>
              <a:gd name="connsiteY153" fmla="*/ 6257678 h 6975464"/>
              <a:gd name="connsiteX154" fmla="*/ 1870800 w 42198532"/>
              <a:gd name="connsiteY154" fmla="*/ 6139394 h 6975464"/>
              <a:gd name="connsiteX155" fmla="*/ 1857392 w 42198532"/>
              <a:gd name="connsiteY155" fmla="*/ 6144914 h 6975464"/>
              <a:gd name="connsiteX156" fmla="*/ 1857392 w 42198532"/>
              <a:gd name="connsiteY156" fmla="*/ 6251370 h 6975464"/>
              <a:gd name="connsiteX157" fmla="*/ 1495378 w 42198532"/>
              <a:gd name="connsiteY157" fmla="*/ 6531309 h 6975464"/>
              <a:gd name="connsiteX158" fmla="*/ 1495378 w 42198532"/>
              <a:gd name="connsiteY158" fmla="*/ 6185131 h 6975464"/>
              <a:gd name="connsiteX159" fmla="*/ 1857392 w 42198532"/>
              <a:gd name="connsiteY159" fmla="*/ 5904403 h 6975464"/>
              <a:gd name="connsiteX160" fmla="*/ 1857392 w 42198532"/>
              <a:gd name="connsiteY160" fmla="*/ 6144125 h 6975464"/>
              <a:gd name="connsiteX161" fmla="*/ 1870800 w 42198532"/>
              <a:gd name="connsiteY161" fmla="*/ 6138605 h 6975464"/>
              <a:gd name="connsiteX162" fmla="*/ 1870800 w 42198532"/>
              <a:gd name="connsiteY162" fmla="*/ 5887843 h 6975464"/>
              <a:gd name="connsiteX163" fmla="*/ 1739875 w 42198532"/>
              <a:gd name="connsiteY163" fmla="*/ 5788484 h 6975464"/>
              <a:gd name="connsiteX164" fmla="*/ 1497744 w 42198532"/>
              <a:gd name="connsiteY164" fmla="*/ 5604749 h 6975464"/>
              <a:gd name="connsiteX165" fmla="*/ 1497744 w 42198532"/>
              <a:gd name="connsiteY165" fmla="*/ 5424957 h 6975464"/>
              <a:gd name="connsiteX166" fmla="*/ 1484336 w 42198532"/>
              <a:gd name="connsiteY166" fmla="*/ 5427322 h 6975464"/>
              <a:gd name="connsiteX167" fmla="*/ 1484336 w 42198532"/>
              <a:gd name="connsiteY167" fmla="*/ 5598440 h 6975464"/>
              <a:gd name="connsiteX168" fmla="*/ 1122322 w 42198532"/>
              <a:gd name="connsiteY168" fmla="*/ 5879169 h 6975464"/>
              <a:gd name="connsiteX169" fmla="*/ 1122322 w 42198532"/>
              <a:gd name="connsiteY169" fmla="*/ 5532990 h 6975464"/>
              <a:gd name="connsiteX170" fmla="*/ 1292682 w 42198532"/>
              <a:gd name="connsiteY170" fmla="*/ 5400511 h 6975464"/>
              <a:gd name="connsiteX171" fmla="*/ 1285583 w 42198532"/>
              <a:gd name="connsiteY171" fmla="*/ 5390260 h 6975464"/>
              <a:gd name="connsiteX172" fmla="*/ 1116013 w 42198532"/>
              <a:gd name="connsiteY172" fmla="*/ 5521161 h 6975464"/>
              <a:gd name="connsiteX173" fmla="*/ 750844 w 42198532"/>
              <a:gd name="connsiteY173" fmla="*/ 5243588 h 6975464"/>
              <a:gd name="connsiteX174" fmla="*/ 1025312 w 42198532"/>
              <a:gd name="connsiteY174" fmla="*/ 5030676 h 6975464"/>
              <a:gd name="connsiteX175" fmla="*/ 1110492 w 42198532"/>
              <a:gd name="connsiteY175" fmla="*/ 4965225 h 6975464"/>
              <a:gd name="connsiteX176" fmla="*/ 1475660 w 42198532"/>
              <a:gd name="connsiteY176" fmla="*/ 5242799 h 6975464"/>
              <a:gd name="connsiteX177" fmla="*/ 1285583 w 42198532"/>
              <a:gd name="connsiteY177" fmla="*/ 5389472 h 6975464"/>
              <a:gd name="connsiteX178" fmla="*/ 1293470 w 42198532"/>
              <a:gd name="connsiteY178" fmla="*/ 5400511 h 6975464"/>
              <a:gd name="connsiteX179" fmla="*/ 1484336 w 42198532"/>
              <a:gd name="connsiteY179" fmla="*/ 5252262 h 6975464"/>
              <a:gd name="connsiteX180" fmla="*/ 1484336 w 42198532"/>
              <a:gd name="connsiteY180" fmla="*/ 5426534 h 6975464"/>
              <a:gd name="connsiteX181" fmla="*/ 1497744 w 42198532"/>
              <a:gd name="connsiteY181" fmla="*/ 5424168 h 6975464"/>
              <a:gd name="connsiteX182" fmla="*/ 1497744 w 42198532"/>
              <a:gd name="connsiteY182" fmla="*/ 5246742 h 6975464"/>
              <a:gd name="connsiteX183" fmla="*/ 1513518 w 42198532"/>
              <a:gd name="connsiteY183" fmla="*/ 5234125 h 6975464"/>
              <a:gd name="connsiteX184" fmla="*/ 1513518 w 42198532"/>
              <a:gd name="connsiteY184" fmla="*/ 5217565 h 6975464"/>
              <a:gd name="connsiteX185" fmla="*/ 1495378 w 42198532"/>
              <a:gd name="connsiteY185" fmla="*/ 5231759 h 6975464"/>
              <a:gd name="connsiteX186" fmla="*/ 1495378 w 42198532"/>
              <a:gd name="connsiteY186" fmla="*/ 4885580 h 6975464"/>
              <a:gd name="connsiteX187" fmla="*/ 1513518 w 42198532"/>
              <a:gd name="connsiteY187" fmla="*/ 4871386 h 6975464"/>
              <a:gd name="connsiteX188" fmla="*/ 1513518 w 42198532"/>
              <a:gd name="connsiteY188" fmla="*/ 4854826 h 6975464"/>
              <a:gd name="connsiteX189" fmla="*/ 1489068 w 42198532"/>
              <a:gd name="connsiteY189" fmla="*/ 4873752 h 6975464"/>
              <a:gd name="connsiteX190" fmla="*/ 1123900 w 42198532"/>
              <a:gd name="connsiteY190" fmla="*/ 4596178 h 6975464"/>
              <a:gd name="connsiteX191" fmla="*/ 1488280 w 42198532"/>
              <a:gd name="connsiteY191" fmla="*/ 4313873 h 6975464"/>
              <a:gd name="connsiteX192" fmla="*/ 1853448 w 42198532"/>
              <a:gd name="connsiteY192" fmla="*/ 4591447 h 6975464"/>
              <a:gd name="connsiteX193" fmla="*/ 1514307 w 42198532"/>
              <a:gd name="connsiteY193" fmla="*/ 4854826 h 6975464"/>
              <a:gd name="connsiteX194" fmla="*/ 1514307 w 42198532"/>
              <a:gd name="connsiteY194" fmla="*/ 4870598 h 6975464"/>
              <a:gd name="connsiteX195" fmla="*/ 1857392 w 42198532"/>
              <a:gd name="connsiteY195" fmla="*/ 4604852 h 6975464"/>
              <a:gd name="connsiteX196" fmla="*/ 1857392 w 42198532"/>
              <a:gd name="connsiteY196" fmla="*/ 4951031 h 6975464"/>
              <a:gd name="connsiteX197" fmla="*/ 1514307 w 42198532"/>
              <a:gd name="connsiteY197" fmla="*/ 5217565 h 6975464"/>
              <a:gd name="connsiteX198" fmla="*/ 1514307 w 42198532"/>
              <a:gd name="connsiteY198" fmla="*/ 5234125 h 6975464"/>
              <a:gd name="connsiteX199" fmla="*/ 1870800 w 42198532"/>
              <a:gd name="connsiteY199" fmla="*/ 4957339 h 6975464"/>
              <a:gd name="connsiteX200" fmla="*/ 1870800 w 42198532"/>
              <a:gd name="connsiteY200" fmla="*/ 4588292 h 6975464"/>
              <a:gd name="connsiteX201" fmla="*/ 1497744 w 42198532"/>
              <a:gd name="connsiteY201" fmla="*/ 4304410 h 6975464"/>
              <a:gd name="connsiteX202" fmla="*/ 1497744 w 42198532"/>
              <a:gd name="connsiteY202" fmla="*/ 3956654 h 6975464"/>
              <a:gd name="connsiteX203" fmla="*/ 1484336 w 42198532"/>
              <a:gd name="connsiteY203" fmla="*/ 3966905 h 6975464"/>
              <a:gd name="connsiteX204" fmla="*/ 1484336 w 42198532"/>
              <a:gd name="connsiteY204" fmla="*/ 4299679 h 6975464"/>
              <a:gd name="connsiteX205" fmla="*/ 1122322 w 42198532"/>
              <a:gd name="connsiteY205" fmla="*/ 4579618 h 6975464"/>
              <a:gd name="connsiteX206" fmla="*/ 1122322 w 42198532"/>
              <a:gd name="connsiteY206" fmla="*/ 4233439 h 6975464"/>
              <a:gd name="connsiteX207" fmla="*/ 1484336 w 42198532"/>
              <a:gd name="connsiteY207" fmla="*/ 3952712 h 6975464"/>
              <a:gd name="connsiteX208" fmla="*/ 1484336 w 42198532"/>
              <a:gd name="connsiteY208" fmla="*/ 3966117 h 6975464"/>
              <a:gd name="connsiteX209" fmla="*/ 1497744 w 42198532"/>
              <a:gd name="connsiteY209" fmla="*/ 3955866 h 6975464"/>
              <a:gd name="connsiteX210" fmla="*/ 1497744 w 42198532"/>
              <a:gd name="connsiteY210" fmla="*/ 3936152 h 6975464"/>
              <a:gd name="connsiteX211" fmla="*/ 1136519 w 42198532"/>
              <a:gd name="connsiteY211" fmla="*/ 3661732 h 6975464"/>
              <a:gd name="connsiteX212" fmla="*/ 1125477 w 42198532"/>
              <a:gd name="connsiteY212" fmla="*/ 3669618 h 6975464"/>
              <a:gd name="connsiteX213" fmla="*/ 1135730 w 42198532"/>
              <a:gd name="connsiteY213" fmla="*/ 3660943 h 6975464"/>
              <a:gd name="connsiteX214" fmla="*/ 1119956 w 42198532"/>
              <a:gd name="connsiteY214" fmla="*/ 3649115 h 6975464"/>
              <a:gd name="connsiteX215" fmla="*/ 1119956 w 42198532"/>
              <a:gd name="connsiteY215" fmla="*/ 3637286 h 6975464"/>
              <a:gd name="connsiteX216" fmla="*/ 1106548 w 42198532"/>
              <a:gd name="connsiteY216" fmla="*/ 3637286 h 6975464"/>
              <a:gd name="connsiteX217" fmla="*/ 1106548 w 42198532"/>
              <a:gd name="connsiteY217" fmla="*/ 3649903 h 6975464"/>
              <a:gd name="connsiteX218" fmla="*/ 744534 w 42198532"/>
              <a:gd name="connsiteY218" fmla="*/ 3929843 h 6975464"/>
              <a:gd name="connsiteX219" fmla="*/ 744534 w 42198532"/>
              <a:gd name="connsiteY219" fmla="*/ 3612841 h 6975464"/>
              <a:gd name="connsiteX220" fmla="*/ 744534 w 42198532"/>
              <a:gd name="connsiteY220" fmla="*/ 3584453 h 6975464"/>
              <a:gd name="connsiteX221" fmla="*/ 1106548 w 42198532"/>
              <a:gd name="connsiteY221" fmla="*/ 3303725 h 6975464"/>
              <a:gd name="connsiteX222" fmla="*/ 1106548 w 42198532"/>
              <a:gd name="connsiteY222" fmla="*/ 3617573 h 6975464"/>
              <a:gd name="connsiteX223" fmla="*/ 1106548 w 42198532"/>
              <a:gd name="connsiteY223" fmla="*/ 3636498 h 6975464"/>
              <a:gd name="connsiteX224" fmla="*/ 1119956 w 42198532"/>
              <a:gd name="connsiteY224" fmla="*/ 3636498 h 6975464"/>
              <a:gd name="connsiteX225" fmla="*/ 1119956 w 42198532"/>
              <a:gd name="connsiteY225" fmla="*/ 3298205 h 6975464"/>
              <a:gd name="connsiteX226" fmla="*/ 1392847 w 42198532"/>
              <a:gd name="connsiteY226" fmla="*/ 3086870 h 6975464"/>
              <a:gd name="connsiteX227" fmla="*/ 1483547 w 42198532"/>
              <a:gd name="connsiteY227" fmla="*/ 3016688 h 6975464"/>
              <a:gd name="connsiteX228" fmla="*/ 1862913 w 42198532"/>
              <a:gd name="connsiteY228" fmla="*/ 3304513 h 6975464"/>
              <a:gd name="connsiteX229" fmla="*/ 2243855 w 42198532"/>
              <a:gd name="connsiteY229" fmla="*/ 3008803 h 6975464"/>
              <a:gd name="connsiteX230" fmla="*/ 2243855 w 42198532"/>
              <a:gd name="connsiteY230" fmla="*/ 2891307 h 6975464"/>
              <a:gd name="connsiteX231" fmla="*/ 2231236 w 42198532"/>
              <a:gd name="connsiteY231" fmla="*/ 2896827 h 6975464"/>
              <a:gd name="connsiteX232" fmla="*/ 2231236 w 42198532"/>
              <a:gd name="connsiteY232" fmla="*/ 3002494 h 6975464"/>
              <a:gd name="connsiteX233" fmla="*/ 1869222 w 42198532"/>
              <a:gd name="connsiteY233" fmla="*/ 3283222 h 6975464"/>
              <a:gd name="connsiteX234" fmla="*/ 1869222 w 42198532"/>
              <a:gd name="connsiteY234" fmla="*/ 2937043 h 6975464"/>
              <a:gd name="connsiteX235" fmla="*/ 2231236 w 42198532"/>
              <a:gd name="connsiteY235" fmla="*/ 2656315 h 6975464"/>
              <a:gd name="connsiteX236" fmla="*/ 2231236 w 42198532"/>
              <a:gd name="connsiteY236" fmla="*/ 2896038 h 6975464"/>
              <a:gd name="connsiteX237" fmla="*/ 2243855 w 42198532"/>
              <a:gd name="connsiteY237" fmla="*/ 2890518 h 6975464"/>
              <a:gd name="connsiteX238" fmla="*/ 2243855 w 42198532"/>
              <a:gd name="connsiteY238" fmla="*/ 2639755 h 6975464"/>
              <a:gd name="connsiteX239" fmla="*/ 2113720 w 42198532"/>
              <a:gd name="connsiteY239" fmla="*/ 2540397 h 6975464"/>
              <a:gd name="connsiteX240" fmla="*/ 2100312 w 42198532"/>
              <a:gd name="connsiteY240" fmla="*/ 2546705 h 6975464"/>
              <a:gd name="connsiteX241" fmla="*/ 2226503 w 42198532"/>
              <a:gd name="connsiteY241" fmla="*/ 2642910 h 6975464"/>
              <a:gd name="connsiteX242" fmla="*/ 1862124 w 42198532"/>
              <a:gd name="connsiteY242" fmla="*/ 2925215 h 6975464"/>
              <a:gd name="connsiteX243" fmla="*/ 1496955 w 42198532"/>
              <a:gd name="connsiteY243" fmla="*/ 2647641 h 6975464"/>
              <a:gd name="connsiteX244" fmla="*/ 1861335 w 42198532"/>
              <a:gd name="connsiteY244" fmla="*/ 2365336 h 6975464"/>
              <a:gd name="connsiteX245" fmla="*/ 2099523 w 42198532"/>
              <a:gd name="connsiteY245" fmla="*/ 2545916 h 6975464"/>
              <a:gd name="connsiteX246" fmla="*/ 2112931 w 42198532"/>
              <a:gd name="connsiteY246" fmla="*/ 2539608 h 6975464"/>
              <a:gd name="connsiteX247" fmla="*/ 1870800 w 42198532"/>
              <a:gd name="connsiteY247" fmla="*/ 2355873 h 6975464"/>
              <a:gd name="connsiteX248" fmla="*/ 1870800 w 42198532"/>
              <a:gd name="connsiteY248" fmla="*/ 2176869 h 6975464"/>
              <a:gd name="connsiteX249" fmla="*/ 1857392 w 42198532"/>
              <a:gd name="connsiteY249" fmla="*/ 2178447 h 6975464"/>
              <a:gd name="connsiteX250" fmla="*/ 1857392 w 42198532"/>
              <a:gd name="connsiteY250" fmla="*/ 2350353 h 6975464"/>
              <a:gd name="connsiteX251" fmla="*/ 1496167 w 42198532"/>
              <a:gd name="connsiteY251" fmla="*/ 2631081 h 6975464"/>
              <a:gd name="connsiteX252" fmla="*/ 1496167 w 42198532"/>
              <a:gd name="connsiteY252" fmla="*/ 2284114 h 6975464"/>
              <a:gd name="connsiteX253" fmla="*/ 1666526 w 42198532"/>
              <a:gd name="connsiteY253" fmla="*/ 2152424 h 6975464"/>
              <a:gd name="connsiteX254" fmla="*/ 1658639 w 42198532"/>
              <a:gd name="connsiteY254" fmla="*/ 2141384 h 6975464"/>
              <a:gd name="connsiteX255" fmla="*/ 1666526 w 42198532"/>
              <a:gd name="connsiteY255" fmla="*/ 2151636 h 6975464"/>
              <a:gd name="connsiteX256" fmla="*/ 1857392 w 42198532"/>
              <a:gd name="connsiteY256" fmla="*/ 2003386 h 6975464"/>
              <a:gd name="connsiteX257" fmla="*/ 1857392 w 42198532"/>
              <a:gd name="connsiteY257" fmla="*/ 2177658 h 6975464"/>
              <a:gd name="connsiteX258" fmla="*/ 1870800 w 42198532"/>
              <a:gd name="connsiteY258" fmla="*/ 2176081 h 6975464"/>
              <a:gd name="connsiteX259" fmla="*/ 1870800 w 42198532"/>
              <a:gd name="connsiteY259" fmla="*/ 1998654 h 6975464"/>
              <a:gd name="connsiteX260" fmla="*/ 1886574 w 42198532"/>
              <a:gd name="connsiteY260" fmla="*/ 1986037 h 6975464"/>
              <a:gd name="connsiteX261" fmla="*/ 1886574 w 42198532"/>
              <a:gd name="connsiteY261" fmla="*/ 1969478 h 6975464"/>
              <a:gd name="connsiteX262" fmla="*/ 1869222 w 42198532"/>
              <a:gd name="connsiteY262" fmla="*/ 1982883 h 6975464"/>
              <a:gd name="connsiteX263" fmla="*/ 1869222 w 42198532"/>
              <a:gd name="connsiteY263" fmla="*/ 1636704 h 6975464"/>
              <a:gd name="connsiteX264" fmla="*/ 1886574 w 42198532"/>
              <a:gd name="connsiteY264" fmla="*/ 1623299 h 6975464"/>
              <a:gd name="connsiteX265" fmla="*/ 1886574 w 42198532"/>
              <a:gd name="connsiteY265" fmla="*/ 1606739 h 6975464"/>
              <a:gd name="connsiteX266" fmla="*/ 1862124 w 42198532"/>
              <a:gd name="connsiteY266" fmla="*/ 1625665 h 6975464"/>
              <a:gd name="connsiteX267" fmla="*/ 1496955 w 42198532"/>
              <a:gd name="connsiteY267" fmla="*/ 1348091 h 6975464"/>
              <a:gd name="connsiteX268" fmla="*/ 1861335 w 42198532"/>
              <a:gd name="connsiteY268" fmla="*/ 1064997 h 6975464"/>
              <a:gd name="connsiteX269" fmla="*/ 2226503 w 42198532"/>
              <a:gd name="connsiteY269" fmla="*/ 1342571 h 6975464"/>
              <a:gd name="connsiteX270" fmla="*/ 1887362 w 42198532"/>
              <a:gd name="connsiteY270" fmla="*/ 1605951 h 6975464"/>
              <a:gd name="connsiteX271" fmla="*/ 1887362 w 42198532"/>
              <a:gd name="connsiteY271" fmla="*/ 1622510 h 6975464"/>
              <a:gd name="connsiteX272" fmla="*/ 2231236 w 42198532"/>
              <a:gd name="connsiteY272" fmla="*/ 1355976 h 6975464"/>
              <a:gd name="connsiteX273" fmla="*/ 2231236 w 42198532"/>
              <a:gd name="connsiteY273" fmla="*/ 1702944 h 6975464"/>
              <a:gd name="connsiteX274" fmla="*/ 1887362 w 42198532"/>
              <a:gd name="connsiteY274" fmla="*/ 1968689 h 6975464"/>
              <a:gd name="connsiteX275" fmla="*/ 1887362 w 42198532"/>
              <a:gd name="connsiteY275" fmla="*/ 1985249 h 6975464"/>
              <a:gd name="connsiteX276" fmla="*/ 2243855 w 42198532"/>
              <a:gd name="connsiteY276" fmla="*/ 1709252 h 6975464"/>
              <a:gd name="connsiteX277" fmla="*/ 2243855 w 42198532"/>
              <a:gd name="connsiteY277" fmla="*/ 1339416 h 6975464"/>
              <a:gd name="connsiteX278" fmla="*/ 1870800 w 42198532"/>
              <a:gd name="connsiteY278" fmla="*/ 1056323 h 6975464"/>
              <a:gd name="connsiteX279" fmla="*/ 1870800 w 42198532"/>
              <a:gd name="connsiteY279" fmla="*/ 707778 h 6975464"/>
              <a:gd name="connsiteX280" fmla="*/ 1857392 w 42198532"/>
              <a:gd name="connsiteY280" fmla="*/ 718030 h 6975464"/>
              <a:gd name="connsiteX281" fmla="*/ 1857392 w 42198532"/>
              <a:gd name="connsiteY281" fmla="*/ 1050803 h 6975464"/>
              <a:gd name="connsiteX282" fmla="*/ 1496167 w 42198532"/>
              <a:gd name="connsiteY282" fmla="*/ 1331531 h 6975464"/>
              <a:gd name="connsiteX283" fmla="*/ 1496167 w 42198532"/>
              <a:gd name="connsiteY283" fmla="*/ 985352 h 6975464"/>
              <a:gd name="connsiteX284" fmla="*/ 1857392 w 42198532"/>
              <a:gd name="connsiteY284" fmla="*/ 704624 h 6975464"/>
              <a:gd name="connsiteX285" fmla="*/ 1857392 w 42198532"/>
              <a:gd name="connsiteY285" fmla="*/ 717241 h 6975464"/>
              <a:gd name="connsiteX286" fmla="*/ 1870800 w 42198532"/>
              <a:gd name="connsiteY286" fmla="*/ 706990 h 6975464"/>
              <a:gd name="connsiteX287" fmla="*/ 1870800 w 42198532"/>
              <a:gd name="connsiteY287" fmla="*/ 688064 h 6975464"/>
              <a:gd name="connsiteX288" fmla="*/ 1509574 w 42198532"/>
              <a:gd name="connsiteY288" fmla="*/ 412856 h 6975464"/>
              <a:gd name="connsiteX289" fmla="*/ 1498533 w 42198532"/>
              <a:gd name="connsiteY289" fmla="*/ 421530 h 6975464"/>
              <a:gd name="connsiteX290" fmla="*/ 1508786 w 42198532"/>
              <a:gd name="connsiteY290" fmla="*/ 412856 h 6975464"/>
              <a:gd name="connsiteX291" fmla="*/ 1493012 w 42198532"/>
              <a:gd name="connsiteY291" fmla="*/ 401028 h 6975464"/>
              <a:gd name="connsiteX292" fmla="*/ 1493012 w 42198532"/>
              <a:gd name="connsiteY292" fmla="*/ 119417 h 6975464"/>
              <a:gd name="connsiteX293" fmla="*/ 1493012 w 42198532"/>
              <a:gd name="connsiteY293" fmla="*/ 117464 h 6975464"/>
              <a:gd name="connsiteX294" fmla="*/ 1398859 w 42198532"/>
              <a:gd name="connsiteY294" fmla="*/ 117464 h 6975464"/>
              <a:gd name="connsiteX295" fmla="*/ 1480393 w 42198532"/>
              <a:gd name="connsiteY295" fmla="*/ 117464 h 6975464"/>
              <a:gd name="connsiteX296" fmla="*/ 1480393 w 42198532"/>
              <a:gd name="connsiteY296" fmla="*/ 201868 h 6975464"/>
              <a:gd name="connsiteX297" fmla="*/ 1480393 w 42198532"/>
              <a:gd name="connsiteY297" fmla="*/ 401028 h 6975464"/>
              <a:gd name="connsiteX298" fmla="*/ 1118379 w 42198532"/>
              <a:gd name="connsiteY298" fmla="*/ 681756 h 6975464"/>
              <a:gd name="connsiteX299" fmla="*/ 1118379 w 42198532"/>
              <a:gd name="connsiteY299" fmla="*/ 335577 h 6975464"/>
              <a:gd name="connsiteX300" fmla="*/ 1379242 w 42198532"/>
              <a:gd name="connsiteY300" fmla="*/ 132719 h 6975464"/>
              <a:gd name="connsiteX301" fmla="*/ 1398859 w 42198532"/>
              <a:gd name="connsiteY301" fmla="*/ 117464 h 6975464"/>
              <a:gd name="connsiteX302" fmla="*/ 840168 w 42198532"/>
              <a:gd name="connsiteY302" fmla="*/ 117464 h 6975464"/>
              <a:gd name="connsiteX303" fmla="*/ 1377550 w 42198532"/>
              <a:gd name="connsiteY303" fmla="*/ 117464 h 6975464"/>
              <a:gd name="connsiteX304" fmla="*/ 1301753 w 42198532"/>
              <a:gd name="connsiteY304" fmla="*/ 176360 h 6975464"/>
              <a:gd name="connsiteX305" fmla="*/ 1112069 w 42198532"/>
              <a:gd name="connsiteY305" fmla="*/ 323748 h 6975464"/>
              <a:gd name="connsiteX306" fmla="*/ 857417 w 42198532"/>
              <a:gd name="connsiteY306" fmla="*/ 130551 h 6975464"/>
              <a:gd name="connsiteX307" fmla="*/ 840168 w 42198532"/>
              <a:gd name="connsiteY307" fmla="*/ 117464 h 6975464"/>
              <a:gd name="connsiteX0" fmla="*/ 738225 w 42198532"/>
              <a:gd name="connsiteY0" fmla="*/ 6911396 h 7004830"/>
              <a:gd name="connsiteX1" fmla="*/ 814828 w 42198532"/>
              <a:gd name="connsiteY1" fmla="*/ 6969750 h 7004830"/>
              <a:gd name="connsiteX2" fmla="*/ 822329 w 42198532"/>
              <a:gd name="connsiteY2" fmla="*/ 6975464 h 7004830"/>
              <a:gd name="connsiteX3" fmla="*/ 655724 w 42198532"/>
              <a:gd name="connsiteY3" fmla="*/ 6975464 h 7004830"/>
              <a:gd name="connsiteX4" fmla="*/ 656989 w 42198532"/>
              <a:gd name="connsiteY4" fmla="*/ 6974481 h 7004830"/>
              <a:gd name="connsiteX5" fmla="*/ 738225 w 42198532"/>
              <a:gd name="connsiteY5" fmla="*/ 6911396 h 7004830"/>
              <a:gd name="connsiteX6" fmla="*/ 733493 w 42198532"/>
              <a:gd name="connsiteY6" fmla="*/ 6551812 h 7004830"/>
              <a:gd name="connsiteX7" fmla="*/ 733493 w 42198532"/>
              <a:gd name="connsiteY7" fmla="*/ 6897991 h 7004830"/>
              <a:gd name="connsiteX8" fmla="*/ 639637 w 42198532"/>
              <a:gd name="connsiteY8" fmla="*/ 6970539 h 7004830"/>
              <a:gd name="connsiteX9" fmla="*/ 656989 w 42198532"/>
              <a:gd name="connsiteY9" fmla="*/ 6974481 h 7004830"/>
              <a:gd name="connsiteX10" fmla="*/ 638848 w 42198532"/>
              <a:gd name="connsiteY10" fmla="*/ 6971327 h 7004830"/>
              <a:gd name="connsiteX11" fmla="*/ 633515 w 42198532"/>
              <a:gd name="connsiteY11" fmla="*/ 6975464 h 7004830"/>
              <a:gd name="connsiteX12" fmla="*/ 371479 w 42198532"/>
              <a:gd name="connsiteY12" fmla="*/ 6975464 h 7004830"/>
              <a:gd name="connsiteX13" fmla="*/ 371479 w 42198532"/>
              <a:gd name="connsiteY13" fmla="*/ 6917056 h 7004830"/>
              <a:gd name="connsiteX14" fmla="*/ 371479 w 42198532"/>
              <a:gd name="connsiteY14" fmla="*/ 6832540 h 7004830"/>
              <a:gd name="connsiteX15" fmla="*/ 733493 w 42198532"/>
              <a:gd name="connsiteY15" fmla="*/ 6551812 h 7004830"/>
              <a:gd name="connsiteX16" fmla="*/ 1106548 w 42198532"/>
              <a:gd name="connsiteY16" fmla="*/ 5904403 h 7004830"/>
              <a:gd name="connsiteX17" fmla="*/ 1106548 w 42198532"/>
              <a:gd name="connsiteY17" fmla="*/ 6251370 h 7004830"/>
              <a:gd name="connsiteX18" fmla="*/ 1012693 w 42198532"/>
              <a:gd name="connsiteY18" fmla="*/ 6323918 h 7004830"/>
              <a:gd name="connsiteX19" fmla="*/ 744534 w 42198532"/>
              <a:gd name="connsiteY19" fmla="*/ 6531309 h 7004830"/>
              <a:gd name="connsiteX20" fmla="*/ 744534 w 42198532"/>
              <a:gd name="connsiteY20" fmla="*/ 6185131 h 7004830"/>
              <a:gd name="connsiteX21" fmla="*/ 873093 w 42198532"/>
              <a:gd name="connsiteY21" fmla="*/ 6085772 h 7004830"/>
              <a:gd name="connsiteX22" fmla="*/ 1106548 w 42198532"/>
              <a:gd name="connsiteY22" fmla="*/ 5904403 h 7004830"/>
              <a:gd name="connsiteX23" fmla="*/ 1739875 w 42198532"/>
              <a:gd name="connsiteY23" fmla="*/ 5788484 h 7004830"/>
              <a:gd name="connsiteX24" fmla="*/ 1726467 w 42198532"/>
              <a:gd name="connsiteY24" fmla="*/ 5794792 h 7004830"/>
              <a:gd name="connsiteX25" fmla="*/ 1739875 w 42198532"/>
              <a:gd name="connsiteY25" fmla="*/ 5788484 h 7004830"/>
              <a:gd name="connsiteX26" fmla="*/ 1488280 w 42198532"/>
              <a:gd name="connsiteY26" fmla="*/ 5613423 h 7004830"/>
              <a:gd name="connsiteX27" fmla="*/ 1726467 w 42198532"/>
              <a:gd name="connsiteY27" fmla="*/ 5794792 h 7004830"/>
              <a:gd name="connsiteX28" fmla="*/ 1853448 w 42198532"/>
              <a:gd name="connsiteY28" fmla="*/ 5890997 h 7004830"/>
              <a:gd name="connsiteX29" fmla="*/ 1489068 w 42198532"/>
              <a:gd name="connsiteY29" fmla="*/ 6174091 h 7004830"/>
              <a:gd name="connsiteX30" fmla="*/ 1123900 w 42198532"/>
              <a:gd name="connsiteY30" fmla="*/ 5896517 h 7004830"/>
              <a:gd name="connsiteX31" fmla="*/ 1488280 w 42198532"/>
              <a:gd name="connsiteY31" fmla="*/ 5613423 h 7004830"/>
              <a:gd name="connsiteX32" fmla="*/ 359648 w 42198532"/>
              <a:gd name="connsiteY32" fmla="*/ 4965225 h 7004830"/>
              <a:gd name="connsiteX33" fmla="*/ 724817 w 42198532"/>
              <a:gd name="connsiteY33" fmla="*/ 5242799 h 7004830"/>
              <a:gd name="connsiteX34" fmla="*/ 487418 w 42198532"/>
              <a:gd name="connsiteY34" fmla="*/ 5426534 h 7004830"/>
              <a:gd name="connsiteX35" fmla="*/ 493727 w 42198532"/>
              <a:gd name="connsiteY35" fmla="*/ 5437574 h 7004830"/>
              <a:gd name="connsiteX36" fmla="*/ 733493 w 42198532"/>
              <a:gd name="connsiteY36" fmla="*/ 5252262 h 7004830"/>
              <a:gd name="connsiteX37" fmla="*/ 733493 w 42198532"/>
              <a:gd name="connsiteY37" fmla="*/ 5598440 h 7004830"/>
              <a:gd name="connsiteX38" fmla="*/ 633328 w 42198532"/>
              <a:gd name="connsiteY38" fmla="*/ 5675720 h 7004830"/>
              <a:gd name="connsiteX39" fmla="*/ 641215 w 42198532"/>
              <a:gd name="connsiteY39" fmla="*/ 5688337 h 7004830"/>
              <a:gd name="connsiteX40" fmla="*/ 737436 w 42198532"/>
              <a:gd name="connsiteY40" fmla="*/ 5613423 h 7004830"/>
              <a:gd name="connsiteX41" fmla="*/ 1102605 w 42198532"/>
              <a:gd name="connsiteY41" fmla="*/ 5890997 h 7004830"/>
              <a:gd name="connsiteX42" fmla="*/ 866783 w 42198532"/>
              <a:gd name="connsiteY42" fmla="*/ 6073943 h 7004830"/>
              <a:gd name="connsiteX43" fmla="*/ 873093 w 42198532"/>
              <a:gd name="connsiteY43" fmla="*/ 6085772 h 7004830"/>
              <a:gd name="connsiteX44" fmla="*/ 865994 w 42198532"/>
              <a:gd name="connsiteY44" fmla="*/ 6074732 h 7004830"/>
              <a:gd name="connsiteX45" fmla="*/ 738225 w 42198532"/>
              <a:gd name="connsiteY45" fmla="*/ 6174091 h 7004830"/>
              <a:gd name="connsiteX46" fmla="*/ 373056 w 42198532"/>
              <a:gd name="connsiteY46" fmla="*/ 5896517 h 7004830"/>
              <a:gd name="connsiteX47" fmla="*/ 640426 w 42198532"/>
              <a:gd name="connsiteY47" fmla="*/ 5689125 h 7004830"/>
              <a:gd name="connsiteX48" fmla="*/ 633328 w 42198532"/>
              <a:gd name="connsiteY48" fmla="*/ 5676508 h 7004830"/>
              <a:gd name="connsiteX49" fmla="*/ 371479 w 42198532"/>
              <a:gd name="connsiteY49" fmla="*/ 5879169 h 7004830"/>
              <a:gd name="connsiteX50" fmla="*/ 371479 w 42198532"/>
              <a:gd name="connsiteY50" fmla="*/ 5532990 h 7004830"/>
              <a:gd name="connsiteX51" fmla="*/ 493727 w 42198532"/>
              <a:gd name="connsiteY51" fmla="*/ 5438362 h 7004830"/>
              <a:gd name="connsiteX52" fmla="*/ 486629 w 42198532"/>
              <a:gd name="connsiteY52" fmla="*/ 5426534 h 7004830"/>
              <a:gd name="connsiteX53" fmla="*/ 365169 w 42198532"/>
              <a:gd name="connsiteY53" fmla="*/ 5521161 h 7004830"/>
              <a:gd name="connsiteX54" fmla="*/ 0 w 42198532"/>
              <a:gd name="connsiteY54" fmla="*/ 5243588 h 7004830"/>
              <a:gd name="connsiteX55" fmla="*/ 359648 w 42198532"/>
              <a:gd name="connsiteY55" fmla="*/ 4965225 h 7004830"/>
              <a:gd name="connsiteX56" fmla="*/ 1106548 w 42198532"/>
              <a:gd name="connsiteY56" fmla="*/ 4604852 h 7004830"/>
              <a:gd name="connsiteX57" fmla="*/ 1106548 w 42198532"/>
              <a:gd name="connsiteY57" fmla="*/ 4951031 h 7004830"/>
              <a:gd name="connsiteX58" fmla="*/ 1018214 w 42198532"/>
              <a:gd name="connsiteY58" fmla="*/ 5019636 h 7004830"/>
              <a:gd name="connsiteX59" fmla="*/ 1025312 w 42198532"/>
              <a:gd name="connsiteY59" fmla="*/ 5030676 h 7004830"/>
              <a:gd name="connsiteX60" fmla="*/ 1017425 w 42198532"/>
              <a:gd name="connsiteY60" fmla="*/ 5020424 h 7004830"/>
              <a:gd name="connsiteX61" fmla="*/ 744534 w 42198532"/>
              <a:gd name="connsiteY61" fmla="*/ 5231759 h 7004830"/>
              <a:gd name="connsiteX62" fmla="*/ 744534 w 42198532"/>
              <a:gd name="connsiteY62" fmla="*/ 4885580 h 7004830"/>
              <a:gd name="connsiteX63" fmla="*/ 856530 w 42198532"/>
              <a:gd name="connsiteY63" fmla="*/ 4798050 h 7004830"/>
              <a:gd name="connsiteX64" fmla="*/ 849432 w 42198532"/>
              <a:gd name="connsiteY64" fmla="*/ 4787799 h 7004830"/>
              <a:gd name="connsiteX65" fmla="*/ 857319 w 42198532"/>
              <a:gd name="connsiteY65" fmla="*/ 4798050 h 7004830"/>
              <a:gd name="connsiteX66" fmla="*/ 1106548 w 42198532"/>
              <a:gd name="connsiteY66" fmla="*/ 4604852 h 7004830"/>
              <a:gd name="connsiteX67" fmla="*/ 737436 w 42198532"/>
              <a:gd name="connsiteY67" fmla="*/ 4313873 h 7004830"/>
              <a:gd name="connsiteX68" fmla="*/ 1102605 w 42198532"/>
              <a:gd name="connsiteY68" fmla="*/ 4591447 h 7004830"/>
              <a:gd name="connsiteX69" fmla="*/ 849432 w 42198532"/>
              <a:gd name="connsiteY69" fmla="*/ 4787799 h 7004830"/>
              <a:gd name="connsiteX70" fmla="*/ 738225 w 42198532"/>
              <a:gd name="connsiteY70" fmla="*/ 4873752 h 7004830"/>
              <a:gd name="connsiteX71" fmla="*/ 373056 w 42198532"/>
              <a:gd name="connsiteY71" fmla="*/ 4596178 h 7004830"/>
              <a:gd name="connsiteX72" fmla="*/ 737436 w 42198532"/>
              <a:gd name="connsiteY72" fmla="*/ 4313873 h 7004830"/>
              <a:gd name="connsiteX73" fmla="*/ 1115224 w 42198532"/>
              <a:gd name="connsiteY73" fmla="*/ 3661732 h 7004830"/>
              <a:gd name="connsiteX74" fmla="*/ 1125477 w 42198532"/>
              <a:gd name="connsiteY74" fmla="*/ 3669618 h 7004830"/>
              <a:gd name="connsiteX75" fmla="*/ 1480393 w 42198532"/>
              <a:gd name="connsiteY75" fmla="*/ 3939306 h 7004830"/>
              <a:gd name="connsiteX76" fmla="*/ 1116013 w 42198532"/>
              <a:gd name="connsiteY76" fmla="*/ 4222399 h 7004830"/>
              <a:gd name="connsiteX77" fmla="*/ 750844 w 42198532"/>
              <a:gd name="connsiteY77" fmla="*/ 3944037 h 7004830"/>
              <a:gd name="connsiteX78" fmla="*/ 1115224 w 42198532"/>
              <a:gd name="connsiteY78" fmla="*/ 3661732 h 7004830"/>
              <a:gd name="connsiteX79" fmla="*/ 1480393 w 42198532"/>
              <a:gd name="connsiteY79" fmla="*/ 2656315 h 7004830"/>
              <a:gd name="connsiteX80" fmla="*/ 1480393 w 42198532"/>
              <a:gd name="connsiteY80" fmla="*/ 3002494 h 7004830"/>
              <a:gd name="connsiteX81" fmla="*/ 1386537 w 42198532"/>
              <a:gd name="connsiteY81" fmla="*/ 3075042 h 7004830"/>
              <a:gd name="connsiteX82" fmla="*/ 1392847 w 42198532"/>
              <a:gd name="connsiteY82" fmla="*/ 3086870 h 7004830"/>
              <a:gd name="connsiteX83" fmla="*/ 1385748 w 42198532"/>
              <a:gd name="connsiteY83" fmla="*/ 3075830 h 7004830"/>
              <a:gd name="connsiteX84" fmla="*/ 1118379 w 42198532"/>
              <a:gd name="connsiteY84" fmla="*/ 3283222 h 7004830"/>
              <a:gd name="connsiteX85" fmla="*/ 1118379 w 42198532"/>
              <a:gd name="connsiteY85" fmla="*/ 2937043 h 7004830"/>
              <a:gd name="connsiteX86" fmla="*/ 1246148 w 42198532"/>
              <a:gd name="connsiteY86" fmla="*/ 2837685 h 7004830"/>
              <a:gd name="connsiteX87" fmla="*/ 1239839 w 42198532"/>
              <a:gd name="connsiteY87" fmla="*/ 2825856 h 7004830"/>
              <a:gd name="connsiteX88" fmla="*/ 1246937 w 42198532"/>
              <a:gd name="connsiteY88" fmla="*/ 2836896 h 7004830"/>
              <a:gd name="connsiteX89" fmla="*/ 1480393 w 42198532"/>
              <a:gd name="connsiteY89" fmla="*/ 2656315 h 7004830"/>
              <a:gd name="connsiteX90" fmla="*/ 732704 w 42198532"/>
              <a:gd name="connsiteY90" fmla="*/ 1716349 h 7004830"/>
              <a:gd name="connsiteX91" fmla="*/ 1097873 w 42198532"/>
              <a:gd name="connsiteY91" fmla="*/ 1993923 h 7004830"/>
              <a:gd name="connsiteX92" fmla="*/ 860473 w 42198532"/>
              <a:gd name="connsiteY92" fmla="*/ 2177658 h 7004830"/>
              <a:gd name="connsiteX93" fmla="*/ 867572 w 42198532"/>
              <a:gd name="connsiteY93" fmla="*/ 2189486 h 7004830"/>
              <a:gd name="connsiteX94" fmla="*/ 1106548 w 42198532"/>
              <a:gd name="connsiteY94" fmla="*/ 2003386 h 7004830"/>
              <a:gd name="connsiteX95" fmla="*/ 1106548 w 42198532"/>
              <a:gd name="connsiteY95" fmla="*/ 2350353 h 7004830"/>
              <a:gd name="connsiteX96" fmla="*/ 1007172 w 42198532"/>
              <a:gd name="connsiteY96" fmla="*/ 2427632 h 7004830"/>
              <a:gd name="connsiteX97" fmla="*/ 1014270 w 42198532"/>
              <a:gd name="connsiteY97" fmla="*/ 2440249 h 7004830"/>
              <a:gd name="connsiteX98" fmla="*/ 1110492 w 42198532"/>
              <a:gd name="connsiteY98" fmla="*/ 2365336 h 7004830"/>
              <a:gd name="connsiteX99" fmla="*/ 1475660 w 42198532"/>
              <a:gd name="connsiteY99" fmla="*/ 2642910 h 7004830"/>
              <a:gd name="connsiteX100" fmla="*/ 1239839 w 42198532"/>
              <a:gd name="connsiteY100" fmla="*/ 2825856 h 7004830"/>
              <a:gd name="connsiteX101" fmla="*/ 1112069 w 42198532"/>
              <a:gd name="connsiteY101" fmla="*/ 2925215 h 7004830"/>
              <a:gd name="connsiteX102" fmla="*/ 746900 w 42198532"/>
              <a:gd name="connsiteY102" fmla="*/ 2647641 h 7004830"/>
              <a:gd name="connsiteX103" fmla="*/ 1013481 w 42198532"/>
              <a:gd name="connsiteY103" fmla="*/ 2440249 h 7004830"/>
              <a:gd name="connsiteX104" fmla="*/ 1006383 w 42198532"/>
              <a:gd name="connsiteY104" fmla="*/ 2427632 h 7004830"/>
              <a:gd name="connsiteX105" fmla="*/ 744534 w 42198532"/>
              <a:gd name="connsiteY105" fmla="*/ 2631081 h 7004830"/>
              <a:gd name="connsiteX106" fmla="*/ 744534 w 42198532"/>
              <a:gd name="connsiteY106" fmla="*/ 2284114 h 7004830"/>
              <a:gd name="connsiteX107" fmla="*/ 866783 w 42198532"/>
              <a:gd name="connsiteY107" fmla="*/ 2189486 h 7004830"/>
              <a:gd name="connsiteX108" fmla="*/ 860473 w 42198532"/>
              <a:gd name="connsiteY108" fmla="*/ 2178447 h 7004830"/>
              <a:gd name="connsiteX109" fmla="*/ 738225 w 42198532"/>
              <a:gd name="connsiteY109" fmla="*/ 2273074 h 7004830"/>
              <a:gd name="connsiteX110" fmla="*/ 373056 w 42198532"/>
              <a:gd name="connsiteY110" fmla="*/ 1995500 h 7004830"/>
              <a:gd name="connsiteX111" fmla="*/ 732704 w 42198532"/>
              <a:gd name="connsiteY111" fmla="*/ 1716349 h 7004830"/>
              <a:gd name="connsiteX112" fmla="*/ 1480393 w 42198532"/>
              <a:gd name="connsiteY112" fmla="*/ 1355976 h 7004830"/>
              <a:gd name="connsiteX113" fmla="*/ 1480393 w 42198532"/>
              <a:gd name="connsiteY113" fmla="*/ 1702944 h 7004830"/>
              <a:gd name="connsiteX114" fmla="*/ 1391269 w 42198532"/>
              <a:gd name="connsiteY114" fmla="*/ 1771549 h 7004830"/>
              <a:gd name="connsiteX115" fmla="*/ 1399156 w 42198532"/>
              <a:gd name="connsiteY115" fmla="*/ 1781800 h 7004830"/>
              <a:gd name="connsiteX116" fmla="*/ 1483547 w 42198532"/>
              <a:gd name="connsiteY116" fmla="*/ 1716349 h 7004830"/>
              <a:gd name="connsiteX117" fmla="*/ 1848716 w 42198532"/>
              <a:gd name="connsiteY117" fmla="*/ 1993923 h 7004830"/>
              <a:gd name="connsiteX118" fmla="*/ 1658639 w 42198532"/>
              <a:gd name="connsiteY118" fmla="*/ 2141384 h 7004830"/>
              <a:gd name="connsiteX119" fmla="*/ 1489068 w 42198532"/>
              <a:gd name="connsiteY119" fmla="*/ 2273074 h 7004830"/>
              <a:gd name="connsiteX120" fmla="*/ 1123900 w 42198532"/>
              <a:gd name="connsiteY120" fmla="*/ 1995500 h 7004830"/>
              <a:gd name="connsiteX121" fmla="*/ 1398368 w 42198532"/>
              <a:gd name="connsiteY121" fmla="*/ 1782588 h 7004830"/>
              <a:gd name="connsiteX122" fmla="*/ 1390481 w 42198532"/>
              <a:gd name="connsiteY122" fmla="*/ 1771549 h 7004830"/>
              <a:gd name="connsiteX123" fmla="*/ 1118379 w 42198532"/>
              <a:gd name="connsiteY123" fmla="*/ 1982883 h 7004830"/>
              <a:gd name="connsiteX124" fmla="*/ 1118379 w 42198532"/>
              <a:gd name="connsiteY124" fmla="*/ 1636704 h 7004830"/>
              <a:gd name="connsiteX125" fmla="*/ 1230374 w 42198532"/>
              <a:gd name="connsiteY125" fmla="*/ 1549963 h 7004830"/>
              <a:gd name="connsiteX126" fmla="*/ 1480393 w 42198532"/>
              <a:gd name="connsiteY126" fmla="*/ 1355976 h 7004830"/>
              <a:gd name="connsiteX127" fmla="*/ 1110492 w 42198532"/>
              <a:gd name="connsiteY127" fmla="*/ 1064997 h 7004830"/>
              <a:gd name="connsiteX128" fmla="*/ 1475660 w 42198532"/>
              <a:gd name="connsiteY128" fmla="*/ 1342571 h 7004830"/>
              <a:gd name="connsiteX129" fmla="*/ 1223276 w 42198532"/>
              <a:gd name="connsiteY129" fmla="*/ 1538923 h 7004830"/>
              <a:gd name="connsiteX130" fmla="*/ 1230374 w 42198532"/>
              <a:gd name="connsiteY130" fmla="*/ 1549963 h 7004830"/>
              <a:gd name="connsiteX131" fmla="*/ 1222487 w 42198532"/>
              <a:gd name="connsiteY131" fmla="*/ 1539711 h 7004830"/>
              <a:gd name="connsiteX132" fmla="*/ 1112069 w 42198532"/>
              <a:gd name="connsiteY132" fmla="*/ 1625665 h 7004830"/>
              <a:gd name="connsiteX133" fmla="*/ 746900 w 42198532"/>
              <a:gd name="connsiteY133" fmla="*/ 1348091 h 7004830"/>
              <a:gd name="connsiteX134" fmla="*/ 1110492 w 42198532"/>
              <a:gd name="connsiteY134" fmla="*/ 1064997 h 7004830"/>
              <a:gd name="connsiteX135" fmla="*/ 1488280 w 42198532"/>
              <a:gd name="connsiteY135" fmla="*/ 413645 h 7004830"/>
              <a:gd name="connsiteX136" fmla="*/ 1498533 w 42198532"/>
              <a:gd name="connsiteY136" fmla="*/ 421530 h 7004830"/>
              <a:gd name="connsiteX137" fmla="*/ 1853448 w 42198532"/>
              <a:gd name="connsiteY137" fmla="*/ 691218 h 7004830"/>
              <a:gd name="connsiteX138" fmla="*/ 1489068 w 42198532"/>
              <a:gd name="connsiteY138" fmla="*/ 973524 h 7004830"/>
              <a:gd name="connsiteX139" fmla="*/ 1123900 w 42198532"/>
              <a:gd name="connsiteY139" fmla="*/ 695950 h 7004830"/>
              <a:gd name="connsiteX140" fmla="*/ 1488280 w 42198532"/>
              <a:gd name="connsiteY140" fmla="*/ 413645 h 7004830"/>
              <a:gd name="connsiteX141" fmla="*/ 1493012 w 42198532"/>
              <a:gd name="connsiteY141" fmla="*/ 117464 h 7004830"/>
              <a:gd name="connsiteX142" fmla="*/ 42118086 w 42198532"/>
              <a:gd name="connsiteY142" fmla="*/ 0 h 7004830"/>
              <a:gd name="connsiteX143" fmla="*/ 42198532 w 42198532"/>
              <a:gd name="connsiteY143" fmla="*/ 7004830 h 7004830"/>
              <a:gd name="connsiteX144" fmla="*/ 843615 w 42198532"/>
              <a:gd name="connsiteY144" fmla="*/ 6975464 h 7004830"/>
              <a:gd name="connsiteX145" fmla="*/ 810785 w 42198532"/>
              <a:gd name="connsiteY145" fmla="*/ 6950504 h 7004830"/>
              <a:gd name="connsiteX146" fmla="*/ 746900 w 42198532"/>
              <a:gd name="connsiteY146" fmla="*/ 6901934 h 7004830"/>
              <a:gd name="connsiteX147" fmla="*/ 746900 w 42198532"/>
              <a:gd name="connsiteY147" fmla="*/ 6547081 h 7004830"/>
              <a:gd name="connsiteX148" fmla="*/ 1019002 w 42198532"/>
              <a:gd name="connsiteY148" fmla="*/ 6335746 h 7004830"/>
              <a:gd name="connsiteX149" fmla="*/ 1012693 w 42198532"/>
              <a:gd name="connsiteY149" fmla="*/ 6323918 h 7004830"/>
              <a:gd name="connsiteX150" fmla="*/ 1019791 w 42198532"/>
              <a:gd name="connsiteY150" fmla="*/ 6334957 h 7004830"/>
              <a:gd name="connsiteX151" fmla="*/ 1110492 w 42198532"/>
              <a:gd name="connsiteY151" fmla="*/ 6264775 h 7004830"/>
              <a:gd name="connsiteX152" fmla="*/ 1489068 w 42198532"/>
              <a:gd name="connsiteY152" fmla="*/ 6553389 h 7004830"/>
              <a:gd name="connsiteX153" fmla="*/ 1870800 w 42198532"/>
              <a:gd name="connsiteY153" fmla="*/ 6257678 h 7004830"/>
              <a:gd name="connsiteX154" fmla="*/ 1870800 w 42198532"/>
              <a:gd name="connsiteY154" fmla="*/ 6139394 h 7004830"/>
              <a:gd name="connsiteX155" fmla="*/ 1857392 w 42198532"/>
              <a:gd name="connsiteY155" fmla="*/ 6144914 h 7004830"/>
              <a:gd name="connsiteX156" fmla="*/ 1857392 w 42198532"/>
              <a:gd name="connsiteY156" fmla="*/ 6251370 h 7004830"/>
              <a:gd name="connsiteX157" fmla="*/ 1495378 w 42198532"/>
              <a:gd name="connsiteY157" fmla="*/ 6531309 h 7004830"/>
              <a:gd name="connsiteX158" fmla="*/ 1495378 w 42198532"/>
              <a:gd name="connsiteY158" fmla="*/ 6185131 h 7004830"/>
              <a:gd name="connsiteX159" fmla="*/ 1857392 w 42198532"/>
              <a:gd name="connsiteY159" fmla="*/ 5904403 h 7004830"/>
              <a:gd name="connsiteX160" fmla="*/ 1857392 w 42198532"/>
              <a:gd name="connsiteY160" fmla="*/ 6144125 h 7004830"/>
              <a:gd name="connsiteX161" fmla="*/ 1870800 w 42198532"/>
              <a:gd name="connsiteY161" fmla="*/ 6138605 h 7004830"/>
              <a:gd name="connsiteX162" fmla="*/ 1870800 w 42198532"/>
              <a:gd name="connsiteY162" fmla="*/ 5887843 h 7004830"/>
              <a:gd name="connsiteX163" fmla="*/ 1739875 w 42198532"/>
              <a:gd name="connsiteY163" fmla="*/ 5788484 h 7004830"/>
              <a:gd name="connsiteX164" fmla="*/ 1497744 w 42198532"/>
              <a:gd name="connsiteY164" fmla="*/ 5604749 h 7004830"/>
              <a:gd name="connsiteX165" fmla="*/ 1497744 w 42198532"/>
              <a:gd name="connsiteY165" fmla="*/ 5424957 h 7004830"/>
              <a:gd name="connsiteX166" fmla="*/ 1484336 w 42198532"/>
              <a:gd name="connsiteY166" fmla="*/ 5427322 h 7004830"/>
              <a:gd name="connsiteX167" fmla="*/ 1484336 w 42198532"/>
              <a:gd name="connsiteY167" fmla="*/ 5598440 h 7004830"/>
              <a:gd name="connsiteX168" fmla="*/ 1122322 w 42198532"/>
              <a:gd name="connsiteY168" fmla="*/ 5879169 h 7004830"/>
              <a:gd name="connsiteX169" fmla="*/ 1122322 w 42198532"/>
              <a:gd name="connsiteY169" fmla="*/ 5532990 h 7004830"/>
              <a:gd name="connsiteX170" fmla="*/ 1292682 w 42198532"/>
              <a:gd name="connsiteY170" fmla="*/ 5400511 h 7004830"/>
              <a:gd name="connsiteX171" fmla="*/ 1285583 w 42198532"/>
              <a:gd name="connsiteY171" fmla="*/ 5390260 h 7004830"/>
              <a:gd name="connsiteX172" fmla="*/ 1116013 w 42198532"/>
              <a:gd name="connsiteY172" fmla="*/ 5521161 h 7004830"/>
              <a:gd name="connsiteX173" fmla="*/ 750844 w 42198532"/>
              <a:gd name="connsiteY173" fmla="*/ 5243588 h 7004830"/>
              <a:gd name="connsiteX174" fmla="*/ 1025312 w 42198532"/>
              <a:gd name="connsiteY174" fmla="*/ 5030676 h 7004830"/>
              <a:gd name="connsiteX175" fmla="*/ 1110492 w 42198532"/>
              <a:gd name="connsiteY175" fmla="*/ 4965225 h 7004830"/>
              <a:gd name="connsiteX176" fmla="*/ 1475660 w 42198532"/>
              <a:gd name="connsiteY176" fmla="*/ 5242799 h 7004830"/>
              <a:gd name="connsiteX177" fmla="*/ 1285583 w 42198532"/>
              <a:gd name="connsiteY177" fmla="*/ 5389472 h 7004830"/>
              <a:gd name="connsiteX178" fmla="*/ 1293470 w 42198532"/>
              <a:gd name="connsiteY178" fmla="*/ 5400511 h 7004830"/>
              <a:gd name="connsiteX179" fmla="*/ 1484336 w 42198532"/>
              <a:gd name="connsiteY179" fmla="*/ 5252262 h 7004830"/>
              <a:gd name="connsiteX180" fmla="*/ 1484336 w 42198532"/>
              <a:gd name="connsiteY180" fmla="*/ 5426534 h 7004830"/>
              <a:gd name="connsiteX181" fmla="*/ 1497744 w 42198532"/>
              <a:gd name="connsiteY181" fmla="*/ 5424168 h 7004830"/>
              <a:gd name="connsiteX182" fmla="*/ 1497744 w 42198532"/>
              <a:gd name="connsiteY182" fmla="*/ 5246742 h 7004830"/>
              <a:gd name="connsiteX183" fmla="*/ 1513518 w 42198532"/>
              <a:gd name="connsiteY183" fmla="*/ 5234125 h 7004830"/>
              <a:gd name="connsiteX184" fmla="*/ 1513518 w 42198532"/>
              <a:gd name="connsiteY184" fmla="*/ 5217565 h 7004830"/>
              <a:gd name="connsiteX185" fmla="*/ 1495378 w 42198532"/>
              <a:gd name="connsiteY185" fmla="*/ 5231759 h 7004830"/>
              <a:gd name="connsiteX186" fmla="*/ 1495378 w 42198532"/>
              <a:gd name="connsiteY186" fmla="*/ 4885580 h 7004830"/>
              <a:gd name="connsiteX187" fmla="*/ 1513518 w 42198532"/>
              <a:gd name="connsiteY187" fmla="*/ 4871386 h 7004830"/>
              <a:gd name="connsiteX188" fmla="*/ 1513518 w 42198532"/>
              <a:gd name="connsiteY188" fmla="*/ 4854826 h 7004830"/>
              <a:gd name="connsiteX189" fmla="*/ 1489068 w 42198532"/>
              <a:gd name="connsiteY189" fmla="*/ 4873752 h 7004830"/>
              <a:gd name="connsiteX190" fmla="*/ 1123900 w 42198532"/>
              <a:gd name="connsiteY190" fmla="*/ 4596178 h 7004830"/>
              <a:gd name="connsiteX191" fmla="*/ 1488280 w 42198532"/>
              <a:gd name="connsiteY191" fmla="*/ 4313873 h 7004830"/>
              <a:gd name="connsiteX192" fmla="*/ 1853448 w 42198532"/>
              <a:gd name="connsiteY192" fmla="*/ 4591447 h 7004830"/>
              <a:gd name="connsiteX193" fmla="*/ 1514307 w 42198532"/>
              <a:gd name="connsiteY193" fmla="*/ 4854826 h 7004830"/>
              <a:gd name="connsiteX194" fmla="*/ 1514307 w 42198532"/>
              <a:gd name="connsiteY194" fmla="*/ 4870598 h 7004830"/>
              <a:gd name="connsiteX195" fmla="*/ 1857392 w 42198532"/>
              <a:gd name="connsiteY195" fmla="*/ 4604852 h 7004830"/>
              <a:gd name="connsiteX196" fmla="*/ 1857392 w 42198532"/>
              <a:gd name="connsiteY196" fmla="*/ 4951031 h 7004830"/>
              <a:gd name="connsiteX197" fmla="*/ 1514307 w 42198532"/>
              <a:gd name="connsiteY197" fmla="*/ 5217565 h 7004830"/>
              <a:gd name="connsiteX198" fmla="*/ 1514307 w 42198532"/>
              <a:gd name="connsiteY198" fmla="*/ 5234125 h 7004830"/>
              <a:gd name="connsiteX199" fmla="*/ 1870800 w 42198532"/>
              <a:gd name="connsiteY199" fmla="*/ 4957339 h 7004830"/>
              <a:gd name="connsiteX200" fmla="*/ 1870800 w 42198532"/>
              <a:gd name="connsiteY200" fmla="*/ 4588292 h 7004830"/>
              <a:gd name="connsiteX201" fmla="*/ 1497744 w 42198532"/>
              <a:gd name="connsiteY201" fmla="*/ 4304410 h 7004830"/>
              <a:gd name="connsiteX202" fmla="*/ 1497744 w 42198532"/>
              <a:gd name="connsiteY202" fmla="*/ 3956654 h 7004830"/>
              <a:gd name="connsiteX203" fmla="*/ 1484336 w 42198532"/>
              <a:gd name="connsiteY203" fmla="*/ 3966905 h 7004830"/>
              <a:gd name="connsiteX204" fmla="*/ 1484336 w 42198532"/>
              <a:gd name="connsiteY204" fmla="*/ 4299679 h 7004830"/>
              <a:gd name="connsiteX205" fmla="*/ 1122322 w 42198532"/>
              <a:gd name="connsiteY205" fmla="*/ 4579618 h 7004830"/>
              <a:gd name="connsiteX206" fmla="*/ 1122322 w 42198532"/>
              <a:gd name="connsiteY206" fmla="*/ 4233439 h 7004830"/>
              <a:gd name="connsiteX207" fmla="*/ 1484336 w 42198532"/>
              <a:gd name="connsiteY207" fmla="*/ 3952712 h 7004830"/>
              <a:gd name="connsiteX208" fmla="*/ 1484336 w 42198532"/>
              <a:gd name="connsiteY208" fmla="*/ 3966117 h 7004830"/>
              <a:gd name="connsiteX209" fmla="*/ 1497744 w 42198532"/>
              <a:gd name="connsiteY209" fmla="*/ 3955866 h 7004830"/>
              <a:gd name="connsiteX210" fmla="*/ 1497744 w 42198532"/>
              <a:gd name="connsiteY210" fmla="*/ 3936152 h 7004830"/>
              <a:gd name="connsiteX211" fmla="*/ 1136519 w 42198532"/>
              <a:gd name="connsiteY211" fmla="*/ 3661732 h 7004830"/>
              <a:gd name="connsiteX212" fmla="*/ 1125477 w 42198532"/>
              <a:gd name="connsiteY212" fmla="*/ 3669618 h 7004830"/>
              <a:gd name="connsiteX213" fmla="*/ 1135730 w 42198532"/>
              <a:gd name="connsiteY213" fmla="*/ 3660943 h 7004830"/>
              <a:gd name="connsiteX214" fmla="*/ 1119956 w 42198532"/>
              <a:gd name="connsiteY214" fmla="*/ 3649115 h 7004830"/>
              <a:gd name="connsiteX215" fmla="*/ 1119956 w 42198532"/>
              <a:gd name="connsiteY215" fmla="*/ 3637286 h 7004830"/>
              <a:gd name="connsiteX216" fmla="*/ 1106548 w 42198532"/>
              <a:gd name="connsiteY216" fmla="*/ 3637286 h 7004830"/>
              <a:gd name="connsiteX217" fmla="*/ 1106548 w 42198532"/>
              <a:gd name="connsiteY217" fmla="*/ 3649903 h 7004830"/>
              <a:gd name="connsiteX218" fmla="*/ 744534 w 42198532"/>
              <a:gd name="connsiteY218" fmla="*/ 3929843 h 7004830"/>
              <a:gd name="connsiteX219" fmla="*/ 744534 w 42198532"/>
              <a:gd name="connsiteY219" fmla="*/ 3612841 h 7004830"/>
              <a:gd name="connsiteX220" fmla="*/ 744534 w 42198532"/>
              <a:gd name="connsiteY220" fmla="*/ 3584453 h 7004830"/>
              <a:gd name="connsiteX221" fmla="*/ 1106548 w 42198532"/>
              <a:gd name="connsiteY221" fmla="*/ 3303725 h 7004830"/>
              <a:gd name="connsiteX222" fmla="*/ 1106548 w 42198532"/>
              <a:gd name="connsiteY222" fmla="*/ 3617573 h 7004830"/>
              <a:gd name="connsiteX223" fmla="*/ 1106548 w 42198532"/>
              <a:gd name="connsiteY223" fmla="*/ 3636498 h 7004830"/>
              <a:gd name="connsiteX224" fmla="*/ 1119956 w 42198532"/>
              <a:gd name="connsiteY224" fmla="*/ 3636498 h 7004830"/>
              <a:gd name="connsiteX225" fmla="*/ 1119956 w 42198532"/>
              <a:gd name="connsiteY225" fmla="*/ 3298205 h 7004830"/>
              <a:gd name="connsiteX226" fmla="*/ 1392847 w 42198532"/>
              <a:gd name="connsiteY226" fmla="*/ 3086870 h 7004830"/>
              <a:gd name="connsiteX227" fmla="*/ 1483547 w 42198532"/>
              <a:gd name="connsiteY227" fmla="*/ 3016688 h 7004830"/>
              <a:gd name="connsiteX228" fmla="*/ 1862913 w 42198532"/>
              <a:gd name="connsiteY228" fmla="*/ 3304513 h 7004830"/>
              <a:gd name="connsiteX229" fmla="*/ 2243855 w 42198532"/>
              <a:gd name="connsiteY229" fmla="*/ 3008803 h 7004830"/>
              <a:gd name="connsiteX230" fmla="*/ 2243855 w 42198532"/>
              <a:gd name="connsiteY230" fmla="*/ 2891307 h 7004830"/>
              <a:gd name="connsiteX231" fmla="*/ 2231236 w 42198532"/>
              <a:gd name="connsiteY231" fmla="*/ 2896827 h 7004830"/>
              <a:gd name="connsiteX232" fmla="*/ 2231236 w 42198532"/>
              <a:gd name="connsiteY232" fmla="*/ 3002494 h 7004830"/>
              <a:gd name="connsiteX233" fmla="*/ 1869222 w 42198532"/>
              <a:gd name="connsiteY233" fmla="*/ 3283222 h 7004830"/>
              <a:gd name="connsiteX234" fmla="*/ 1869222 w 42198532"/>
              <a:gd name="connsiteY234" fmla="*/ 2937043 h 7004830"/>
              <a:gd name="connsiteX235" fmla="*/ 2231236 w 42198532"/>
              <a:gd name="connsiteY235" fmla="*/ 2656315 h 7004830"/>
              <a:gd name="connsiteX236" fmla="*/ 2231236 w 42198532"/>
              <a:gd name="connsiteY236" fmla="*/ 2896038 h 7004830"/>
              <a:gd name="connsiteX237" fmla="*/ 2243855 w 42198532"/>
              <a:gd name="connsiteY237" fmla="*/ 2890518 h 7004830"/>
              <a:gd name="connsiteX238" fmla="*/ 2243855 w 42198532"/>
              <a:gd name="connsiteY238" fmla="*/ 2639755 h 7004830"/>
              <a:gd name="connsiteX239" fmla="*/ 2113720 w 42198532"/>
              <a:gd name="connsiteY239" fmla="*/ 2540397 h 7004830"/>
              <a:gd name="connsiteX240" fmla="*/ 2100312 w 42198532"/>
              <a:gd name="connsiteY240" fmla="*/ 2546705 h 7004830"/>
              <a:gd name="connsiteX241" fmla="*/ 2226503 w 42198532"/>
              <a:gd name="connsiteY241" fmla="*/ 2642910 h 7004830"/>
              <a:gd name="connsiteX242" fmla="*/ 1862124 w 42198532"/>
              <a:gd name="connsiteY242" fmla="*/ 2925215 h 7004830"/>
              <a:gd name="connsiteX243" fmla="*/ 1496955 w 42198532"/>
              <a:gd name="connsiteY243" fmla="*/ 2647641 h 7004830"/>
              <a:gd name="connsiteX244" fmla="*/ 1861335 w 42198532"/>
              <a:gd name="connsiteY244" fmla="*/ 2365336 h 7004830"/>
              <a:gd name="connsiteX245" fmla="*/ 2099523 w 42198532"/>
              <a:gd name="connsiteY245" fmla="*/ 2545916 h 7004830"/>
              <a:gd name="connsiteX246" fmla="*/ 2112931 w 42198532"/>
              <a:gd name="connsiteY246" fmla="*/ 2539608 h 7004830"/>
              <a:gd name="connsiteX247" fmla="*/ 1870800 w 42198532"/>
              <a:gd name="connsiteY247" fmla="*/ 2355873 h 7004830"/>
              <a:gd name="connsiteX248" fmla="*/ 1870800 w 42198532"/>
              <a:gd name="connsiteY248" fmla="*/ 2176869 h 7004830"/>
              <a:gd name="connsiteX249" fmla="*/ 1857392 w 42198532"/>
              <a:gd name="connsiteY249" fmla="*/ 2178447 h 7004830"/>
              <a:gd name="connsiteX250" fmla="*/ 1857392 w 42198532"/>
              <a:gd name="connsiteY250" fmla="*/ 2350353 h 7004830"/>
              <a:gd name="connsiteX251" fmla="*/ 1496167 w 42198532"/>
              <a:gd name="connsiteY251" fmla="*/ 2631081 h 7004830"/>
              <a:gd name="connsiteX252" fmla="*/ 1496167 w 42198532"/>
              <a:gd name="connsiteY252" fmla="*/ 2284114 h 7004830"/>
              <a:gd name="connsiteX253" fmla="*/ 1666526 w 42198532"/>
              <a:gd name="connsiteY253" fmla="*/ 2152424 h 7004830"/>
              <a:gd name="connsiteX254" fmla="*/ 1658639 w 42198532"/>
              <a:gd name="connsiteY254" fmla="*/ 2141384 h 7004830"/>
              <a:gd name="connsiteX255" fmla="*/ 1666526 w 42198532"/>
              <a:gd name="connsiteY255" fmla="*/ 2151636 h 7004830"/>
              <a:gd name="connsiteX256" fmla="*/ 1857392 w 42198532"/>
              <a:gd name="connsiteY256" fmla="*/ 2003386 h 7004830"/>
              <a:gd name="connsiteX257" fmla="*/ 1857392 w 42198532"/>
              <a:gd name="connsiteY257" fmla="*/ 2177658 h 7004830"/>
              <a:gd name="connsiteX258" fmla="*/ 1870800 w 42198532"/>
              <a:gd name="connsiteY258" fmla="*/ 2176081 h 7004830"/>
              <a:gd name="connsiteX259" fmla="*/ 1870800 w 42198532"/>
              <a:gd name="connsiteY259" fmla="*/ 1998654 h 7004830"/>
              <a:gd name="connsiteX260" fmla="*/ 1886574 w 42198532"/>
              <a:gd name="connsiteY260" fmla="*/ 1986037 h 7004830"/>
              <a:gd name="connsiteX261" fmla="*/ 1886574 w 42198532"/>
              <a:gd name="connsiteY261" fmla="*/ 1969478 h 7004830"/>
              <a:gd name="connsiteX262" fmla="*/ 1869222 w 42198532"/>
              <a:gd name="connsiteY262" fmla="*/ 1982883 h 7004830"/>
              <a:gd name="connsiteX263" fmla="*/ 1869222 w 42198532"/>
              <a:gd name="connsiteY263" fmla="*/ 1636704 h 7004830"/>
              <a:gd name="connsiteX264" fmla="*/ 1886574 w 42198532"/>
              <a:gd name="connsiteY264" fmla="*/ 1623299 h 7004830"/>
              <a:gd name="connsiteX265" fmla="*/ 1886574 w 42198532"/>
              <a:gd name="connsiteY265" fmla="*/ 1606739 h 7004830"/>
              <a:gd name="connsiteX266" fmla="*/ 1862124 w 42198532"/>
              <a:gd name="connsiteY266" fmla="*/ 1625665 h 7004830"/>
              <a:gd name="connsiteX267" fmla="*/ 1496955 w 42198532"/>
              <a:gd name="connsiteY267" fmla="*/ 1348091 h 7004830"/>
              <a:gd name="connsiteX268" fmla="*/ 1861335 w 42198532"/>
              <a:gd name="connsiteY268" fmla="*/ 1064997 h 7004830"/>
              <a:gd name="connsiteX269" fmla="*/ 2226503 w 42198532"/>
              <a:gd name="connsiteY269" fmla="*/ 1342571 h 7004830"/>
              <a:gd name="connsiteX270" fmla="*/ 1887362 w 42198532"/>
              <a:gd name="connsiteY270" fmla="*/ 1605951 h 7004830"/>
              <a:gd name="connsiteX271" fmla="*/ 1887362 w 42198532"/>
              <a:gd name="connsiteY271" fmla="*/ 1622510 h 7004830"/>
              <a:gd name="connsiteX272" fmla="*/ 2231236 w 42198532"/>
              <a:gd name="connsiteY272" fmla="*/ 1355976 h 7004830"/>
              <a:gd name="connsiteX273" fmla="*/ 2231236 w 42198532"/>
              <a:gd name="connsiteY273" fmla="*/ 1702944 h 7004830"/>
              <a:gd name="connsiteX274" fmla="*/ 1887362 w 42198532"/>
              <a:gd name="connsiteY274" fmla="*/ 1968689 h 7004830"/>
              <a:gd name="connsiteX275" fmla="*/ 1887362 w 42198532"/>
              <a:gd name="connsiteY275" fmla="*/ 1985249 h 7004830"/>
              <a:gd name="connsiteX276" fmla="*/ 2243855 w 42198532"/>
              <a:gd name="connsiteY276" fmla="*/ 1709252 h 7004830"/>
              <a:gd name="connsiteX277" fmla="*/ 2243855 w 42198532"/>
              <a:gd name="connsiteY277" fmla="*/ 1339416 h 7004830"/>
              <a:gd name="connsiteX278" fmla="*/ 1870800 w 42198532"/>
              <a:gd name="connsiteY278" fmla="*/ 1056323 h 7004830"/>
              <a:gd name="connsiteX279" fmla="*/ 1870800 w 42198532"/>
              <a:gd name="connsiteY279" fmla="*/ 707778 h 7004830"/>
              <a:gd name="connsiteX280" fmla="*/ 1857392 w 42198532"/>
              <a:gd name="connsiteY280" fmla="*/ 718030 h 7004830"/>
              <a:gd name="connsiteX281" fmla="*/ 1857392 w 42198532"/>
              <a:gd name="connsiteY281" fmla="*/ 1050803 h 7004830"/>
              <a:gd name="connsiteX282" fmla="*/ 1496167 w 42198532"/>
              <a:gd name="connsiteY282" fmla="*/ 1331531 h 7004830"/>
              <a:gd name="connsiteX283" fmla="*/ 1496167 w 42198532"/>
              <a:gd name="connsiteY283" fmla="*/ 985352 h 7004830"/>
              <a:gd name="connsiteX284" fmla="*/ 1857392 w 42198532"/>
              <a:gd name="connsiteY284" fmla="*/ 704624 h 7004830"/>
              <a:gd name="connsiteX285" fmla="*/ 1857392 w 42198532"/>
              <a:gd name="connsiteY285" fmla="*/ 717241 h 7004830"/>
              <a:gd name="connsiteX286" fmla="*/ 1870800 w 42198532"/>
              <a:gd name="connsiteY286" fmla="*/ 706990 h 7004830"/>
              <a:gd name="connsiteX287" fmla="*/ 1870800 w 42198532"/>
              <a:gd name="connsiteY287" fmla="*/ 688064 h 7004830"/>
              <a:gd name="connsiteX288" fmla="*/ 1509574 w 42198532"/>
              <a:gd name="connsiteY288" fmla="*/ 412856 h 7004830"/>
              <a:gd name="connsiteX289" fmla="*/ 1498533 w 42198532"/>
              <a:gd name="connsiteY289" fmla="*/ 421530 h 7004830"/>
              <a:gd name="connsiteX290" fmla="*/ 1508786 w 42198532"/>
              <a:gd name="connsiteY290" fmla="*/ 412856 h 7004830"/>
              <a:gd name="connsiteX291" fmla="*/ 1493012 w 42198532"/>
              <a:gd name="connsiteY291" fmla="*/ 401028 h 7004830"/>
              <a:gd name="connsiteX292" fmla="*/ 1493012 w 42198532"/>
              <a:gd name="connsiteY292" fmla="*/ 119417 h 7004830"/>
              <a:gd name="connsiteX293" fmla="*/ 1493012 w 42198532"/>
              <a:gd name="connsiteY293" fmla="*/ 117464 h 7004830"/>
              <a:gd name="connsiteX294" fmla="*/ 1398859 w 42198532"/>
              <a:gd name="connsiteY294" fmla="*/ 117464 h 7004830"/>
              <a:gd name="connsiteX295" fmla="*/ 1480393 w 42198532"/>
              <a:gd name="connsiteY295" fmla="*/ 117464 h 7004830"/>
              <a:gd name="connsiteX296" fmla="*/ 1480393 w 42198532"/>
              <a:gd name="connsiteY296" fmla="*/ 201868 h 7004830"/>
              <a:gd name="connsiteX297" fmla="*/ 1480393 w 42198532"/>
              <a:gd name="connsiteY297" fmla="*/ 401028 h 7004830"/>
              <a:gd name="connsiteX298" fmla="*/ 1118379 w 42198532"/>
              <a:gd name="connsiteY298" fmla="*/ 681756 h 7004830"/>
              <a:gd name="connsiteX299" fmla="*/ 1118379 w 42198532"/>
              <a:gd name="connsiteY299" fmla="*/ 335577 h 7004830"/>
              <a:gd name="connsiteX300" fmla="*/ 1379242 w 42198532"/>
              <a:gd name="connsiteY300" fmla="*/ 132719 h 7004830"/>
              <a:gd name="connsiteX301" fmla="*/ 1398859 w 42198532"/>
              <a:gd name="connsiteY301" fmla="*/ 117464 h 7004830"/>
              <a:gd name="connsiteX302" fmla="*/ 840168 w 42198532"/>
              <a:gd name="connsiteY302" fmla="*/ 117464 h 7004830"/>
              <a:gd name="connsiteX303" fmla="*/ 1377550 w 42198532"/>
              <a:gd name="connsiteY303" fmla="*/ 117464 h 7004830"/>
              <a:gd name="connsiteX304" fmla="*/ 1301753 w 42198532"/>
              <a:gd name="connsiteY304" fmla="*/ 176360 h 7004830"/>
              <a:gd name="connsiteX305" fmla="*/ 1112069 w 42198532"/>
              <a:gd name="connsiteY305" fmla="*/ 323748 h 7004830"/>
              <a:gd name="connsiteX306" fmla="*/ 857417 w 42198532"/>
              <a:gd name="connsiteY306" fmla="*/ 130551 h 7004830"/>
              <a:gd name="connsiteX307" fmla="*/ 840168 w 42198532"/>
              <a:gd name="connsiteY307" fmla="*/ 117464 h 700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42198532" h="7004830">
                <a:moveTo>
                  <a:pt x="738225" y="6911396"/>
                </a:moveTo>
                <a:lnTo>
                  <a:pt x="814828" y="6969750"/>
                </a:lnTo>
                <a:lnTo>
                  <a:pt x="822329" y="6975464"/>
                </a:lnTo>
                <a:lnTo>
                  <a:pt x="655724" y="6975464"/>
                </a:lnTo>
                <a:lnTo>
                  <a:pt x="656989" y="6974481"/>
                </a:lnTo>
                <a:lnTo>
                  <a:pt x="738225" y="6911396"/>
                </a:lnTo>
                <a:close/>
                <a:moveTo>
                  <a:pt x="733493" y="6551812"/>
                </a:moveTo>
                <a:lnTo>
                  <a:pt x="733493" y="6897991"/>
                </a:lnTo>
                <a:lnTo>
                  <a:pt x="639637" y="6970539"/>
                </a:lnTo>
                <a:cubicBezTo>
                  <a:pt x="645158" y="6972116"/>
                  <a:pt x="650679" y="6972904"/>
                  <a:pt x="656989" y="6974481"/>
                </a:cubicBezTo>
                <a:cubicBezTo>
                  <a:pt x="650679" y="6973693"/>
                  <a:pt x="644369" y="6972116"/>
                  <a:pt x="638848" y="6971327"/>
                </a:cubicBezTo>
                <a:lnTo>
                  <a:pt x="633515" y="6975464"/>
                </a:lnTo>
                <a:lnTo>
                  <a:pt x="371479" y="6975464"/>
                </a:lnTo>
                <a:lnTo>
                  <a:pt x="371479" y="6917056"/>
                </a:lnTo>
                <a:lnTo>
                  <a:pt x="371479" y="6832540"/>
                </a:lnTo>
                <a:lnTo>
                  <a:pt x="733493" y="6551812"/>
                </a:lnTo>
                <a:close/>
                <a:moveTo>
                  <a:pt x="1106548" y="5904403"/>
                </a:moveTo>
                <a:lnTo>
                  <a:pt x="1106548" y="6251370"/>
                </a:lnTo>
                <a:lnTo>
                  <a:pt x="1012693" y="6323918"/>
                </a:lnTo>
                <a:lnTo>
                  <a:pt x="744534" y="6531309"/>
                </a:lnTo>
                <a:lnTo>
                  <a:pt x="744534" y="6185131"/>
                </a:lnTo>
                <a:lnTo>
                  <a:pt x="873093" y="6085772"/>
                </a:lnTo>
                <a:lnTo>
                  <a:pt x="1106548" y="5904403"/>
                </a:lnTo>
                <a:close/>
                <a:moveTo>
                  <a:pt x="1739875" y="5788484"/>
                </a:moveTo>
                <a:lnTo>
                  <a:pt x="1726467" y="5794792"/>
                </a:lnTo>
                <a:lnTo>
                  <a:pt x="1739875" y="5788484"/>
                </a:lnTo>
                <a:close/>
                <a:moveTo>
                  <a:pt x="1488280" y="5613423"/>
                </a:moveTo>
                <a:lnTo>
                  <a:pt x="1726467" y="5794792"/>
                </a:lnTo>
                <a:lnTo>
                  <a:pt x="1853448" y="5890997"/>
                </a:lnTo>
                <a:lnTo>
                  <a:pt x="1489068" y="6174091"/>
                </a:lnTo>
                <a:lnTo>
                  <a:pt x="1123900" y="5896517"/>
                </a:lnTo>
                <a:lnTo>
                  <a:pt x="1488280" y="5613423"/>
                </a:lnTo>
                <a:close/>
                <a:moveTo>
                  <a:pt x="359648" y="4965225"/>
                </a:moveTo>
                <a:lnTo>
                  <a:pt x="724817" y="5242799"/>
                </a:lnTo>
                <a:lnTo>
                  <a:pt x="487418" y="5426534"/>
                </a:lnTo>
                <a:lnTo>
                  <a:pt x="493727" y="5437574"/>
                </a:lnTo>
                <a:lnTo>
                  <a:pt x="733493" y="5252262"/>
                </a:lnTo>
                <a:lnTo>
                  <a:pt x="733493" y="5598440"/>
                </a:lnTo>
                <a:lnTo>
                  <a:pt x="633328" y="5675720"/>
                </a:lnTo>
                <a:lnTo>
                  <a:pt x="641215" y="5688337"/>
                </a:lnTo>
                <a:lnTo>
                  <a:pt x="737436" y="5613423"/>
                </a:lnTo>
                <a:lnTo>
                  <a:pt x="1102605" y="5890997"/>
                </a:lnTo>
                <a:lnTo>
                  <a:pt x="866783" y="6073943"/>
                </a:lnTo>
                <a:lnTo>
                  <a:pt x="873093" y="6085772"/>
                </a:lnTo>
                <a:lnTo>
                  <a:pt x="865994" y="6074732"/>
                </a:lnTo>
                <a:lnTo>
                  <a:pt x="738225" y="6174091"/>
                </a:lnTo>
                <a:lnTo>
                  <a:pt x="373056" y="5896517"/>
                </a:lnTo>
                <a:lnTo>
                  <a:pt x="640426" y="5689125"/>
                </a:lnTo>
                <a:lnTo>
                  <a:pt x="633328" y="5676508"/>
                </a:lnTo>
                <a:lnTo>
                  <a:pt x="371479" y="5879169"/>
                </a:lnTo>
                <a:lnTo>
                  <a:pt x="371479" y="5532990"/>
                </a:lnTo>
                <a:lnTo>
                  <a:pt x="493727" y="5438362"/>
                </a:lnTo>
                <a:lnTo>
                  <a:pt x="486629" y="5426534"/>
                </a:lnTo>
                <a:lnTo>
                  <a:pt x="365169" y="5521161"/>
                </a:lnTo>
                <a:lnTo>
                  <a:pt x="0" y="5243588"/>
                </a:lnTo>
                <a:lnTo>
                  <a:pt x="359648" y="4965225"/>
                </a:lnTo>
                <a:close/>
                <a:moveTo>
                  <a:pt x="1106548" y="4604852"/>
                </a:moveTo>
                <a:lnTo>
                  <a:pt x="1106548" y="4951031"/>
                </a:lnTo>
                <a:lnTo>
                  <a:pt x="1018214" y="5019636"/>
                </a:lnTo>
                <a:lnTo>
                  <a:pt x="1025312" y="5030676"/>
                </a:lnTo>
                <a:lnTo>
                  <a:pt x="1017425" y="5020424"/>
                </a:lnTo>
                <a:lnTo>
                  <a:pt x="744534" y="5231759"/>
                </a:lnTo>
                <a:lnTo>
                  <a:pt x="744534" y="4885580"/>
                </a:lnTo>
                <a:lnTo>
                  <a:pt x="856530" y="4798050"/>
                </a:lnTo>
                <a:lnTo>
                  <a:pt x="849432" y="4787799"/>
                </a:lnTo>
                <a:lnTo>
                  <a:pt x="857319" y="4798050"/>
                </a:lnTo>
                <a:lnTo>
                  <a:pt x="1106548" y="4604852"/>
                </a:lnTo>
                <a:close/>
                <a:moveTo>
                  <a:pt x="737436" y="4313873"/>
                </a:moveTo>
                <a:lnTo>
                  <a:pt x="1102605" y="4591447"/>
                </a:lnTo>
                <a:lnTo>
                  <a:pt x="849432" y="4787799"/>
                </a:lnTo>
                <a:lnTo>
                  <a:pt x="738225" y="4873752"/>
                </a:lnTo>
                <a:lnTo>
                  <a:pt x="373056" y="4596178"/>
                </a:lnTo>
                <a:lnTo>
                  <a:pt x="737436" y="4313873"/>
                </a:lnTo>
                <a:close/>
                <a:moveTo>
                  <a:pt x="1115224" y="3661732"/>
                </a:moveTo>
                <a:lnTo>
                  <a:pt x="1125477" y="3669618"/>
                </a:lnTo>
                <a:lnTo>
                  <a:pt x="1480393" y="3939306"/>
                </a:lnTo>
                <a:lnTo>
                  <a:pt x="1116013" y="4222399"/>
                </a:lnTo>
                <a:lnTo>
                  <a:pt x="750844" y="3944037"/>
                </a:lnTo>
                <a:lnTo>
                  <a:pt x="1115224" y="3661732"/>
                </a:lnTo>
                <a:close/>
                <a:moveTo>
                  <a:pt x="1480393" y="2656315"/>
                </a:moveTo>
                <a:lnTo>
                  <a:pt x="1480393" y="3002494"/>
                </a:lnTo>
                <a:lnTo>
                  <a:pt x="1386537" y="3075042"/>
                </a:lnTo>
                <a:lnTo>
                  <a:pt x="1392847" y="3086870"/>
                </a:lnTo>
                <a:lnTo>
                  <a:pt x="1385748" y="3075830"/>
                </a:lnTo>
                <a:lnTo>
                  <a:pt x="1118379" y="3283222"/>
                </a:lnTo>
                <a:lnTo>
                  <a:pt x="1118379" y="2937043"/>
                </a:lnTo>
                <a:lnTo>
                  <a:pt x="1246148" y="2837685"/>
                </a:lnTo>
                <a:lnTo>
                  <a:pt x="1239839" y="2825856"/>
                </a:lnTo>
                <a:lnTo>
                  <a:pt x="1246937" y="2836896"/>
                </a:lnTo>
                <a:lnTo>
                  <a:pt x="1480393" y="2656315"/>
                </a:lnTo>
                <a:close/>
                <a:moveTo>
                  <a:pt x="732704" y="1716349"/>
                </a:moveTo>
                <a:lnTo>
                  <a:pt x="1097873" y="1993923"/>
                </a:lnTo>
                <a:lnTo>
                  <a:pt x="860473" y="2177658"/>
                </a:lnTo>
                <a:lnTo>
                  <a:pt x="867572" y="2189486"/>
                </a:lnTo>
                <a:lnTo>
                  <a:pt x="1106548" y="2003386"/>
                </a:lnTo>
                <a:lnTo>
                  <a:pt x="1106548" y="2350353"/>
                </a:lnTo>
                <a:lnTo>
                  <a:pt x="1007172" y="2427632"/>
                </a:lnTo>
                <a:lnTo>
                  <a:pt x="1014270" y="2440249"/>
                </a:lnTo>
                <a:lnTo>
                  <a:pt x="1110492" y="2365336"/>
                </a:lnTo>
                <a:lnTo>
                  <a:pt x="1475660" y="2642910"/>
                </a:lnTo>
                <a:lnTo>
                  <a:pt x="1239839" y="2825856"/>
                </a:lnTo>
                <a:lnTo>
                  <a:pt x="1112069" y="2925215"/>
                </a:lnTo>
                <a:lnTo>
                  <a:pt x="746900" y="2647641"/>
                </a:lnTo>
                <a:lnTo>
                  <a:pt x="1013481" y="2440249"/>
                </a:lnTo>
                <a:lnTo>
                  <a:pt x="1006383" y="2427632"/>
                </a:lnTo>
                <a:lnTo>
                  <a:pt x="744534" y="2631081"/>
                </a:lnTo>
                <a:lnTo>
                  <a:pt x="744534" y="2284114"/>
                </a:lnTo>
                <a:lnTo>
                  <a:pt x="866783" y="2189486"/>
                </a:lnTo>
                <a:lnTo>
                  <a:pt x="860473" y="2178447"/>
                </a:lnTo>
                <a:lnTo>
                  <a:pt x="738225" y="2273074"/>
                </a:lnTo>
                <a:lnTo>
                  <a:pt x="373056" y="1995500"/>
                </a:lnTo>
                <a:lnTo>
                  <a:pt x="732704" y="1716349"/>
                </a:lnTo>
                <a:close/>
                <a:moveTo>
                  <a:pt x="1480393" y="1355976"/>
                </a:moveTo>
                <a:lnTo>
                  <a:pt x="1480393" y="1702944"/>
                </a:lnTo>
                <a:lnTo>
                  <a:pt x="1391269" y="1771549"/>
                </a:lnTo>
                <a:lnTo>
                  <a:pt x="1399156" y="1781800"/>
                </a:lnTo>
                <a:lnTo>
                  <a:pt x="1483547" y="1716349"/>
                </a:lnTo>
                <a:lnTo>
                  <a:pt x="1848716" y="1993923"/>
                </a:lnTo>
                <a:lnTo>
                  <a:pt x="1658639" y="2141384"/>
                </a:lnTo>
                <a:lnTo>
                  <a:pt x="1489068" y="2273074"/>
                </a:lnTo>
                <a:lnTo>
                  <a:pt x="1123900" y="1995500"/>
                </a:lnTo>
                <a:lnTo>
                  <a:pt x="1398368" y="1782588"/>
                </a:lnTo>
                <a:lnTo>
                  <a:pt x="1390481" y="1771549"/>
                </a:lnTo>
                <a:lnTo>
                  <a:pt x="1118379" y="1982883"/>
                </a:lnTo>
                <a:lnTo>
                  <a:pt x="1118379" y="1636704"/>
                </a:lnTo>
                <a:lnTo>
                  <a:pt x="1230374" y="1549963"/>
                </a:lnTo>
                <a:lnTo>
                  <a:pt x="1480393" y="1355976"/>
                </a:lnTo>
                <a:close/>
                <a:moveTo>
                  <a:pt x="1110492" y="1064997"/>
                </a:moveTo>
                <a:lnTo>
                  <a:pt x="1475660" y="1342571"/>
                </a:lnTo>
                <a:lnTo>
                  <a:pt x="1223276" y="1538923"/>
                </a:lnTo>
                <a:lnTo>
                  <a:pt x="1230374" y="1549963"/>
                </a:lnTo>
                <a:lnTo>
                  <a:pt x="1222487" y="1539711"/>
                </a:lnTo>
                <a:lnTo>
                  <a:pt x="1112069" y="1625665"/>
                </a:lnTo>
                <a:lnTo>
                  <a:pt x="746900" y="1348091"/>
                </a:lnTo>
                <a:lnTo>
                  <a:pt x="1110492" y="1064997"/>
                </a:lnTo>
                <a:close/>
                <a:moveTo>
                  <a:pt x="1488280" y="413645"/>
                </a:moveTo>
                <a:lnTo>
                  <a:pt x="1498533" y="421530"/>
                </a:lnTo>
                <a:lnTo>
                  <a:pt x="1853448" y="691218"/>
                </a:lnTo>
                <a:lnTo>
                  <a:pt x="1489068" y="973524"/>
                </a:lnTo>
                <a:lnTo>
                  <a:pt x="1123900" y="695950"/>
                </a:lnTo>
                <a:lnTo>
                  <a:pt x="1488280" y="413645"/>
                </a:lnTo>
                <a:close/>
                <a:moveTo>
                  <a:pt x="1493012" y="117464"/>
                </a:moveTo>
                <a:lnTo>
                  <a:pt x="42118086" y="0"/>
                </a:lnTo>
                <a:lnTo>
                  <a:pt x="42198532" y="7004830"/>
                </a:lnTo>
                <a:lnTo>
                  <a:pt x="843615" y="6975464"/>
                </a:lnTo>
                <a:lnTo>
                  <a:pt x="810785" y="6950504"/>
                </a:lnTo>
                <a:lnTo>
                  <a:pt x="746900" y="6901934"/>
                </a:lnTo>
                <a:lnTo>
                  <a:pt x="746900" y="6547081"/>
                </a:lnTo>
                <a:lnTo>
                  <a:pt x="1019002" y="6335746"/>
                </a:lnTo>
                <a:lnTo>
                  <a:pt x="1012693" y="6323918"/>
                </a:lnTo>
                <a:lnTo>
                  <a:pt x="1019791" y="6334957"/>
                </a:lnTo>
                <a:lnTo>
                  <a:pt x="1110492" y="6264775"/>
                </a:lnTo>
                <a:lnTo>
                  <a:pt x="1489068" y="6553389"/>
                </a:lnTo>
                <a:lnTo>
                  <a:pt x="1870800" y="6257678"/>
                </a:lnTo>
                <a:lnTo>
                  <a:pt x="1870800" y="6139394"/>
                </a:lnTo>
                <a:lnTo>
                  <a:pt x="1857392" y="6144914"/>
                </a:lnTo>
                <a:lnTo>
                  <a:pt x="1857392" y="6251370"/>
                </a:lnTo>
                <a:lnTo>
                  <a:pt x="1495378" y="6531309"/>
                </a:lnTo>
                <a:lnTo>
                  <a:pt x="1495378" y="6185131"/>
                </a:lnTo>
                <a:lnTo>
                  <a:pt x="1857392" y="5904403"/>
                </a:lnTo>
                <a:lnTo>
                  <a:pt x="1857392" y="6144125"/>
                </a:lnTo>
                <a:lnTo>
                  <a:pt x="1870800" y="6138605"/>
                </a:lnTo>
                <a:lnTo>
                  <a:pt x="1870800" y="5887843"/>
                </a:lnTo>
                <a:lnTo>
                  <a:pt x="1739875" y="5788484"/>
                </a:lnTo>
                <a:lnTo>
                  <a:pt x="1497744" y="5604749"/>
                </a:lnTo>
                <a:lnTo>
                  <a:pt x="1497744" y="5424957"/>
                </a:lnTo>
                <a:lnTo>
                  <a:pt x="1484336" y="5427322"/>
                </a:lnTo>
                <a:lnTo>
                  <a:pt x="1484336" y="5598440"/>
                </a:lnTo>
                <a:lnTo>
                  <a:pt x="1122322" y="5879169"/>
                </a:lnTo>
                <a:lnTo>
                  <a:pt x="1122322" y="5532990"/>
                </a:lnTo>
                <a:lnTo>
                  <a:pt x="1292682" y="5400511"/>
                </a:lnTo>
                <a:lnTo>
                  <a:pt x="1285583" y="5390260"/>
                </a:lnTo>
                <a:lnTo>
                  <a:pt x="1116013" y="5521161"/>
                </a:lnTo>
                <a:lnTo>
                  <a:pt x="750844" y="5243588"/>
                </a:lnTo>
                <a:lnTo>
                  <a:pt x="1025312" y="5030676"/>
                </a:lnTo>
                <a:lnTo>
                  <a:pt x="1110492" y="4965225"/>
                </a:lnTo>
                <a:lnTo>
                  <a:pt x="1475660" y="5242799"/>
                </a:lnTo>
                <a:lnTo>
                  <a:pt x="1285583" y="5389472"/>
                </a:lnTo>
                <a:lnTo>
                  <a:pt x="1293470" y="5400511"/>
                </a:lnTo>
                <a:lnTo>
                  <a:pt x="1484336" y="5252262"/>
                </a:lnTo>
                <a:lnTo>
                  <a:pt x="1484336" y="5426534"/>
                </a:lnTo>
                <a:lnTo>
                  <a:pt x="1497744" y="5424168"/>
                </a:lnTo>
                <a:lnTo>
                  <a:pt x="1497744" y="5246742"/>
                </a:lnTo>
                <a:lnTo>
                  <a:pt x="1513518" y="5234125"/>
                </a:lnTo>
                <a:lnTo>
                  <a:pt x="1513518" y="5217565"/>
                </a:lnTo>
                <a:lnTo>
                  <a:pt x="1495378" y="5231759"/>
                </a:lnTo>
                <a:lnTo>
                  <a:pt x="1495378" y="4885580"/>
                </a:lnTo>
                <a:lnTo>
                  <a:pt x="1513518" y="4871386"/>
                </a:lnTo>
                <a:lnTo>
                  <a:pt x="1513518" y="4854826"/>
                </a:lnTo>
                <a:lnTo>
                  <a:pt x="1489068" y="4873752"/>
                </a:lnTo>
                <a:lnTo>
                  <a:pt x="1123900" y="4596178"/>
                </a:lnTo>
                <a:lnTo>
                  <a:pt x="1488280" y="4313873"/>
                </a:lnTo>
                <a:lnTo>
                  <a:pt x="1853448" y="4591447"/>
                </a:lnTo>
                <a:lnTo>
                  <a:pt x="1514307" y="4854826"/>
                </a:lnTo>
                <a:lnTo>
                  <a:pt x="1514307" y="4870598"/>
                </a:lnTo>
                <a:lnTo>
                  <a:pt x="1857392" y="4604852"/>
                </a:lnTo>
                <a:lnTo>
                  <a:pt x="1857392" y="4951031"/>
                </a:lnTo>
                <a:lnTo>
                  <a:pt x="1514307" y="5217565"/>
                </a:lnTo>
                <a:lnTo>
                  <a:pt x="1514307" y="5234125"/>
                </a:lnTo>
                <a:lnTo>
                  <a:pt x="1870800" y="4957339"/>
                </a:lnTo>
                <a:lnTo>
                  <a:pt x="1870800" y="4588292"/>
                </a:lnTo>
                <a:lnTo>
                  <a:pt x="1497744" y="4304410"/>
                </a:lnTo>
                <a:lnTo>
                  <a:pt x="1497744" y="3956654"/>
                </a:lnTo>
                <a:lnTo>
                  <a:pt x="1484336" y="3966905"/>
                </a:lnTo>
                <a:lnTo>
                  <a:pt x="1484336" y="4299679"/>
                </a:lnTo>
                <a:lnTo>
                  <a:pt x="1122322" y="4579618"/>
                </a:lnTo>
                <a:lnTo>
                  <a:pt x="1122322" y="4233439"/>
                </a:lnTo>
                <a:lnTo>
                  <a:pt x="1484336" y="3952712"/>
                </a:lnTo>
                <a:lnTo>
                  <a:pt x="1484336" y="3966117"/>
                </a:lnTo>
                <a:lnTo>
                  <a:pt x="1497744" y="3955866"/>
                </a:lnTo>
                <a:lnTo>
                  <a:pt x="1497744" y="3936152"/>
                </a:lnTo>
                <a:lnTo>
                  <a:pt x="1136519" y="3661732"/>
                </a:lnTo>
                <a:lnTo>
                  <a:pt x="1125477" y="3669618"/>
                </a:lnTo>
                <a:lnTo>
                  <a:pt x="1135730" y="3660943"/>
                </a:lnTo>
                <a:lnTo>
                  <a:pt x="1119956" y="3649115"/>
                </a:lnTo>
                <a:lnTo>
                  <a:pt x="1119956" y="3637286"/>
                </a:lnTo>
                <a:lnTo>
                  <a:pt x="1106548" y="3637286"/>
                </a:lnTo>
                <a:lnTo>
                  <a:pt x="1106548" y="3649903"/>
                </a:lnTo>
                <a:lnTo>
                  <a:pt x="744534" y="3929843"/>
                </a:lnTo>
                <a:lnTo>
                  <a:pt x="744534" y="3612841"/>
                </a:lnTo>
                <a:lnTo>
                  <a:pt x="744534" y="3584453"/>
                </a:lnTo>
                <a:lnTo>
                  <a:pt x="1106548" y="3303725"/>
                </a:lnTo>
                <a:lnTo>
                  <a:pt x="1106548" y="3617573"/>
                </a:lnTo>
                <a:lnTo>
                  <a:pt x="1106548" y="3636498"/>
                </a:lnTo>
                <a:lnTo>
                  <a:pt x="1119956" y="3636498"/>
                </a:lnTo>
                <a:lnTo>
                  <a:pt x="1119956" y="3298205"/>
                </a:lnTo>
                <a:lnTo>
                  <a:pt x="1392847" y="3086870"/>
                </a:lnTo>
                <a:lnTo>
                  <a:pt x="1483547" y="3016688"/>
                </a:lnTo>
                <a:lnTo>
                  <a:pt x="1862913" y="3304513"/>
                </a:lnTo>
                <a:lnTo>
                  <a:pt x="2243855" y="3008803"/>
                </a:lnTo>
                <a:lnTo>
                  <a:pt x="2243855" y="2891307"/>
                </a:lnTo>
                <a:lnTo>
                  <a:pt x="2231236" y="2896827"/>
                </a:lnTo>
                <a:lnTo>
                  <a:pt x="2231236" y="3002494"/>
                </a:lnTo>
                <a:lnTo>
                  <a:pt x="1869222" y="3283222"/>
                </a:lnTo>
                <a:lnTo>
                  <a:pt x="1869222" y="2937043"/>
                </a:lnTo>
                <a:lnTo>
                  <a:pt x="2231236" y="2656315"/>
                </a:lnTo>
                <a:lnTo>
                  <a:pt x="2231236" y="2896038"/>
                </a:lnTo>
                <a:lnTo>
                  <a:pt x="2243855" y="2890518"/>
                </a:lnTo>
                <a:lnTo>
                  <a:pt x="2243855" y="2639755"/>
                </a:lnTo>
                <a:lnTo>
                  <a:pt x="2113720" y="2540397"/>
                </a:lnTo>
                <a:lnTo>
                  <a:pt x="2100312" y="2546705"/>
                </a:lnTo>
                <a:lnTo>
                  <a:pt x="2226503" y="2642910"/>
                </a:lnTo>
                <a:lnTo>
                  <a:pt x="1862124" y="2925215"/>
                </a:lnTo>
                <a:lnTo>
                  <a:pt x="1496955" y="2647641"/>
                </a:lnTo>
                <a:lnTo>
                  <a:pt x="1861335" y="2365336"/>
                </a:lnTo>
                <a:lnTo>
                  <a:pt x="2099523" y="2545916"/>
                </a:lnTo>
                <a:lnTo>
                  <a:pt x="2112931" y="2539608"/>
                </a:lnTo>
                <a:lnTo>
                  <a:pt x="1870800" y="2355873"/>
                </a:lnTo>
                <a:lnTo>
                  <a:pt x="1870800" y="2176869"/>
                </a:lnTo>
                <a:lnTo>
                  <a:pt x="1857392" y="2178447"/>
                </a:lnTo>
                <a:lnTo>
                  <a:pt x="1857392" y="2350353"/>
                </a:lnTo>
                <a:lnTo>
                  <a:pt x="1496167" y="2631081"/>
                </a:lnTo>
                <a:lnTo>
                  <a:pt x="1496167" y="2284114"/>
                </a:lnTo>
                <a:lnTo>
                  <a:pt x="1666526" y="2152424"/>
                </a:lnTo>
                <a:lnTo>
                  <a:pt x="1658639" y="2141384"/>
                </a:lnTo>
                <a:lnTo>
                  <a:pt x="1666526" y="2151636"/>
                </a:lnTo>
                <a:lnTo>
                  <a:pt x="1857392" y="2003386"/>
                </a:lnTo>
                <a:lnTo>
                  <a:pt x="1857392" y="2177658"/>
                </a:lnTo>
                <a:lnTo>
                  <a:pt x="1870800" y="2176081"/>
                </a:lnTo>
                <a:lnTo>
                  <a:pt x="1870800" y="1998654"/>
                </a:lnTo>
                <a:lnTo>
                  <a:pt x="1886574" y="1986037"/>
                </a:lnTo>
                <a:lnTo>
                  <a:pt x="1886574" y="1969478"/>
                </a:lnTo>
                <a:lnTo>
                  <a:pt x="1869222" y="1982883"/>
                </a:lnTo>
                <a:lnTo>
                  <a:pt x="1869222" y="1636704"/>
                </a:lnTo>
                <a:lnTo>
                  <a:pt x="1886574" y="1623299"/>
                </a:lnTo>
                <a:lnTo>
                  <a:pt x="1886574" y="1606739"/>
                </a:lnTo>
                <a:lnTo>
                  <a:pt x="1862124" y="1625665"/>
                </a:lnTo>
                <a:lnTo>
                  <a:pt x="1496955" y="1348091"/>
                </a:lnTo>
                <a:lnTo>
                  <a:pt x="1861335" y="1064997"/>
                </a:lnTo>
                <a:lnTo>
                  <a:pt x="2226503" y="1342571"/>
                </a:lnTo>
                <a:lnTo>
                  <a:pt x="1887362" y="1605951"/>
                </a:lnTo>
                <a:lnTo>
                  <a:pt x="1887362" y="1622510"/>
                </a:lnTo>
                <a:lnTo>
                  <a:pt x="2231236" y="1355976"/>
                </a:lnTo>
                <a:lnTo>
                  <a:pt x="2231236" y="1702944"/>
                </a:lnTo>
                <a:lnTo>
                  <a:pt x="1887362" y="1968689"/>
                </a:lnTo>
                <a:lnTo>
                  <a:pt x="1887362" y="1985249"/>
                </a:lnTo>
                <a:lnTo>
                  <a:pt x="2243855" y="1709252"/>
                </a:lnTo>
                <a:lnTo>
                  <a:pt x="2243855" y="1339416"/>
                </a:lnTo>
                <a:lnTo>
                  <a:pt x="1870800" y="1056323"/>
                </a:lnTo>
                <a:lnTo>
                  <a:pt x="1870800" y="707778"/>
                </a:lnTo>
                <a:lnTo>
                  <a:pt x="1857392" y="718030"/>
                </a:lnTo>
                <a:lnTo>
                  <a:pt x="1857392" y="1050803"/>
                </a:lnTo>
                <a:lnTo>
                  <a:pt x="1496167" y="1331531"/>
                </a:lnTo>
                <a:lnTo>
                  <a:pt x="1496167" y="985352"/>
                </a:lnTo>
                <a:lnTo>
                  <a:pt x="1857392" y="704624"/>
                </a:lnTo>
                <a:lnTo>
                  <a:pt x="1857392" y="717241"/>
                </a:lnTo>
                <a:lnTo>
                  <a:pt x="1870800" y="706990"/>
                </a:lnTo>
                <a:lnTo>
                  <a:pt x="1870800" y="688064"/>
                </a:lnTo>
                <a:lnTo>
                  <a:pt x="1509574" y="412856"/>
                </a:lnTo>
                <a:lnTo>
                  <a:pt x="1498533" y="421530"/>
                </a:lnTo>
                <a:lnTo>
                  <a:pt x="1508786" y="412856"/>
                </a:lnTo>
                <a:lnTo>
                  <a:pt x="1493012" y="401028"/>
                </a:lnTo>
                <a:lnTo>
                  <a:pt x="1493012" y="119417"/>
                </a:lnTo>
                <a:lnTo>
                  <a:pt x="1493012" y="117464"/>
                </a:lnTo>
                <a:close/>
                <a:moveTo>
                  <a:pt x="1398859" y="117464"/>
                </a:moveTo>
                <a:lnTo>
                  <a:pt x="1480393" y="117464"/>
                </a:lnTo>
                <a:lnTo>
                  <a:pt x="1480393" y="201868"/>
                </a:lnTo>
                <a:lnTo>
                  <a:pt x="1480393" y="401028"/>
                </a:lnTo>
                <a:lnTo>
                  <a:pt x="1118379" y="681756"/>
                </a:lnTo>
                <a:lnTo>
                  <a:pt x="1118379" y="335577"/>
                </a:lnTo>
                <a:lnTo>
                  <a:pt x="1379242" y="132719"/>
                </a:lnTo>
                <a:lnTo>
                  <a:pt x="1398859" y="117464"/>
                </a:lnTo>
                <a:close/>
                <a:moveTo>
                  <a:pt x="840168" y="117464"/>
                </a:moveTo>
                <a:lnTo>
                  <a:pt x="1377550" y="117464"/>
                </a:lnTo>
                <a:lnTo>
                  <a:pt x="1301753" y="176360"/>
                </a:lnTo>
                <a:lnTo>
                  <a:pt x="1112069" y="323748"/>
                </a:lnTo>
                <a:lnTo>
                  <a:pt x="857417" y="130551"/>
                </a:lnTo>
                <a:lnTo>
                  <a:pt x="840168" y="1174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5AF0AE2-7DAE-3EB0-5E60-D2EFCEC2E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4359444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91910-D6C3-408E-A162-8F843541B61D}" type="datetime1">
              <a:rPr lang="fr-FR" smtClean="0"/>
              <a:t>09/10/2025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Roscoff 2025 - Juliette Plouin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2F98917-083E-F98C-816F-48F1437B4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4989021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22DC5-0112-4DE4-8080-2AC1250CBE3C}" type="datetime1">
              <a:rPr lang="fr-FR" smtClean="0"/>
              <a:t>09/10/2025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Roscoff 2025 - Juliette Plouin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seul</a:t>
            </a:r>
          </a:p>
        </p:txBody>
      </p:sp>
      <p:pic>
        <p:nvPicPr>
          <p:cNvPr id="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C593314-5853-721D-C381-C5C6DA55F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5062697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651A86F0-4870-165D-E01B-6415309E1300}"/>
              </a:ext>
            </a:extLst>
          </p:cNvPr>
          <p:cNvSpPr/>
          <p:nvPr userDrawn="1"/>
        </p:nvSpPr>
        <p:spPr>
          <a:xfrm>
            <a:off x="11460163" y="0"/>
            <a:ext cx="7318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Intervenants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fld id="{F4927920-4EED-49C9-8CE6-90A3A2CB46BA}" type="datetime1">
              <a:rPr lang="fr-FR" smtClean="0"/>
              <a:t>09/10/2025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Roscoff 2025 - Juliette Plouin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5" name="Espace réservé du texte 8">
            <a:extLst>
              <a:ext uri="{FF2B5EF4-FFF2-40B4-BE49-F238E27FC236}">
                <a16:creationId xmlns:a16="http://schemas.microsoft.com/office/drawing/2014/main" id="{EE9D7CE3-0338-EF86-9151-9AA39188D1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7" name="Espace réservé du texte 8">
            <a:extLst>
              <a:ext uri="{FF2B5EF4-FFF2-40B4-BE49-F238E27FC236}">
                <a16:creationId xmlns:a16="http://schemas.microsoft.com/office/drawing/2014/main" id="{7E242CEA-B629-6061-3336-B00B5B0363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27251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9" name="Espace réservé du texte 8">
            <a:extLst>
              <a:ext uri="{FF2B5EF4-FFF2-40B4-BE49-F238E27FC236}">
                <a16:creationId xmlns:a16="http://schemas.microsoft.com/office/drawing/2014/main" id="{13577D77-6A07-A133-9442-B0E04B740B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67017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31" name="Espace réservé du texte 8">
            <a:extLst>
              <a:ext uri="{FF2B5EF4-FFF2-40B4-BE49-F238E27FC236}">
                <a16:creationId xmlns:a16="http://schemas.microsoft.com/office/drawing/2014/main" id="{7647BCFB-4928-920C-2E15-C8AE4C72EB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47134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7368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28" name="図プレースホルダー 9">
            <a:extLst>
              <a:ext uri="{FF2B5EF4-FFF2-40B4-BE49-F238E27FC236}">
                <a16:creationId xmlns:a16="http://schemas.microsoft.com/office/drawing/2014/main" id="{6BF72028-41E2-619A-D233-341EEFEC504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27251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0" name="図プレースホルダー 9">
            <a:extLst>
              <a:ext uri="{FF2B5EF4-FFF2-40B4-BE49-F238E27FC236}">
                <a16:creationId xmlns:a16="http://schemas.microsoft.com/office/drawing/2014/main" id="{74AA3498-C08C-43F4-B6BB-AE8E3CC9E9C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67017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2" name="図プレースホルダー 9">
            <a:extLst>
              <a:ext uri="{FF2B5EF4-FFF2-40B4-BE49-F238E27FC236}">
                <a16:creationId xmlns:a16="http://schemas.microsoft.com/office/drawing/2014/main" id="{1DC76755-C8C6-A984-C78A-E29A74AAF2E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47134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pic>
        <p:nvPicPr>
          <p:cNvPr id="1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16D91DA-45B8-FD04-3A3A-E545BB21D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7064474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 / C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53AF1D4-4843-AF3F-A326-45F38F216CA0}"/>
              </a:ext>
            </a:extLst>
          </p:cNvPr>
          <p:cNvSpPr/>
          <p:nvPr userDrawn="1"/>
        </p:nvSpPr>
        <p:spPr>
          <a:xfrm>
            <a:off x="7199086" y="0"/>
            <a:ext cx="499291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 / CV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fld id="{8CA29B02-DA07-4798-AAB4-53DAD4807032}" type="datetime1">
              <a:rPr lang="fr-FR" smtClean="0"/>
              <a:t>09/10/2025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Roscoff 2025 - Juliette Plouin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AE77C0A-ACF9-C7EB-2F0B-D7114392665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67100" y="1541463"/>
            <a:ext cx="7993063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 b="0" i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Fonction/titre</a:t>
            </a:r>
          </a:p>
        </p:txBody>
      </p:sp>
      <p:sp>
        <p:nvSpPr>
          <p:cNvPr id="15" name="Espace réservé du texte 20">
            <a:extLst>
              <a:ext uri="{FF2B5EF4-FFF2-40B4-BE49-F238E27FC236}">
                <a16:creationId xmlns:a16="http://schemas.microsoft.com/office/drawing/2014/main" id="{BC7575DE-FB39-1529-3362-6DDB6F59CA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67100" y="2413000"/>
            <a:ext cx="7993063" cy="35004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2468" y="1457845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09A53DC-AB4B-EC82-92B3-B8B715CDC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4221618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D5A7D0-A3DC-4067-BAE5-9A663A05D9D6}" type="datetime1">
              <a:rPr lang="fr-FR" smtClean="0"/>
              <a:t>09/10/2025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Roscoff 2025 - Juliette Plouin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468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Bleu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19DBDD-1B80-400D-93F3-A8BEFF836CC5}" type="datetime1">
              <a:rPr lang="fr-FR" smtClean="0"/>
              <a:t>09/10/2025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Roscoff 2025 - Juliette Plouin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Bleu foncé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CD1C80FF-3EC2-C65E-39A3-3D5B556D3A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DD99EE02-4A21-0C84-48D4-82F813D3C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11332859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5AB7F6B-45A9-46C4-877B-3D337C360571}" type="datetime1">
              <a:rPr lang="fr-FR" smtClean="0"/>
              <a:t>09/10/2025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Roscoff 2025 - Juliette Plouin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claire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tx2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930F834B-23C4-8EC1-2C21-5E1E110A7BF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31F7F2B-1941-1250-D680-FD079465EC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30380133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7DD2A99-85C3-404D-88F0-45BD3595C509}" type="datetime1">
              <a:rPr lang="fr-FR" smtClean="0"/>
              <a:t>09/10/2025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Roscoff 2025 - Juliette Plouin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Gris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5E9AB1AA-33F6-3FFD-8F1A-9BB4B728DF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1EB622B9-FCAB-DF76-D3A8-8B7A3392A5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347607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45D26F-35F4-441C-A713-790E57452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4E08EDB-B1FE-45C0-B81B-F65903D801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B9F629C-3F22-4C94-9A37-CB37566265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424914A-889C-42D0-A7A8-259F9CF8C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CD78B-284D-4638-94E9-91233349710D}" type="datetime1">
              <a:rPr lang="fr-FR" smtClean="0"/>
              <a:t>09/10/2025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4071D9D-BDFB-47D9-B145-3BDBD272F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Roscoff 2025 - Juliette Plouin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0827E24-1A4A-4600-AC76-D7800CFDD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409561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>
            <a:extLst>
              <a:ext uri="{FF2B5EF4-FFF2-40B4-BE49-F238E27FC236}">
                <a16:creationId xmlns:a16="http://schemas.microsoft.com/office/drawing/2014/main" id="{75131BF9-1179-4373-984B-3BA3810DA921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6D7E0A0-6204-A96D-17C4-F1F3019C9994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1" name="Logo CEA">
              <a:extLst>
                <a:ext uri="{FF2B5EF4-FFF2-40B4-BE49-F238E27FC236}">
                  <a16:creationId xmlns:a16="http://schemas.microsoft.com/office/drawing/2014/main" id="{925ECDAD-C79A-E959-8415-90319293CF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4C4230D1-9E7A-4F15-722D-49C58B4ED76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  <a:custGeom>
            <a:avLst/>
            <a:gdLst>
              <a:gd name="connsiteX0" fmla="*/ 257896 w 12192000"/>
              <a:gd name="connsiteY0" fmla="*/ 6343650 h 6858000"/>
              <a:gd name="connsiteX1" fmla="*/ 257896 w 12192000"/>
              <a:gd name="connsiteY1" fmla="*/ 6707250 h 6858000"/>
              <a:gd name="connsiteX2" fmla="*/ 621496 w 12192000"/>
              <a:gd name="connsiteY2" fmla="*/ 6707250 h 6858000"/>
              <a:gd name="connsiteX3" fmla="*/ 621496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6" y="6343650"/>
                </a:moveTo>
                <a:lnTo>
                  <a:pt x="257896" y="6707250"/>
                </a:lnTo>
                <a:lnTo>
                  <a:pt x="621496" y="6707250"/>
                </a:lnTo>
                <a:lnTo>
                  <a:pt x="621496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83658" y="4702629"/>
            <a:ext cx="8323941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7EC1C9-D868-4558-A7A7-161A116D136B}" type="datetime1">
              <a:rPr lang="fr-FR" smtClean="0"/>
              <a:t>09/10/2025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Roscoff 2025 - Juliette Plouin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3658" y="1714500"/>
            <a:ext cx="8323941" cy="2857500"/>
          </a:xfrm>
        </p:spPr>
        <p:txBody>
          <a:bodyPr tIns="468000" anchor="b">
            <a:normAutofit/>
          </a:bodyPr>
          <a:lstStyle>
            <a:lvl1pPr marL="571500" indent="-571500">
              <a:buSzPct val="200000"/>
              <a:buFont typeface="Arial Black" panose="020B0A04020102020204" pitchFamily="34" charset="0"/>
              <a:buChar char="“"/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</p:txBody>
      </p:sp>
    </p:spTree>
    <p:extLst>
      <p:ext uri="{BB962C8B-B14F-4D97-AF65-F5344CB8AC3E}">
        <p14:creationId xmlns:p14="http://schemas.microsoft.com/office/powerpoint/2010/main" val="21444737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74F437C1-0C37-DF8E-EF64-2BA107BEFB2F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9AF48E4-0EE8-3CC7-27AA-1591F5F46EA9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3" name="Logo CEA">
              <a:extLst>
                <a:ext uri="{FF2B5EF4-FFF2-40B4-BE49-F238E27FC236}">
                  <a16:creationId xmlns:a16="http://schemas.microsoft.com/office/drawing/2014/main" id="{DFA7C964-126E-3D36-7408-04B6C0889C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C5DB15CE-1737-19C7-773E-184AB58648C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D11030-56F6-47BE-9A4C-0D62C0038EC9}" type="datetime1">
              <a:rPr lang="fr-FR" smtClean="0"/>
              <a:t>09/10/2025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Roscoff 2025 - Juliette Plouin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1595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E2FB537C-FD4D-0AEC-C133-0DAF4636E2B9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16ABDD6-A390-2C6E-2047-D4A9A9710027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7" name="Logo CEA">
              <a:extLst>
                <a:ext uri="{FF2B5EF4-FFF2-40B4-BE49-F238E27FC236}">
                  <a16:creationId xmlns:a16="http://schemas.microsoft.com/office/drawing/2014/main" id="{B331915A-1A76-4EF6-2A1C-75D200A8FE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BB2888C6-4081-3327-01C0-D9EA23523C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260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BFEEE9-737E-448F-8D81-5F0DDC0F5A21}" type="datetime1">
              <a:rPr lang="fr-FR" smtClean="0"/>
              <a:t>09/10/2025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Roscoff 2025 - Juliette Plouin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 + texte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4DB704B1-C9AF-2DEE-2915-BA6F9894D5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477" y="1640114"/>
            <a:ext cx="11573522" cy="3439886"/>
          </a:xfrm>
          <a:custGeom>
            <a:avLst/>
            <a:gdLst>
              <a:gd name="connsiteX0" fmla="*/ 388580 w 11573522"/>
              <a:gd name="connsiteY0" fmla="*/ 2811978 h 3439886"/>
              <a:gd name="connsiteX1" fmla="*/ 266084 w 11573522"/>
              <a:gd name="connsiteY1" fmla="*/ 2905253 h 3439886"/>
              <a:gd name="connsiteX2" fmla="*/ 200780 w 11573522"/>
              <a:gd name="connsiteY2" fmla="*/ 2954731 h 3439886"/>
              <a:gd name="connsiteX3" fmla="*/ 388175 w 11573522"/>
              <a:gd name="connsiteY3" fmla="*/ 3100322 h 3439886"/>
              <a:gd name="connsiteX4" fmla="*/ 575977 w 11573522"/>
              <a:gd name="connsiteY4" fmla="*/ 2957569 h 3439886"/>
              <a:gd name="connsiteX5" fmla="*/ 388580 w 11573522"/>
              <a:gd name="connsiteY5" fmla="*/ 2811978 h 3439886"/>
              <a:gd name="connsiteX6" fmla="*/ 386147 w 11573522"/>
              <a:gd name="connsiteY6" fmla="*/ 0 h 3439886"/>
              <a:gd name="connsiteX7" fmla="*/ 392637 w 11573522"/>
              <a:gd name="connsiteY7" fmla="*/ 0 h 3439886"/>
              <a:gd name="connsiteX8" fmla="*/ 392637 w 11573522"/>
              <a:gd name="connsiteY8" fmla="*/ 28893 h 3439886"/>
              <a:gd name="connsiteX9" fmla="*/ 392637 w 11573522"/>
              <a:gd name="connsiteY9" fmla="*/ 131318 h 3439886"/>
              <a:gd name="connsiteX10" fmla="*/ 578816 w 11573522"/>
              <a:gd name="connsiteY10" fmla="*/ 275693 h 3439886"/>
              <a:gd name="connsiteX11" fmla="*/ 578816 w 11573522"/>
              <a:gd name="connsiteY11" fmla="*/ 97658 h 3439886"/>
              <a:gd name="connsiteX12" fmla="*/ 462924 w 11573522"/>
              <a:gd name="connsiteY12" fmla="*/ 7536 h 3439886"/>
              <a:gd name="connsiteX13" fmla="*/ 453234 w 11573522"/>
              <a:gd name="connsiteY13" fmla="*/ 0 h 3439886"/>
              <a:gd name="connsiteX14" fmla="*/ 464209 w 11573522"/>
              <a:gd name="connsiteY14" fmla="*/ 0 h 3439886"/>
              <a:gd name="connsiteX15" fmla="*/ 484510 w 11573522"/>
              <a:gd name="connsiteY15" fmla="*/ 15775 h 3439886"/>
              <a:gd name="connsiteX16" fmla="*/ 582061 w 11573522"/>
              <a:gd name="connsiteY16" fmla="*/ 91574 h 3439886"/>
              <a:gd name="connsiteX17" fmla="*/ 695192 w 11573522"/>
              <a:gd name="connsiteY17" fmla="*/ 5744 h 3439886"/>
              <a:gd name="connsiteX18" fmla="*/ 702764 w 11573522"/>
              <a:gd name="connsiteY18" fmla="*/ 0 h 3439886"/>
              <a:gd name="connsiteX19" fmla="*/ 2758098 w 11573522"/>
              <a:gd name="connsiteY19" fmla="*/ 0 h 3439886"/>
              <a:gd name="connsiteX20" fmla="*/ 2764588 w 11573522"/>
              <a:gd name="connsiteY20" fmla="*/ 0 h 3439886"/>
              <a:gd name="connsiteX21" fmla="*/ 2825185 w 11573522"/>
              <a:gd name="connsiteY21" fmla="*/ 0 h 3439886"/>
              <a:gd name="connsiteX22" fmla="*/ 2836160 w 11573522"/>
              <a:gd name="connsiteY22" fmla="*/ 0 h 3439886"/>
              <a:gd name="connsiteX23" fmla="*/ 3074715 w 11573522"/>
              <a:gd name="connsiteY23" fmla="*/ 0 h 3439886"/>
              <a:gd name="connsiteX24" fmla="*/ 9201571 w 11573522"/>
              <a:gd name="connsiteY24" fmla="*/ 0 h 3439886"/>
              <a:gd name="connsiteX25" fmla="*/ 11573522 w 11573522"/>
              <a:gd name="connsiteY25" fmla="*/ 0 h 3439886"/>
              <a:gd name="connsiteX26" fmla="*/ 11573522 w 11573522"/>
              <a:gd name="connsiteY26" fmla="*/ 3439886 h 3439886"/>
              <a:gd name="connsiteX27" fmla="*/ 962936 w 11573522"/>
              <a:gd name="connsiteY27" fmla="*/ 3439886 h 3439886"/>
              <a:gd name="connsiteX28" fmla="*/ 962936 w 11573522"/>
              <a:gd name="connsiteY28" fmla="*/ 3439632 h 3439886"/>
              <a:gd name="connsiteX29" fmla="*/ 962936 w 11573522"/>
              <a:gd name="connsiteY29" fmla="*/ 3438953 h 3439886"/>
              <a:gd name="connsiteX30" fmla="*/ 776757 w 11573522"/>
              <a:gd name="connsiteY30" fmla="*/ 3294579 h 3439886"/>
              <a:gd name="connsiteX31" fmla="*/ 776757 w 11573522"/>
              <a:gd name="connsiteY31" fmla="*/ 3429148 h 3439886"/>
              <a:gd name="connsiteX32" fmla="*/ 776757 w 11573522"/>
              <a:gd name="connsiteY32" fmla="*/ 3439886 h 3439886"/>
              <a:gd name="connsiteX33" fmla="*/ 769862 w 11573522"/>
              <a:gd name="connsiteY33" fmla="*/ 3439886 h 3439886"/>
              <a:gd name="connsiteX34" fmla="*/ 769862 w 11573522"/>
              <a:gd name="connsiteY34" fmla="*/ 3414403 h 3439886"/>
              <a:gd name="connsiteX35" fmla="*/ 769862 w 11573522"/>
              <a:gd name="connsiteY35" fmla="*/ 3292145 h 3439886"/>
              <a:gd name="connsiteX36" fmla="*/ 629924 w 11573522"/>
              <a:gd name="connsiteY36" fmla="*/ 3183458 h 3439886"/>
              <a:gd name="connsiteX37" fmla="*/ 633168 w 11573522"/>
              <a:gd name="connsiteY37" fmla="*/ 3177375 h 3439886"/>
              <a:gd name="connsiteX38" fmla="*/ 771079 w 11573522"/>
              <a:gd name="connsiteY38" fmla="*/ 3284034 h 3439886"/>
              <a:gd name="connsiteX39" fmla="*/ 771079 w 11573522"/>
              <a:gd name="connsiteY39" fmla="*/ 3105999 h 3439886"/>
              <a:gd name="connsiteX40" fmla="*/ 704963 w 11573522"/>
              <a:gd name="connsiteY40" fmla="*/ 3054900 h 3439886"/>
              <a:gd name="connsiteX41" fmla="*/ 708614 w 11573522"/>
              <a:gd name="connsiteY41" fmla="*/ 3049222 h 3439886"/>
              <a:gd name="connsiteX42" fmla="*/ 774323 w 11573522"/>
              <a:gd name="connsiteY42" fmla="*/ 3100322 h 3439886"/>
              <a:gd name="connsiteX43" fmla="*/ 962125 w 11573522"/>
              <a:gd name="connsiteY43" fmla="*/ 2957569 h 3439886"/>
              <a:gd name="connsiteX44" fmla="*/ 824621 w 11573522"/>
              <a:gd name="connsiteY44" fmla="*/ 2850911 h 3439886"/>
              <a:gd name="connsiteX45" fmla="*/ 828271 w 11573522"/>
              <a:gd name="connsiteY45" fmla="*/ 2844422 h 3439886"/>
              <a:gd name="connsiteX46" fmla="*/ 962936 w 11573522"/>
              <a:gd name="connsiteY46" fmla="*/ 2948647 h 3439886"/>
              <a:gd name="connsiteX47" fmla="*/ 962936 w 11573522"/>
              <a:gd name="connsiteY47" fmla="*/ 2770612 h 3439886"/>
              <a:gd name="connsiteX48" fmla="*/ 900065 w 11573522"/>
              <a:gd name="connsiteY48" fmla="*/ 2721947 h 3439886"/>
              <a:gd name="connsiteX49" fmla="*/ 903716 w 11573522"/>
              <a:gd name="connsiteY49" fmla="*/ 2715864 h 3439886"/>
              <a:gd name="connsiteX50" fmla="*/ 966181 w 11573522"/>
              <a:gd name="connsiteY50" fmla="*/ 2764529 h 3439886"/>
              <a:gd name="connsiteX51" fmla="*/ 1153982 w 11573522"/>
              <a:gd name="connsiteY51" fmla="*/ 2621777 h 3439886"/>
              <a:gd name="connsiteX52" fmla="*/ 969021 w 11573522"/>
              <a:gd name="connsiteY52" fmla="*/ 2478619 h 3439886"/>
              <a:gd name="connsiteX53" fmla="*/ 781219 w 11573522"/>
              <a:gd name="connsiteY53" fmla="*/ 2621371 h 3439886"/>
              <a:gd name="connsiteX54" fmla="*/ 903310 w 11573522"/>
              <a:gd name="connsiteY54" fmla="*/ 2715864 h 3439886"/>
              <a:gd name="connsiteX55" fmla="*/ 900065 w 11573522"/>
              <a:gd name="connsiteY55" fmla="*/ 2721542 h 3439886"/>
              <a:gd name="connsiteX56" fmla="*/ 776757 w 11573522"/>
              <a:gd name="connsiteY56" fmla="*/ 2626238 h 3439886"/>
              <a:gd name="connsiteX57" fmla="*/ 776757 w 11573522"/>
              <a:gd name="connsiteY57" fmla="*/ 2804273 h 3439886"/>
              <a:gd name="connsiteX58" fmla="*/ 828271 w 11573522"/>
              <a:gd name="connsiteY58" fmla="*/ 2844017 h 3439886"/>
              <a:gd name="connsiteX59" fmla="*/ 824215 w 11573522"/>
              <a:gd name="connsiteY59" fmla="*/ 2850506 h 3439886"/>
              <a:gd name="connsiteX60" fmla="*/ 774729 w 11573522"/>
              <a:gd name="connsiteY60" fmla="*/ 2811978 h 3439886"/>
              <a:gd name="connsiteX61" fmla="*/ 586928 w 11573522"/>
              <a:gd name="connsiteY61" fmla="*/ 2954731 h 3439886"/>
              <a:gd name="connsiteX62" fmla="*/ 708208 w 11573522"/>
              <a:gd name="connsiteY62" fmla="*/ 3048817 h 3439886"/>
              <a:gd name="connsiteX63" fmla="*/ 704963 w 11573522"/>
              <a:gd name="connsiteY63" fmla="*/ 3054900 h 3439886"/>
              <a:gd name="connsiteX64" fmla="*/ 584900 w 11573522"/>
              <a:gd name="connsiteY64" fmla="*/ 2961625 h 3439886"/>
              <a:gd name="connsiteX65" fmla="*/ 584900 w 11573522"/>
              <a:gd name="connsiteY65" fmla="*/ 3140065 h 3439886"/>
              <a:gd name="connsiteX66" fmla="*/ 633168 w 11573522"/>
              <a:gd name="connsiteY66" fmla="*/ 3177375 h 3439886"/>
              <a:gd name="connsiteX67" fmla="*/ 629518 w 11573522"/>
              <a:gd name="connsiteY67" fmla="*/ 3183052 h 3439886"/>
              <a:gd name="connsiteX68" fmla="*/ 582872 w 11573522"/>
              <a:gd name="connsiteY68" fmla="*/ 3146960 h 3439886"/>
              <a:gd name="connsiteX69" fmla="*/ 388175 w 11573522"/>
              <a:gd name="connsiteY69" fmla="*/ 3295390 h 3439886"/>
              <a:gd name="connsiteX70" fmla="*/ 191856 w 11573522"/>
              <a:gd name="connsiteY70" fmla="*/ 3143310 h 3439886"/>
              <a:gd name="connsiteX71" fmla="*/ 191856 w 11573522"/>
              <a:gd name="connsiteY71" fmla="*/ 3082477 h 3439886"/>
              <a:gd name="connsiteX72" fmla="*/ 198752 w 11573522"/>
              <a:gd name="connsiteY72" fmla="*/ 3085316 h 3439886"/>
              <a:gd name="connsiteX73" fmla="*/ 198752 w 11573522"/>
              <a:gd name="connsiteY73" fmla="*/ 3140065 h 3439886"/>
              <a:gd name="connsiteX74" fmla="*/ 384930 w 11573522"/>
              <a:gd name="connsiteY74" fmla="*/ 3284034 h 3439886"/>
              <a:gd name="connsiteX75" fmla="*/ 384930 w 11573522"/>
              <a:gd name="connsiteY75" fmla="*/ 3105999 h 3439886"/>
              <a:gd name="connsiteX76" fmla="*/ 198752 w 11573522"/>
              <a:gd name="connsiteY76" fmla="*/ 2961625 h 3439886"/>
              <a:gd name="connsiteX77" fmla="*/ 198752 w 11573522"/>
              <a:gd name="connsiteY77" fmla="*/ 3084911 h 3439886"/>
              <a:gd name="connsiteX78" fmla="*/ 191856 w 11573522"/>
              <a:gd name="connsiteY78" fmla="*/ 3082072 h 3439886"/>
              <a:gd name="connsiteX79" fmla="*/ 191856 w 11573522"/>
              <a:gd name="connsiteY79" fmla="*/ 2953108 h 3439886"/>
              <a:gd name="connsiteX80" fmla="*/ 259189 w 11573522"/>
              <a:gd name="connsiteY80" fmla="*/ 2902009 h 3439886"/>
              <a:gd name="connsiteX81" fmla="*/ 383713 w 11573522"/>
              <a:gd name="connsiteY81" fmla="*/ 2807517 h 3439886"/>
              <a:gd name="connsiteX82" fmla="*/ 383713 w 11573522"/>
              <a:gd name="connsiteY82" fmla="*/ 2715053 h 3439886"/>
              <a:gd name="connsiteX83" fmla="*/ 390609 w 11573522"/>
              <a:gd name="connsiteY83" fmla="*/ 2716269 h 3439886"/>
              <a:gd name="connsiteX84" fmla="*/ 390609 w 11573522"/>
              <a:gd name="connsiteY84" fmla="*/ 2804273 h 3439886"/>
              <a:gd name="connsiteX85" fmla="*/ 576788 w 11573522"/>
              <a:gd name="connsiteY85" fmla="*/ 2948647 h 3439886"/>
              <a:gd name="connsiteX86" fmla="*/ 576788 w 11573522"/>
              <a:gd name="connsiteY86" fmla="*/ 2770612 h 3439886"/>
              <a:gd name="connsiteX87" fmla="*/ 489174 w 11573522"/>
              <a:gd name="connsiteY87" fmla="*/ 2702481 h 3439886"/>
              <a:gd name="connsiteX88" fmla="*/ 492825 w 11573522"/>
              <a:gd name="connsiteY88" fmla="*/ 2697209 h 3439886"/>
              <a:gd name="connsiteX89" fmla="*/ 580033 w 11573522"/>
              <a:gd name="connsiteY89" fmla="*/ 2764529 h 3439886"/>
              <a:gd name="connsiteX90" fmla="*/ 767834 w 11573522"/>
              <a:gd name="connsiteY90" fmla="*/ 2621777 h 3439886"/>
              <a:gd name="connsiteX91" fmla="*/ 626679 w 11573522"/>
              <a:gd name="connsiteY91" fmla="*/ 2512280 h 3439886"/>
              <a:gd name="connsiteX92" fmla="*/ 630735 w 11573522"/>
              <a:gd name="connsiteY92" fmla="*/ 2507007 h 3439886"/>
              <a:gd name="connsiteX93" fmla="*/ 771079 w 11573522"/>
              <a:gd name="connsiteY93" fmla="*/ 2615693 h 3439886"/>
              <a:gd name="connsiteX94" fmla="*/ 771079 w 11573522"/>
              <a:gd name="connsiteY94" fmla="*/ 2437659 h 3439886"/>
              <a:gd name="connsiteX95" fmla="*/ 713481 w 11573522"/>
              <a:gd name="connsiteY95" fmla="*/ 2392644 h 3439886"/>
              <a:gd name="connsiteX96" fmla="*/ 717131 w 11573522"/>
              <a:gd name="connsiteY96" fmla="*/ 2387372 h 3439886"/>
              <a:gd name="connsiteX97" fmla="*/ 774323 w 11573522"/>
              <a:gd name="connsiteY97" fmla="*/ 2431576 h 3439886"/>
              <a:gd name="connsiteX98" fmla="*/ 962125 w 11573522"/>
              <a:gd name="connsiteY98" fmla="*/ 2288824 h 3439886"/>
              <a:gd name="connsiteX99" fmla="*/ 774729 w 11573522"/>
              <a:gd name="connsiteY99" fmla="*/ 2143638 h 3439886"/>
              <a:gd name="connsiteX100" fmla="*/ 586928 w 11573522"/>
              <a:gd name="connsiteY100" fmla="*/ 2286391 h 3439886"/>
              <a:gd name="connsiteX101" fmla="*/ 717131 w 11573522"/>
              <a:gd name="connsiteY101" fmla="*/ 2387372 h 3439886"/>
              <a:gd name="connsiteX102" fmla="*/ 713075 w 11573522"/>
              <a:gd name="connsiteY102" fmla="*/ 2392644 h 3439886"/>
              <a:gd name="connsiteX103" fmla="*/ 584900 w 11573522"/>
              <a:gd name="connsiteY103" fmla="*/ 2293285 h 3439886"/>
              <a:gd name="connsiteX104" fmla="*/ 584900 w 11573522"/>
              <a:gd name="connsiteY104" fmla="*/ 2471319 h 3439886"/>
              <a:gd name="connsiteX105" fmla="*/ 630329 w 11573522"/>
              <a:gd name="connsiteY105" fmla="*/ 2506602 h 3439886"/>
              <a:gd name="connsiteX106" fmla="*/ 626679 w 11573522"/>
              <a:gd name="connsiteY106" fmla="*/ 2512280 h 3439886"/>
              <a:gd name="connsiteX107" fmla="*/ 582872 w 11573522"/>
              <a:gd name="connsiteY107" fmla="*/ 2478619 h 3439886"/>
              <a:gd name="connsiteX108" fmla="*/ 395071 w 11573522"/>
              <a:gd name="connsiteY108" fmla="*/ 2621371 h 3439886"/>
              <a:gd name="connsiteX109" fmla="*/ 492825 w 11573522"/>
              <a:gd name="connsiteY109" fmla="*/ 2696804 h 3439886"/>
              <a:gd name="connsiteX110" fmla="*/ 488769 w 11573522"/>
              <a:gd name="connsiteY110" fmla="*/ 2702481 h 3439886"/>
              <a:gd name="connsiteX111" fmla="*/ 390609 w 11573522"/>
              <a:gd name="connsiteY111" fmla="*/ 2626238 h 3439886"/>
              <a:gd name="connsiteX112" fmla="*/ 390609 w 11573522"/>
              <a:gd name="connsiteY112" fmla="*/ 2715864 h 3439886"/>
              <a:gd name="connsiteX113" fmla="*/ 383713 w 11573522"/>
              <a:gd name="connsiteY113" fmla="*/ 2714647 h 3439886"/>
              <a:gd name="connsiteX114" fmla="*/ 383713 w 11573522"/>
              <a:gd name="connsiteY114" fmla="*/ 2623399 h 3439886"/>
              <a:gd name="connsiteX115" fmla="*/ 375601 w 11573522"/>
              <a:gd name="connsiteY115" fmla="*/ 2616910 h 3439886"/>
              <a:gd name="connsiteX116" fmla="*/ 375601 w 11573522"/>
              <a:gd name="connsiteY116" fmla="*/ 2608394 h 3439886"/>
              <a:gd name="connsiteX117" fmla="*/ 384930 w 11573522"/>
              <a:gd name="connsiteY117" fmla="*/ 2615693 h 3439886"/>
              <a:gd name="connsiteX118" fmla="*/ 384930 w 11573522"/>
              <a:gd name="connsiteY118" fmla="*/ 2437659 h 3439886"/>
              <a:gd name="connsiteX119" fmla="*/ 375601 w 11573522"/>
              <a:gd name="connsiteY119" fmla="*/ 2430360 h 3439886"/>
              <a:gd name="connsiteX120" fmla="*/ 375601 w 11573522"/>
              <a:gd name="connsiteY120" fmla="*/ 2421843 h 3439886"/>
              <a:gd name="connsiteX121" fmla="*/ 388175 w 11573522"/>
              <a:gd name="connsiteY121" fmla="*/ 2431576 h 3439886"/>
              <a:gd name="connsiteX122" fmla="*/ 575977 w 11573522"/>
              <a:gd name="connsiteY122" fmla="*/ 2288824 h 3439886"/>
              <a:gd name="connsiteX123" fmla="*/ 388580 w 11573522"/>
              <a:gd name="connsiteY123" fmla="*/ 2143638 h 3439886"/>
              <a:gd name="connsiteX124" fmla="*/ 200780 w 11573522"/>
              <a:gd name="connsiteY124" fmla="*/ 2286391 h 3439886"/>
              <a:gd name="connsiteX125" fmla="*/ 375195 w 11573522"/>
              <a:gd name="connsiteY125" fmla="*/ 2421843 h 3439886"/>
              <a:gd name="connsiteX126" fmla="*/ 375195 w 11573522"/>
              <a:gd name="connsiteY126" fmla="*/ 2429954 h 3439886"/>
              <a:gd name="connsiteX127" fmla="*/ 198752 w 11573522"/>
              <a:gd name="connsiteY127" fmla="*/ 2293285 h 3439886"/>
              <a:gd name="connsiteX128" fmla="*/ 198752 w 11573522"/>
              <a:gd name="connsiteY128" fmla="*/ 2471319 h 3439886"/>
              <a:gd name="connsiteX129" fmla="*/ 375195 w 11573522"/>
              <a:gd name="connsiteY129" fmla="*/ 2608394 h 3439886"/>
              <a:gd name="connsiteX130" fmla="*/ 375195 w 11573522"/>
              <a:gd name="connsiteY130" fmla="*/ 2616910 h 3439886"/>
              <a:gd name="connsiteX131" fmla="*/ 191856 w 11573522"/>
              <a:gd name="connsiteY131" fmla="*/ 2474563 h 3439886"/>
              <a:gd name="connsiteX132" fmla="*/ 191856 w 11573522"/>
              <a:gd name="connsiteY132" fmla="*/ 2284768 h 3439886"/>
              <a:gd name="connsiteX133" fmla="*/ 383713 w 11573522"/>
              <a:gd name="connsiteY133" fmla="*/ 2138772 h 3439886"/>
              <a:gd name="connsiteX134" fmla="*/ 383713 w 11573522"/>
              <a:gd name="connsiteY134" fmla="*/ 1959926 h 3439886"/>
              <a:gd name="connsiteX135" fmla="*/ 390609 w 11573522"/>
              <a:gd name="connsiteY135" fmla="*/ 1965198 h 3439886"/>
              <a:gd name="connsiteX136" fmla="*/ 390609 w 11573522"/>
              <a:gd name="connsiteY136" fmla="*/ 2136339 h 3439886"/>
              <a:gd name="connsiteX137" fmla="*/ 576788 w 11573522"/>
              <a:gd name="connsiteY137" fmla="*/ 2280307 h 3439886"/>
              <a:gd name="connsiteX138" fmla="*/ 576788 w 11573522"/>
              <a:gd name="connsiteY138" fmla="*/ 2102272 h 3439886"/>
              <a:gd name="connsiteX139" fmla="*/ 390609 w 11573522"/>
              <a:gd name="connsiteY139" fmla="*/ 1957898 h 3439886"/>
              <a:gd name="connsiteX140" fmla="*/ 390609 w 11573522"/>
              <a:gd name="connsiteY140" fmla="*/ 1964792 h 3439886"/>
              <a:gd name="connsiteX141" fmla="*/ 383713 w 11573522"/>
              <a:gd name="connsiteY141" fmla="*/ 1959520 h 3439886"/>
              <a:gd name="connsiteX142" fmla="*/ 383713 w 11573522"/>
              <a:gd name="connsiteY142" fmla="*/ 1949382 h 3439886"/>
              <a:gd name="connsiteX143" fmla="*/ 569487 w 11573522"/>
              <a:gd name="connsiteY143" fmla="*/ 1808251 h 3439886"/>
              <a:gd name="connsiteX144" fmla="*/ 575166 w 11573522"/>
              <a:gd name="connsiteY144" fmla="*/ 1812307 h 3439886"/>
              <a:gd name="connsiteX145" fmla="*/ 392637 w 11573522"/>
              <a:gd name="connsiteY145" fmla="*/ 1951004 h 3439886"/>
              <a:gd name="connsiteX146" fmla="*/ 580033 w 11573522"/>
              <a:gd name="connsiteY146" fmla="*/ 2096594 h 3439886"/>
              <a:gd name="connsiteX147" fmla="*/ 767834 w 11573522"/>
              <a:gd name="connsiteY147" fmla="*/ 1953437 h 3439886"/>
              <a:gd name="connsiteX148" fmla="*/ 580438 w 11573522"/>
              <a:gd name="connsiteY148" fmla="*/ 1808251 h 3439886"/>
              <a:gd name="connsiteX149" fmla="*/ 575166 w 11573522"/>
              <a:gd name="connsiteY149" fmla="*/ 1812307 h 3439886"/>
              <a:gd name="connsiteX150" fmla="*/ 569893 w 11573522"/>
              <a:gd name="connsiteY150" fmla="*/ 1807846 h 3439886"/>
              <a:gd name="connsiteX151" fmla="*/ 578005 w 11573522"/>
              <a:gd name="connsiteY151" fmla="*/ 1801763 h 3439886"/>
              <a:gd name="connsiteX152" fmla="*/ 578005 w 11573522"/>
              <a:gd name="connsiteY152" fmla="*/ 1795679 h 3439886"/>
              <a:gd name="connsiteX153" fmla="*/ 584900 w 11573522"/>
              <a:gd name="connsiteY153" fmla="*/ 1795679 h 3439886"/>
              <a:gd name="connsiteX154" fmla="*/ 584900 w 11573522"/>
              <a:gd name="connsiteY154" fmla="*/ 1802168 h 3439886"/>
              <a:gd name="connsiteX155" fmla="*/ 771079 w 11573522"/>
              <a:gd name="connsiteY155" fmla="*/ 1946137 h 3439886"/>
              <a:gd name="connsiteX156" fmla="*/ 771079 w 11573522"/>
              <a:gd name="connsiteY156" fmla="*/ 1783107 h 3439886"/>
              <a:gd name="connsiteX157" fmla="*/ 771079 w 11573522"/>
              <a:gd name="connsiteY157" fmla="*/ 1768508 h 3439886"/>
              <a:gd name="connsiteX158" fmla="*/ 584900 w 11573522"/>
              <a:gd name="connsiteY158" fmla="*/ 1624133 h 3439886"/>
              <a:gd name="connsiteX159" fmla="*/ 584900 w 11573522"/>
              <a:gd name="connsiteY159" fmla="*/ 1785541 h 3439886"/>
              <a:gd name="connsiteX160" fmla="*/ 584900 w 11573522"/>
              <a:gd name="connsiteY160" fmla="*/ 1795274 h 3439886"/>
              <a:gd name="connsiteX161" fmla="*/ 578005 w 11573522"/>
              <a:gd name="connsiteY161" fmla="*/ 1795274 h 3439886"/>
              <a:gd name="connsiteX162" fmla="*/ 578005 w 11573522"/>
              <a:gd name="connsiteY162" fmla="*/ 1621294 h 3439886"/>
              <a:gd name="connsiteX163" fmla="*/ 437661 w 11573522"/>
              <a:gd name="connsiteY163" fmla="*/ 1512608 h 3439886"/>
              <a:gd name="connsiteX164" fmla="*/ 441312 w 11573522"/>
              <a:gd name="connsiteY164" fmla="*/ 1506930 h 3439886"/>
              <a:gd name="connsiteX165" fmla="*/ 578816 w 11573522"/>
              <a:gd name="connsiteY165" fmla="*/ 1613589 h 3439886"/>
              <a:gd name="connsiteX166" fmla="*/ 578816 w 11573522"/>
              <a:gd name="connsiteY166" fmla="*/ 1435555 h 3439886"/>
              <a:gd name="connsiteX167" fmla="*/ 513106 w 11573522"/>
              <a:gd name="connsiteY167" fmla="*/ 1384456 h 3439886"/>
              <a:gd name="connsiteX168" fmla="*/ 516350 w 11573522"/>
              <a:gd name="connsiteY168" fmla="*/ 1378372 h 3439886"/>
              <a:gd name="connsiteX169" fmla="*/ 582061 w 11573522"/>
              <a:gd name="connsiteY169" fmla="*/ 1429472 h 3439886"/>
              <a:gd name="connsiteX170" fmla="*/ 769862 w 11573522"/>
              <a:gd name="connsiteY170" fmla="*/ 1286719 h 3439886"/>
              <a:gd name="connsiteX171" fmla="*/ 632763 w 11573522"/>
              <a:gd name="connsiteY171" fmla="*/ 1180060 h 3439886"/>
              <a:gd name="connsiteX172" fmla="*/ 636413 w 11573522"/>
              <a:gd name="connsiteY172" fmla="*/ 1173571 h 3439886"/>
              <a:gd name="connsiteX173" fmla="*/ 771079 w 11573522"/>
              <a:gd name="connsiteY173" fmla="*/ 1278203 h 3439886"/>
              <a:gd name="connsiteX174" fmla="*/ 771079 w 11573522"/>
              <a:gd name="connsiteY174" fmla="*/ 1099762 h 3439886"/>
              <a:gd name="connsiteX175" fmla="*/ 708208 w 11573522"/>
              <a:gd name="connsiteY175" fmla="*/ 1051096 h 3439886"/>
              <a:gd name="connsiteX176" fmla="*/ 711453 w 11573522"/>
              <a:gd name="connsiteY176" fmla="*/ 1045419 h 3439886"/>
              <a:gd name="connsiteX177" fmla="*/ 774323 w 11573522"/>
              <a:gd name="connsiteY177" fmla="*/ 1094085 h 3439886"/>
              <a:gd name="connsiteX178" fmla="*/ 962125 w 11573522"/>
              <a:gd name="connsiteY178" fmla="*/ 951332 h 3439886"/>
              <a:gd name="connsiteX179" fmla="*/ 777163 w 11573522"/>
              <a:gd name="connsiteY179" fmla="*/ 807769 h 3439886"/>
              <a:gd name="connsiteX180" fmla="*/ 589362 w 11573522"/>
              <a:gd name="connsiteY180" fmla="*/ 950521 h 3439886"/>
              <a:gd name="connsiteX181" fmla="*/ 711453 w 11573522"/>
              <a:gd name="connsiteY181" fmla="*/ 1045013 h 3439886"/>
              <a:gd name="connsiteX182" fmla="*/ 707802 w 11573522"/>
              <a:gd name="connsiteY182" fmla="*/ 1051096 h 3439886"/>
              <a:gd name="connsiteX183" fmla="*/ 584900 w 11573522"/>
              <a:gd name="connsiteY183" fmla="*/ 955388 h 3439886"/>
              <a:gd name="connsiteX184" fmla="*/ 584900 w 11573522"/>
              <a:gd name="connsiteY184" fmla="*/ 1133828 h 3439886"/>
              <a:gd name="connsiteX185" fmla="*/ 636008 w 11573522"/>
              <a:gd name="connsiteY185" fmla="*/ 1173571 h 3439886"/>
              <a:gd name="connsiteX186" fmla="*/ 632357 w 11573522"/>
              <a:gd name="connsiteY186" fmla="*/ 1180060 h 3439886"/>
              <a:gd name="connsiteX187" fmla="*/ 582872 w 11573522"/>
              <a:gd name="connsiteY187" fmla="*/ 1141534 h 3439886"/>
              <a:gd name="connsiteX188" fmla="*/ 395071 w 11573522"/>
              <a:gd name="connsiteY188" fmla="*/ 1284286 h 3439886"/>
              <a:gd name="connsiteX189" fmla="*/ 516350 w 11573522"/>
              <a:gd name="connsiteY189" fmla="*/ 1378372 h 3439886"/>
              <a:gd name="connsiteX190" fmla="*/ 512700 w 11573522"/>
              <a:gd name="connsiteY190" fmla="*/ 1384050 h 3439886"/>
              <a:gd name="connsiteX191" fmla="*/ 392637 w 11573522"/>
              <a:gd name="connsiteY191" fmla="*/ 1291180 h 3439886"/>
              <a:gd name="connsiteX192" fmla="*/ 392637 w 11573522"/>
              <a:gd name="connsiteY192" fmla="*/ 1469214 h 3439886"/>
              <a:gd name="connsiteX193" fmla="*/ 440906 w 11573522"/>
              <a:gd name="connsiteY193" fmla="*/ 1506525 h 3439886"/>
              <a:gd name="connsiteX194" fmla="*/ 437661 w 11573522"/>
              <a:gd name="connsiteY194" fmla="*/ 1512608 h 3439886"/>
              <a:gd name="connsiteX195" fmla="*/ 391015 w 11573522"/>
              <a:gd name="connsiteY195" fmla="*/ 1476514 h 3439886"/>
              <a:gd name="connsiteX196" fmla="*/ 195912 w 11573522"/>
              <a:gd name="connsiteY196" fmla="*/ 1624539 h 3439886"/>
              <a:gd name="connsiteX197" fmla="*/ 0 w 11573522"/>
              <a:gd name="connsiteY197" fmla="*/ 1472459 h 3439886"/>
              <a:gd name="connsiteX198" fmla="*/ 0 w 11573522"/>
              <a:gd name="connsiteY198" fmla="*/ 1412033 h 3439886"/>
              <a:gd name="connsiteX199" fmla="*/ 6490 w 11573522"/>
              <a:gd name="connsiteY199" fmla="*/ 1414872 h 3439886"/>
              <a:gd name="connsiteX200" fmla="*/ 6490 w 11573522"/>
              <a:gd name="connsiteY200" fmla="*/ 1469214 h 3439886"/>
              <a:gd name="connsiteX201" fmla="*/ 192668 w 11573522"/>
              <a:gd name="connsiteY201" fmla="*/ 1613589 h 3439886"/>
              <a:gd name="connsiteX202" fmla="*/ 192668 w 11573522"/>
              <a:gd name="connsiteY202" fmla="*/ 1435555 h 3439886"/>
              <a:gd name="connsiteX203" fmla="*/ 6490 w 11573522"/>
              <a:gd name="connsiteY203" fmla="*/ 1291180 h 3439886"/>
              <a:gd name="connsiteX204" fmla="*/ 6490 w 11573522"/>
              <a:gd name="connsiteY204" fmla="*/ 1414466 h 3439886"/>
              <a:gd name="connsiteX205" fmla="*/ 0 w 11573522"/>
              <a:gd name="connsiteY205" fmla="*/ 1411627 h 3439886"/>
              <a:gd name="connsiteX206" fmla="*/ 0 w 11573522"/>
              <a:gd name="connsiteY206" fmla="*/ 1282664 h 3439886"/>
              <a:gd name="connsiteX207" fmla="*/ 66926 w 11573522"/>
              <a:gd name="connsiteY207" fmla="*/ 1231565 h 3439886"/>
              <a:gd name="connsiteX208" fmla="*/ 73821 w 11573522"/>
              <a:gd name="connsiteY208" fmla="*/ 1234809 h 3439886"/>
              <a:gd name="connsiteX209" fmla="*/ 8924 w 11573522"/>
              <a:gd name="connsiteY209" fmla="*/ 1284286 h 3439886"/>
              <a:gd name="connsiteX210" fmla="*/ 196318 w 11573522"/>
              <a:gd name="connsiteY210" fmla="*/ 1429472 h 3439886"/>
              <a:gd name="connsiteX211" fmla="*/ 384119 w 11573522"/>
              <a:gd name="connsiteY211" fmla="*/ 1286719 h 3439886"/>
              <a:gd name="connsiteX212" fmla="*/ 196724 w 11573522"/>
              <a:gd name="connsiteY212" fmla="*/ 1141534 h 3439886"/>
              <a:gd name="connsiteX213" fmla="*/ 74227 w 11573522"/>
              <a:gd name="connsiteY213" fmla="*/ 1234403 h 3439886"/>
              <a:gd name="connsiteX214" fmla="*/ 67332 w 11573522"/>
              <a:gd name="connsiteY214" fmla="*/ 1231159 h 3439886"/>
              <a:gd name="connsiteX215" fmla="*/ 191856 w 11573522"/>
              <a:gd name="connsiteY215" fmla="*/ 1136667 h 3439886"/>
              <a:gd name="connsiteX216" fmla="*/ 191856 w 11573522"/>
              <a:gd name="connsiteY216" fmla="*/ 1044607 h 3439886"/>
              <a:gd name="connsiteX217" fmla="*/ 198752 w 11573522"/>
              <a:gd name="connsiteY217" fmla="*/ 1045419 h 3439886"/>
              <a:gd name="connsiteX218" fmla="*/ 198752 w 11573522"/>
              <a:gd name="connsiteY218" fmla="*/ 1133828 h 3439886"/>
              <a:gd name="connsiteX219" fmla="*/ 384524 w 11573522"/>
              <a:gd name="connsiteY219" fmla="*/ 1278203 h 3439886"/>
              <a:gd name="connsiteX220" fmla="*/ 384524 w 11573522"/>
              <a:gd name="connsiteY220" fmla="*/ 1099762 h 3439886"/>
              <a:gd name="connsiteX221" fmla="*/ 296912 w 11573522"/>
              <a:gd name="connsiteY221" fmla="*/ 1032037 h 3439886"/>
              <a:gd name="connsiteX222" fmla="*/ 300968 w 11573522"/>
              <a:gd name="connsiteY222" fmla="*/ 1026359 h 3439886"/>
              <a:gd name="connsiteX223" fmla="*/ 388175 w 11573522"/>
              <a:gd name="connsiteY223" fmla="*/ 1094085 h 3439886"/>
              <a:gd name="connsiteX224" fmla="*/ 575977 w 11573522"/>
              <a:gd name="connsiteY224" fmla="*/ 951332 h 3439886"/>
              <a:gd name="connsiteX225" fmla="*/ 434822 w 11573522"/>
              <a:gd name="connsiteY225" fmla="*/ 841835 h 3439886"/>
              <a:gd name="connsiteX226" fmla="*/ 438878 w 11573522"/>
              <a:gd name="connsiteY226" fmla="*/ 836158 h 3439886"/>
              <a:gd name="connsiteX227" fmla="*/ 578816 w 11573522"/>
              <a:gd name="connsiteY227" fmla="*/ 944843 h 3439886"/>
              <a:gd name="connsiteX228" fmla="*/ 578816 w 11573522"/>
              <a:gd name="connsiteY228" fmla="*/ 766808 h 3439886"/>
              <a:gd name="connsiteX229" fmla="*/ 521218 w 11573522"/>
              <a:gd name="connsiteY229" fmla="*/ 722199 h 3439886"/>
              <a:gd name="connsiteX230" fmla="*/ 525274 w 11573522"/>
              <a:gd name="connsiteY230" fmla="*/ 716927 h 3439886"/>
              <a:gd name="connsiteX231" fmla="*/ 582061 w 11573522"/>
              <a:gd name="connsiteY231" fmla="*/ 761131 h 3439886"/>
              <a:gd name="connsiteX232" fmla="*/ 769862 w 11573522"/>
              <a:gd name="connsiteY232" fmla="*/ 618379 h 3439886"/>
              <a:gd name="connsiteX233" fmla="*/ 582872 w 11573522"/>
              <a:gd name="connsiteY233" fmla="*/ 472787 h 3439886"/>
              <a:gd name="connsiteX234" fmla="*/ 395071 w 11573522"/>
              <a:gd name="connsiteY234" fmla="*/ 615540 h 3439886"/>
              <a:gd name="connsiteX235" fmla="*/ 524868 w 11573522"/>
              <a:gd name="connsiteY235" fmla="*/ 716521 h 3439886"/>
              <a:gd name="connsiteX236" fmla="*/ 521218 w 11573522"/>
              <a:gd name="connsiteY236" fmla="*/ 722199 h 3439886"/>
              <a:gd name="connsiteX237" fmla="*/ 392637 w 11573522"/>
              <a:gd name="connsiteY237" fmla="*/ 622434 h 3439886"/>
              <a:gd name="connsiteX238" fmla="*/ 392637 w 11573522"/>
              <a:gd name="connsiteY238" fmla="*/ 800875 h 3439886"/>
              <a:gd name="connsiteX239" fmla="*/ 438472 w 11573522"/>
              <a:gd name="connsiteY239" fmla="*/ 836158 h 3439886"/>
              <a:gd name="connsiteX240" fmla="*/ 434416 w 11573522"/>
              <a:gd name="connsiteY240" fmla="*/ 841430 h 3439886"/>
              <a:gd name="connsiteX241" fmla="*/ 391015 w 11573522"/>
              <a:gd name="connsiteY241" fmla="*/ 807769 h 3439886"/>
              <a:gd name="connsiteX242" fmla="*/ 203214 w 11573522"/>
              <a:gd name="connsiteY242" fmla="*/ 950521 h 3439886"/>
              <a:gd name="connsiteX243" fmla="*/ 300968 w 11573522"/>
              <a:gd name="connsiteY243" fmla="*/ 1026359 h 3439886"/>
              <a:gd name="connsiteX244" fmla="*/ 296912 w 11573522"/>
              <a:gd name="connsiteY244" fmla="*/ 1031630 h 3439886"/>
              <a:gd name="connsiteX245" fmla="*/ 198752 w 11573522"/>
              <a:gd name="connsiteY245" fmla="*/ 955388 h 3439886"/>
              <a:gd name="connsiteX246" fmla="*/ 198752 w 11573522"/>
              <a:gd name="connsiteY246" fmla="*/ 1045013 h 3439886"/>
              <a:gd name="connsiteX247" fmla="*/ 191856 w 11573522"/>
              <a:gd name="connsiteY247" fmla="*/ 1044202 h 3439886"/>
              <a:gd name="connsiteX248" fmla="*/ 191856 w 11573522"/>
              <a:gd name="connsiteY248" fmla="*/ 952954 h 3439886"/>
              <a:gd name="connsiteX249" fmla="*/ 183744 w 11573522"/>
              <a:gd name="connsiteY249" fmla="*/ 946465 h 3439886"/>
              <a:gd name="connsiteX250" fmla="*/ 183744 w 11573522"/>
              <a:gd name="connsiteY250" fmla="*/ 937949 h 3439886"/>
              <a:gd name="connsiteX251" fmla="*/ 192668 w 11573522"/>
              <a:gd name="connsiteY251" fmla="*/ 944843 h 3439886"/>
              <a:gd name="connsiteX252" fmla="*/ 192668 w 11573522"/>
              <a:gd name="connsiteY252" fmla="*/ 766808 h 3439886"/>
              <a:gd name="connsiteX253" fmla="*/ 183744 w 11573522"/>
              <a:gd name="connsiteY253" fmla="*/ 759914 h 3439886"/>
              <a:gd name="connsiteX254" fmla="*/ 183744 w 11573522"/>
              <a:gd name="connsiteY254" fmla="*/ 751398 h 3439886"/>
              <a:gd name="connsiteX255" fmla="*/ 196318 w 11573522"/>
              <a:gd name="connsiteY255" fmla="*/ 761131 h 3439886"/>
              <a:gd name="connsiteX256" fmla="*/ 384119 w 11573522"/>
              <a:gd name="connsiteY256" fmla="*/ 618379 h 3439886"/>
              <a:gd name="connsiteX257" fmla="*/ 196724 w 11573522"/>
              <a:gd name="connsiteY257" fmla="*/ 472787 h 3439886"/>
              <a:gd name="connsiteX258" fmla="*/ 8924 w 11573522"/>
              <a:gd name="connsiteY258" fmla="*/ 615540 h 3439886"/>
              <a:gd name="connsiteX259" fmla="*/ 183339 w 11573522"/>
              <a:gd name="connsiteY259" fmla="*/ 750992 h 3439886"/>
              <a:gd name="connsiteX260" fmla="*/ 183339 w 11573522"/>
              <a:gd name="connsiteY260" fmla="*/ 759508 h 3439886"/>
              <a:gd name="connsiteX261" fmla="*/ 6490 w 11573522"/>
              <a:gd name="connsiteY261" fmla="*/ 622434 h 3439886"/>
              <a:gd name="connsiteX262" fmla="*/ 6490 w 11573522"/>
              <a:gd name="connsiteY262" fmla="*/ 800875 h 3439886"/>
              <a:gd name="connsiteX263" fmla="*/ 183339 w 11573522"/>
              <a:gd name="connsiteY263" fmla="*/ 937544 h 3439886"/>
              <a:gd name="connsiteX264" fmla="*/ 183339 w 11573522"/>
              <a:gd name="connsiteY264" fmla="*/ 946060 h 3439886"/>
              <a:gd name="connsiteX265" fmla="*/ 0 w 11573522"/>
              <a:gd name="connsiteY265" fmla="*/ 804119 h 3439886"/>
              <a:gd name="connsiteX266" fmla="*/ 0 w 11573522"/>
              <a:gd name="connsiteY266" fmla="*/ 613917 h 3439886"/>
              <a:gd name="connsiteX267" fmla="*/ 191856 w 11573522"/>
              <a:gd name="connsiteY267" fmla="*/ 468327 h 3439886"/>
              <a:gd name="connsiteX268" fmla="*/ 191856 w 11573522"/>
              <a:gd name="connsiteY268" fmla="*/ 289076 h 3439886"/>
              <a:gd name="connsiteX269" fmla="*/ 198752 w 11573522"/>
              <a:gd name="connsiteY269" fmla="*/ 294348 h 3439886"/>
              <a:gd name="connsiteX270" fmla="*/ 198752 w 11573522"/>
              <a:gd name="connsiteY270" fmla="*/ 465488 h 3439886"/>
              <a:gd name="connsiteX271" fmla="*/ 384524 w 11573522"/>
              <a:gd name="connsiteY271" fmla="*/ 609862 h 3439886"/>
              <a:gd name="connsiteX272" fmla="*/ 384524 w 11573522"/>
              <a:gd name="connsiteY272" fmla="*/ 431828 h 3439886"/>
              <a:gd name="connsiteX273" fmla="*/ 198752 w 11573522"/>
              <a:gd name="connsiteY273" fmla="*/ 287453 h 3439886"/>
              <a:gd name="connsiteX274" fmla="*/ 198752 w 11573522"/>
              <a:gd name="connsiteY274" fmla="*/ 293942 h 3439886"/>
              <a:gd name="connsiteX275" fmla="*/ 191856 w 11573522"/>
              <a:gd name="connsiteY275" fmla="*/ 288670 h 3439886"/>
              <a:gd name="connsiteX276" fmla="*/ 191856 w 11573522"/>
              <a:gd name="connsiteY276" fmla="*/ 278937 h 3439886"/>
              <a:gd name="connsiteX277" fmla="*/ 377629 w 11573522"/>
              <a:gd name="connsiteY277" fmla="*/ 137401 h 3439886"/>
              <a:gd name="connsiteX278" fmla="*/ 383308 w 11573522"/>
              <a:gd name="connsiteY278" fmla="*/ 141862 h 3439886"/>
              <a:gd name="connsiteX279" fmla="*/ 200780 w 11573522"/>
              <a:gd name="connsiteY279" fmla="*/ 280559 h 3439886"/>
              <a:gd name="connsiteX280" fmla="*/ 388175 w 11573522"/>
              <a:gd name="connsiteY280" fmla="*/ 425745 h 3439886"/>
              <a:gd name="connsiteX281" fmla="*/ 575977 w 11573522"/>
              <a:gd name="connsiteY281" fmla="*/ 282993 h 3439886"/>
              <a:gd name="connsiteX282" fmla="*/ 388580 w 11573522"/>
              <a:gd name="connsiteY282" fmla="*/ 137807 h 3439886"/>
              <a:gd name="connsiteX283" fmla="*/ 383308 w 11573522"/>
              <a:gd name="connsiteY283" fmla="*/ 141862 h 3439886"/>
              <a:gd name="connsiteX284" fmla="*/ 378035 w 11573522"/>
              <a:gd name="connsiteY284" fmla="*/ 137401 h 3439886"/>
              <a:gd name="connsiteX285" fmla="*/ 386147 w 11573522"/>
              <a:gd name="connsiteY285" fmla="*/ 131318 h 3439886"/>
              <a:gd name="connsiteX286" fmla="*/ 386147 w 11573522"/>
              <a:gd name="connsiteY286" fmla="*/ 1350 h 34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</a:cxnLst>
            <a:rect l="l" t="t" r="r" b="b"/>
            <a:pathLst>
              <a:path w="11573522" h="3439886">
                <a:moveTo>
                  <a:pt x="388580" y="2811978"/>
                </a:moveTo>
                <a:cubicBezTo>
                  <a:pt x="266084" y="2905253"/>
                  <a:pt x="266084" y="2905253"/>
                  <a:pt x="266084" y="2905253"/>
                </a:cubicBezTo>
                <a:cubicBezTo>
                  <a:pt x="200780" y="2954731"/>
                  <a:pt x="200780" y="2954731"/>
                  <a:pt x="200780" y="2954731"/>
                </a:cubicBezTo>
                <a:cubicBezTo>
                  <a:pt x="388175" y="3100322"/>
                  <a:pt x="388175" y="3100322"/>
                  <a:pt x="388175" y="3100322"/>
                </a:cubicBezTo>
                <a:cubicBezTo>
                  <a:pt x="575977" y="2957569"/>
                  <a:pt x="575977" y="2957569"/>
                  <a:pt x="575977" y="2957569"/>
                </a:cubicBezTo>
                <a:cubicBezTo>
                  <a:pt x="388580" y="2811978"/>
                  <a:pt x="388580" y="2811978"/>
                  <a:pt x="388580" y="2811978"/>
                </a:cubicBezTo>
                <a:close/>
                <a:moveTo>
                  <a:pt x="386147" y="0"/>
                </a:moveTo>
                <a:lnTo>
                  <a:pt x="392637" y="0"/>
                </a:lnTo>
                <a:lnTo>
                  <a:pt x="392637" y="28893"/>
                </a:lnTo>
                <a:cubicBezTo>
                  <a:pt x="392637" y="131318"/>
                  <a:pt x="392637" y="131318"/>
                  <a:pt x="392637" y="131318"/>
                </a:cubicBezTo>
                <a:cubicBezTo>
                  <a:pt x="578816" y="275693"/>
                  <a:pt x="578816" y="275693"/>
                  <a:pt x="578816" y="275693"/>
                </a:cubicBezTo>
                <a:cubicBezTo>
                  <a:pt x="578816" y="97658"/>
                  <a:pt x="578816" y="97658"/>
                  <a:pt x="578816" y="97658"/>
                </a:cubicBezTo>
                <a:cubicBezTo>
                  <a:pt x="521320" y="52946"/>
                  <a:pt x="485384" y="25001"/>
                  <a:pt x="462924" y="7536"/>
                </a:cubicBezTo>
                <a:lnTo>
                  <a:pt x="453234" y="0"/>
                </a:lnTo>
                <a:lnTo>
                  <a:pt x="464209" y="0"/>
                </a:lnTo>
                <a:lnTo>
                  <a:pt x="484510" y="15775"/>
                </a:lnTo>
                <a:cubicBezTo>
                  <a:pt x="582061" y="91574"/>
                  <a:pt x="582061" y="91574"/>
                  <a:pt x="582061" y="91574"/>
                </a:cubicBezTo>
                <a:cubicBezTo>
                  <a:pt x="638188" y="48992"/>
                  <a:pt x="673267" y="22378"/>
                  <a:pt x="695192" y="5744"/>
                </a:cubicBezTo>
                <a:lnTo>
                  <a:pt x="702764" y="0"/>
                </a:lnTo>
                <a:lnTo>
                  <a:pt x="2758098" y="0"/>
                </a:lnTo>
                <a:lnTo>
                  <a:pt x="2764588" y="0"/>
                </a:lnTo>
                <a:lnTo>
                  <a:pt x="2825185" y="0"/>
                </a:lnTo>
                <a:lnTo>
                  <a:pt x="2836160" y="0"/>
                </a:lnTo>
                <a:lnTo>
                  <a:pt x="3074715" y="0"/>
                </a:lnTo>
                <a:lnTo>
                  <a:pt x="9201571" y="0"/>
                </a:lnTo>
                <a:lnTo>
                  <a:pt x="11573522" y="0"/>
                </a:lnTo>
                <a:lnTo>
                  <a:pt x="11573522" y="3439886"/>
                </a:lnTo>
                <a:lnTo>
                  <a:pt x="962936" y="3439886"/>
                </a:lnTo>
                <a:lnTo>
                  <a:pt x="962936" y="3439632"/>
                </a:lnTo>
                <a:cubicBezTo>
                  <a:pt x="962936" y="3438953"/>
                  <a:pt x="962936" y="3438953"/>
                  <a:pt x="962936" y="3438953"/>
                </a:cubicBezTo>
                <a:cubicBezTo>
                  <a:pt x="776757" y="3294579"/>
                  <a:pt x="776757" y="3294579"/>
                  <a:pt x="776757" y="3294579"/>
                </a:cubicBezTo>
                <a:cubicBezTo>
                  <a:pt x="776757" y="3361342"/>
                  <a:pt x="776757" y="3403069"/>
                  <a:pt x="776757" y="3429148"/>
                </a:cubicBezTo>
                <a:lnTo>
                  <a:pt x="776757" y="3439886"/>
                </a:lnTo>
                <a:lnTo>
                  <a:pt x="769862" y="3439886"/>
                </a:lnTo>
                <a:lnTo>
                  <a:pt x="769862" y="3414403"/>
                </a:lnTo>
                <a:cubicBezTo>
                  <a:pt x="769862" y="3292145"/>
                  <a:pt x="769862" y="3292145"/>
                  <a:pt x="769862" y="3292145"/>
                </a:cubicBezTo>
                <a:cubicBezTo>
                  <a:pt x="629924" y="3183458"/>
                  <a:pt x="629924" y="3183458"/>
                  <a:pt x="629924" y="3183458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771079" y="3284034"/>
                  <a:pt x="771079" y="3284034"/>
                  <a:pt x="771079" y="3284034"/>
                </a:cubicBezTo>
                <a:cubicBezTo>
                  <a:pt x="771079" y="3105999"/>
                  <a:pt x="771079" y="3105999"/>
                  <a:pt x="771079" y="3105999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708614" y="3049222"/>
                  <a:pt x="708614" y="3049222"/>
                  <a:pt x="708614" y="3049222"/>
                </a:cubicBezTo>
                <a:cubicBezTo>
                  <a:pt x="774323" y="3100322"/>
                  <a:pt x="774323" y="3100322"/>
                  <a:pt x="774323" y="3100322"/>
                </a:cubicBezTo>
                <a:cubicBezTo>
                  <a:pt x="962125" y="2957569"/>
                  <a:pt x="962125" y="2957569"/>
                  <a:pt x="962125" y="2957569"/>
                </a:cubicBezTo>
                <a:cubicBezTo>
                  <a:pt x="824621" y="2850911"/>
                  <a:pt x="824621" y="2850911"/>
                  <a:pt x="824621" y="2850911"/>
                </a:cubicBezTo>
                <a:cubicBezTo>
                  <a:pt x="828271" y="2844422"/>
                  <a:pt x="828271" y="2844422"/>
                  <a:pt x="828271" y="2844422"/>
                </a:cubicBezTo>
                <a:cubicBezTo>
                  <a:pt x="962936" y="2948647"/>
                  <a:pt x="962936" y="2948647"/>
                  <a:pt x="962936" y="2948647"/>
                </a:cubicBezTo>
                <a:cubicBezTo>
                  <a:pt x="962936" y="2770612"/>
                  <a:pt x="962936" y="2770612"/>
                  <a:pt x="962936" y="2770612"/>
                </a:cubicBezTo>
                <a:cubicBezTo>
                  <a:pt x="900065" y="2721947"/>
                  <a:pt x="900065" y="2721947"/>
                  <a:pt x="900065" y="2721947"/>
                </a:cubicBezTo>
                <a:cubicBezTo>
                  <a:pt x="903716" y="2715864"/>
                  <a:pt x="903716" y="2715864"/>
                  <a:pt x="903716" y="2715864"/>
                </a:cubicBezTo>
                <a:cubicBezTo>
                  <a:pt x="966181" y="2764529"/>
                  <a:pt x="966181" y="2764529"/>
                  <a:pt x="966181" y="2764529"/>
                </a:cubicBezTo>
                <a:cubicBezTo>
                  <a:pt x="1153982" y="2621777"/>
                  <a:pt x="1153982" y="2621777"/>
                  <a:pt x="1153982" y="2621777"/>
                </a:cubicBezTo>
                <a:cubicBezTo>
                  <a:pt x="969021" y="2478619"/>
                  <a:pt x="969021" y="2478619"/>
                  <a:pt x="969021" y="2478619"/>
                </a:cubicBezTo>
                <a:cubicBezTo>
                  <a:pt x="781219" y="2621371"/>
                  <a:pt x="781219" y="2621371"/>
                  <a:pt x="781219" y="2621371"/>
                </a:cubicBezTo>
                <a:cubicBezTo>
                  <a:pt x="903310" y="2715864"/>
                  <a:pt x="903310" y="2715864"/>
                  <a:pt x="903310" y="2715864"/>
                </a:cubicBezTo>
                <a:cubicBezTo>
                  <a:pt x="900065" y="2721542"/>
                  <a:pt x="900065" y="2721542"/>
                  <a:pt x="900065" y="2721542"/>
                </a:cubicBezTo>
                <a:cubicBezTo>
                  <a:pt x="776757" y="2626238"/>
                  <a:pt x="776757" y="2626238"/>
                  <a:pt x="776757" y="2626238"/>
                </a:cubicBezTo>
                <a:cubicBezTo>
                  <a:pt x="776757" y="2804273"/>
                  <a:pt x="776757" y="2804273"/>
                  <a:pt x="776757" y="2804273"/>
                </a:cubicBezTo>
                <a:cubicBezTo>
                  <a:pt x="828271" y="2844017"/>
                  <a:pt x="828271" y="2844017"/>
                  <a:pt x="828271" y="2844017"/>
                </a:cubicBezTo>
                <a:cubicBezTo>
                  <a:pt x="824215" y="2850506"/>
                  <a:pt x="824215" y="2850506"/>
                  <a:pt x="824215" y="2850506"/>
                </a:cubicBezTo>
                <a:cubicBezTo>
                  <a:pt x="774729" y="2811978"/>
                  <a:pt x="774729" y="2811978"/>
                  <a:pt x="774729" y="2811978"/>
                </a:cubicBezTo>
                <a:cubicBezTo>
                  <a:pt x="586928" y="2954731"/>
                  <a:pt x="586928" y="2954731"/>
                  <a:pt x="586928" y="2954731"/>
                </a:cubicBezTo>
                <a:cubicBezTo>
                  <a:pt x="708208" y="3048817"/>
                  <a:pt x="708208" y="3048817"/>
                  <a:pt x="708208" y="3048817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584900" y="2961625"/>
                  <a:pt x="584900" y="2961625"/>
                  <a:pt x="584900" y="2961625"/>
                </a:cubicBezTo>
                <a:cubicBezTo>
                  <a:pt x="584900" y="3140065"/>
                  <a:pt x="584900" y="3140065"/>
                  <a:pt x="584900" y="3140065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629518" y="3183052"/>
                  <a:pt x="629518" y="3183052"/>
                  <a:pt x="629518" y="3183052"/>
                </a:cubicBezTo>
                <a:cubicBezTo>
                  <a:pt x="582872" y="3146960"/>
                  <a:pt x="582872" y="3146960"/>
                  <a:pt x="582872" y="3146960"/>
                </a:cubicBezTo>
                <a:cubicBezTo>
                  <a:pt x="388175" y="3295390"/>
                  <a:pt x="388175" y="3295390"/>
                  <a:pt x="388175" y="3295390"/>
                </a:cubicBezTo>
                <a:cubicBezTo>
                  <a:pt x="191856" y="3143310"/>
                  <a:pt x="191856" y="3143310"/>
                  <a:pt x="191856" y="3143310"/>
                </a:cubicBezTo>
                <a:cubicBezTo>
                  <a:pt x="191856" y="3082477"/>
                  <a:pt x="191856" y="3082477"/>
                  <a:pt x="191856" y="3082477"/>
                </a:cubicBezTo>
                <a:cubicBezTo>
                  <a:pt x="198752" y="3085316"/>
                  <a:pt x="198752" y="3085316"/>
                  <a:pt x="198752" y="3085316"/>
                </a:cubicBezTo>
                <a:cubicBezTo>
                  <a:pt x="198752" y="3140065"/>
                  <a:pt x="198752" y="3140065"/>
                  <a:pt x="198752" y="3140065"/>
                </a:cubicBezTo>
                <a:cubicBezTo>
                  <a:pt x="384930" y="3284034"/>
                  <a:pt x="384930" y="3284034"/>
                  <a:pt x="384930" y="3284034"/>
                </a:cubicBezTo>
                <a:cubicBezTo>
                  <a:pt x="384930" y="3105999"/>
                  <a:pt x="384930" y="3105999"/>
                  <a:pt x="384930" y="3105999"/>
                </a:cubicBezTo>
                <a:cubicBezTo>
                  <a:pt x="198752" y="2961625"/>
                  <a:pt x="198752" y="2961625"/>
                  <a:pt x="198752" y="2961625"/>
                </a:cubicBezTo>
                <a:cubicBezTo>
                  <a:pt x="198752" y="3084911"/>
                  <a:pt x="198752" y="3084911"/>
                  <a:pt x="198752" y="3084911"/>
                </a:cubicBezTo>
                <a:cubicBezTo>
                  <a:pt x="191856" y="3082072"/>
                  <a:pt x="191856" y="3082072"/>
                  <a:pt x="191856" y="3082072"/>
                </a:cubicBezTo>
                <a:cubicBezTo>
                  <a:pt x="191856" y="2953108"/>
                  <a:pt x="191856" y="2953108"/>
                  <a:pt x="191856" y="2953108"/>
                </a:cubicBezTo>
                <a:cubicBezTo>
                  <a:pt x="259189" y="2902009"/>
                  <a:pt x="259189" y="2902009"/>
                  <a:pt x="259189" y="2902009"/>
                </a:cubicBezTo>
                <a:cubicBezTo>
                  <a:pt x="383713" y="2807517"/>
                  <a:pt x="383713" y="2807517"/>
                  <a:pt x="383713" y="2807517"/>
                </a:cubicBezTo>
                <a:cubicBezTo>
                  <a:pt x="383713" y="2715053"/>
                  <a:pt x="383713" y="2715053"/>
                  <a:pt x="383713" y="2715053"/>
                </a:cubicBezTo>
                <a:cubicBezTo>
                  <a:pt x="390609" y="2716269"/>
                  <a:pt x="390609" y="2716269"/>
                  <a:pt x="390609" y="2716269"/>
                </a:cubicBezTo>
                <a:cubicBezTo>
                  <a:pt x="390609" y="2804273"/>
                  <a:pt x="390609" y="2804273"/>
                  <a:pt x="390609" y="2804273"/>
                </a:cubicBezTo>
                <a:cubicBezTo>
                  <a:pt x="576788" y="2948647"/>
                  <a:pt x="576788" y="2948647"/>
                  <a:pt x="576788" y="2948647"/>
                </a:cubicBezTo>
                <a:cubicBezTo>
                  <a:pt x="576788" y="2770612"/>
                  <a:pt x="576788" y="2770612"/>
                  <a:pt x="576788" y="2770612"/>
                </a:cubicBezTo>
                <a:cubicBezTo>
                  <a:pt x="489174" y="2702481"/>
                  <a:pt x="489174" y="2702481"/>
                  <a:pt x="489174" y="2702481"/>
                </a:cubicBezTo>
                <a:cubicBezTo>
                  <a:pt x="492825" y="2697209"/>
                  <a:pt x="492825" y="2697209"/>
                  <a:pt x="492825" y="2697209"/>
                </a:cubicBezTo>
                <a:cubicBezTo>
                  <a:pt x="580033" y="2764529"/>
                  <a:pt x="580033" y="2764529"/>
                  <a:pt x="580033" y="2764529"/>
                </a:cubicBezTo>
                <a:cubicBezTo>
                  <a:pt x="767834" y="2621777"/>
                  <a:pt x="767834" y="2621777"/>
                  <a:pt x="767834" y="2621777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630735" y="2507007"/>
                  <a:pt x="630735" y="2507007"/>
                  <a:pt x="630735" y="2507007"/>
                </a:cubicBezTo>
                <a:cubicBezTo>
                  <a:pt x="771079" y="2615693"/>
                  <a:pt x="771079" y="2615693"/>
                  <a:pt x="771079" y="2615693"/>
                </a:cubicBezTo>
                <a:cubicBezTo>
                  <a:pt x="771079" y="2437659"/>
                  <a:pt x="771079" y="2437659"/>
                  <a:pt x="771079" y="2437659"/>
                </a:cubicBezTo>
                <a:cubicBezTo>
                  <a:pt x="713481" y="2392644"/>
                  <a:pt x="713481" y="2392644"/>
                  <a:pt x="713481" y="2392644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74323" y="2431576"/>
                  <a:pt x="774323" y="2431576"/>
                  <a:pt x="774323" y="2431576"/>
                </a:cubicBezTo>
                <a:cubicBezTo>
                  <a:pt x="962125" y="2288824"/>
                  <a:pt x="962125" y="2288824"/>
                  <a:pt x="962125" y="2288824"/>
                </a:cubicBezTo>
                <a:cubicBezTo>
                  <a:pt x="774729" y="2143638"/>
                  <a:pt x="774729" y="2143638"/>
                  <a:pt x="774729" y="2143638"/>
                </a:cubicBezTo>
                <a:cubicBezTo>
                  <a:pt x="586928" y="2286391"/>
                  <a:pt x="586928" y="2286391"/>
                  <a:pt x="586928" y="2286391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13075" y="2392644"/>
                  <a:pt x="713075" y="2392644"/>
                  <a:pt x="713075" y="2392644"/>
                </a:cubicBezTo>
                <a:cubicBezTo>
                  <a:pt x="584900" y="2293285"/>
                  <a:pt x="584900" y="2293285"/>
                  <a:pt x="584900" y="2293285"/>
                </a:cubicBezTo>
                <a:cubicBezTo>
                  <a:pt x="584900" y="2471319"/>
                  <a:pt x="584900" y="2471319"/>
                  <a:pt x="584900" y="2471319"/>
                </a:cubicBezTo>
                <a:cubicBezTo>
                  <a:pt x="630329" y="2506602"/>
                  <a:pt x="630329" y="2506602"/>
                  <a:pt x="630329" y="2506602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582872" y="2478619"/>
                  <a:pt x="582872" y="2478619"/>
                  <a:pt x="582872" y="2478619"/>
                </a:cubicBezTo>
                <a:cubicBezTo>
                  <a:pt x="395071" y="2621371"/>
                  <a:pt x="395071" y="2621371"/>
                  <a:pt x="395071" y="2621371"/>
                </a:cubicBezTo>
                <a:cubicBezTo>
                  <a:pt x="492825" y="2696804"/>
                  <a:pt x="492825" y="2696804"/>
                  <a:pt x="492825" y="2696804"/>
                </a:cubicBezTo>
                <a:cubicBezTo>
                  <a:pt x="488769" y="2702481"/>
                  <a:pt x="488769" y="2702481"/>
                  <a:pt x="488769" y="2702481"/>
                </a:cubicBezTo>
                <a:cubicBezTo>
                  <a:pt x="390609" y="2626238"/>
                  <a:pt x="390609" y="2626238"/>
                  <a:pt x="390609" y="2626238"/>
                </a:cubicBezTo>
                <a:cubicBezTo>
                  <a:pt x="390609" y="2715864"/>
                  <a:pt x="390609" y="2715864"/>
                  <a:pt x="390609" y="2715864"/>
                </a:cubicBezTo>
                <a:cubicBezTo>
                  <a:pt x="383713" y="2714647"/>
                  <a:pt x="383713" y="2714647"/>
                  <a:pt x="383713" y="2714647"/>
                </a:cubicBezTo>
                <a:cubicBezTo>
                  <a:pt x="383713" y="2623399"/>
                  <a:pt x="383713" y="2623399"/>
                  <a:pt x="383713" y="2623399"/>
                </a:cubicBezTo>
                <a:cubicBezTo>
                  <a:pt x="375601" y="2616910"/>
                  <a:pt x="375601" y="2616910"/>
                  <a:pt x="375601" y="2616910"/>
                </a:cubicBezTo>
                <a:cubicBezTo>
                  <a:pt x="375601" y="2608394"/>
                  <a:pt x="375601" y="2608394"/>
                  <a:pt x="375601" y="2608394"/>
                </a:cubicBezTo>
                <a:cubicBezTo>
                  <a:pt x="384930" y="2615693"/>
                  <a:pt x="384930" y="2615693"/>
                  <a:pt x="384930" y="2615693"/>
                </a:cubicBezTo>
                <a:cubicBezTo>
                  <a:pt x="384930" y="2437659"/>
                  <a:pt x="384930" y="2437659"/>
                  <a:pt x="384930" y="2437659"/>
                </a:cubicBezTo>
                <a:cubicBezTo>
                  <a:pt x="375601" y="2430360"/>
                  <a:pt x="375601" y="2430360"/>
                  <a:pt x="375601" y="2430360"/>
                </a:cubicBezTo>
                <a:cubicBezTo>
                  <a:pt x="375601" y="2421843"/>
                  <a:pt x="375601" y="2421843"/>
                  <a:pt x="375601" y="2421843"/>
                </a:cubicBezTo>
                <a:cubicBezTo>
                  <a:pt x="388175" y="2431576"/>
                  <a:pt x="388175" y="2431576"/>
                  <a:pt x="388175" y="2431576"/>
                </a:cubicBezTo>
                <a:cubicBezTo>
                  <a:pt x="575977" y="2288824"/>
                  <a:pt x="575977" y="2288824"/>
                  <a:pt x="575977" y="2288824"/>
                </a:cubicBezTo>
                <a:cubicBezTo>
                  <a:pt x="388580" y="2143638"/>
                  <a:pt x="388580" y="2143638"/>
                  <a:pt x="388580" y="2143638"/>
                </a:cubicBezTo>
                <a:cubicBezTo>
                  <a:pt x="200780" y="2286391"/>
                  <a:pt x="200780" y="2286391"/>
                  <a:pt x="200780" y="2286391"/>
                </a:cubicBezTo>
                <a:cubicBezTo>
                  <a:pt x="375195" y="2421843"/>
                  <a:pt x="375195" y="2421843"/>
                  <a:pt x="375195" y="2421843"/>
                </a:cubicBezTo>
                <a:cubicBezTo>
                  <a:pt x="375195" y="2429954"/>
                  <a:pt x="375195" y="2429954"/>
                  <a:pt x="375195" y="2429954"/>
                </a:cubicBezTo>
                <a:cubicBezTo>
                  <a:pt x="198752" y="2293285"/>
                  <a:pt x="198752" y="2293285"/>
                  <a:pt x="198752" y="2293285"/>
                </a:cubicBezTo>
                <a:cubicBezTo>
                  <a:pt x="198752" y="2471319"/>
                  <a:pt x="198752" y="2471319"/>
                  <a:pt x="198752" y="2471319"/>
                </a:cubicBezTo>
                <a:cubicBezTo>
                  <a:pt x="375195" y="2608394"/>
                  <a:pt x="375195" y="2608394"/>
                  <a:pt x="375195" y="2608394"/>
                </a:cubicBezTo>
                <a:cubicBezTo>
                  <a:pt x="375195" y="2616910"/>
                  <a:pt x="375195" y="2616910"/>
                  <a:pt x="375195" y="2616910"/>
                </a:cubicBezTo>
                <a:cubicBezTo>
                  <a:pt x="191856" y="2474563"/>
                  <a:pt x="191856" y="2474563"/>
                  <a:pt x="191856" y="2474563"/>
                </a:cubicBezTo>
                <a:cubicBezTo>
                  <a:pt x="191856" y="2284768"/>
                  <a:pt x="191856" y="2284768"/>
                  <a:pt x="191856" y="2284768"/>
                </a:cubicBezTo>
                <a:cubicBezTo>
                  <a:pt x="383713" y="2138772"/>
                  <a:pt x="383713" y="2138772"/>
                  <a:pt x="383713" y="2138772"/>
                </a:cubicBezTo>
                <a:cubicBezTo>
                  <a:pt x="383713" y="1959926"/>
                  <a:pt x="383713" y="1959926"/>
                  <a:pt x="383713" y="1959926"/>
                </a:cubicBezTo>
                <a:cubicBezTo>
                  <a:pt x="390609" y="1965198"/>
                  <a:pt x="390609" y="1965198"/>
                  <a:pt x="390609" y="1965198"/>
                </a:cubicBezTo>
                <a:cubicBezTo>
                  <a:pt x="390609" y="2136339"/>
                  <a:pt x="390609" y="2136339"/>
                  <a:pt x="390609" y="2136339"/>
                </a:cubicBezTo>
                <a:cubicBezTo>
                  <a:pt x="576788" y="2280307"/>
                  <a:pt x="576788" y="2280307"/>
                  <a:pt x="576788" y="2280307"/>
                </a:cubicBezTo>
                <a:cubicBezTo>
                  <a:pt x="576788" y="2102272"/>
                  <a:pt x="576788" y="2102272"/>
                  <a:pt x="576788" y="2102272"/>
                </a:cubicBezTo>
                <a:cubicBezTo>
                  <a:pt x="390609" y="1957898"/>
                  <a:pt x="390609" y="1957898"/>
                  <a:pt x="390609" y="1957898"/>
                </a:cubicBezTo>
                <a:cubicBezTo>
                  <a:pt x="390609" y="1964792"/>
                  <a:pt x="390609" y="1964792"/>
                  <a:pt x="390609" y="1964792"/>
                </a:cubicBezTo>
                <a:cubicBezTo>
                  <a:pt x="383713" y="1959520"/>
                  <a:pt x="383713" y="1959520"/>
                  <a:pt x="383713" y="1959520"/>
                </a:cubicBezTo>
                <a:cubicBezTo>
                  <a:pt x="383713" y="1949382"/>
                  <a:pt x="383713" y="1949382"/>
                  <a:pt x="383713" y="1949382"/>
                </a:cubicBezTo>
                <a:cubicBezTo>
                  <a:pt x="569487" y="1808251"/>
                  <a:pt x="569487" y="1808251"/>
                  <a:pt x="569487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392637" y="1951004"/>
                  <a:pt x="392637" y="1951004"/>
                  <a:pt x="392637" y="1951004"/>
                </a:cubicBezTo>
                <a:cubicBezTo>
                  <a:pt x="580033" y="2096594"/>
                  <a:pt x="580033" y="2096594"/>
                  <a:pt x="580033" y="2096594"/>
                </a:cubicBezTo>
                <a:cubicBezTo>
                  <a:pt x="767834" y="1953437"/>
                  <a:pt x="767834" y="1953437"/>
                  <a:pt x="767834" y="1953437"/>
                </a:cubicBezTo>
                <a:cubicBezTo>
                  <a:pt x="580438" y="1808251"/>
                  <a:pt x="580438" y="1808251"/>
                  <a:pt x="580438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569893" y="1807846"/>
                  <a:pt x="569893" y="1807846"/>
                  <a:pt x="569893" y="1807846"/>
                </a:cubicBezTo>
                <a:cubicBezTo>
                  <a:pt x="578005" y="1801763"/>
                  <a:pt x="578005" y="1801763"/>
                  <a:pt x="578005" y="1801763"/>
                </a:cubicBezTo>
                <a:cubicBezTo>
                  <a:pt x="578005" y="1795679"/>
                  <a:pt x="578005" y="1795679"/>
                  <a:pt x="578005" y="1795679"/>
                </a:cubicBezTo>
                <a:cubicBezTo>
                  <a:pt x="584900" y="1795679"/>
                  <a:pt x="584900" y="1795679"/>
                  <a:pt x="584900" y="1795679"/>
                </a:cubicBezTo>
                <a:cubicBezTo>
                  <a:pt x="584900" y="1802168"/>
                  <a:pt x="584900" y="1802168"/>
                  <a:pt x="584900" y="1802168"/>
                </a:cubicBezTo>
                <a:cubicBezTo>
                  <a:pt x="771079" y="1946137"/>
                  <a:pt x="771079" y="1946137"/>
                  <a:pt x="771079" y="1946137"/>
                </a:cubicBezTo>
                <a:cubicBezTo>
                  <a:pt x="771079" y="1783107"/>
                  <a:pt x="771079" y="1783107"/>
                  <a:pt x="771079" y="1783107"/>
                </a:cubicBezTo>
                <a:cubicBezTo>
                  <a:pt x="771079" y="1768508"/>
                  <a:pt x="771079" y="1768508"/>
                  <a:pt x="771079" y="1768508"/>
                </a:cubicBezTo>
                <a:cubicBezTo>
                  <a:pt x="584900" y="1624133"/>
                  <a:pt x="584900" y="1624133"/>
                  <a:pt x="584900" y="1624133"/>
                </a:cubicBezTo>
                <a:cubicBezTo>
                  <a:pt x="584900" y="1785541"/>
                  <a:pt x="584900" y="1785541"/>
                  <a:pt x="584900" y="1785541"/>
                </a:cubicBezTo>
                <a:cubicBezTo>
                  <a:pt x="584900" y="1795274"/>
                  <a:pt x="584900" y="1795274"/>
                  <a:pt x="584900" y="1795274"/>
                </a:cubicBezTo>
                <a:cubicBezTo>
                  <a:pt x="578005" y="1795274"/>
                  <a:pt x="578005" y="1795274"/>
                  <a:pt x="578005" y="1795274"/>
                </a:cubicBezTo>
                <a:cubicBezTo>
                  <a:pt x="578005" y="1621294"/>
                  <a:pt x="578005" y="1621294"/>
                  <a:pt x="578005" y="1621294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441312" y="1506930"/>
                  <a:pt x="441312" y="1506930"/>
                  <a:pt x="441312" y="1506930"/>
                </a:cubicBezTo>
                <a:cubicBezTo>
                  <a:pt x="578816" y="1613589"/>
                  <a:pt x="578816" y="1613589"/>
                  <a:pt x="578816" y="1613589"/>
                </a:cubicBezTo>
                <a:cubicBezTo>
                  <a:pt x="578816" y="1435555"/>
                  <a:pt x="578816" y="1435555"/>
                  <a:pt x="578816" y="1435555"/>
                </a:cubicBezTo>
                <a:cubicBezTo>
                  <a:pt x="513106" y="1384456"/>
                  <a:pt x="513106" y="1384456"/>
                  <a:pt x="513106" y="138445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82061" y="1429472"/>
                  <a:pt x="582061" y="1429472"/>
                  <a:pt x="582061" y="1429472"/>
                </a:cubicBezTo>
                <a:cubicBezTo>
                  <a:pt x="769862" y="1286719"/>
                  <a:pt x="769862" y="1286719"/>
                  <a:pt x="769862" y="1286719"/>
                </a:cubicBezTo>
                <a:cubicBezTo>
                  <a:pt x="632763" y="1180060"/>
                  <a:pt x="632763" y="1180060"/>
                  <a:pt x="632763" y="1180060"/>
                </a:cubicBezTo>
                <a:cubicBezTo>
                  <a:pt x="636413" y="1173571"/>
                  <a:pt x="636413" y="1173571"/>
                  <a:pt x="636413" y="1173571"/>
                </a:cubicBezTo>
                <a:cubicBezTo>
                  <a:pt x="771079" y="1278203"/>
                  <a:pt x="771079" y="1278203"/>
                  <a:pt x="771079" y="1278203"/>
                </a:cubicBezTo>
                <a:cubicBezTo>
                  <a:pt x="771079" y="1099762"/>
                  <a:pt x="771079" y="1099762"/>
                  <a:pt x="771079" y="1099762"/>
                </a:cubicBezTo>
                <a:cubicBezTo>
                  <a:pt x="708208" y="1051096"/>
                  <a:pt x="708208" y="1051096"/>
                  <a:pt x="708208" y="1051096"/>
                </a:cubicBezTo>
                <a:cubicBezTo>
                  <a:pt x="711453" y="1045419"/>
                  <a:pt x="711453" y="1045419"/>
                  <a:pt x="711453" y="1045419"/>
                </a:cubicBezTo>
                <a:cubicBezTo>
                  <a:pt x="774323" y="1094085"/>
                  <a:pt x="774323" y="1094085"/>
                  <a:pt x="774323" y="1094085"/>
                </a:cubicBezTo>
                <a:cubicBezTo>
                  <a:pt x="962125" y="951332"/>
                  <a:pt x="962125" y="951332"/>
                  <a:pt x="962125" y="951332"/>
                </a:cubicBezTo>
                <a:cubicBezTo>
                  <a:pt x="777163" y="807769"/>
                  <a:pt x="777163" y="807769"/>
                  <a:pt x="777163" y="807769"/>
                </a:cubicBezTo>
                <a:cubicBezTo>
                  <a:pt x="589362" y="950521"/>
                  <a:pt x="589362" y="950521"/>
                  <a:pt x="589362" y="950521"/>
                </a:cubicBezTo>
                <a:cubicBezTo>
                  <a:pt x="711453" y="1045013"/>
                  <a:pt x="711453" y="1045013"/>
                  <a:pt x="711453" y="1045013"/>
                </a:cubicBezTo>
                <a:cubicBezTo>
                  <a:pt x="707802" y="1051096"/>
                  <a:pt x="707802" y="1051096"/>
                  <a:pt x="707802" y="1051096"/>
                </a:cubicBezTo>
                <a:cubicBezTo>
                  <a:pt x="584900" y="955388"/>
                  <a:pt x="584900" y="955388"/>
                  <a:pt x="584900" y="955388"/>
                </a:cubicBezTo>
                <a:cubicBezTo>
                  <a:pt x="584900" y="1133828"/>
                  <a:pt x="584900" y="1133828"/>
                  <a:pt x="584900" y="1133828"/>
                </a:cubicBezTo>
                <a:cubicBezTo>
                  <a:pt x="636008" y="1173571"/>
                  <a:pt x="636008" y="1173571"/>
                  <a:pt x="636008" y="1173571"/>
                </a:cubicBezTo>
                <a:cubicBezTo>
                  <a:pt x="632357" y="1180060"/>
                  <a:pt x="632357" y="1180060"/>
                  <a:pt x="632357" y="1180060"/>
                </a:cubicBezTo>
                <a:cubicBezTo>
                  <a:pt x="582872" y="1141534"/>
                  <a:pt x="582872" y="1141534"/>
                  <a:pt x="582872" y="1141534"/>
                </a:cubicBezTo>
                <a:cubicBezTo>
                  <a:pt x="395071" y="1284286"/>
                  <a:pt x="395071" y="1284286"/>
                  <a:pt x="395071" y="128428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12700" y="1384050"/>
                  <a:pt x="512700" y="1384050"/>
                  <a:pt x="512700" y="1384050"/>
                </a:cubicBezTo>
                <a:cubicBezTo>
                  <a:pt x="392637" y="1291180"/>
                  <a:pt x="392637" y="1291180"/>
                  <a:pt x="392637" y="1291180"/>
                </a:cubicBezTo>
                <a:cubicBezTo>
                  <a:pt x="392637" y="1469214"/>
                  <a:pt x="392637" y="1469214"/>
                  <a:pt x="392637" y="1469214"/>
                </a:cubicBezTo>
                <a:cubicBezTo>
                  <a:pt x="440906" y="1506525"/>
                  <a:pt x="440906" y="1506525"/>
                  <a:pt x="440906" y="1506525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391015" y="1476514"/>
                  <a:pt x="391015" y="1476514"/>
                  <a:pt x="391015" y="1476514"/>
                </a:cubicBezTo>
                <a:cubicBezTo>
                  <a:pt x="195912" y="1624539"/>
                  <a:pt x="195912" y="1624539"/>
                  <a:pt x="195912" y="1624539"/>
                </a:cubicBezTo>
                <a:cubicBezTo>
                  <a:pt x="0" y="1472459"/>
                  <a:pt x="0" y="1472459"/>
                  <a:pt x="0" y="1472459"/>
                </a:cubicBezTo>
                <a:cubicBezTo>
                  <a:pt x="0" y="1412033"/>
                  <a:pt x="0" y="1412033"/>
                  <a:pt x="0" y="1412033"/>
                </a:cubicBezTo>
                <a:cubicBezTo>
                  <a:pt x="6490" y="1414872"/>
                  <a:pt x="6490" y="1414872"/>
                  <a:pt x="6490" y="1414872"/>
                </a:cubicBezTo>
                <a:cubicBezTo>
                  <a:pt x="6490" y="1469214"/>
                  <a:pt x="6490" y="1469214"/>
                  <a:pt x="6490" y="1469214"/>
                </a:cubicBezTo>
                <a:cubicBezTo>
                  <a:pt x="192668" y="1613589"/>
                  <a:pt x="192668" y="1613589"/>
                  <a:pt x="192668" y="1613589"/>
                </a:cubicBezTo>
                <a:cubicBezTo>
                  <a:pt x="192668" y="1435555"/>
                  <a:pt x="192668" y="1435555"/>
                  <a:pt x="192668" y="1435555"/>
                </a:cubicBezTo>
                <a:cubicBezTo>
                  <a:pt x="6490" y="1291180"/>
                  <a:pt x="6490" y="1291180"/>
                  <a:pt x="6490" y="1291180"/>
                </a:cubicBezTo>
                <a:cubicBezTo>
                  <a:pt x="6490" y="1414466"/>
                  <a:pt x="6490" y="1414466"/>
                  <a:pt x="6490" y="1414466"/>
                </a:cubicBezTo>
                <a:cubicBezTo>
                  <a:pt x="0" y="1411627"/>
                  <a:pt x="0" y="1411627"/>
                  <a:pt x="0" y="1411627"/>
                </a:cubicBezTo>
                <a:cubicBezTo>
                  <a:pt x="0" y="1282664"/>
                  <a:pt x="0" y="1282664"/>
                  <a:pt x="0" y="1282664"/>
                </a:cubicBezTo>
                <a:cubicBezTo>
                  <a:pt x="66926" y="1231565"/>
                  <a:pt x="66926" y="1231565"/>
                  <a:pt x="66926" y="1231565"/>
                </a:cubicBezTo>
                <a:cubicBezTo>
                  <a:pt x="73821" y="1234809"/>
                  <a:pt x="73821" y="1234809"/>
                  <a:pt x="73821" y="1234809"/>
                </a:cubicBezTo>
                <a:cubicBezTo>
                  <a:pt x="8924" y="1284286"/>
                  <a:pt x="8924" y="1284286"/>
                  <a:pt x="8924" y="1284286"/>
                </a:cubicBezTo>
                <a:cubicBezTo>
                  <a:pt x="196318" y="1429472"/>
                  <a:pt x="196318" y="1429472"/>
                  <a:pt x="196318" y="1429472"/>
                </a:cubicBezTo>
                <a:cubicBezTo>
                  <a:pt x="384119" y="1286719"/>
                  <a:pt x="384119" y="1286719"/>
                  <a:pt x="384119" y="1286719"/>
                </a:cubicBezTo>
                <a:cubicBezTo>
                  <a:pt x="196724" y="1141534"/>
                  <a:pt x="196724" y="1141534"/>
                  <a:pt x="196724" y="1141534"/>
                </a:cubicBezTo>
                <a:cubicBezTo>
                  <a:pt x="74227" y="1234403"/>
                  <a:pt x="74227" y="1234403"/>
                  <a:pt x="74227" y="1234403"/>
                </a:cubicBezTo>
                <a:cubicBezTo>
                  <a:pt x="67332" y="1231159"/>
                  <a:pt x="67332" y="1231159"/>
                  <a:pt x="67332" y="1231159"/>
                </a:cubicBezTo>
                <a:cubicBezTo>
                  <a:pt x="191856" y="1136667"/>
                  <a:pt x="191856" y="1136667"/>
                  <a:pt x="191856" y="1136667"/>
                </a:cubicBezTo>
                <a:cubicBezTo>
                  <a:pt x="191856" y="1044607"/>
                  <a:pt x="191856" y="1044607"/>
                  <a:pt x="191856" y="1044607"/>
                </a:cubicBezTo>
                <a:cubicBezTo>
                  <a:pt x="198752" y="1045419"/>
                  <a:pt x="198752" y="1045419"/>
                  <a:pt x="198752" y="1045419"/>
                </a:cubicBezTo>
                <a:cubicBezTo>
                  <a:pt x="198752" y="1133828"/>
                  <a:pt x="198752" y="1133828"/>
                  <a:pt x="198752" y="1133828"/>
                </a:cubicBezTo>
                <a:cubicBezTo>
                  <a:pt x="384524" y="1278203"/>
                  <a:pt x="384524" y="1278203"/>
                  <a:pt x="384524" y="1278203"/>
                </a:cubicBezTo>
                <a:cubicBezTo>
                  <a:pt x="384524" y="1099762"/>
                  <a:pt x="384524" y="1099762"/>
                  <a:pt x="384524" y="1099762"/>
                </a:cubicBezTo>
                <a:cubicBezTo>
                  <a:pt x="296912" y="1032037"/>
                  <a:pt x="296912" y="1032037"/>
                  <a:pt x="296912" y="1032037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388175" y="1094085"/>
                  <a:pt x="388175" y="1094085"/>
                  <a:pt x="388175" y="1094085"/>
                </a:cubicBezTo>
                <a:cubicBezTo>
                  <a:pt x="575977" y="951332"/>
                  <a:pt x="575977" y="951332"/>
                  <a:pt x="575977" y="951332"/>
                </a:cubicBezTo>
                <a:cubicBezTo>
                  <a:pt x="434822" y="841835"/>
                  <a:pt x="434822" y="841835"/>
                  <a:pt x="434822" y="841835"/>
                </a:cubicBezTo>
                <a:cubicBezTo>
                  <a:pt x="438878" y="836158"/>
                  <a:pt x="438878" y="836158"/>
                  <a:pt x="438878" y="836158"/>
                </a:cubicBezTo>
                <a:cubicBezTo>
                  <a:pt x="578816" y="944843"/>
                  <a:pt x="578816" y="944843"/>
                  <a:pt x="578816" y="944843"/>
                </a:cubicBezTo>
                <a:cubicBezTo>
                  <a:pt x="578816" y="766808"/>
                  <a:pt x="578816" y="766808"/>
                  <a:pt x="578816" y="766808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525274" y="716927"/>
                  <a:pt x="525274" y="716927"/>
                  <a:pt x="525274" y="716927"/>
                </a:cubicBezTo>
                <a:cubicBezTo>
                  <a:pt x="582061" y="761131"/>
                  <a:pt x="582061" y="761131"/>
                  <a:pt x="582061" y="761131"/>
                </a:cubicBezTo>
                <a:cubicBezTo>
                  <a:pt x="769862" y="618379"/>
                  <a:pt x="769862" y="618379"/>
                  <a:pt x="769862" y="618379"/>
                </a:cubicBezTo>
                <a:cubicBezTo>
                  <a:pt x="582872" y="472787"/>
                  <a:pt x="582872" y="472787"/>
                  <a:pt x="582872" y="472787"/>
                </a:cubicBezTo>
                <a:cubicBezTo>
                  <a:pt x="395071" y="615540"/>
                  <a:pt x="395071" y="615540"/>
                  <a:pt x="395071" y="615540"/>
                </a:cubicBezTo>
                <a:cubicBezTo>
                  <a:pt x="524868" y="716521"/>
                  <a:pt x="524868" y="716521"/>
                  <a:pt x="524868" y="716521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392637" y="622434"/>
                  <a:pt x="392637" y="622434"/>
                  <a:pt x="392637" y="622434"/>
                </a:cubicBezTo>
                <a:cubicBezTo>
                  <a:pt x="392637" y="800875"/>
                  <a:pt x="392637" y="800875"/>
                  <a:pt x="392637" y="800875"/>
                </a:cubicBezTo>
                <a:cubicBezTo>
                  <a:pt x="438472" y="836158"/>
                  <a:pt x="438472" y="836158"/>
                  <a:pt x="438472" y="836158"/>
                </a:cubicBezTo>
                <a:cubicBezTo>
                  <a:pt x="434416" y="841430"/>
                  <a:pt x="434416" y="841430"/>
                  <a:pt x="434416" y="841430"/>
                </a:cubicBezTo>
                <a:cubicBezTo>
                  <a:pt x="391015" y="807769"/>
                  <a:pt x="391015" y="807769"/>
                  <a:pt x="391015" y="807769"/>
                </a:cubicBezTo>
                <a:cubicBezTo>
                  <a:pt x="203214" y="950521"/>
                  <a:pt x="203214" y="950521"/>
                  <a:pt x="203214" y="950521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296912" y="1031630"/>
                  <a:pt x="296912" y="1031630"/>
                  <a:pt x="296912" y="1031630"/>
                </a:cubicBezTo>
                <a:cubicBezTo>
                  <a:pt x="198752" y="955388"/>
                  <a:pt x="198752" y="955388"/>
                  <a:pt x="198752" y="955388"/>
                </a:cubicBezTo>
                <a:cubicBezTo>
                  <a:pt x="198752" y="1045013"/>
                  <a:pt x="198752" y="1045013"/>
                  <a:pt x="198752" y="1045013"/>
                </a:cubicBezTo>
                <a:cubicBezTo>
                  <a:pt x="191856" y="1044202"/>
                  <a:pt x="191856" y="1044202"/>
                  <a:pt x="191856" y="1044202"/>
                </a:cubicBezTo>
                <a:cubicBezTo>
                  <a:pt x="191856" y="952954"/>
                  <a:pt x="191856" y="952954"/>
                  <a:pt x="191856" y="952954"/>
                </a:cubicBezTo>
                <a:cubicBezTo>
                  <a:pt x="183744" y="946465"/>
                  <a:pt x="183744" y="946465"/>
                  <a:pt x="183744" y="946465"/>
                </a:cubicBezTo>
                <a:cubicBezTo>
                  <a:pt x="183744" y="937949"/>
                  <a:pt x="183744" y="937949"/>
                  <a:pt x="183744" y="937949"/>
                </a:cubicBezTo>
                <a:cubicBezTo>
                  <a:pt x="192668" y="944843"/>
                  <a:pt x="192668" y="944843"/>
                  <a:pt x="192668" y="944843"/>
                </a:cubicBezTo>
                <a:cubicBezTo>
                  <a:pt x="192668" y="766808"/>
                  <a:pt x="192668" y="766808"/>
                  <a:pt x="192668" y="766808"/>
                </a:cubicBezTo>
                <a:cubicBezTo>
                  <a:pt x="183744" y="759914"/>
                  <a:pt x="183744" y="759914"/>
                  <a:pt x="183744" y="759914"/>
                </a:cubicBezTo>
                <a:cubicBezTo>
                  <a:pt x="183744" y="751398"/>
                  <a:pt x="183744" y="751398"/>
                  <a:pt x="183744" y="751398"/>
                </a:cubicBezTo>
                <a:cubicBezTo>
                  <a:pt x="196318" y="761131"/>
                  <a:pt x="196318" y="761131"/>
                  <a:pt x="196318" y="761131"/>
                </a:cubicBezTo>
                <a:cubicBezTo>
                  <a:pt x="384119" y="618379"/>
                  <a:pt x="384119" y="618379"/>
                  <a:pt x="384119" y="618379"/>
                </a:cubicBezTo>
                <a:cubicBezTo>
                  <a:pt x="196724" y="472787"/>
                  <a:pt x="196724" y="472787"/>
                  <a:pt x="196724" y="472787"/>
                </a:cubicBezTo>
                <a:cubicBezTo>
                  <a:pt x="8924" y="615540"/>
                  <a:pt x="8924" y="615540"/>
                  <a:pt x="8924" y="615540"/>
                </a:cubicBezTo>
                <a:cubicBezTo>
                  <a:pt x="183339" y="750992"/>
                  <a:pt x="183339" y="750992"/>
                  <a:pt x="183339" y="750992"/>
                </a:cubicBezTo>
                <a:cubicBezTo>
                  <a:pt x="183339" y="759508"/>
                  <a:pt x="183339" y="759508"/>
                  <a:pt x="183339" y="759508"/>
                </a:cubicBezTo>
                <a:cubicBezTo>
                  <a:pt x="6490" y="622434"/>
                  <a:pt x="6490" y="622434"/>
                  <a:pt x="6490" y="622434"/>
                </a:cubicBezTo>
                <a:cubicBezTo>
                  <a:pt x="6490" y="800875"/>
                  <a:pt x="6490" y="800875"/>
                  <a:pt x="6490" y="800875"/>
                </a:cubicBezTo>
                <a:lnTo>
                  <a:pt x="183339" y="937544"/>
                </a:lnTo>
                <a:cubicBezTo>
                  <a:pt x="183339" y="946060"/>
                  <a:pt x="183339" y="946060"/>
                  <a:pt x="183339" y="946060"/>
                </a:cubicBezTo>
                <a:cubicBezTo>
                  <a:pt x="0" y="804119"/>
                  <a:pt x="0" y="804119"/>
                  <a:pt x="0" y="804119"/>
                </a:cubicBezTo>
                <a:cubicBezTo>
                  <a:pt x="0" y="613917"/>
                  <a:pt x="0" y="613917"/>
                  <a:pt x="0" y="613917"/>
                </a:cubicBezTo>
                <a:cubicBezTo>
                  <a:pt x="191856" y="468327"/>
                  <a:pt x="191856" y="468327"/>
                  <a:pt x="191856" y="468327"/>
                </a:cubicBezTo>
                <a:cubicBezTo>
                  <a:pt x="191856" y="289076"/>
                  <a:pt x="191856" y="289076"/>
                  <a:pt x="191856" y="289076"/>
                </a:cubicBezTo>
                <a:cubicBezTo>
                  <a:pt x="198752" y="294348"/>
                  <a:pt x="198752" y="294348"/>
                  <a:pt x="198752" y="294348"/>
                </a:cubicBezTo>
                <a:cubicBezTo>
                  <a:pt x="198752" y="465488"/>
                  <a:pt x="198752" y="465488"/>
                  <a:pt x="198752" y="465488"/>
                </a:cubicBezTo>
                <a:cubicBezTo>
                  <a:pt x="384524" y="609862"/>
                  <a:pt x="384524" y="609862"/>
                  <a:pt x="384524" y="609862"/>
                </a:cubicBezTo>
                <a:cubicBezTo>
                  <a:pt x="384524" y="431828"/>
                  <a:pt x="384524" y="431828"/>
                  <a:pt x="384524" y="431828"/>
                </a:cubicBezTo>
                <a:cubicBezTo>
                  <a:pt x="198752" y="287453"/>
                  <a:pt x="198752" y="287453"/>
                  <a:pt x="198752" y="287453"/>
                </a:cubicBezTo>
                <a:cubicBezTo>
                  <a:pt x="198752" y="293942"/>
                  <a:pt x="198752" y="293942"/>
                  <a:pt x="198752" y="293942"/>
                </a:cubicBezTo>
                <a:cubicBezTo>
                  <a:pt x="191856" y="288670"/>
                  <a:pt x="191856" y="288670"/>
                  <a:pt x="191856" y="288670"/>
                </a:cubicBezTo>
                <a:cubicBezTo>
                  <a:pt x="191856" y="278937"/>
                  <a:pt x="191856" y="278937"/>
                  <a:pt x="191856" y="278937"/>
                </a:cubicBezTo>
                <a:cubicBezTo>
                  <a:pt x="377629" y="137401"/>
                  <a:pt x="377629" y="137401"/>
                  <a:pt x="377629" y="137401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200780" y="280559"/>
                  <a:pt x="200780" y="280559"/>
                  <a:pt x="200780" y="280559"/>
                </a:cubicBezTo>
                <a:cubicBezTo>
                  <a:pt x="388175" y="425745"/>
                  <a:pt x="388175" y="425745"/>
                  <a:pt x="388175" y="425745"/>
                </a:cubicBezTo>
                <a:cubicBezTo>
                  <a:pt x="575977" y="282993"/>
                  <a:pt x="575977" y="282993"/>
                  <a:pt x="575977" y="282993"/>
                </a:cubicBezTo>
                <a:cubicBezTo>
                  <a:pt x="388580" y="137807"/>
                  <a:pt x="388580" y="137807"/>
                  <a:pt x="388580" y="137807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378035" y="137401"/>
                  <a:pt x="378035" y="137401"/>
                  <a:pt x="378035" y="137401"/>
                </a:cubicBezTo>
                <a:cubicBezTo>
                  <a:pt x="386147" y="131318"/>
                  <a:pt x="386147" y="131318"/>
                  <a:pt x="386147" y="131318"/>
                </a:cubicBezTo>
                <a:cubicBezTo>
                  <a:pt x="386147" y="59650"/>
                  <a:pt x="386147" y="21577"/>
                  <a:pt x="386147" y="1350"/>
                </a:cubicBezTo>
                <a:close/>
              </a:path>
            </a:pathLst>
          </a:custGeom>
          <a:gradFill flip="none" rotWithShape="1">
            <a:gsLst>
              <a:gs pos="7000">
                <a:schemeClr val="bg1"/>
              </a:gs>
              <a:gs pos="26000">
                <a:schemeClr val="bg1">
                  <a:alpha val="80000"/>
                </a:schemeClr>
              </a:gs>
            </a:gsLst>
            <a:lin ang="0" scaled="1"/>
            <a:tileRect/>
          </a:gradFill>
        </p:spPr>
        <p:txBody>
          <a:bodyPr wrap="square" lIns="2160000" rIns="756000" anchor="ctr">
            <a:noAutofit/>
          </a:bodyPr>
          <a:lstStyle>
            <a:lvl1pPr>
              <a:defRPr/>
            </a:lvl1pPr>
          </a:lstStyle>
          <a:p>
            <a:pPr lvl="0"/>
            <a:r>
              <a:rPr lang="fr-FR" dirty="0"/>
              <a:t>Cliquez pour modifier les styles du texte du masque  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B62CD770-3131-7686-5D22-0AC580D9B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809896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909BE-1730-41D0-BB64-C708E78C5153}" type="datetime1">
              <a:rPr lang="fr-FR" smtClean="0"/>
              <a:t>09/10/2025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Roscoff 2025 - Juliette Plouin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D8A6D559-B5F2-C10A-5216-55551821C047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909039" y="1866901"/>
            <a:ext cx="1409699" cy="1409700"/>
          </a:xfrm>
          <a:solidFill>
            <a:srgbClr val="000000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A89DC66-E329-2BA7-093B-F605D23EBE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6EBAB840-A288-E4AE-DD2B-ABD52849168F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3123108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3E9C6ABE-0C15-ECEA-4B26-53769D8EAC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37957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4" name="Espace réservé du texte 11">
            <a:extLst>
              <a:ext uri="{FF2B5EF4-FFF2-40B4-BE49-F238E27FC236}">
                <a16:creationId xmlns:a16="http://schemas.microsoft.com/office/drawing/2014/main" id="{24B29917-CE4F-A965-FAA6-E3B453333B7E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5337177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5" name="Espace réservé du texte 14">
            <a:extLst>
              <a:ext uri="{FF2B5EF4-FFF2-40B4-BE49-F238E27FC236}">
                <a16:creationId xmlns:a16="http://schemas.microsoft.com/office/drawing/2014/main" id="{6F1352A1-512B-F388-3483-16D51BDD2D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52026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Espace réservé du texte 11">
            <a:extLst>
              <a:ext uri="{FF2B5EF4-FFF2-40B4-BE49-F238E27FC236}">
                <a16:creationId xmlns:a16="http://schemas.microsoft.com/office/drawing/2014/main" id="{C4BAD260-C56B-B79F-C093-46D3C16BCC87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7551246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E3294DD8-C0C7-7FF7-2AF0-2A6B1C7861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66095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8" name="Espace réservé du texte 11">
            <a:extLst>
              <a:ext uri="{FF2B5EF4-FFF2-40B4-BE49-F238E27FC236}">
                <a16:creationId xmlns:a16="http://schemas.microsoft.com/office/drawing/2014/main" id="{043259EC-B8D8-255D-A2B2-B6984873CA66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765314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24D806FB-89F5-15B1-42D4-FB45DB6CC6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80163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501BFA8-B9A9-BC60-9090-AC04B424F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9316080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46015-AC3D-4918-B9E4-6BF6B651F7E1}" type="datetime1">
              <a:rPr lang="fr-FR" smtClean="0"/>
              <a:t>09/10/2025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Roscoff 2025 - Juliette Plouin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 2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E4F447-1473-CEC3-0C4B-859E1566BDE9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7318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7F676C8B-EE69-3CAC-C9F6-BFDEFD0527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5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89215B80-BD0F-D77B-4046-84DBB6530C8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50698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1" name="Espace réservé du texte 14">
            <a:extLst>
              <a:ext uri="{FF2B5EF4-FFF2-40B4-BE49-F238E27FC236}">
                <a16:creationId xmlns:a16="http://schemas.microsoft.com/office/drawing/2014/main" id="{50E15DEA-ADB9-4EAD-9B8B-400BF2AF4F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423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2" name="Espace réservé du texte 14">
            <a:extLst>
              <a:ext uri="{FF2B5EF4-FFF2-40B4-BE49-F238E27FC236}">
                <a16:creationId xmlns:a16="http://schemas.microsoft.com/office/drawing/2014/main" id="{31D594DF-B2F9-BDEA-68CF-C1C92B869A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61440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3" name="Espace réservé du texte 14">
            <a:extLst>
              <a:ext uri="{FF2B5EF4-FFF2-40B4-BE49-F238E27FC236}">
                <a16:creationId xmlns:a16="http://schemas.microsoft.com/office/drawing/2014/main" id="{4EB8106A-BAE6-87F6-A881-562ED8FA414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868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6FA8E9A1-911D-DD9D-7A76-ADDB4C2E4317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2908981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5" name="Espace réservé du texte 34">
            <a:extLst>
              <a:ext uri="{FF2B5EF4-FFF2-40B4-BE49-F238E27FC236}">
                <a16:creationId xmlns:a16="http://schemas.microsoft.com/office/drawing/2014/main" id="{89C62950-23F5-0C27-DBF0-B851B616C800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51006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6" name="Espace réservé du texte 35">
            <a:extLst>
              <a:ext uri="{FF2B5EF4-FFF2-40B4-BE49-F238E27FC236}">
                <a16:creationId xmlns:a16="http://schemas.microsoft.com/office/drawing/2014/main" id="{ABF9A6B1-3BC9-0F8E-8148-B1CF03BB61CA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7219723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8" name="Espace réservé du texte 11">
            <a:extLst>
              <a:ext uri="{FF2B5EF4-FFF2-40B4-BE49-F238E27FC236}">
                <a16:creationId xmlns:a16="http://schemas.microsoft.com/office/drawing/2014/main" id="{97EC53BB-3B6C-3AF7-68E1-48C8465AC201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386855" y="1583490"/>
            <a:ext cx="1652399" cy="16524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D2C0AC3-31B7-69C8-1880-96C477E56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1313163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33" y="720978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8955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43" y="728663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3406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 Gris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0D902288-F09E-3DF3-4FA0-8680492FC7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81B85C49-3012-97FD-C776-3C7299B5E4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DFC68CDA-E659-1835-4722-CB92A2FFFE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75" y="728663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8753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Contact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73F48AE-496F-F02F-5148-8492F7C616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838" y="5105625"/>
            <a:ext cx="4651374" cy="1510845"/>
          </a:xfrm>
        </p:spPr>
        <p:txBody>
          <a:bodyPr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bg1"/>
                </a:solidFill>
              </a:defRPr>
            </a:lvl2pPr>
            <a:lvl3pPr marL="180975" indent="-1809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3pPr>
            <a:lvl4pPr marL="357188" indent="-17621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4pPr>
            <a:lvl5pPr marL="538163" indent="-18097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103F96-5E5B-60F7-F077-8E6E1ABD9DF4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Prénom NOM = 1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er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 -  Email / Tél, =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22219D0D-87E0-357C-56D2-13A29A891F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02600" y="5892800"/>
            <a:ext cx="3357563" cy="558800"/>
          </a:xfrm>
        </p:spPr>
        <p:txBody>
          <a:bodyPr rIns="0">
            <a:normAutofit/>
          </a:bodyPr>
          <a:lstStyle>
            <a:lvl1pPr algn="r"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14" y="726066"/>
            <a:ext cx="3757027" cy="179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0894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2191823" cy="6857900"/>
          </a:xfrm>
          <a:prstGeom prst="rect">
            <a:avLst/>
          </a:prstGeom>
        </p:spPr>
      </p:pic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8D6635-E1D3-4A1A-AE16-CA2F0B68E6BD}" type="datetime1">
              <a:rPr lang="fr-FR" smtClean="0"/>
              <a:t>09/10/2025</a:t>
            </a:fld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7850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C8B4D0-BE9D-4E1B-AEB7-61912E78E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E4E2518-034C-4E1F-8E34-8B5223153A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D761827-4330-4B64-8718-5C56C3AA50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034F747-856B-4C7B-8EEE-6FB2E4632D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34D683C-0D95-47CD-813D-F3C402AB4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E85CC96-5C08-4EF1-BB84-70AB6520C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7EA81-DEFF-48A2-89D6-C1C32F92A8D5}" type="datetime1">
              <a:rPr lang="fr-FR" smtClean="0"/>
              <a:t>09/10/2025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868A69C-9FBA-4F7D-80BB-0B191602A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Roscoff 2025 - Juliette Plouin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25C0BF3-8E69-47DA-AB15-CCCC52F8A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8C72DC8-363A-44D9-A7CD-7C1E4AFF871A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Comparaison</a:t>
            </a:r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0F6784BB-8BBC-47AA-86AE-58A2C46327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321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26982-0BD3-80B2-D0C1-E141B8AD1D26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</a:t>
            </a:r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828EFF-0769-991A-745D-86154BF58E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43" y="728663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754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24811D-6618-4BE3-BAB0-E9C776415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6250"/>
            <a:ext cx="10515600" cy="770656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3FF8666-4973-45DE-BDEA-0204624AC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E3255-24C0-433D-90D2-D97DF7652CF7}" type="datetime1">
              <a:rPr lang="fr-FR" smtClean="0"/>
              <a:t>09/10/2025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4C68DAB-68A8-4216-86DF-13179E860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Roscoff 2025 - Juliette Plouin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503798F-CCB5-4AFB-9361-35F32FC3C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3E6D617-B834-4EA7-ACD3-E507CE68838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seul</a:t>
            </a:r>
          </a:p>
        </p:txBody>
      </p:sp>
      <p:pic>
        <p:nvPicPr>
          <p:cNvPr id="7" name="PATTERN CARRE DECAL">
            <a:extLst>
              <a:ext uri="{FF2B5EF4-FFF2-40B4-BE49-F238E27FC236}">
                <a16:creationId xmlns:a16="http://schemas.microsoft.com/office/drawing/2014/main" id="{A2F2043C-4CE8-4B62-9951-B1F6946280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65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101A7E6-B2B2-441C-AE1E-95B48A3BB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20E84-745D-45C0-B801-C8F20673B0B5}" type="datetime1">
              <a:rPr lang="fr-FR" smtClean="0"/>
              <a:t>09/10/2025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27BA92D-C298-44D3-9477-88AEA2F0C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Roscoff 2025 - Juliette Plouin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6A35FF6-2E2E-4332-A7D4-260879850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DE18BF4-EE66-4D3A-B769-8CACDE12523E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Vide</a:t>
            </a:r>
          </a:p>
        </p:txBody>
      </p:sp>
      <p:pic>
        <p:nvPicPr>
          <p:cNvPr id="6" name="PATTERN CARRE DECAL">
            <a:extLst>
              <a:ext uri="{FF2B5EF4-FFF2-40B4-BE49-F238E27FC236}">
                <a16:creationId xmlns:a16="http://schemas.microsoft.com/office/drawing/2014/main" id="{BE102041-0C71-4631-8F72-10A10DEB6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380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594AFC-3EEB-4251-8661-CF4F776EE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D16B68D-5F4B-4F0C-AA28-D4BD0528D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228AF77-0FCF-4AD2-A807-14EA6A89B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A40D8AC-F52F-4C64-95CF-76CA4BE8D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C9553-9CB1-4D9F-9130-558D04543E42}" type="datetime1">
              <a:rPr lang="fr-FR" smtClean="0"/>
              <a:t>09/10/2025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1DBB409-A5CB-4825-B233-4E1A92664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Roscoff 2025 - Juliette Plouin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8F78AB6-62CC-4049-AE31-0E2C14A8B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7328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CF810E-437A-455B-A394-02F5922BC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46B7BCA-7839-4784-BEB1-EF533C1DC2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A7B904B-2543-431E-852F-112B0B1FB3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87C62B9-3A55-4260-A92A-6A28CB79F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B820F-76C3-42B5-94E9-E8B9486D8CE1}" type="datetime1">
              <a:rPr lang="fr-FR" smtClean="0"/>
              <a:t>09/10/2025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8057BA5-4732-4AE2-A47F-09BFBEC3F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Roscoff 2025 - Juliette Plouin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B168D99-AEAF-4E88-B9AF-280E35721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8748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C4E22C9-89FC-480A-B638-45CE1F3EE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78E261C-A350-4C05-88BA-1BBA72E188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9D0C743-2F6C-4BA3-945C-E1543096FA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85F9B-8F36-4783-8A33-FD8EE21B1E12}" type="datetime1">
              <a:rPr lang="fr-FR" smtClean="0"/>
              <a:t>09/10/2025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D6A1CBB-77AB-4E2E-AB49-107A221566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Roscoff 2025 - Juliette Plouin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0F21D3-1046-4E5E-96CF-131AEC764E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Logo CEA">
            <a:extLst>
              <a:ext uri="{FF2B5EF4-FFF2-40B4-BE49-F238E27FC236}">
                <a16:creationId xmlns:a16="http://schemas.microsoft.com/office/drawing/2014/main" id="{41C0268C-F52C-4BF2-A010-AEB26DA1B818}"/>
              </a:ext>
            </a:extLst>
          </p:cNvPr>
          <p:cNvPicPr>
            <a:picLocks noChangeAspect="1"/>
          </p:cNvPicPr>
          <p:nvPr userDrawn="1"/>
        </p:nvPicPr>
        <p:blipFill>
          <a:blip r:embed="rId5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8" name="PATTERN CARRE DECAL" hidden="1">
            <a:extLst>
              <a:ext uri="{FF2B5EF4-FFF2-40B4-BE49-F238E27FC236}">
                <a16:creationId xmlns:a16="http://schemas.microsoft.com/office/drawing/2014/main" id="{13B85BA5-64FB-4AE9-9C4D-672532E6F4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3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7446433" y="-1"/>
            <a:ext cx="4745567" cy="416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552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665" r:id="rId15"/>
    <p:sldLayoutId id="2147483668" r:id="rId16"/>
    <p:sldLayoutId id="2147483669" r:id="rId17"/>
    <p:sldLayoutId id="2147483670" r:id="rId18"/>
    <p:sldLayoutId id="2147483671" r:id="rId19"/>
    <p:sldLayoutId id="2147483672" r:id="rId20"/>
    <p:sldLayoutId id="2147483673" r:id="rId21"/>
    <p:sldLayoutId id="2147483674" r:id="rId22"/>
    <p:sldLayoutId id="2147483675" r:id="rId23"/>
    <p:sldLayoutId id="2147483676" r:id="rId24"/>
    <p:sldLayoutId id="2147483677" r:id="rId25"/>
    <p:sldLayoutId id="2147483678" r:id="rId26"/>
    <p:sldLayoutId id="2147483679" r:id="rId27"/>
    <p:sldLayoutId id="2147483680" r:id="rId28"/>
    <p:sldLayoutId id="2147483681" r:id="rId29"/>
    <p:sldLayoutId id="2147483682" r:id="rId30"/>
    <p:sldLayoutId id="2147483683" r:id="rId31"/>
    <p:sldLayoutId id="2147483684" r:id="rId32"/>
    <p:sldLayoutId id="2147483685" r:id="rId33"/>
    <p:sldLayoutId id="2147483687" r:id="rId34"/>
    <p:sldLayoutId id="2147483688" r:id="rId35"/>
    <p:sldLayoutId id="2147483689" r:id="rId36"/>
    <p:sldLayoutId id="2147483690" r:id="rId37"/>
    <p:sldLayoutId id="2147483691" r:id="rId38"/>
    <p:sldLayoutId id="2147483692" r:id="rId39"/>
    <p:sldLayoutId id="2147483693" r:id="rId40"/>
    <p:sldLayoutId id="2147483694" r:id="rId41"/>
    <p:sldLayoutId id="2147483695" r:id="rId42"/>
    <p:sldLayoutId id="2147483696" r:id="rId43"/>
    <p:sldLayoutId id="2147483697" r:id="rId44"/>
    <p:sldLayoutId id="2147483698" r:id="rId45"/>
    <p:sldLayoutId id="2147483699" r:id="rId46"/>
    <p:sldLayoutId id="2147483700" r:id="rId47"/>
    <p:sldLayoutId id="2147483701" r:id="rId48"/>
    <p:sldLayoutId id="2147483702" r:id="rId49"/>
    <p:sldLayoutId id="2147483662" r:id="rId5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gif"/><Relationship Id="rId5" Type="http://schemas.openxmlformats.org/officeDocument/2006/relationships/image" Target="../media/image42.gif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0.png"/><Relationship Id="rId11" Type="http://schemas.openxmlformats.org/officeDocument/2006/relationships/image" Target="../media/image58.png"/><Relationship Id="rId5" Type="http://schemas.openxmlformats.org/officeDocument/2006/relationships/image" Target="../media/image53.png"/><Relationship Id="rId10" Type="http://schemas.openxmlformats.org/officeDocument/2006/relationships/image" Target="../media/image57.png"/><Relationship Id="rId4" Type="http://schemas.openxmlformats.org/officeDocument/2006/relationships/image" Target="../media/image52.png"/><Relationship Id="rId9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61.gif"/><Relationship Id="rId5" Type="http://schemas.openxmlformats.org/officeDocument/2006/relationships/image" Target="../media/image60.png"/><Relationship Id="rId4" Type="http://schemas.openxmlformats.org/officeDocument/2006/relationships/image" Target="../media/image44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829F44-1983-5C84-836C-29E0780A2B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7" y="2654299"/>
            <a:ext cx="7259637" cy="1587501"/>
          </a:xfrm>
        </p:spPr>
        <p:txBody>
          <a:bodyPr>
            <a:noAutofit/>
          </a:bodyPr>
          <a:lstStyle/>
          <a:p>
            <a:r>
              <a:rPr lang="fr-FR" sz="3200" dirty="0"/>
              <a:t>Mécanismes, diagnostiques et traitement de l’émission de champ dans les cavités accélératrices.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237B58D-9A96-1DE6-DF53-DC32490889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u="sng" dirty="0"/>
              <a:t>Juliette Plouin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7FD6A7C-203B-4C3D-91CC-22B65D2C3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1208" y="4469516"/>
            <a:ext cx="9140792" cy="238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129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9AE85150-3DCC-4F7F-A1AB-F62B13A0D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L’émission de champ et le claquage (breakdown)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78C923E-BB0C-4AF8-B770-84226F4FD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27551"/>
            <a:ext cx="10332178" cy="5128799"/>
          </a:xfrm>
          <a:prstGeom prst="rect">
            <a:avLst/>
          </a:prstGeom>
        </p:spPr>
      </p:pic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1C8B8C9C-A4D7-4BBD-B349-9DED35D70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20CEA-DD6B-4670-879F-8461758213D6}" type="datetime1">
              <a:rPr lang="fr-FR" smtClean="0"/>
              <a:t>09/10/2025</a:t>
            </a:fld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6AF4278F-BEA3-412B-836D-BD7CFE136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Roscoff 2025 - Juliette Plouin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BF2AD926-04A0-4A12-A7EF-DB7D57400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10</a:t>
            </a:fld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94A16C7-FAD6-47CA-A618-325A8492CD62}"/>
              </a:ext>
            </a:extLst>
          </p:cNvPr>
          <p:cNvSpPr txBox="1"/>
          <p:nvPr/>
        </p:nvSpPr>
        <p:spPr>
          <a:xfrm>
            <a:off x="6096000" y="1051409"/>
            <a:ext cx="452868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i="1" dirty="0"/>
              <a:t>C.Z. Antoine, </a:t>
            </a:r>
            <a:r>
              <a:rPr lang="fr-FR" sz="1100" i="1" dirty="0" err="1"/>
              <a:t>Nuclear</a:t>
            </a:r>
            <a:r>
              <a:rPr lang="fr-FR" sz="1100" i="1" dirty="0"/>
              <a:t> Instruments and Methods in </a:t>
            </a:r>
            <a:r>
              <a:rPr lang="fr-FR" sz="1100" i="1" dirty="0" err="1"/>
              <a:t>Physics</a:t>
            </a:r>
            <a:r>
              <a:rPr lang="fr-FR" sz="1100" i="1" dirty="0"/>
              <a:t> Research, 2012</a:t>
            </a:r>
          </a:p>
        </p:txBody>
      </p:sp>
    </p:spTree>
    <p:extLst>
      <p:ext uri="{BB962C8B-B14F-4D97-AF65-F5344CB8AC3E}">
        <p14:creationId xmlns:p14="http://schemas.microsoft.com/office/powerpoint/2010/main" val="7228252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6FA457-526E-4EDA-944A-19A127D8F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6250"/>
            <a:ext cx="9152823" cy="770656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Experience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en-US" dirty="0"/>
              <a:t> US </a:t>
            </a:r>
            <a:r>
              <a:rPr lang="en-US" dirty="0" err="1"/>
              <a:t>MuCool</a:t>
            </a:r>
            <a:r>
              <a:rPr lang="en-US" dirty="0"/>
              <a:t> and MAP R&amp;D</a:t>
            </a:r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330B49E-2A2B-4C80-BDD9-B40A0D492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7726" y="2885456"/>
            <a:ext cx="2648086" cy="251472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01C8AE1-8589-431F-9380-61CEFA7E9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2099" y="2995890"/>
            <a:ext cx="1602383" cy="241976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0066104-DB30-42DA-91C8-6B628F39C9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9963" y="1667671"/>
            <a:ext cx="3216951" cy="900747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5E4B7AF2-C40F-44FC-95CF-6B9568BB6A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3665" y="1435913"/>
            <a:ext cx="2673487" cy="1981302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25208FA1-D611-4401-A472-B274E8A994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1083" y="3483228"/>
            <a:ext cx="3474575" cy="2106509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EA71F93A-9BDB-4914-BC2C-97F5F230F4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414" y="1505299"/>
            <a:ext cx="2368922" cy="1708428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F36B3C09-E493-423C-9C28-24FF37ECA5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201" y="3283968"/>
            <a:ext cx="2788022" cy="2505027"/>
          </a:xfrm>
          <a:prstGeom prst="rect">
            <a:avLst/>
          </a:prstGeom>
        </p:spPr>
      </p:pic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42FBE961-64B9-44C0-9977-23FC74FCFFD0}"/>
              </a:ext>
            </a:extLst>
          </p:cNvPr>
          <p:cNvCxnSpPr>
            <a:stCxn id="17" idx="2"/>
          </p:cNvCxnSpPr>
          <p:nvPr/>
        </p:nvCxnSpPr>
        <p:spPr>
          <a:xfrm>
            <a:off x="5538439" y="2568418"/>
            <a:ext cx="76009" cy="6098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1DD40C85-19C7-44A1-98CF-E559E4F8159A}"/>
              </a:ext>
            </a:extLst>
          </p:cNvPr>
          <p:cNvCxnSpPr/>
          <p:nvPr/>
        </p:nvCxnSpPr>
        <p:spPr>
          <a:xfrm flipV="1">
            <a:off x="4840070" y="3900970"/>
            <a:ext cx="914400" cy="3048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7" name="ZoneTexte 36">
            <a:extLst>
              <a:ext uri="{FF2B5EF4-FFF2-40B4-BE49-F238E27FC236}">
                <a16:creationId xmlns:a16="http://schemas.microsoft.com/office/drawing/2014/main" id="{03B6F103-568B-42C2-99E0-6A691B7BE93C}"/>
              </a:ext>
            </a:extLst>
          </p:cNvPr>
          <p:cNvSpPr txBox="1"/>
          <p:nvPr/>
        </p:nvSpPr>
        <p:spPr>
          <a:xfrm>
            <a:off x="8201084" y="5788996"/>
            <a:ext cx="32529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i="1" dirty="0" err="1"/>
              <a:t>Bowring</a:t>
            </a:r>
            <a:r>
              <a:rPr lang="fr-FR" sz="1200" i="1" dirty="0"/>
              <a:t> et al. PRAB 23, 072001, 2020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8537BDDE-E41A-4C47-A7B0-005283AF478D}"/>
              </a:ext>
            </a:extLst>
          </p:cNvPr>
          <p:cNvSpPr txBox="1"/>
          <p:nvPr/>
        </p:nvSpPr>
        <p:spPr>
          <a:xfrm>
            <a:off x="190201" y="5788995"/>
            <a:ext cx="32136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i="1" dirty="0"/>
              <a:t>Moretti et al. PRAB 8, 072001, 2005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A1273FCF-9EF0-47F7-A3E6-7D4A05081A0D}"/>
              </a:ext>
            </a:extLst>
          </p:cNvPr>
          <p:cNvSpPr txBox="1"/>
          <p:nvPr/>
        </p:nvSpPr>
        <p:spPr>
          <a:xfrm>
            <a:off x="4091755" y="5788995"/>
            <a:ext cx="34214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i="1" dirty="0"/>
              <a:t>Palmer et al. PRAB 12, 031002, 2009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A620EFD-1DCF-4E7F-91EC-09E40B56B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C6B0A-DB44-4593-8755-1CD4A08C2E96}" type="datetime1">
              <a:rPr lang="fr-FR" smtClean="0"/>
              <a:t>09/10/2025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7383234-C707-4E79-B817-CAB4863C3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Roscoff 2025 - Juliette Plouin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71E9892-3C6D-4C85-B084-7D1BE3F5E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11</a:t>
            </a:fld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BBE4369-E3BE-4969-AB56-E64C80E9A064}"/>
              </a:ext>
            </a:extLst>
          </p:cNvPr>
          <p:cNvSpPr txBox="1"/>
          <p:nvPr/>
        </p:nvSpPr>
        <p:spPr>
          <a:xfrm>
            <a:off x="752254" y="1019300"/>
            <a:ext cx="1192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805 MHz</a:t>
            </a:r>
          </a:p>
        </p:txBody>
      </p:sp>
    </p:spTree>
    <p:extLst>
      <p:ext uri="{BB962C8B-B14F-4D97-AF65-F5344CB8AC3E}">
        <p14:creationId xmlns:p14="http://schemas.microsoft.com/office/powerpoint/2010/main" val="4208052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BA09F594-B28D-4918-A280-E0886AA32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6250"/>
            <a:ext cx="5543349" cy="770656"/>
          </a:xfrm>
        </p:spPr>
        <p:txBody>
          <a:bodyPr/>
          <a:lstStyle/>
          <a:p>
            <a:r>
              <a:rPr lang="fr-FR" dirty="0" err="1"/>
              <a:t>Outline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E8B3813-70BC-42CE-9E07-C34D694FFF22}"/>
              </a:ext>
            </a:extLst>
          </p:cNvPr>
          <p:cNvSpPr txBox="1"/>
          <p:nvPr/>
        </p:nvSpPr>
        <p:spPr>
          <a:xfrm>
            <a:off x="1039528" y="1751798"/>
            <a:ext cx="1077067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>
                    <a:lumMod val="75000"/>
                  </a:schemeClr>
                </a:solidFill>
              </a:rPr>
              <a:t>L’accélérateur de muons et le refroidissement des muons</a:t>
            </a:r>
          </a:p>
          <a:p>
            <a:endParaRPr lang="fr-FR" sz="28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fr-FR" sz="2800" dirty="0">
                <a:solidFill>
                  <a:schemeClr val="bg1">
                    <a:lumMod val="75000"/>
                  </a:schemeClr>
                </a:solidFill>
              </a:rPr>
              <a:t>L’émission de champ et le claquage RF</a:t>
            </a:r>
          </a:p>
          <a:p>
            <a:endParaRPr lang="fr-FR" sz="2800" dirty="0"/>
          </a:p>
          <a:p>
            <a:r>
              <a:rPr lang="fr-FR" sz="2800" dirty="0"/>
              <a:t>Influence du champ magnétique sur l’émission de champ : modèles</a:t>
            </a:r>
          </a:p>
          <a:p>
            <a:endParaRPr lang="fr-FR" sz="2800" dirty="0"/>
          </a:p>
          <a:p>
            <a:r>
              <a:rPr lang="fr-FR" sz="2800" dirty="0">
                <a:solidFill>
                  <a:schemeClr val="bg1">
                    <a:lumMod val="75000"/>
                  </a:schemeClr>
                </a:solidFill>
              </a:rPr>
              <a:t>Influence du champ magnétique sur l’émission de champ : expériences à venir</a:t>
            </a:r>
          </a:p>
          <a:p>
            <a:endParaRPr lang="fr-FR" sz="2800" dirty="0"/>
          </a:p>
          <a:p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752506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A654BF-C6A2-4975-B8E9-14009D833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Influence du champ magnétique sur le breakdown 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E858FEC-E7EE-48B5-8AE3-7498809ED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E3255-24C0-433D-90D2-D97DF7652CF7}" type="datetime1">
              <a:rPr lang="fr-FR" smtClean="0"/>
              <a:t>09/10/2025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77941E2-B899-4CFA-9FC4-AF0350CC0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Roscoff 2025 - Juliette Plouin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565A67C-DA35-44DC-AC41-294609B7F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13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B3AB307-5970-44FA-83D0-2987F86D4ED7}"/>
              </a:ext>
            </a:extLst>
          </p:cNvPr>
          <p:cNvSpPr txBox="1"/>
          <p:nvPr/>
        </p:nvSpPr>
        <p:spPr>
          <a:xfrm>
            <a:off x="525379" y="1791706"/>
            <a:ext cx="108284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Hypothèse 1 : le champ magnétique influence la </a:t>
            </a:r>
            <a:r>
              <a:rPr lang="fr-FR" sz="2400" b="1" dirty="0"/>
              <a:t>trajectoire</a:t>
            </a:r>
            <a:r>
              <a:rPr lang="fr-FR" sz="2400" dirty="0"/>
              <a:t> des </a:t>
            </a:r>
            <a:r>
              <a:rPr lang="fr-FR" sz="2400" b="1" dirty="0"/>
              <a:t>électrons</a:t>
            </a:r>
            <a:r>
              <a:rPr lang="fr-FR" sz="2400" dirty="0"/>
              <a:t> générés par l’émission de champ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BCA8AD3-22E9-4B98-A1CB-E3D89BA6BE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9" t="5325" r="13586" b="5237"/>
          <a:stretch/>
        </p:blipFill>
        <p:spPr>
          <a:xfrm>
            <a:off x="4826698" y="4003078"/>
            <a:ext cx="6108167" cy="1464071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D0118AF-16B1-4873-8333-8FE8A882A0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03" b="65870"/>
          <a:stretch/>
        </p:blipFill>
        <p:spPr>
          <a:xfrm rot="16980677">
            <a:off x="2660008" y="2990248"/>
            <a:ext cx="1420783" cy="1043310"/>
          </a:xfrm>
          <a:prstGeom prst="rect">
            <a:avLst/>
          </a:prstGeom>
        </p:spPr>
      </p:pic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6707CB06-71A5-4EA2-8A9F-6A87F920578A}"/>
              </a:ext>
            </a:extLst>
          </p:cNvPr>
          <p:cNvCxnSpPr/>
          <p:nvPr/>
        </p:nvCxnSpPr>
        <p:spPr>
          <a:xfrm flipV="1">
            <a:off x="11353800" y="4090737"/>
            <a:ext cx="0" cy="10114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24BCB9E4-42CA-43FD-B1F7-3F3B1F98BE30}"/>
              </a:ext>
            </a:extLst>
          </p:cNvPr>
          <p:cNvSpPr txBox="1"/>
          <p:nvPr/>
        </p:nvSpPr>
        <p:spPr>
          <a:xfrm>
            <a:off x="11353799" y="4527550"/>
            <a:ext cx="514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B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93FB001-3BCB-434B-80E5-8D7D808862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78" t="1401" r="57836" b="61815"/>
          <a:stretch/>
        </p:blipFill>
        <p:spPr>
          <a:xfrm>
            <a:off x="676667" y="3897277"/>
            <a:ext cx="3211939" cy="188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740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C36067C-8A21-4DC1-AEBD-D875C2F71D45}"/>
              </a:ext>
            </a:extLst>
          </p:cNvPr>
          <p:cNvSpPr/>
          <p:nvPr/>
        </p:nvSpPr>
        <p:spPr>
          <a:xfrm>
            <a:off x="4721858" y="3907758"/>
            <a:ext cx="3583710" cy="2497098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B </a:t>
            </a:r>
            <a:r>
              <a:rPr lang="fr-FR" dirty="0" err="1"/>
              <a:t>field</a:t>
            </a:r>
            <a:r>
              <a:rPr lang="fr-FR" dirty="0"/>
              <a:t> influence on the </a:t>
            </a:r>
            <a:r>
              <a:rPr lang="fr-FR" dirty="0" err="1"/>
              <a:t>electron</a:t>
            </a:r>
            <a:r>
              <a:rPr lang="fr-FR" dirty="0"/>
              <a:t> </a:t>
            </a:r>
            <a:r>
              <a:rPr lang="fr-FR" dirty="0" err="1"/>
              <a:t>beamlet</a:t>
            </a:r>
            <a:r>
              <a:rPr lang="fr-FR" dirty="0"/>
              <a:t> size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2"/>
          <a:srcRect l="2439" t="5325" r="13586" b="5237"/>
          <a:stretch/>
        </p:blipFill>
        <p:spPr>
          <a:xfrm>
            <a:off x="99487" y="4445841"/>
            <a:ext cx="3583710" cy="858982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87" y="1684417"/>
            <a:ext cx="2700698" cy="2497098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4"/>
          <a:srcRect l="5058" t="6555" r="2524" b="1170"/>
          <a:stretch/>
        </p:blipFill>
        <p:spPr>
          <a:xfrm>
            <a:off x="5512288" y="1370821"/>
            <a:ext cx="3177310" cy="1579419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4210" y="2247343"/>
            <a:ext cx="2330022" cy="730444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1989" y="3035936"/>
            <a:ext cx="3733022" cy="632206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55718" y="1280255"/>
            <a:ext cx="3320089" cy="1332310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8"/>
          <a:srcRect r="4162"/>
          <a:stretch/>
        </p:blipFill>
        <p:spPr>
          <a:xfrm>
            <a:off x="8923867" y="3610311"/>
            <a:ext cx="3074169" cy="2849728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8" name="Flèche droite 27"/>
          <p:cNvSpPr/>
          <p:nvPr/>
        </p:nvSpPr>
        <p:spPr>
          <a:xfrm>
            <a:off x="2827242" y="1971753"/>
            <a:ext cx="2625694" cy="240581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Flèche droite 29"/>
          <p:cNvSpPr/>
          <p:nvPr/>
        </p:nvSpPr>
        <p:spPr>
          <a:xfrm>
            <a:off x="8748950" y="2459546"/>
            <a:ext cx="324000" cy="227015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dk1"/>
              </a:solidFill>
            </a:endParaRPr>
          </a:p>
        </p:txBody>
      </p:sp>
      <p:sp>
        <p:nvSpPr>
          <p:cNvPr id="31" name="Flèche droite 30"/>
          <p:cNvSpPr/>
          <p:nvPr/>
        </p:nvSpPr>
        <p:spPr>
          <a:xfrm rot="5400000">
            <a:off x="11126414" y="2984136"/>
            <a:ext cx="400635" cy="227015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dk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31047" y="5686437"/>
            <a:ext cx="34832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i="1" dirty="0"/>
              <a:t>D. </a:t>
            </a:r>
            <a:r>
              <a:rPr lang="fr-FR" sz="1200" i="1" dirty="0" err="1"/>
              <a:t>Bowring</a:t>
            </a:r>
            <a:r>
              <a:rPr lang="fr-FR" sz="1200" i="1" dirty="0"/>
              <a:t> et al., Phys. </a:t>
            </a:r>
            <a:r>
              <a:rPr lang="fr-FR" sz="1200" i="1" dirty="0" err="1"/>
              <a:t>Rev</a:t>
            </a:r>
            <a:r>
              <a:rPr lang="fr-FR" sz="1200" i="1" dirty="0"/>
              <a:t>. </a:t>
            </a:r>
            <a:r>
              <a:rPr lang="fr-FR" sz="1200" i="1" dirty="0" err="1"/>
              <a:t>Accel</a:t>
            </a:r>
            <a:r>
              <a:rPr lang="fr-FR" sz="1200" i="1" dirty="0"/>
              <a:t>. </a:t>
            </a:r>
            <a:r>
              <a:rPr lang="fr-FR" sz="1200" i="1" dirty="0" err="1"/>
              <a:t>Beams</a:t>
            </a:r>
            <a:r>
              <a:rPr lang="fr-FR" sz="1200" i="1" dirty="0"/>
              <a:t> 24, 072001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7BD31277-C5B2-4F72-98B8-6541C7A9FA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73040" y="4255374"/>
            <a:ext cx="3062664" cy="1679759"/>
          </a:xfrm>
          <a:prstGeom prst="rect">
            <a:avLst/>
          </a:prstGeom>
          <a:effectLst/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D17B8ED7-827E-4F3A-9938-4BA1D611E4EF}"/>
              </a:ext>
            </a:extLst>
          </p:cNvPr>
          <p:cNvSpPr txBox="1"/>
          <p:nvPr/>
        </p:nvSpPr>
        <p:spPr>
          <a:xfrm>
            <a:off x="4808500" y="6042800"/>
            <a:ext cx="37330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/>
              <a:t>breakdown damage sites on </a:t>
            </a:r>
            <a:r>
              <a:rPr lang="fr-FR" sz="1200" dirty="0" err="1"/>
              <a:t>copper</a:t>
            </a:r>
            <a:r>
              <a:rPr lang="fr-FR" sz="1200" dirty="0"/>
              <a:t> </a:t>
            </a:r>
            <a:r>
              <a:rPr lang="fr-FR" sz="1200" dirty="0" err="1"/>
              <a:t>cavity</a:t>
            </a:r>
            <a:r>
              <a:rPr lang="fr-FR" sz="1200" dirty="0"/>
              <a:t> </a:t>
            </a:r>
            <a:r>
              <a:rPr lang="fr-FR" sz="1200" dirty="0" err="1"/>
              <a:t>wall</a:t>
            </a:r>
            <a:endParaRPr lang="fr-FR" sz="12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FB39D73-F60B-49E4-B066-3BA1AF809432}"/>
              </a:ext>
            </a:extLst>
          </p:cNvPr>
          <p:cNvSpPr txBox="1"/>
          <p:nvPr/>
        </p:nvSpPr>
        <p:spPr>
          <a:xfrm>
            <a:off x="5717963" y="4010819"/>
            <a:ext cx="1134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B = 0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6FEF6E11-9C61-427F-A55F-ADFBDD3DDCDB}"/>
              </a:ext>
            </a:extLst>
          </p:cNvPr>
          <p:cNvSpPr txBox="1"/>
          <p:nvPr/>
        </p:nvSpPr>
        <p:spPr>
          <a:xfrm>
            <a:off x="7004896" y="4010819"/>
            <a:ext cx="9228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B = 3 T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CCA7D89-F1E3-4210-A9BE-12AFAEF9E974}"/>
              </a:ext>
            </a:extLst>
          </p:cNvPr>
          <p:cNvSpPr txBox="1"/>
          <p:nvPr/>
        </p:nvSpPr>
        <p:spPr>
          <a:xfrm>
            <a:off x="4739194" y="3913825"/>
            <a:ext cx="10088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/>
              <a:t>Experiment</a:t>
            </a:r>
            <a:r>
              <a:rPr lang="fr-FR" sz="1200" dirty="0"/>
              <a:t> </a:t>
            </a:r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D5EDCEA9-FD8E-480E-9D21-50A120C8B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F6CBC-0ADC-440D-BA2C-37E2F31B6B28}" type="datetime1">
              <a:rPr lang="fr-FR" smtClean="0"/>
              <a:t>09/10/2025</a:t>
            </a:fld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A05B7208-1713-4055-B061-016622360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Roscoff 2025 - Juliette Plouin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7C454DAC-9D60-42FE-ACF1-0B6CD75B6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71697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pied de page 13">
            <a:extLst>
              <a:ext uri="{FF2B5EF4-FFF2-40B4-BE49-F238E27FC236}">
                <a16:creationId xmlns:a16="http://schemas.microsoft.com/office/drawing/2014/main" id="{E0F9D10F-616C-4AD5-B4F7-0C6B20F83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Roscoff 2025 - Juliette Plouin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10" y="4077551"/>
            <a:ext cx="6082103" cy="27393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7410" y="4591184"/>
            <a:ext cx="3553274" cy="206447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19081" t="10198" r="26253" b="20225"/>
          <a:stretch/>
        </p:blipFill>
        <p:spPr>
          <a:xfrm>
            <a:off x="1965820" y="4540462"/>
            <a:ext cx="3607710" cy="2080555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309" y="1182090"/>
            <a:ext cx="5996066" cy="27005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ZoneTexte 10"/>
          <p:cNvSpPr txBox="1"/>
          <p:nvPr/>
        </p:nvSpPr>
        <p:spPr>
          <a:xfrm>
            <a:off x="3299897" y="1401898"/>
            <a:ext cx="30694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err="1"/>
              <a:t>Without</a:t>
            </a:r>
            <a:r>
              <a:rPr lang="fr-FR" dirty="0"/>
              <a:t> DC </a:t>
            </a:r>
            <a:r>
              <a:rPr lang="fr-FR" dirty="0" err="1"/>
              <a:t>magnetic</a:t>
            </a:r>
            <a:r>
              <a:rPr lang="fr-FR" dirty="0"/>
              <a:t> </a:t>
            </a:r>
            <a:r>
              <a:rPr lang="fr-FR" dirty="0" err="1"/>
              <a:t>field</a:t>
            </a:r>
            <a:r>
              <a:rPr lang="fr-FR" dirty="0"/>
              <a:t>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9308787" y="1674284"/>
            <a:ext cx="2737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Electron max </a:t>
            </a:r>
            <a:r>
              <a:rPr lang="fr-FR" sz="1600" dirty="0" err="1"/>
              <a:t>energy</a:t>
            </a:r>
            <a:r>
              <a:rPr lang="fr-FR" sz="1600" dirty="0"/>
              <a:t> </a:t>
            </a:r>
            <a:r>
              <a:rPr lang="fr-FR" sz="1600" dirty="0" err="1"/>
              <a:t>is</a:t>
            </a:r>
            <a:r>
              <a:rPr lang="fr-FR" sz="1600" dirty="0"/>
              <a:t> 10 MeV (</a:t>
            </a:r>
            <a:r>
              <a:rPr lang="fr-FR" sz="1600" dirty="0" err="1"/>
              <a:t>velocity</a:t>
            </a:r>
            <a:r>
              <a:rPr lang="fr-FR" sz="1600" dirty="0"/>
              <a:t> close to c)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207628" y="2160600"/>
            <a:ext cx="272749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CST PIC solver  </a:t>
            </a:r>
            <a:r>
              <a:rPr lang="fr-FR" dirty="0" err="1"/>
              <a:t>with</a:t>
            </a:r>
            <a:r>
              <a:rPr lang="fr-FR" dirty="0"/>
              <a:t> importation of </a:t>
            </a:r>
            <a:r>
              <a:rPr lang="fr-FR" b="1" dirty="0"/>
              <a:t>M </a:t>
            </a:r>
            <a:r>
              <a:rPr lang="fr-FR" b="1" dirty="0" err="1"/>
              <a:t>static</a:t>
            </a:r>
            <a:r>
              <a:rPr lang="fr-FR" b="1" dirty="0"/>
              <a:t> </a:t>
            </a:r>
            <a:r>
              <a:rPr lang="fr-FR" dirty="0"/>
              <a:t>and </a:t>
            </a:r>
            <a:r>
              <a:rPr lang="fr-FR" b="1" dirty="0"/>
              <a:t>RF </a:t>
            </a:r>
            <a:r>
              <a:rPr lang="fr-FR" b="1" dirty="0" err="1"/>
              <a:t>fields</a:t>
            </a:r>
            <a:r>
              <a:rPr lang="fr-FR" dirty="0"/>
              <a:t>.</a:t>
            </a:r>
          </a:p>
        </p:txBody>
      </p:sp>
      <p:sp>
        <p:nvSpPr>
          <p:cNvPr id="12" name="Titre 11"/>
          <p:cNvSpPr>
            <a:spLocks noGrp="1"/>
          </p:cNvSpPr>
          <p:nvPr>
            <p:ph type="title"/>
          </p:nvPr>
        </p:nvSpPr>
        <p:spPr>
          <a:xfrm>
            <a:off x="207628" y="336250"/>
            <a:ext cx="11146172" cy="770656"/>
          </a:xfrm>
        </p:spPr>
        <p:txBody>
          <a:bodyPr>
            <a:normAutofit fontScale="90000"/>
          </a:bodyPr>
          <a:lstStyle/>
          <a:p>
            <a:r>
              <a:rPr lang="en-US" dirty="0"/>
              <a:t>Electron emission with DC magnetic field and RF field</a:t>
            </a:r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A3A8091-6282-4FD8-810C-40FFCD9EBD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1547" y="4490105"/>
            <a:ext cx="4283643" cy="2181268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F52CBA52-BDCA-416C-A305-61F94A1E657A}"/>
              </a:ext>
            </a:extLst>
          </p:cNvPr>
          <p:cNvSpPr txBox="1"/>
          <p:nvPr/>
        </p:nvSpPr>
        <p:spPr>
          <a:xfrm>
            <a:off x="532708" y="4092349"/>
            <a:ext cx="248962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err="1"/>
              <a:t>With</a:t>
            </a:r>
            <a:r>
              <a:rPr lang="fr-FR" dirty="0"/>
              <a:t> DC </a:t>
            </a:r>
            <a:r>
              <a:rPr lang="fr-FR" dirty="0" err="1"/>
              <a:t>magnetic</a:t>
            </a:r>
            <a:r>
              <a:rPr lang="fr-FR" dirty="0"/>
              <a:t> </a:t>
            </a:r>
            <a:r>
              <a:rPr lang="fr-FR" dirty="0" err="1"/>
              <a:t>field</a:t>
            </a:r>
            <a:r>
              <a:rPr lang="fr-FR" dirty="0"/>
              <a:t> </a:t>
            </a:r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C95FE559-56F1-4BB5-AA88-20ED01F18341}"/>
              </a:ext>
            </a:extLst>
          </p:cNvPr>
          <p:cNvGrpSpPr/>
          <p:nvPr/>
        </p:nvGrpSpPr>
        <p:grpSpPr>
          <a:xfrm>
            <a:off x="466810" y="4868333"/>
            <a:ext cx="1150323" cy="1193800"/>
            <a:chOff x="466810" y="4868333"/>
            <a:chExt cx="1150323" cy="11938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76D20B2-5726-4D9B-AB8C-9E472A4ECFFD}"/>
                </a:ext>
              </a:extLst>
            </p:cNvPr>
            <p:cNvSpPr/>
            <p:nvPr/>
          </p:nvSpPr>
          <p:spPr>
            <a:xfrm>
              <a:off x="466810" y="4868333"/>
              <a:ext cx="1150323" cy="1193800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B7F4B255-3B2B-4BE3-BF3A-666BC398E685}"/>
                </a:ext>
              </a:extLst>
            </p:cNvPr>
            <p:cNvGrpSpPr/>
            <p:nvPr/>
          </p:nvGrpSpPr>
          <p:grpSpPr>
            <a:xfrm>
              <a:off x="532707" y="4974834"/>
              <a:ext cx="1008705" cy="1007970"/>
              <a:chOff x="1140530" y="4404493"/>
              <a:chExt cx="1535160" cy="1524966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1807332D-12AA-4E03-8266-5857BA77CAF0}"/>
                  </a:ext>
                </a:extLst>
              </p:cNvPr>
              <p:cNvSpPr/>
              <p:nvPr/>
            </p:nvSpPr>
            <p:spPr>
              <a:xfrm>
                <a:off x="1517314" y="4871210"/>
                <a:ext cx="812800" cy="558766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 err="1"/>
                  <a:t>cav</a:t>
                </a:r>
                <a:endParaRPr lang="fr-FR" sz="1400" dirty="0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B046847-824C-4645-BBAD-325D4DA272AD}"/>
                  </a:ext>
                </a:extLst>
              </p:cNvPr>
              <p:cNvSpPr/>
              <p:nvPr/>
            </p:nvSpPr>
            <p:spPr>
              <a:xfrm>
                <a:off x="1140530" y="4413718"/>
                <a:ext cx="437157" cy="242866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5" name="Plus 46">
                <a:extLst>
                  <a:ext uri="{FF2B5EF4-FFF2-40B4-BE49-F238E27FC236}">
                    <a16:creationId xmlns:a16="http://schemas.microsoft.com/office/drawing/2014/main" id="{372C8239-FE0F-4B33-9FDF-2E2EC182D0EA}"/>
                  </a:ext>
                </a:extLst>
              </p:cNvPr>
              <p:cNvSpPr/>
              <p:nvPr/>
            </p:nvSpPr>
            <p:spPr>
              <a:xfrm>
                <a:off x="1226272" y="4413718"/>
                <a:ext cx="265675" cy="242866"/>
              </a:xfrm>
              <a:prstGeom prst="mathPlus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C2567748-64C2-4984-B336-A43640ACFF61}"/>
                  </a:ext>
                </a:extLst>
              </p:cNvPr>
              <p:cNvSpPr/>
              <p:nvPr/>
            </p:nvSpPr>
            <p:spPr>
              <a:xfrm>
                <a:off x="2238533" y="5634181"/>
                <a:ext cx="437157" cy="242866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558EDBB-1EF2-41C8-9AF6-BEFE417D77CC}"/>
                  </a:ext>
                </a:extLst>
              </p:cNvPr>
              <p:cNvSpPr/>
              <p:nvPr/>
            </p:nvSpPr>
            <p:spPr>
              <a:xfrm>
                <a:off x="2235686" y="4425728"/>
                <a:ext cx="437157" cy="242866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" name="Moins 51">
                <a:extLst>
                  <a:ext uri="{FF2B5EF4-FFF2-40B4-BE49-F238E27FC236}">
                    <a16:creationId xmlns:a16="http://schemas.microsoft.com/office/drawing/2014/main" id="{E9ECDB2F-49C6-400E-9C30-809B9959585D}"/>
                  </a:ext>
                </a:extLst>
              </p:cNvPr>
              <p:cNvSpPr/>
              <p:nvPr/>
            </p:nvSpPr>
            <p:spPr>
              <a:xfrm>
                <a:off x="2334797" y="5581767"/>
                <a:ext cx="265676" cy="347692"/>
              </a:xfrm>
              <a:prstGeom prst="mathMinus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5F41DCF-5EE2-4B4E-B9C6-EEFE573688A4}"/>
                  </a:ext>
                </a:extLst>
              </p:cNvPr>
              <p:cNvSpPr/>
              <p:nvPr/>
            </p:nvSpPr>
            <p:spPr>
              <a:xfrm>
                <a:off x="1146608" y="5581768"/>
                <a:ext cx="437157" cy="242866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1" name="Moins 53">
                <a:extLst>
                  <a:ext uri="{FF2B5EF4-FFF2-40B4-BE49-F238E27FC236}">
                    <a16:creationId xmlns:a16="http://schemas.microsoft.com/office/drawing/2014/main" id="{014087D6-1690-44BA-BD28-A6E2FEDB6E4B}"/>
                  </a:ext>
                </a:extLst>
              </p:cNvPr>
              <p:cNvSpPr/>
              <p:nvPr/>
            </p:nvSpPr>
            <p:spPr>
              <a:xfrm>
                <a:off x="1251638" y="5529354"/>
                <a:ext cx="265675" cy="347693"/>
              </a:xfrm>
              <a:prstGeom prst="mathMinus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" name="Plus 48">
                <a:extLst>
                  <a:ext uri="{FF2B5EF4-FFF2-40B4-BE49-F238E27FC236}">
                    <a16:creationId xmlns:a16="http://schemas.microsoft.com/office/drawing/2014/main" id="{83160B6A-E162-4957-B5C4-30789AD2F728}"/>
                  </a:ext>
                </a:extLst>
              </p:cNvPr>
              <p:cNvSpPr/>
              <p:nvPr/>
            </p:nvSpPr>
            <p:spPr>
              <a:xfrm>
                <a:off x="2324274" y="4404493"/>
                <a:ext cx="265676" cy="242866"/>
              </a:xfrm>
              <a:prstGeom prst="mathPlus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33" name="ZoneTexte 32">
            <a:extLst>
              <a:ext uri="{FF2B5EF4-FFF2-40B4-BE49-F238E27FC236}">
                <a16:creationId xmlns:a16="http://schemas.microsoft.com/office/drawing/2014/main" id="{A2B64FC8-0E6E-4E95-BC39-F06535AC6F9A}"/>
              </a:ext>
            </a:extLst>
          </p:cNvPr>
          <p:cNvSpPr txBox="1"/>
          <p:nvPr/>
        </p:nvSpPr>
        <p:spPr>
          <a:xfrm>
            <a:off x="6729293" y="4100083"/>
            <a:ext cx="25717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err="1"/>
              <a:t>With</a:t>
            </a:r>
            <a:r>
              <a:rPr lang="fr-FR" dirty="0"/>
              <a:t> DC </a:t>
            </a:r>
            <a:r>
              <a:rPr lang="fr-FR" dirty="0" err="1"/>
              <a:t>magnetic</a:t>
            </a:r>
            <a:r>
              <a:rPr lang="fr-FR" dirty="0"/>
              <a:t> </a:t>
            </a:r>
            <a:r>
              <a:rPr lang="fr-FR" dirty="0" err="1"/>
              <a:t>field</a:t>
            </a:r>
            <a:r>
              <a:rPr lang="fr-FR" dirty="0"/>
              <a:t> </a:t>
            </a:r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2627DADD-D2D4-442E-9137-D42427B17BE8}"/>
              </a:ext>
            </a:extLst>
          </p:cNvPr>
          <p:cNvGrpSpPr/>
          <p:nvPr/>
        </p:nvGrpSpPr>
        <p:grpSpPr>
          <a:xfrm>
            <a:off x="6687816" y="4746323"/>
            <a:ext cx="1150323" cy="1193800"/>
            <a:chOff x="466810" y="4868333"/>
            <a:chExt cx="1150323" cy="119380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F1767B1-9EBD-42F7-8F3A-D334E8E6E5C4}"/>
                </a:ext>
              </a:extLst>
            </p:cNvPr>
            <p:cNvSpPr/>
            <p:nvPr/>
          </p:nvSpPr>
          <p:spPr>
            <a:xfrm>
              <a:off x="466810" y="4868333"/>
              <a:ext cx="1150323" cy="1193800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36" name="Groupe 35">
              <a:extLst>
                <a:ext uri="{FF2B5EF4-FFF2-40B4-BE49-F238E27FC236}">
                  <a16:creationId xmlns:a16="http://schemas.microsoft.com/office/drawing/2014/main" id="{7C3963B2-BDB0-4015-9DA2-CEA00B1D700C}"/>
                </a:ext>
              </a:extLst>
            </p:cNvPr>
            <p:cNvGrpSpPr/>
            <p:nvPr/>
          </p:nvGrpSpPr>
          <p:grpSpPr>
            <a:xfrm>
              <a:off x="532707" y="4946288"/>
              <a:ext cx="1008705" cy="1001873"/>
              <a:chOff x="1140530" y="4361304"/>
              <a:chExt cx="1535160" cy="1515743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1C68E054-7809-4B86-B6ED-5415D56039F8}"/>
                  </a:ext>
                </a:extLst>
              </p:cNvPr>
              <p:cNvSpPr/>
              <p:nvPr/>
            </p:nvSpPr>
            <p:spPr>
              <a:xfrm>
                <a:off x="1517314" y="4871210"/>
                <a:ext cx="812800" cy="558766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 err="1"/>
                  <a:t>cav</a:t>
                </a:r>
                <a:endParaRPr lang="fr-FR" sz="1400" dirty="0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C8AB50BE-B888-4CCD-8F39-C7FEB119AD71}"/>
                  </a:ext>
                </a:extLst>
              </p:cNvPr>
              <p:cNvSpPr/>
              <p:nvPr/>
            </p:nvSpPr>
            <p:spPr>
              <a:xfrm>
                <a:off x="1140530" y="4413718"/>
                <a:ext cx="437157" cy="242866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9" name="Plus 46">
                <a:extLst>
                  <a:ext uri="{FF2B5EF4-FFF2-40B4-BE49-F238E27FC236}">
                    <a16:creationId xmlns:a16="http://schemas.microsoft.com/office/drawing/2014/main" id="{9AC19DEF-FF6C-40A5-BAAD-3B579A913186}"/>
                  </a:ext>
                </a:extLst>
              </p:cNvPr>
              <p:cNvSpPr/>
              <p:nvPr/>
            </p:nvSpPr>
            <p:spPr>
              <a:xfrm>
                <a:off x="1226272" y="4413718"/>
                <a:ext cx="265675" cy="242866"/>
              </a:xfrm>
              <a:prstGeom prst="mathPlus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B47BD3D7-36EE-4595-A5D2-32B9E5B63C76}"/>
                  </a:ext>
                </a:extLst>
              </p:cNvPr>
              <p:cNvSpPr/>
              <p:nvPr/>
            </p:nvSpPr>
            <p:spPr>
              <a:xfrm>
                <a:off x="2238533" y="5634181"/>
                <a:ext cx="437157" cy="242866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1" name="Plus 48">
                <a:extLst>
                  <a:ext uri="{FF2B5EF4-FFF2-40B4-BE49-F238E27FC236}">
                    <a16:creationId xmlns:a16="http://schemas.microsoft.com/office/drawing/2014/main" id="{FC75277B-7D9A-49B9-9DEE-22637C620044}"/>
                  </a:ext>
                </a:extLst>
              </p:cNvPr>
              <p:cNvSpPr/>
              <p:nvPr/>
            </p:nvSpPr>
            <p:spPr>
              <a:xfrm>
                <a:off x="2324275" y="5634181"/>
                <a:ext cx="265675" cy="242866"/>
              </a:xfrm>
              <a:prstGeom prst="mathPlus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35856213-6F39-4781-83F5-2AE827219E20}"/>
                  </a:ext>
                </a:extLst>
              </p:cNvPr>
              <p:cNvSpPr/>
              <p:nvPr/>
            </p:nvSpPr>
            <p:spPr>
              <a:xfrm>
                <a:off x="2219245" y="4413718"/>
                <a:ext cx="437157" cy="242866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3" name="Moins 51">
                <a:extLst>
                  <a:ext uri="{FF2B5EF4-FFF2-40B4-BE49-F238E27FC236}">
                    <a16:creationId xmlns:a16="http://schemas.microsoft.com/office/drawing/2014/main" id="{AB035297-4DBD-46DF-AF3C-54DC83E739A8}"/>
                  </a:ext>
                </a:extLst>
              </p:cNvPr>
              <p:cNvSpPr/>
              <p:nvPr/>
            </p:nvSpPr>
            <p:spPr>
              <a:xfrm>
                <a:off x="2324275" y="4361304"/>
                <a:ext cx="265675" cy="347693"/>
              </a:xfrm>
              <a:prstGeom prst="mathMinus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A6F1294F-A63D-4B30-A6B2-0BBE947DBD34}"/>
                  </a:ext>
                </a:extLst>
              </p:cNvPr>
              <p:cNvSpPr/>
              <p:nvPr/>
            </p:nvSpPr>
            <p:spPr>
              <a:xfrm>
                <a:off x="1146608" y="5581768"/>
                <a:ext cx="437157" cy="242866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5" name="Moins 53">
                <a:extLst>
                  <a:ext uri="{FF2B5EF4-FFF2-40B4-BE49-F238E27FC236}">
                    <a16:creationId xmlns:a16="http://schemas.microsoft.com/office/drawing/2014/main" id="{83F0A193-3666-4257-90DC-C0F22E1DC783}"/>
                  </a:ext>
                </a:extLst>
              </p:cNvPr>
              <p:cNvSpPr/>
              <p:nvPr/>
            </p:nvSpPr>
            <p:spPr>
              <a:xfrm>
                <a:off x="1251638" y="5529354"/>
                <a:ext cx="265675" cy="347693"/>
              </a:xfrm>
              <a:prstGeom prst="mathMinus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46" name="ZoneTexte 45">
            <a:extLst>
              <a:ext uri="{FF2B5EF4-FFF2-40B4-BE49-F238E27FC236}">
                <a16:creationId xmlns:a16="http://schemas.microsoft.com/office/drawing/2014/main" id="{04741052-18BB-457D-88F7-1D4EF97ABF6E}"/>
              </a:ext>
            </a:extLst>
          </p:cNvPr>
          <p:cNvSpPr txBox="1"/>
          <p:nvPr/>
        </p:nvSpPr>
        <p:spPr>
          <a:xfrm>
            <a:off x="77186" y="1179020"/>
            <a:ext cx="2350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/>
              <a:t>Sophie Pierron, Juliette Plouin</a:t>
            </a:r>
          </a:p>
          <a:p>
            <a:r>
              <a:rPr lang="fr-FR" sz="1200" i="1" dirty="0"/>
              <a:t>CEA-Saclay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414E8BB6-FF75-4AF7-9F08-641CB1C068D1}"/>
              </a:ext>
            </a:extLst>
          </p:cNvPr>
          <p:cNvSpPr txBox="1"/>
          <p:nvPr/>
        </p:nvSpPr>
        <p:spPr>
          <a:xfrm>
            <a:off x="3415422" y="2370392"/>
            <a:ext cx="857250" cy="369332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r>
              <a:rPr lang="fr-FR" sz="1800" dirty="0"/>
              <a:t>0 - 6 ns</a:t>
            </a:r>
            <a:endParaRPr lang="fr-FR" dirty="0"/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BF56ECEA-D60F-4399-B0F1-526658BB98D2}"/>
              </a:ext>
            </a:extLst>
          </p:cNvPr>
          <p:cNvSpPr txBox="1"/>
          <p:nvPr/>
        </p:nvSpPr>
        <p:spPr>
          <a:xfrm>
            <a:off x="4038777" y="4171130"/>
            <a:ext cx="857250" cy="369332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r>
              <a:rPr lang="fr-FR" sz="1800" dirty="0"/>
              <a:t>0 - 6 ns</a:t>
            </a:r>
            <a:endParaRPr lang="fr-FR" dirty="0"/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E5CFEE95-A5C3-499F-943F-CE75990DE0FE}"/>
              </a:ext>
            </a:extLst>
          </p:cNvPr>
          <p:cNvSpPr txBox="1"/>
          <p:nvPr/>
        </p:nvSpPr>
        <p:spPr>
          <a:xfrm>
            <a:off x="10463922" y="6200953"/>
            <a:ext cx="857250" cy="369332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r>
              <a:rPr lang="fr-FR" sz="1800" dirty="0"/>
              <a:t>0 - 2 ns</a:t>
            </a:r>
            <a:endParaRPr lang="fr-FR" dirty="0"/>
          </a:p>
        </p:txBody>
      </p:sp>
      <p:sp>
        <p:nvSpPr>
          <p:cNvPr id="13" name="Espace réservé de la date 12">
            <a:extLst>
              <a:ext uri="{FF2B5EF4-FFF2-40B4-BE49-F238E27FC236}">
                <a16:creationId xmlns:a16="http://schemas.microsoft.com/office/drawing/2014/main" id="{05EF09E5-F9E1-4132-8F0B-08CB41B3C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29DA9-5205-46D1-828C-5A3AC877E911}" type="datetime1">
              <a:rPr lang="fr-FR" smtClean="0"/>
              <a:t>09/10/2025</a:t>
            </a:fld>
            <a:endParaRPr lang="fr-FR" dirty="0"/>
          </a:p>
        </p:txBody>
      </p:sp>
      <p:sp>
        <p:nvSpPr>
          <p:cNvPr id="18" name="Espace réservé du numéro de diapositive 17">
            <a:extLst>
              <a:ext uri="{FF2B5EF4-FFF2-40B4-BE49-F238E27FC236}">
                <a16:creationId xmlns:a16="http://schemas.microsoft.com/office/drawing/2014/main" id="{8CD67AE3-5E33-4795-93CF-8518463C8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15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ECF383-2838-4595-8F40-A901B15D73EB}"/>
              </a:ext>
            </a:extLst>
          </p:cNvPr>
          <p:cNvSpPr/>
          <p:nvPr/>
        </p:nvSpPr>
        <p:spPr>
          <a:xfrm>
            <a:off x="6781000" y="6771181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5E7B62-5062-4F43-B160-5BC6D534CFAE}"/>
              </a:ext>
            </a:extLst>
          </p:cNvPr>
          <p:cNvSpPr/>
          <p:nvPr/>
        </p:nvSpPr>
        <p:spPr>
          <a:xfrm>
            <a:off x="6618804" y="4057001"/>
            <a:ext cx="5229255" cy="2759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14858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A654BF-C6A2-4975-B8E9-14009D833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Influence du champ magnétique sur le breakdown 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E858FEC-E7EE-48B5-8AE3-7498809ED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E3255-24C0-433D-90D2-D97DF7652CF7}" type="datetime1">
              <a:rPr lang="fr-FR" smtClean="0"/>
              <a:t>09/10/2025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77941E2-B899-4CFA-9FC4-AF0350CC0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Roscoff 2025 - Juliette Plouin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565A67C-DA35-44DC-AC41-294609B7F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16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B3AB307-5970-44FA-83D0-2987F86D4ED7}"/>
              </a:ext>
            </a:extLst>
          </p:cNvPr>
          <p:cNvSpPr txBox="1"/>
          <p:nvPr/>
        </p:nvSpPr>
        <p:spPr>
          <a:xfrm>
            <a:off x="525379" y="1791706"/>
            <a:ext cx="10828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Hypothèse 2 : le champ magnétique influence </a:t>
            </a:r>
            <a:r>
              <a:rPr lang="fr-FR" sz="2400" b="1" dirty="0"/>
              <a:t>l’émission</a:t>
            </a:r>
            <a:r>
              <a:rPr lang="fr-FR" sz="2400" dirty="0"/>
              <a:t> </a:t>
            </a:r>
            <a:r>
              <a:rPr lang="fr-FR" sz="2400" b="1" dirty="0"/>
              <a:t>d’atomes de métal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15D9CDE-F15E-41D9-B346-8F38D6C81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17881"/>
            <a:ext cx="5105400" cy="382905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BD7E988-34C5-4293-ACB5-31B56B82AC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204" t="1053" r="8390" b="59723"/>
          <a:stretch/>
        </p:blipFill>
        <p:spPr>
          <a:xfrm>
            <a:off x="948890" y="3714937"/>
            <a:ext cx="2521819" cy="201167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A2BCA88-58F6-4AF5-B48A-69A65487B1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03" b="65870"/>
          <a:stretch/>
        </p:blipFill>
        <p:spPr>
          <a:xfrm rot="16980677">
            <a:off x="2660008" y="2990248"/>
            <a:ext cx="1420783" cy="104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5662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 46">
            <a:extLst>
              <a:ext uri="{FF2B5EF4-FFF2-40B4-BE49-F238E27FC236}">
                <a16:creationId xmlns:a16="http://schemas.microsoft.com/office/drawing/2014/main" id="{770D8B73-34AF-4DC0-B4DA-B75E2425B0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05" t="6604"/>
          <a:stretch/>
        </p:blipFill>
        <p:spPr>
          <a:xfrm>
            <a:off x="6288168" y="2588214"/>
            <a:ext cx="5652000" cy="4280293"/>
          </a:xfrm>
          <a:prstGeom prst="rect">
            <a:avLst/>
          </a:prstGeom>
        </p:spPr>
      </p:pic>
      <p:sp>
        <p:nvSpPr>
          <p:cNvPr id="40" name="Organigramme : Processus 12">
            <a:extLst>
              <a:ext uri="{FF2B5EF4-FFF2-40B4-BE49-F238E27FC236}">
                <a16:creationId xmlns:a16="http://schemas.microsoft.com/office/drawing/2014/main" id="{21062E0F-CB92-49C0-9645-2483D983E1D7}"/>
              </a:ext>
            </a:extLst>
          </p:cNvPr>
          <p:cNvSpPr/>
          <p:nvPr/>
        </p:nvSpPr>
        <p:spPr>
          <a:xfrm rot="16200000">
            <a:off x="6369938" y="938521"/>
            <a:ext cx="1001205" cy="1601698"/>
          </a:xfrm>
          <a:prstGeom prst="flowChartProcess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Organigramme : Processus 12"/>
          <p:cNvSpPr/>
          <p:nvPr/>
        </p:nvSpPr>
        <p:spPr>
          <a:xfrm rot="16200000">
            <a:off x="1945077" y="935045"/>
            <a:ext cx="1001207" cy="1601697"/>
          </a:xfrm>
          <a:prstGeom prst="flowChartProcess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/>
              <a:t>Modèle</a:t>
            </a:r>
            <a:r>
              <a:rPr lang="en-US" sz="4000" dirty="0"/>
              <a:t> </a:t>
            </a:r>
            <a:r>
              <a:rPr lang="en-US" sz="4000" dirty="0" err="1"/>
              <a:t>hydrodynamique</a:t>
            </a:r>
            <a:r>
              <a:rPr lang="en-US" sz="4000" dirty="0"/>
              <a:t> </a:t>
            </a:r>
            <a:r>
              <a:rPr lang="en-US" sz="4000" dirty="0" err="1"/>
              <a:t>développé</a:t>
            </a:r>
            <a:r>
              <a:rPr lang="en-US" sz="4000" dirty="0"/>
              <a:t> au CEA</a:t>
            </a:r>
            <a:endParaRPr lang="fr-FR" sz="400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A33089-2D76-429D-9FBC-8288A67AA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952F8-2621-42CA-BA26-7F9AF9CEF4C4}" type="datetime1">
              <a:rPr lang="fr-FR" smtClean="0"/>
              <a:t>09/10/2025</a:t>
            </a:fld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6901F8F-4858-47EB-A481-F325EDE3F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17</a:t>
            </a:fld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164379" y="2850583"/>
            <a:ext cx="55318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Étude démarrée en juillet par un étudiant ingénieur ESPCI au CEA : LIM Yuan Zhi.</a:t>
            </a:r>
          </a:p>
          <a:p>
            <a:r>
              <a:rPr lang="fr-FR" dirty="0">
                <a:solidFill>
                  <a:srgbClr val="0070C0"/>
                </a:solidFill>
              </a:rPr>
              <a:t>Simulations avec le module CFD (</a:t>
            </a:r>
            <a:r>
              <a:rPr lang="fr-FR" i="0" dirty="0" err="1">
                <a:solidFill>
                  <a:srgbClr val="0070C0"/>
                </a:solidFill>
                <a:effectLst/>
              </a:rPr>
              <a:t>computational</a:t>
            </a:r>
            <a:r>
              <a:rPr lang="fr-FR" i="0" dirty="0">
                <a:solidFill>
                  <a:srgbClr val="0070C0"/>
                </a:solidFill>
                <a:effectLst/>
              </a:rPr>
              <a:t> </a:t>
            </a:r>
            <a:r>
              <a:rPr lang="fr-FR" i="0" dirty="0" err="1">
                <a:solidFill>
                  <a:srgbClr val="0070C0"/>
                </a:solidFill>
                <a:effectLst/>
              </a:rPr>
              <a:t>fluid</a:t>
            </a:r>
            <a:r>
              <a:rPr lang="fr-FR" i="0" dirty="0">
                <a:solidFill>
                  <a:srgbClr val="0070C0"/>
                </a:solidFill>
                <a:effectLst/>
              </a:rPr>
              <a:t> </a:t>
            </a:r>
            <a:r>
              <a:rPr lang="fr-FR" i="0" dirty="0" err="1">
                <a:solidFill>
                  <a:srgbClr val="0070C0"/>
                </a:solidFill>
                <a:effectLst/>
              </a:rPr>
              <a:t>dynamic</a:t>
            </a:r>
            <a:r>
              <a:rPr lang="fr-FR" i="0" dirty="0">
                <a:solidFill>
                  <a:srgbClr val="0070C0"/>
                </a:solidFill>
                <a:effectLst/>
              </a:rPr>
              <a:t>) </a:t>
            </a:r>
            <a:r>
              <a:rPr lang="fr-FR" dirty="0">
                <a:solidFill>
                  <a:srgbClr val="0070C0"/>
                </a:solidFill>
              </a:rPr>
              <a:t>de COMSOL </a:t>
            </a:r>
            <a:r>
              <a:rPr lang="fr-FR" i="0" dirty="0">
                <a:solidFill>
                  <a:srgbClr val="0070C0"/>
                </a:solidFill>
                <a:effectLst/>
              </a:rPr>
              <a:t>en multiphasique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14" name="Rectangle avec coins arrondis du même côté 13"/>
          <p:cNvSpPr/>
          <p:nvPr/>
        </p:nvSpPr>
        <p:spPr>
          <a:xfrm>
            <a:off x="2402104" y="1999877"/>
            <a:ext cx="121084" cy="225713"/>
          </a:xfrm>
          <a:prstGeom prst="round2SameRect">
            <a:avLst>
              <a:gd name="adj1" fmla="val 50000"/>
              <a:gd name="adj2" fmla="val 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6753751" y="1269791"/>
            <a:ext cx="167482" cy="21152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/>
          <p:cNvSpPr txBox="1"/>
          <p:nvPr/>
        </p:nvSpPr>
        <p:spPr>
          <a:xfrm>
            <a:off x="7871159" y="1142072"/>
            <a:ext cx="3482641" cy="103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Scénario envisageable ?</a:t>
            </a:r>
          </a:p>
          <a:p>
            <a:r>
              <a:rPr lang="fr-FR" sz="2000" dirty="0"/>
              <a:t>Effet de la </a:t>
            </a:r>
            <a:r>
              <a:rPr lang="fr-FR" sz="2000" dirty="0">
                <a:solidFill>
                  <a:srgbClr val="0070C0"/>
                </a:solidFill>
              </a:rPr>
              <a:t>RF</a:t>
            </a:r>
          </a:p>
          <a:p>
            <a:r>
              <a:rPr lang="fr-FR" sz="2000" dirty="0"/>
              <a:t>Effet du </a:t>
            </a:r>
            <a:r>
              <a:rPr lang="fr-FR" sz="2000" dirty="0">
                <a:solidFill>
                  <a:srgbClr val="00B050"/>
                </a:solidFill>
              </a:rPr>
              <a:t>champ magnétique </a:t>
            </a:r>
            <a:r>
              <a:rPr lang="fr-FR" sz="2000" dirty="0"/>
              <a:t>?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562213" y="1175682"/>
            <a:ext cx="1031596" cy="65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accent1"/>
                </a:solidFill>
              </a:rPr>
              <a:t>Liquid</a:t>
            </a:r>
            <a:r>
              <a:rPr lang="fr-FR" dirty="0">
                <a:solidFill>
                  <a:schemeClr val="accent1"/>
                </a:solidFill>
              </a:rPr>
              <a:t> </a:t>
            </a:r>
            <a:r>
              <a:rPr lang="fr-FR" dirty="0" err="1">
                <a:solidFill>
                  <a:schemeClr val="accent1"/>
                </a:solidFill>
              </a:rPr>
              <a:t>metal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1713454" y="1272807"/>
            <a:ext cx="1685470" cy="374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RF E,B </a:t>
            </a:r>
            <a:r>
              <a:rPr lang="fr-FR" b="1" dirty="0" err="1">
                <a:solidFill>
                  <a:srgbClr val="0070C0"/>
                </a:solidFill>
              </a:rPr>
              <a:t>field</a:t>
            </a: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2574381" y="1704160"/>
            <a:ext cx="748559" cy="374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B050"/>
                </a:solidFill>
              </a:rPr>
              <a:t>B</a:t>
            </a:r>
            <a:r>
              <a:rPr lang="fr-FR" b="1" baseline="-25000" dirty="0">
                <a:solidFill>
                  <a:srgbClr val="00B050"/>
                </a:solidFill>
              </a:rPr>
              <a:t>DC</a:t>
            </a:r>
          </a:p>
        </p:txBody>
      </p:sp>
      <p:cxnSp>
        <p:nvCxnSpPr>
          <p:cNvPr id="8" name="Connecteur droit avec flèche 7"/>
          <p:cNvCxnSpPr>
            <a:cxnSpLocks/>
            <a:stCxn id="24" idx="2"/>
            <a:endCxn id="14" idx="1"/>
          </p:cNvCxnSpPr>
          <p:nvPr/>
        </p:nvCxnSpPr>
        <p:spPr>
          <a:xfrm>
            <a:off x="1078011" y="1831234"/>
            <a:ext cx="1384635" cy="3943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id="{21952C47-5741-43B4-8941-337DCAB12B45}"/>
              </a:ext>
            </a:extLst>
          </p:cNvPr>
          <p:cNvSpPr txBox="1"/>
          <p:nvPr/>
        </p:nvSpPr>
        <p:spPr>
          <a:xfrm>
            <a:off x="853108" y="1872619"/>
            <a:ext cx="1183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accent1"/>
                </a:solidFill>
              </a:rPr>
              <a:t>Cavity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36" name="Organigramme : Processus 12">
            <a:extLst>
              <a:ext uri="{FF2B5EF4-FFF2-40B4-BE49-F238E27FC236}">
                <a16:creationId xmlns:a16="http://schemas.microsoft.com/office/drawing/2014/main" id="{F01D4A72-EC7D-4116-94E1-6BE548BA63D9}"/>
              </a:ext>
            </a:extLst>
          </p:cNvPr>
          <p:cNvSpPr/>
          <p:nvPr/>
        </p:nvSpPr>
        <p:spPr>
          <a:xfrm rot="16200000">
            <a:off x="4129704" y="938521"/>
            <a:ext cx="1001205" cy="1601698"/>
          </a:xfrm>
          <a:prstGeom prst="flowChartProcess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7" name="Rectangle avec coins arrondis du même côté 13">
            <a:extLst>
              <a:ext uri="{FF2B5EF4-FFF2-40B4-BE49-F238E27FC236}">
                <a16:creationId xmlns:a16="http://schemas.microsoft.com/office/drawing/2014/main" id="{3ADE2143-F369-4A36-B95F-CBE85723B6EE}"/>
              </a:ext>
            </a:extLst>
          </p:cNvPr>
          <p:cNvSpPr/>
          <p:nvPr/>
        </p:nvSpPr>
        <p:spPr>
          <a:xfrm>
            <a:off x="4543421" y="1866732"/>
            <a:ext cx="104128" cy="354525"/>
          </a:xfrm>
          <a:prstGeom prst="round2SameRect">
            <a:avLst>
              <a:gd name="adj1" fmla="val 50000"/>
              <a:gd name="adj2" fmla="val 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Pentagone 21"/>
          <p:cNvSpPr/>
          <p:nvPr/>
        </p:nvSpPr>
        <p:spPr>
          <a:xfrm rot="16200000">
            <a:off x="6580075" y="1889094"/>
            <a:ext cx="543904" cy="138039"/>
          </a:xfrm>
          <a:prstGeom prst="homeP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1BB69538-1834-4D5F-99D9-FFE90991B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328" y="4619606"/>
            <a:ext cx="2187394" cy="1517976"/>
          </a:xfrm>
          <a:prstGeom prst="rect">
            <a:avLst/>
          </a:prstGeom>
        </p:spPr>
      </p:pic>
      <p:sp>
        <p:nvSpPr>
          <p:cNvPr id="43" name="ZoneTexte 42">
            <a:extLst>
              <a:ext uri="{FF2B5EF4-FFF2-40B4-BE49-F238E27FC236}">
                <a16:creationId xmlns:a16="http://schemas.microsoft.com/office/drawing/2014/main" id="{F680B67E-F4FF-4D02-975C-96A4CF9DC694}"/>
              </a:ext>
            </a:extLst>
          </p:cNvPr>
          <p:cNvSpPr txBox="1"/>
          <p:nvPr/>
        </p:nvSpPr>
        <p:spPr>
          <a:xfrm>
            <a:off x="621019" y="4637646"/>
            <a:ext cx="552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air</a:t>
            </a:r>
          </a:p>
        </p:txBody>
      </p:sp>
      <p:sp>
        <p:nvSpPr>
          <p:cNvPr id="20" name="Flèche : bas 19">
            <a:extLst>
              <a:ext uri="{FF2B5EF4-FFF2-40B4-BE49-F238E27FC236}">
                <a16:creationId xmlns:a16="http://schemas.microsoft.com/office/drawing/2014/main" id="{27E0D0F3-0D8A-4DBE-9D04-A2BF97A1EA67}"/>
              </a:ext>
            </a:extLst>
          </p:cNvPr>
          <p:cNvSpPr/>
          <p:nvPr/>
        </p:nvSpPr>
        <p:spPr>
          <a:xfrm>
            <a:off x="1482228" y="5629910"/>
            <a:ext cx="212112" cy="283149"/>
          </a:xfrm>
          <a:prstGeom prst="downArrow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1E752995-0A86-47F2-AB5A-D88304FCA622}"/>
              </a:ext>
            </a:extLst>
          </p:cNvPr>
          <p:cNvSpPr txBox="1"/>
          <p:nvPr/>
        </p:nvSpPr>
        <p:spPr>
          <a:xfrm>
            <a:off x="2714037" y="5733513"/>
            <a:ext cx="2982177" cy="923330"/>
          </a:xfrm>
          <a:prstGeom prst="rect">
            <a:avLst/>
          </a:prstGeom>
          <a:solidFill>
            <a:srgbClr val="00B0F0">
              <a:alpha val="34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La tension de surface et la viscosité du cuivre liquide sont modélisées par </a:t>
            </a:r>
            <a:r>
              <a:rPr lang="fr-FR" dirty="0" err="1"/>
              <a:t>Comsol</a:t>
            </a:r>
            <a:endParaRPr lang="fr-FR" dirty="0"/>
          </a:p>
        </p:txBody>
      </p:sp>
      <p:sp>
        <p:nvSpPr>
          <p:cNvPr id="26" name="Flèche : haut 25">
            <a:extLst>
              <a:ext uri="{FF2B5EF4-FFF2-40B4-BE49-F238E27FC236}">
                <a16:creationId xmlns:a16="http://schemas.microsoft.com/office/drawing/2014/main" id="{D975D03A-DEA5-4DC3-B426-E622202BE12F}"/>
              </a:ext>
            </a:extLst>
          </p:cNvPr>
          <p:cNvSpPr/>
          <p:nvPr/>
        </p:nvSpPr>
        <p:spPr>
          <a:xfrm>
            <a:off x="1482228" y="5124758"/>
            <a:ext cx="212112" cy="283149"/>
          </a:xfrm>
          <a:prstGeom prst="up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1823444B-0D59-46F5-830B-F3D1F2822097}"/>
              </a:ext>
            </a:extLst>
          </p:cNvPr>
          <p:cNvSpPr txBox="1"/>
          <p:nvPr/>
        </p:nvSpPr>
        <p:spPr>
          <a:xfrm>
            <a:off x="2704710" y="4601042"/>
            <a:ext cx="3416941" cy="923330"/>
          </a:xfrm>
          <a:prstGeom prst="rect">
            <a:avLst/>
          </a:prstGeom>
          <a:solidFill>
            <a:srgbClr val="FF0000">
              <a:alpha val="45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La pression de radiation du champ électromagnétique est appliquée « manuellement »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645C4341-3D8F-401D-9A5F-63EA206F634B}"/>
              </a:ext>
            </a:extLst>
          </p:cNvPr>
          <p:cNvSpPr txBox="1"/>
          <p:nvPr/>
        </p:nvSpPr>
        <p:spPr>
          <a:xfrm rot="16200000">
            <a:off x="-376076" y="5103002"/>
            <a:ext cx="13078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2D model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881D8E04-1D0F-43DA-9CE7-73713FEE1652}"/>
              </a:ext>
            </a:extLst>
          </p:cNvPr>
          <p:cNvSpPr txBox="1"/>
          <p:nvPr/>
        </p:nvSpPr>
        <p:spPr>
          <a:xfrm>
            <a:off x="6493018" y="3344059"/>
            <a:ext cx="4537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Lorsque le champ est suffisamment élevé, la pression de radiation « étire » le cuivre</a:t>
            </a:r>
          </a:p>
        </p:txBody>
      </p:sp>
    </p:spTree>
    <p:extLst>
      <p:ext uri="{BB962C8B-B14F-4D97-AF65-F5344CB8AC3E}">
        <p14:creationId xmlns:p14="http://schemas.microsoft.com/office/powerpoint/2010/main" val="5530253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325" y="2938945"/>
            <a:ext cx="3523550" cy="268419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6542" y="2325587"/>
            <a:ext cx="3576008" cy="430170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2209800" y="1067464"/>
            <a:ext cx="9458599" cy="830997"/>
          </a:xfrm>
          <a:prstGeom prst="rect">
            <a:avLst/>
          </a:prstGeom>
          <a:solidFill>
            <a:schemeClr val="bg1">
              <a:lumMod val="95000"/>
              <a:alpha val="72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600" dirty="0"/>
              <a:t>“In this article, we give insights to the atomic scale processes taking place in metal nanotips under intense field emission conditions. […]. We find that when a sufficiently high electric field is applied to the tip, the emission-generated heat partially melts it and the field-induced force elongates and sharpens it.”</a:t>
            </a:r>
            <a:endParaRPr lang="fr-FR" sz="16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6972" y="2533204"/>
            <a:ext cx="3737913" cy="388647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ZoneTexte 6"/>
          <p:cNvSpPr txBox="1"/>
          <p:nvPr/>
        </p:nvSpPr>
        <p:spPr>
          <a:xfrm>
            <a:off x="4363732" y="2133939"/>
            <a:ext cx="3604392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 marL="285750" indent="-285750">
              <a:buFont typeface="Arial" panose="020B0604020202020204" pitchFamily="34" charset="0"/>
              <a:buChar char="•"/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indent="0">
              <a:buNone/>
            </a:pPr>
            <a:r>
              <a:rPr lang="fr-FR" dirty="0" err="1"/>
              <a:t>Molecular</a:t>
            </a:r>
            <a:r>
              <a:rPr lang="fr-FR" dirty="0"/>
              <a:t> </a:t>
            </a:r>
            <a:r>
              <a:rPr lang="fr-FR" dirty="0" err="1"/>
              <a:t>dynamics</a:t>
            </a:r>
            <a:r>
              <a:rPr lang="fr-FR" dirty="0"/>
              <a:t> simulations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021148" y="2005711"/>
            <a:ext cx="1761359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err="1"/>
              <a:t>Static</a:t>
            </a:r>
            <a:r>
              <a:rPr lang="fr-FR" dirty="0"/>
              <a:t> E </a:t>
            </a:r>
            <a:r>
              <a:rPr lang="fr-FR" dirty="0" err="1"/>
              <a:t>field</a:t>
            </a:r>
            <a:endParaRPr lang="fr-FR" dirty="0"/>
          </a:p>
          <a:p>
            <a:r>
              <a:rPr lang="fr-FR" dirty="0" err="1"/>
              <a:t>Heat</a:t>
            </a:r>
            <a:r>
              <a:rPr lang="fr-FR" dirty="0"/>
              <a:t> </a:t>
            </a:r>
            <a:r>
              <a:rPr lang="fr-FR" dirty="0" err="1"/>
              <a:t>transfer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8299781" y="2127082"/>
            <a:ext cx="2871071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 marL="285750" indent="-285750">
              <a:buFont typeface="Arial" panose="020B0604020202020204" pitchFamily="34" charset="0"/>
              <a:buChar char="•"/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indent="0">
              <a:buNone/>
            </a:pPr>
            <a:r>
              <a:rPr lang="fr-FR" dirty="0"/>
              <a:t>Formation of Taylor </a:t>
            </a:r>
            <a:r>
              <a:rPr lang="fr-FR" dirty="0" err="1"/>
              <a:t>cones</a:t>
            </a:r>
            <a:endParaRPr lang="fr-FR" dirty="0"/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Atoms ejection from an emitter, </a:t>
            </a:r>
            <a:r>
              <a:rPr lang="en-US" dirty="0" err="1"/>
              <a:t>Kyritsakis</a:t>
            </a:r>
            <a:r>
              <a:rPr lang="en-US" dirty="0"/>
              <a:t> et al.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249450" y="5756151"/>
            <a:ext cx="40475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rgbClr val="333333"/>
                </a:solidFill>
                <a:latin typeface="+mj-lt"/>
              </a:rPr>
              <a:t>A </a:t>
            </a:r>
            <a:r>
              <a:rPr lang="fr-FR" sz="1400" dirty="0" err="1">
                <a:solidFill>
                  <a:srgbClr val="333333"/>
                </a:solidFill>
                <a:latin typeface="+mj-lt"/>
              </a:rPr>
              <a:t>Kyritsakis</a:t>
            </a:r>
            <a:r>
              <a:rPr lang="fr-FR" sz="1400" dirty="0">
                <a:solidFill>
                  <a:srgbClr val="333333"/>
                </a:solidFill>
                <a:latin typeface="+mj-lt"/>
              </a:rPr>
              <a:t> et al, J. Phys. D: </a:t>
            </a:r>
            <a:r>
              <a:rPr lang="fr-FR" sz="1400" dirty="0" err="1">
                <a:solidFill>
                  <a:srgbClr val="333333"/>
                </a:solidFill>
                <a:latin typeface="+mj-lt"/>
              </a:rPr>
              <a:t>Appl</a:t>
            </a:r>
            <a:r>
              <a:rPr lang="fr-FR" sz="1400" dirty="0">
                <a:solidFill>
                  <a:srgbClr val="333333"/>
                </a:solidFill>
                <a:latin typeface="+mj-lt"/>
              </a:rPr>
              <a:t>. Phys. 51 225203</a:t>
            </a:r>
            <a:endParaRPr lang="fr-FR" sz="1400" dirty="0">
              <a:latin typeface="+mj-lt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80555" y="1209143"/>
            <a:ext cx="1315290" cy="369332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No B </a:t>
            </a:r>
            <a:r>
              <a:rPr lang="fr-FR" dirty="0" err="1"/>
              <a:t>field</a:t>
            </a:r>
            <a:endParaRPr lang="fr-FR" dirty="0"/>
          </a:p>
        </p:txBody>
      </p:sp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1690649E-B458-4847-B310-88476B7E2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96C02-D0B7-4B87-A8E5-126333670F2C}" type="datetime1">
              <a:rPr lang="fr-FR" smtClean="0"/>
              <a:t>09/10/2025</a:t>
            </a:fld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7C738B1E-AE33-433B-A4A8-CB7CFFB7A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Roscoff 2025 - Juliette Plouin</a:t>
            </a:r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D2FD2280-0AF7-485A-BBAE-C839A51DB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51591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0B931997-D10F-4620-8367-BEA53CA805DA}"/>
              </a:ext>
            </a:extLst>
          </p:cNvPr>
          <p:cNvSpPr/>
          <p:nvPr/>
        </p:nvSpPr>
        <p:spPr>
          <a:xfrm>
            <a:off x="5447021" y="1375552"/>
            <a:ext cx="6629476" cy="48357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D3C19D5-3118-4272-89E5-F8EE62D6986F}"/>
              </a:ext>
            </a:extLst>
          </p:cNvPr>
          <p:cNvSpPr/>
          <p:nvPr/>
        </p:nvSpPr>
        <p:spPr>
          <a:xfrm>
            <a:off x="115503" y="1372558"/>
            <a:ext cx="4967581" cy="48357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CA3C7E0-5874-4F93-9A8B-0A8428AFEA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6966" r="28878"/>
          <a:stretch/>
        </p:blipFill>
        <p:spPr>
          <a:xfrm rot="16200000">
            <a:off x="5894899" y="3313622"/>
            <a:ext cx="2582580" cy="304297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031A09F-8C8D-44BE-BCE6-F8004D44E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403" y="3283167"/>
            <a:ext cx="2234660" cy="234581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A4284831-E37F-4155-9405-35DBCD0DD822}"/>
                  </a:ext>
                </a:extLst>
              </p:cNvPr>
              <p:cNvSpPr txBox="1"/>
              <p:nvPr/>
            </p:nvSpPr>
            <p:spPr>
              <a:xfrm>
                <a:off x="249450" y="1778972"/>
                <a:ext cx="4367542" cy="7035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acc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𝑡𝑜𝑡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fr-FR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fr-FR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acc>
                        </m:e>
                        <m:sub>
                          <m:r>
                            <a:rPr lang="fr-FR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𝐸𝐴𝑀</m:t>
                          </m:r>
                        </m:sub>
                      </m:sSub>
                      <m:r>
                        <a:rPr lang="fr-FR" b="0" i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fr-FR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fr-FR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fr-FR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fr-FR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fr-FR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fr-FR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fr-FR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fr-FR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fr-FR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fr-FR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fr-FR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sSup>
                            <m:sSupPr>
                              <m:ctrlPr>
                                <a:rPr lang="fr-FR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fr-FR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fr-FR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  <m:r>
                                <a:rPr lang="fr-FR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𝜉</m:t>
                              </m:r>
                            </m:sup>
                          </m:sSup>
                        </m:e>
                      </m:nary>
                      <m:acc>
                        <m:accPr>
                          <m:chr m:val="⃗"/>
                          <m:ctrlPr>
                            <a:rPr lang="fr-FR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A4284831-E37F-4155-9405-35DBCD0DD8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450" y="1778972"/>
                <a:ext cx="4367542" cy="70352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ZoneTexte 9">
            <a:extLst>
              <a:ext uri="{FF2B5EF4-FFF2-40B4-BE49-F238E27FC236}">
                <a16:creationId xmlns:a16="http://schemas.microsoft.com/office/drawing/2014/main" id="{06790FA9-84EE-427A-B0CF-3D50408F2EEA}"/>
              </a:ext>
            </a:extLst>
          </p:cNvPr>
          <p:cNvSpPr txBox="1"/>
          <p:nvPr/>
        </p:nvSpPr>
        <p:spPr>
          <a:xfrm>
            <a:off x="3353400" y="2663889"/>
            <a:ext cx="385871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Force exercée par le champ électrique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A40E635-85D5-42AF-82F3-D3B599726195}"/>
              </a:ext>
            </a:extLst>
          </p:cNvPr>
          <p:cNvSpPr txBox="1"/>
          <p:nvPr/>
        </p:nvSpPr>
        <p:spPr>
          <a:xfrm>
            <a:off x="4238847" y="3002348"/>
            <a:ext cx="21234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B0F0"/>
                </a:solidFill>
              </a:rPr>
              <a:t>Force interatomique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27C4F449-F08E-407B-AC8C-B58B4AE2CD2C}"/>
                  </a:ext>
                </a:extLst>
              </p:cNvPr>
              <p:cNvSpPr txBox="1"/>
              <p:nvPr/>
            </p:nvSpPr>
            <p:spPr>
              <a:xfrm>
                <a:off x="10513060" y="2702194"/>
                <a:ext cx="1430456" cy="51860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𝑟𝑎𝑑</m:t>
                          </m:r>
                        </m:sub>
                      </m:sSub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sSub>
                        <m:sSubPr>
                          <m:ctrlP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fr-FR" b="0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27C4F449-F08E-407B-AC8C-B58B4AE2CD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3060" y="2702194"/>
                <a:ext cx="1430456" cy="5186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Flèche : haut 15">
            <a:extLst>
              <a:ext uri="{FF2B5EF4-FFF2-40B4-BE49-F238E27FC236}">
                <a16:creationId xmlns:a16="http://schemas.microsoft.com/office/drawing/2014/main" id="{B0657F2E-404D-4BF6-9278-52BE01E53B57}"/>
              </a:ext>
            </a:extLst>
          </p:cNvPr>
          <p:cNvSpPr/>
          <p:nvPr/>
        </p:nvSpPr>
        <p:spPr>
          <a:xfrm>
            <a:off x="7186183" y="3388006"/>
            <a:ext cx="209550" cy="345652"/>
          </a:xfrm>
          <a:prstGeom prst="up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lèche : haut 23">
            <a:extLst>
              <a:ext uri="{FF2B5EF4-FFF2-40B4-BE49-F238E27FC236}">
                <a16:creationId xmlns:a16="http://schemas.microsoft.com/office/drawing/2014/main" id="{D9390297-C964-4C88-8C79-FE266F464E34}"/>
              </a:ext>
            </a:extLst>
          </p:cNvPr>
          <p:cNvSpPr/>
          <p:nvPr/>
        </p:nvSpPr>
        <p:spPr>
          <a:xfrm rot="20200382">
            <a:off x="6781482" y="3545840"/>
            <a:ext cx="227796" cy="278190"/>
          </a:xfrm>
          <a:prstGeom prst="up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Flèche : haut 24">
            <a:extLst>
              <a:ext uri="{FF2B5EF4-FFF2-40B4-BE49-F238E27FC236}">
                <a16:creationId xmlns:a16="http://schemas.microsoft.com/office/drawing/2014/main" id="{D082053D-4B0F-4268-AD9B-4550DD705577}"/>
              </a:ext>
            </a:extLst>
          </p:cNvPr>
          <p:cNvSpPr/>
          <p:nvPr/>
        </p:nvSpPr>
        <p:spPr>
          <a:xfrm rot="1399618" flipH="1">
            <a:off x="7572637" y="3536449"/>
            <a:ext cx="227796" cy="278190"/>
          </a:xfrm>
          <a:prstGeom prst="up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Flèche : haut 26">
            <a:extLst>
              <a:ext uri="{FF2B5EF4-FFF2-40B4-BE49-F238E27FC236}">
                <a16:creationId xmlns:a16="http://schemas.microsoft.com/office/drawing/2014/main" id="{46914632-6E7C-4BE3-95FD-FEF57FFC3968}"/>
              </a:ext>
            </a:extLst>
          </p:cNvPr>
          <p:cNvSpPr/>
          <p:nvPr/>
        </p:nvSpPr>
        <p:spPr>
          <a:xfrm>
            <a:off x="7186182" y="3388006"/>
            <a:ext cx="209550" cy="345652"/>
          </a:xfrm>
          <a:prstGeom prst="up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Flèche : haut 27">
            <a:extLst>
              <a:ext uri="{FF2B5EF4-FFF2-40B4-BE49-F238E27FC236}">
                <a16:creationId xmlns:a16="http://schemas.microsoft.com/office/drawing/2014/main" id="{D5B83845-2420-4485-8350-262A459F74F1}"/>
              </a:ext>
            </a:extLst>
          </p:cNvPr>
          <p:cNvSpPr/>
          <p:nvPr/>
        </p:nvSpPr>
        <p:spPr>
          <a:xfrm rot="20200382">
            <a:off x="6781481" y="3545840"/>
            <a:ext cx="227796" cy="278190"/>
          </a:xfrm>
          <a:prstGeom prst="up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Flèche : haut 28">
            <a:extLst>
              <a:ext uri="{FF2B5EF4-FFF2-40B4-BE49-F238E27FC236}">
                <a16:creationId xmlns:a16="http://schemas.microsoft.com/office/drawing/2014/main" id="{7CA5464D-DB57-453D-9E38-1C49BBC89381}"/>
              </a:ext>
            </a:extLst>
          </p:cNvPr>
          <p:cNvSpPr/>
          <p:nvPr/>
        </p:nvSpPr>
        <p:spPr>
          <a:xfrm flipV="1">
            <a:off x="7186182" y="3950108"/>
            <a:ext cx="241466" cy="240541"/>
          </a:xfrm>
          <a:prstGeom prst="upArrow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Flèche : haut 30">
            <a:extLst>
              <a:ext uri="{FF2B5EF4-FFF2-40B4-BE49-F238E27FC236}">
                <a16:creationId xmlns:a16="http://schemas.microsoft.com/office/drawing/2014/main" id="{A0A8B75E-EF4C-40E5-9C4A-93B2442BBBBD}"/>
              </a:ext>
            </a:extLst>
          </p:cNvPr>
          <p:cNvSpPr/>
          <p:nvPr/>
        </p:nvSpPr>
        <p:spPr>
          <a:xfrm rot="1399618" flipV="1">
            <a:off x="7451018" y="3991403"/>
            <a:ext cx="225702" cy="164623"/>
          </a:xfrm>
          <a:prstGeom prst="upArrow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Flèche : haut 31">
            <a:extLst>
              <a:ext uri="{FF2B5EF4-FFF2-40B4-BE49-F238E27FC236}">
                <a16:creationId xmlns:a16="http://schemas.microsoft.com/office/drawing/2014/main" id="{9675A0F1-33CE-4CAE-A3E9-75BE9B469BB0}"/>
              </a:ext>
            </a:extLst>
          </p:cNvPr>
          <p:cNvSpPr/>
          <p:nvPr/>
        </p:nvSpPr>
        <p:spPr>
          <a:xfrm rot="20200382" flipH="1" flipV="1">
            <a:off x="6942195" y="4016376"/>
            <a:ext cx="225702" cy="164623"/>
          </a:xfrm>
          <a:prstGeom prst="upArrow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92798FD4-0DA1-4F1B-A2E4-634BD9F456B7}"/>
                  </a:ext>
                </a:extLst>
              </p:cNvPr>
              <p:cNvSpPr txBox="1"/>
              <p:nvPr/>
            </p:nvSpPr>
            <p:spPr>
              <a:xfrm>
                <a:off x="7124612" y="4271410"/>
                <a:ext cx="402256" cy="369332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𝑡𝑠</m:t>
                          </m:r>
                        </m:sub>
                      </m:sSub>
                    </m:oMath>
                  </m:oMathPara>
                </a14:m>
                <a:endParaRPr lang="fr-FR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92798FD4-0DA1-4F1B-A2E4-634BD9F456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4612" y="4271410"/>
                <a:ext cx="402256" cy="369332"/>
              </a:xfrm>
              <a:prstGeom prst="rect">
                <a:avLst/>
              </a:prstGeom>
              <a:blipFill>
                <a:blip r:embed="rId6"/>
                <a:stretch>
                  <a:fillRect r="-2941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40E5AFF3-F69B-4E97-B7BF-1EB3BD4FB565}"/>
                  </a:ext>
                </a:extLst>
              </p:cNvPr>
              <p:cNvSpPr txBox="1"/>
              <p:nvPr/>
            </p:nvSpPr>
            <p:spPr>
              <a:xfrm>
                <a:off x="7105787" y="2853185"/>
                <a:ext cx="534266" cy="369332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𝑟𝑎𝑑</m:t>
                          </m:r>
                        </m:sub>
                      </m:sSub>
                    </m:oMath>
                  </m:oMathPara>
                </a14:m>
                <a:endParaRPr lang="fr-FR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40E5AFF3-F69B-4E97-B7BF-1EB3BD4FB5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5787" y="2853185"/>
                <a:ext cx="534266" cy="369332"/>
              </a:xfrm>
              <a:prstGeom prst="rect">
                <a:avLst/>
              </a:prstGeom>
              <a:blipFill>
                <a:blip r:embed="rId7"/>
                <a:stretch>
                  <a:fillRect r="-6742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958DDD7E-0BBD-4E44-BC42-267CC2511EFB}"/>
                  </a:ext>
                </a:extLst>
              </p:cNvPr>
              <p:cNvSpPr txBox="1"/>
              <p:nvPr/>
            </p:nvSpPr>
            <p:spPr>
              <a:xfrm>
                <a:off x="9688630" y="5146007"/>
                <a:ext cx="1249508" cy="8183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rad>
                        <m:radPr>
                          <m:degHide m:val="on"/>
                          <m:ctrlPr>
                            <a:rPr lang="fr-F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fr-F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𝜖</m:t>
                                      </m:r>
                                    </m:e>
                                    <m:sub>
                                      <m:r>
                                        <a:rPr lang="fr-F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fr-FR" dirty="0">
                  <a:solidFill>
                    <a:srgbClr val="00B0F0"/>
                  </a:solidFill>
                </a:endParaRPr>
              </a:p>
            </p:txBody>
          </p:sp>
        </mc:Choice>
        <mc:Fallback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958DDD7E-0BBD-4E44-BC42-267CC2511E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8630" y="5146007"/>
                <a:ext cx="1249508" cy="818366"/>
              </a:xfrm>
              <a:prstGeom prst="rect">
                <a:avLst/>
              </a:prstGeom>
              <a:blipFill>
                <a:blip r:embed="rId8"/>
                <a:stretch>
                  <a:fillRect b="-74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57F4C307-A451-453B-AFD8-FB92E32154DA}"/>
                  </a:ext>
                </a:extLst>
              </p:cNvPr>
              <p:cNvSpPr txBox="1"/>
              <p:nvPr/>
            </p:nvSpPr>
            <p:spPr>
              <a:xfrm>
                <a:off x="8869474" y="2651860"/>
                <a:ext cx="1443910" cy="61343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𝑡𝑠</m:t>
                          </m:r>
                        </m:sub>
                      </m:sSub>
                      <m:r>
                        <a:rPr lang="fr-FR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fr-FR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num>
                        <m:den>
                          <m:sSub>
                            <m:sSubPr>
                              <m:ctrlPr>
                                <a:rPr lang="fr-FR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fr-FR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FR" dirty="0">
                  <a:solidFill>
                    <a:srgbClr val="00B0F0"/>
                  </a:solidFill>
                </a:endParaRPr>
              </a:p>
            </p:txBody>
          </p:sp>
        </mc:Choice>
        <mc:Fallback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57F4C307-A451-453B-AFD8-FB92E32154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9474" y="2651860"/>
                <a:ext cx="1443910" cy="61343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re 5">
            <a:extLst>
              <a:ext uri="{FF2B5EF4-FFF2-40B4-BE49-F238E27FC236}">
                <a16:creationId xmlns:a16="http://schemas.microsoft.com/office/drawing/2014/main" id="{EB4F17DA-7CEC-43F5-BF07-867F0453F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Comparaison des modèles (1) 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8A51946-7BBC-4AD3-9887-8B4B0B35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D4FC5-E7E3-4D82-91C1-132910F8C1F7}" type="datetime1">
              <a:rPr lang="fr-FR" smtClean="0"/>
              <a:t>09/10/2025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53A9E68-0855-49FB-B760-CF6A14FD1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Roscoff 2025 - Juliette Plouin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4D071C3-2D68-4BF0-883F-3EA6A76A1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19</a:t>
            </a:fld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54540AF-7DE4-4EF6-BE30-2BDE6B23F820}"/>
              </a:ext>
            </a:extLst>
          </p:cNvPr>
          <p:cNvSpPr/>
          <p:nvPr/>
        </p:nvSpPr>
        <p:spPr>
          <a:xfrm>
            <a:off x="272120" y="5832699"/>
            <a:ext cx="40475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rgbClr val="333333"/>
                </a:solidFill>
                <a:latin typeface="+mj-lt"/>
              </a:rPr>
              <a:t>A </a:t>
            </a:r>
            <a:r>
              <a:rPr lang="fr-FR" sz="1400" dirty="0" err="1">
                <a:solidFill>
                  <a:srgbClr val="333333"/>
                </a:solidFill>
                <a:latin typeface="+mj-lt"/>
              </a:rPr>
              <a:t>Kyritsakis</a:t>
            </a:r>
            <a:r>
              <a:rPr lang="fr-FR" sz="1400" dirty="0">
                <a:solidFill>
                  <a:srgbClr val="333333"/>
                </a:solidFill>
                <a:latin typeface="+mj-lt"/>
              </a:rPr>
              <a:t> et al, J. Phys. D: </a:t>
            </a:r>
            <a:r>
              <a:rPr lang="fr-FR" sz="1400" dirty="0" err="1">
                <a:solidFill>
                  <a:srgbClr val="333333"/>
                </a:solidFill>
                <a:latin typeface="+mj-lt"/>
              </a:rPr>
              <a:t>Appl</a:t>
            </a:r>
            <a:r>
              <a:rPr lang="fr-FR" sz="1400" dirty="0">
                <a:solidFill>
                  <a:srgbClr val="333333"/>
                </a:solidFill>
                <a:latin typeface="+mj-lt"/>
              </a:rPr>
              <a:t>. Phys. 51 225203</a:t>
            </a:r>
            <a:endParaRPr lang="fr-FR" sz="1400" dirty="0">
              <a:latin typeface="+mj-lt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E5D48B9-4AAC-43EB-A884-0CC081F7A412}"/>
              </a:ext>
            </a:extLst>
          </p:cNvPr>
          <p:cNvSpPr/>
          <p:nvPr/>
        </p:nvSpPr>
        <p:spPr>
          <a:xfrm>
            <a:off x="5623295" y="5835693"/>
            <a:ext cx="9584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rgbClr val="333333"/>
                </a:solidFill>
                <a:latin typeface="+mj-lt"/>
              </a:rPr>
              <a:t>CEA</a:t>
            </a:r>
            <a:endParaRPr lang="fr-FR" sz="1400" dirty="0">
              <a:latin typeface="+mj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99733B2D-9761-4A27-A7C0-D3C4C4FC9BFB}"/>
                  </a:ext>
                </a:extLst>
              </p:cNvPr>
              <p:cNvSpPr txBox="1"/>
              <p:nvPr/>
            </p:nvSpPr>
            <p:spPr>
              <a:xfrm>
                <a:off x="9252587" y="4675817"/>
                <a:ext cx="223466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𝑟𝑎𝑑</m:t>
                              </m:r>
                            </m:sub>
                          </m:sSub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&gt;</m:t>
                          </m:r>
                          <m:r>
                            <a:rPr lang="fr-FR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𝑡𝑠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99733B2D-9761-4A27-A7C0-D3C4C4FC9B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2587" y="4675817"/>
                <a:ext cx="2234660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ZoneTexte 4">
            <a:extLst>
              <a:ext uri="{FF2B5EF4-FFF2-40B4-BE49-F238E27FC236}">
                <a16:creationId xmlns:a16="http://schemas.microsoft.com/office/drawing/2014/main" id="{4D02B0A1-F211-4AA1-9641-C909A54E51D9}"/>
              </a:ext>
            </a:extLst>
          </p:cNvPr>
          <p:cNvSpPr txBox="1"/>
          <p:nvPr/>
        </p:nvSpPr>
        <p:spPr>
          <a:xfrm>
            <a:off x="9252587" y="3335361"/>
            <a:ext cx="26413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 </a:t>
            </a:r>
            <a:r>
              <a:rPr lang="fr-FR" dirty="0">
                <a:solidFill>
                  <a:srgbClr val="FF0000"/>
                </a:solidFill>
              </a:rPr>
              <a:t>pression de radiation </a:t>
            </a:r>
            <a:r>
              <a:rPr lang="fr-FR" dirty="0"/>
              <a:t>« tire » le liquide lorsqu’elle est plus forte que la </a:t>
            </a:r>
            <a:r>
              <a:rPr lang="fr-FR" dirty="0">
                <a:solidFill>
                  <a:srgbClr val="00B0F0"/>
                </a:solidFill>
              </a:rPr>
              <a:t>tension de surface </a:t>
            </a:r>
            <a:r>
              <a:rPr lang="fr-FR" dirty="0"/>
              <a:t>:</a:t>
            </a:r>
            <a:r>
              <a:rPr lang="fr-FR" dirty="0">
                <a:solidFill>
                  <a:srgbClr val="00B0F0"/>
                </a:solidFill>
              </a:rPr>
              <a:t>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8A295A6-1A98-471D-9AB7-5CCD9E78A34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81707" y="1745546"/>
            <a:ext cx="5086611" cy="72393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1A12FBD-2B1C-4497-802C-980C8BB9781E}"/>
              </a:ext>
            </a:extLst>
          </p:cNvPr>
          <p:cNvSpPr/>
          <p:nvPr/>
        </p:nvSpPr>
        <p:spPr>
          <a:xfrm>
            <a:off x="10347157" y="1838521"/>
            <a:ext cx="590981" cy="58396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F23DA46-3615-4C87-ADE7-675A1CAFDF88}"/>
              </a:ext>
            </a:extLst>
          </p:cNvPr>
          <p:cNvSpPr txBox="1"/>
          <p:nvPr/>
        </p:nvSpPr>
        <p:spPr>
          <a:xfrm>
            <a:off x="6735712" y="1420780"/>
            <a:ext cx="3525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Équation de Navier Stokes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5E5752C-4EE3-443D-8CFD-C29FCA19B322}"/>
              </a:ext>
            </a:extLst>
          </p:cNvPr>
          <p:cNvSpPr/>
          <p:nvPr/>
        </p:nvSpPr>
        <p:spPr>
          <a:xfrm>
            <a:off x="11146936" y="1829528"/>
            <a:ext cx="590981" cy="5839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" name="Connecteur : en angle 17">
            <a:extLst>
              <a:ext uri="{FF2B5EF4-FFF2-40B4-BE49-F238E27FC236}">
                <a16:creationId xmlns:a16="http://schemas.microsoft.com/office/drawing/2014/main" id="{FAA9FC51-5F04-4D77-ADA7-A1CD08032F55}"/>
              </a:ext>
            </a:extLst>
          </p:cNvPr>
          <p:cNvCxnSpPr>
            <a:stCxn id="37" idx="2"/>
            <a:endCxn id="38" idx="0"/>
          </p:cNvCxnSpPr>
          <p:nvPr/>
        </p:nvCxnSpPr>
        <p:spPr>
          <a:xfrm rot="5400000">
            <a:off x="10397745" y="1607178"/>
            <a:ext cx="238366" cy="1850998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 : en angle 20">
            <a:extLst>
              <a:ext uri="{FF2B5EF4-FFF2-40B4-BE49-F238E27FC236}">
                <a16:creationId xmlns:a16="http://schemas.microsoft.com/office/drawing/2014/main" id="{1669F73C-5889-4ADC-BA3F-4B3923356B0A}"/>
              </a:ext>
            </a:extLst>
          </p:cNvPr>
          <p:cNvCxnSpPr>
            <a:endCxn id="23" idx="0"/>
          </p:cNvCxnSpPr>
          <p:nvPr/>
        </p:nvCxnSpPr>
        <p:spPr>
          <a:xfrm rot="5400000">
            <a:off x="11203591" y="2463358"/>
            <a:ext cx="263533" cy="214138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>
            <a:extLst>
              <a:ext uri="{FF2B5EF4-FFF2-40B4-BE49-F238E27FC236}">
                <a16:creationId xmlns:a16="http://schemas.microsoft.com/office/drawing/2014/main" id="{63A959A1-D64A-4182-95AD-AD73640E19A5}"/>
              </a:ext>
            </a:extLst>
          </p:cNvPr>
          <p:cNvSpPr txBox="1"/>
          <p:nvPr/>
        </p:nvSpPr>
        <p:spPr>
          <a:xfrm>
            <a:off x="1091740" y="1439567"/>
            <a:ext cx="3525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Force sur chaque atome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1347C9B5-1195-48CC-A52A-0637C83C474B}"/>
                  </a:ext>
                </a:extLst>
              </p:cNvPr>
              <p:cNvSpPr txBox="1"/>
              <p:nvPr/>
            </p:nvSpPr>
            <p:spPr>
              <a:xfrm>
                <a:off x="8168640" y="325368"/>
                <a:ext cx="3458126" cy="9848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fr-FR" sz="1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</m:acc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fr-FR" sz="1600" dirty="0"/>
                  <a:t> </a:t>
                </a:r>
                <a14:m>
                  <m:oMath xmlns:m="http://schemas.openxmlformats.org/officeDocument/2006/math">
                    <m:r>
                      <a:rPr lang="fr-FR" sz="1600" i="1">
                        <a:latin typeface="Cambria Math" panose="02040503050406030204" pitchFamily="18" charset="0"/>
                      </a:rPr>
                      <m:t>𝑣𝑖𝑠𝑐𝑜𝑠𝑖𝑡</m:t>
                    </m:r>
                    <m:r>
                      <a:rPr lang="fr-FR" sz="1600" i="1">
                        <a:latin typeface="Cambria Math" panose="02040503050406030204" pitchFamily="18" charset="0"/>
                      </a:rPr>
                      <m:t>é</m:t>
                    </m:r>
                  </m:oMath>
                </a14:m>
                <a:endParaRPr lang="fr-FR" sz="16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 :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𝑟𝑎𝑦𝑜𝑛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𝑑𝑒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𝑐𝑜𝑢𝑟𝑏𝑢𝑟𝑒</m:t>
                      </m:r>
                    </m:oMath>
                  </m:oMathPara>
                </a14:m>
                <a:endParaRPr lang="fr-FR" sz="16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: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𝑐𝑜𝑒𝑓𝑓𝑖𝑐𝑖𝑒𝑛𝑡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𝑑𝑒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𝑡𝑒𝑛𝑠𝑖𝑜𝑛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𝑑𝑒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𝑠𝑢𝑟𝑓𝑎𝑐𝑒</m:t>
                      </m:r>
                    </m:oMath>
                  </m:oMathPara>
                </a14:m>
                <a:endParaRPr lang="fr-FR" sz="1600" b="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: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𝑐h𝑎𝑚𝑝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é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𝑙𝑒𝑐𝑡𝑟𝑖𝑞𝑢𝑒</m:t>
                      </m:r>
                    </m:oMath>
                  </m:oMathPara>
                </a14:m>
                <a:endParaRPr lang="fr-FR" sz="1600" b="0" dirty="0"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1347C9B5-1195-48CC-A52A-0637C83C47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8640" y="325368"/>
                <a:ext cx="3458126" cy="984885"/>
              </a:xfrm>
              <a:prstGeom prst="rect">
                <a:avLst/>
              </a:prstGeom>
              <a:blipFill>
                <a:blip r:embed="rId12"/>
                <a:stretch>
                  <a:fillRect l="-1940" t="-617" r="-176" b="-740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3088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BA09F594-B28D-4918-A280-E0886AA32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6250"/>
            <a:ext cx="5543349" cy="770656"/>
          </a:xfrm>
        </p:spPr>
        <p:txBody>
          <a:bodyPr/>
          <a:lstStyle/>
          <a:p>
            <a:r>
              <a:rPr lang="fr-FR" dirty="0" err="1"/>
              <a:t>Outline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E8B3813-70BC-42CE-9E07-C34D694FFF22}"/>
              </a:ext>
            </a:extLst>
          </p:cNvPr>
          <p:cNvSpPr txBox="1"/>
          <p:nvPr/>
        </p:nvSpPr>
        <p:spPr>
          <a:xfrm>
            <a:off x="1039528" y="1751798"/>
            <a:ext cx="1077067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L’accélérateur de muons et le refroidissement des muons</a:t>
            </a:r>
          </a:p>
          <a:p>
            <a:endParaRPr lang="fr-FR" sz="2800" dirty="0"/>
          </a:p>
          <a:p>
            <a:r>
              <a:rPr lang="fr-FR" sz="2800" dirty="0"/>
              <a:t>L’émission de champ et le claquage RF</a:t>
            </a:r>
          </a:p>
          <a:p>
            <a:endParaRPr lang="fr-FR" sz="2800" dirty="0"/>
          </a:p>
          <a:p>
            <a:r>
              <a:rPr lang="fr-FR" sz="2800" dirty="0"/>
              <a:t>Influence du champ magnétique sur l’émission de champ : modèles</a:t>
            </a:r>
          </a:p>
          <a:p>
            <a:endParaRPr lang="fr-FR" sz="2800" dirty="0"/>
          </a:p>
          <a:p>
            <a:r>
              <a:rPr lang="fr-FR" sz="2800" dirty="0"/>
              <a:t>Influence du champ magnétique sur l’émission de champ : expériences à venir</a:t>
            </a:r>
          </a:p>
          <a:p>
            <a:endParaRPr lang="fr-FR" sz="2800" dirty="0"/>
          </a:p>
          <a:p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7667079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E4029A7-89CC-408C-BD4E-86C4EC8500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356" y="1106906"/>
            <a:ext cx="6096000" cy="4572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runaway_tip_animation">
            <a:hlinkClick r:id="" action="ppaction://media"/>
            <a:extLst>
              <a:ext uri="{FF2B5EF4-FFF2-40B4-BE49-F238E27FC236}">
                <a16:creationId xmlns:a16="http://schemas.microsoft.com/office/drawing/2014/main" id="{D9E3201A-C0B8-4C23-BF94-8626D18AAF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83578" y="1143000"/>
            <a:ext cx="1905000" cy="4572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4B991EC-0306-4959-A2AD-6C988EDBDC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201" y="2376276"/>
            <a:ext cx="2893755" cy="217031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BD1203B-2771-4E82-BBEE-D027ACB7D325}"/>
              </a:ext>
            </a:extLst>
          </p:cNvPr>
          <p:cNvSpPr txBox="1"/>
          <p:nvPr/>
        </p:nvSpPr>
        <p:spPr>
          <a:xfrm>
            <a:off x="200025" y="3157463"/>
            <a:ext cx="2009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Champ électrique au bout de la pointe : 17,5 GV/m</a:t>
            </a: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5E0CE5A3-6446-4393-BDC9-E28253CB8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Comparaison des modèles (2) </a:t>
            </a:r>
          </a:p>
        </p:txBody>
      </p:sp>
      <p:sp>
        <p:nvSpPr>
          <p:cNvPr id="11" name="Espace réservé de la date 10">
            <a:extLst>
              <a:ext uri="{FF2B5EF4-FFF2-40B4-BE49-F238E27FC236}">
                <a16:creationId xmlns:a16="http://schemas.microsoft.com/office/drawing/2014/main" id="{2128E12E-DE3F-4275-85DE-0C2A5EF91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F1B6D-3AAF-4FF7-AFCE-49DAFF64DC0D}" type="datetime1">
              <a:rPr lang="fr-FR" smtClean="0"/>
              <a:t>09/10/2025</a:t>
            </a:fld>
            <a:endParaRPr lang="fr-FR" dirty="0"/>
          </a:p>
        </p:txBody>
      </p:sp>
      <p:sp>
        <p:nvSpPr>
          <p:cNvPr id="12" name="Espace réservé du pied de page 11">
            <a:extLst>
              <a:ext uri="{FF2B5EF4-FFF2-40B4-BE49-F238E27FC236}">
                <a16:creationId xmlns:a16="http://schemas.microsoft.com/office/drawing/2014/main" id="{60529936-5345-4DB9-A091-3FBF2270A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Roscoff 2025 - Juliette Plouin</a:t>
            </a:r>
          </a:p>
        </p:txBody>
      </p: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19726D4B-91EA-4F5C-B9DE-C5A525235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20</a:t>
            </a:fld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DA9C9C4-F990-4817-95DC-35B4E54964E6}"/>
              </a:ext>
            </a:extLst>
          </p:cNvPr>
          <p:cNvSpPr txBox="1"/>
          <p:nvPr/>
        </p:nvSpPr>
        <p:spPr>
          <a:xfrm>
            <a:off x="5781101" y="2730103"/>
            <a:ext cx="200977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Champ électrique au bout de la pointe : 20 GV/m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08F034B-18EC-4513-BB7C-B5A2C7E59273}"/>
              </a:ext>
            </a:extLst>
          </p:cNvPr>
          <p:cNvSpPr/>
          <p:nvPr/>
        </p:nvSpPr>
        <p:spPr>
          <a:xfrm>
            <a:off x="272120" y="5832699"/>
            <a:ext cx="40475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rgbClr val="333333"/>
                </a:solidFill>
                <a:latin typeface="+mj-lt"/>
              </a:rPr>
              <a:t>A </a:t>
            </a:r>
            <a:r>
              <a:rPr lang="fr-FR" sz="1400" dirty="0" err="1">
                <a:solidFill>
                  <a:srgbClr val="333333"/>
                </a:solidFill>
                <a:latin typeface="+mj-lt"/>
              </a:rPr>
              <a:t>Kyritsakis</a:t>
            </a:r>
            <a:r>
              <a:rPr lang="fr-FR" sz="1400" dirty="0">
                <a:solidFill>
                  <a:srgbClr val="333333"/>
                </a:solidFill>
                <a:latin typeface="+mj-lt"/>
              </a:rPr>
              <a:t> et al, J. Phys. D: </a:t>
            </a:r>
            <a:r>
              <a:rPr lang="fr-FR" sz="1400" dirty="0" err="1">
                <a:solidFill>
                  <a:srgbClr val="333333"/>
                </a:solidFill>
                <a:latin typeface="+mj-lt"/>
              </a:rPr>
              <a:t>Appl</a:t>
            </a:r>
            <a:r>
              <a:rPr lang="fr-FR" sz="1400" dirty="0">
                <a:solidFill>
                  <a:srgbClr val="333333"/>
                </a:solidFill>
                <a:latin typeface="+mj-lt"/>
              </a:rPr>
              <a:t>. Phys. 51 225203</a:t>
            </a:r>
            <a:endParaRPr lang="fr-FR" sz="1400" dirty="0">
              <a:latin typeface="+mj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0E03154-9946-4058-933C-4C679461AD1D}"/>
              </a:ext>
            </a:extLst>
          </p:cNvPr>
          <p:cNvSpPr/>
          <p:nvPr/>
        </p:nvSpPr>
        <p:spPr>
          <a:xfrm>
            <a:off x="5951785" y="5371129"/>
            <a:ext cx="958412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rgbClr val="333333"/>
                </a:solidFill>
                <a:latin typeface="+mj-lt"/>
              </a:rPr>
              <a:t>CEA</a:t>
            </a:r>
            <a:endParaRPr lang="fr-FR" sz="1400" dirty="0"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D5F648E-F0E3-43EC-B95A-23F317C4742A}"/>
              </a:ext>
            </a:extLst>
          </p:cNvPr>
          <p:cNvSpPr/>
          <p:nvPr/>
        </p:nvSpPr>
        <p:spPr>
          <a:xfrm>
            <a:off x="115503" y="1106906"/>
            <a:ext cx="4967581" cy="510138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7AA2AFA-EC6F-41D6-A7BC-7ACA584D5857}"/>
              </a:ext>
            </a:extLst>
          </p:cNvPr>
          <p:cNvSpPr txBox="1"/>
          <p:nvPr/>
        </p:nvSpPr>
        <p:spPr>
          <a:xfrm>
            <a:off x="6670307" y="5929162"/>
            <a:ext cx="4326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Ça colle plutôt bien au moins au début…</a:t>
            </a:r>
          </a:p>
        </p:txBody>
      </p:sp>
    </p:spTree>
    <p:extLst>
      <p:ext uri="{BB962C8B-B14F-4D97-AF65-F5344CB8AC3E}">
        <p14:creationId xmlns:p14="http://schemas.microsoft.com/office/powerpoint/2010/main" val="175391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B58729-1364-4C28-9AFD-43E142813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Influence du champ magnétique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EDBD7AD-1096-4133-AD31-22E4B48F7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E3255-24C0-433D-90D2-D97DF7652CF7}" type="datetime1">
              <a:rPr lang="fr-FR" smtClean="0"/>
              <a:t>09/10/2025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38E2086-F9E9-410D-B407-B93060B20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Roscoff 2025 - Juliette Plouin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BBDEE40-5536-40A3-A58E-B24CDE3EF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21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A3C9016-9863-423C-A146-B447422F7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395" y="3843663"/>
            <a:ext cx="3007059" cy="2160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7941C16-54A0-4647-99D4-8A7DFEFA6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395" y="1507320"/>
            <a:ext cx="2996679" cy="2160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68EA3CE-4DC1-43F9-BDA8-8771008AC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2201" y="1507320"/>
            <a:ext cx="2883030" cy="220854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07571BF-A529-4B12-BCAE-F849923319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0893" y="3854279"/>
            <a:ext cx="3075700" cy="21600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7C09EB5-796A-431D-A641-7A8816070226}"/>
              </a:ext>
            </a:extLst>
          </p:cNvPr>
          <p:cNvSpPr txBox="1"/>
          <p:nvPr/>
        </p:nvSpPr>
        <p:spPr>
          <a:xfrm>
            <a:off x="5122334" y="5957855"/>
            <a:ext cx="5070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Ça freine un tout petit peu, écart de 0.5 µm environ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32433EB-9253-4072-9E0B-512958832C41}"/>
              </a:ext>
            </a:extLst>
          </p:cNvPr>
          <p:cNvSpPr txBox="1"/>
          <p:nvPr/>
        </p:nvSpPr>
        <p:spPr>
          <a:xfrm>
            <a:off x="1049956" y="1129729"/>
            <a:ext cx="3714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Rayon de la « goutte » initiale : </a:t>
            </a:r>
            <a:r>
              <a:rPr lang="fr-FR" b="1" dirty="0">
                <a:solidFill>
                  <a:schemeClr val="accent5"/>
                </a:solidFill>
              </a:rPr>
              <a:t>3 nm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1CB9880-94C2-4068-86D0-EF623828D8A6}"/>
              </a:ext>
            </a:extLst>
          </p:cNvPr>
          <p:cNvSpPr txBox="1"/>
          <p:nvPr/>
        </p:nvSpPr>
        <p:spPr>
          <a:xfrm>
            <a:off x="5200851" y="1136069"/>
            <a:ext cx="3714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Rayon de la « goutte » initiale : </a:t>
            </a:r>
            <a:r>
              <a:rPr lang="fr-FR" b="1" dirty="0">
                <a:solidFill>
                  <a:schemeClr val="accent1"/>
                </a:solidFill>
              </a:rPr>
              <a:t>30 µm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98E8EFC-0BCB-49E6-8118-07BD400D1BEF}"/>
              </a:ext>
            </a:extLst>
          </p:cNvPr>
          <p:cNvSpPr txBox="1"/>
          <p:nvPr/>
        </p:nvSpPr>
        <p:spPr>
          <a:xfrm>
            <a:off x="4245530" y="4770517"/>
            <a:ext cx="1405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B050"/>
                </a:solidFill>
              </a:rPr>
              <a:t>Avec B = 3 T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4F371AC-3ED7-4934-B9AA-29B62F59160B}"/>
              </a:ext>
            </a:extLst>
          </p:cNvPr>
          <p:cNvSpPr txBox="1"/>
          <p:nvPr/>
        </p:nvSpPr>
        <p:spPr>
          <a:xfrm>
            <a:off x="4532067" y="2255913"/>
            <a:ext cx="832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Sans B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64539EC-9A67-4D01-B61D-84CE1557B414}"/>
              </a:ext>
            </a:extLst>
          </p:cNvPr>
          <p:cNvSpPr txBox="1"/>
          <p:nvPr/>
        </p:nvSpPr>
        <p:spPr>
          <a:xfrm>
            <a:off x="8915400" y="1609582"/>
            <a:ext cx="288303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Modèle 2D</a:t>
            </a:r>
          </a:p>
          <a:p>
            <a:endParaRPr lang="fr-FR" sz="2000" dirty="0"/>
          </a:p>
          <a:p>
            <a:r>
              <a:rPr lang="fr-FR" sz="2000" dirty="0"/>
              <a:t>Tout premiers résultats :</a:t>
            </a:r>
          </a:p>
          <a:p>
            <a:r>
              <a:rPr lang="fr-FR" sz="2000" dirty="0"/>
              <a:t>Pour l’instant le champ magnétique ne change pas beaucoup la dynamique de la « goutte ».</a:t>
            </a:r>
          </a:p>
          <a:p>
            <a:endParaRPr lang="fr-FR" sz="2000" dirty="0"/>
          </a:p>
          <a:p>
            <a:r>
              <a:rPr lang="fr-FR" sz="2000" dirty="0"/>
              <a:t>L’étude se poursuit…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955A705E-1855-499F-914D-0F19D62AD96C}"/>
              </a:ext>
            </a:extLst>
          </p:cNvPr>
          <p:cNvCxnSpPr/>
          <p:nvPr/>
        </p:nvCxnSpPr>
        <p:spPr>
          <a:xfrm>
            <a:off x="2269843" y="4407740"/>
            <a:ext cx="1135781" cy="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E1C6D6CC-256A-403D-9B4F-0C5A87A88ACC}"/>
              </a:ext>
            </a:extLst>
          </p:cNvPr>
          <p:cNvCxnSpPr/>
          <p:nvPr/>
        </p:nvCxnSpPr>
        <p:spPr>
          <a:xfrm>
            <a:off x="6365825" y="4407740"/>
            <a:ext cx="1135781" cy="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CBDDE3F9-658E-4FAF-8E6F-2B93F6F4997C}"/>
              </a:ext>
            </a:extLst>
          </p:cNvPr>
          <p:cNvSpPr txBox="1"/>
          <p:nvPr/>
        </p:nvSpPr>
        <p:spPr>
          <a:xfrm>
            <a:off x="3424875" y="4223076"/>
            <a:ext cx="386400" cy="369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B050"/>
                </a:solidFill>
              </a:rPr>
              <a:t>B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8D10732D-E820-419E-86BE-BA0B929F9522}"/>
              </a:ext>
            </a:extLst>
          </p:cNvPr>
          <p:cNvSpPr txBox="1"/>
          <p:nvPr/>
        </p:nvSpPr>
        <p:spPr>
          <a:xfrm>
            <a:off x="7520857" y="4223076"/>
            <a:ext cx="386400" cy="369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B050"/>
                </a:solidFill>
              </a:rPr>
              <a:t>B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44A8EC9-F4B9-4152-8A8D-56F75873E0E2}"/>
              </a:ext>
            </a:extLst>
          </p:cNvPr>
          <p:cNvSpPr txBox="1"/>
          <p:nvPr/>
        </p:nvSpPr>
        <p:spPr>
          <a:xfrm>
            <a:off x="3850517" y="3605805"/>
            <a:ext cx="21952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Champ E = 20 GV/m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74F9F921-21F5-40B4-91B6-C3685FB8B3B9}"/>
              </a:ext>
            </a:extLst>
          </p:cNvPr>
          <p:cNvCxnSpPr>
            <a:cxnSpLocks/>
          </p:cNvCxnSpPr>
          <p:nvPr/>
        </p:nvCxnSpPr>
        <p:spPr>
          <a:xfrm flipV="1">
            <a:off x="1844727" y="2087648"/>
            <a:ext cx="0" cy="70586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DCF685B8-5256-4F88-A697-01312E2C8343}"/>
              </a:ext>
            </a:extLst>
          </p:cNvPr>
          <p:cNvSpPr txBox="1"/>
          <p:nvPr/>
        </p:nvSpPr>
        <p:spPr>
          <a:xfrm>
            <a:off x="1894978" y="2242258"/>
            <a:ext cx="4362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E</a:t>
            </a:r>
            <a:endParaRPr lang="fr-FR" dirty="0"/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04D16C01-3405-4AA7-9946-EEE67CF47AE0}"/>
              </a:ext>
            </a:extLst>
          </p:cNvPr>
          <p:cNvCxnSpPr>
            <a:cxnSpLocks/>
          </p:cNvCxnSpPr>
          <p:nvPr/>
        </p:nvCxnSpPr>
        <p:spPr>
          <a:xfrm flipV="1">
            <a:off x="6045749" y="2171987"/>
            <a:ext cx="0" cy="70586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075E63DE-54EF-42E8-AC1D-3C414B582C38}"/>
              </a:ext>
            </a:extLst>
          </p:cNvPr>
          <p:cNvSpPr txBox="1"/>
          <p:nvPr/>
        </p:nvSpPr>
        <p:spPr>
          <a:xfrm>
            <a:off x="6096000" y="2326597"/>
            <a:ext cx="4362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E</a:t>
            </a:r>
            <a:endParaRPr lang="fr-FR" dirty="0"/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F2A5306B-E65C-4077-A61D-DA49ECB5B6D8}"/>
              </a:ext>
            </a:extLst>
          </p:cNvPr>
          <p:cNvCxnSpPr>
            <a:cxnSpLocks/>
          </p:cNvCxnSpPr>
          <p:nvPr/>
        </p:nvCxnSpPr>
        <p:spPr>
          <a:xfrm flipV="1">
            <a:off x="1851422" y="4584084"/>
            <a:ext cx="0" cy="70586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>
            <a:extLst>
              <a:ext uri="{FF2B5EF4-FFF2-40B4-BE49-F238E27FC236}">
                <a16:creationId xmlns:a16="http://schemas.microsoft.com/office/drawing/2014/main" id="{89E85668-AFB5-4FF6-9651-C56D36F50B86}"/>
              </a:ext>
            </a:extLst>
          </p:cNvPr>
          <p:cNvSpPr txBox="1"/>
          <p:nvPr/>
        </p:nvSpPr>
        <p:spPr>
          <a:xfrm>
            <a:off x="1901673" y="4738694"/>
            <a:ext cx="4362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E</a:t>
            </a:r>
            <a:endParaRPr lang="fr-FR" dirty="0"/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EF3BE6B3-0BCF-4740-A22A-BEE8F1564693}"/>
              </a:ext>
            </a:extLst>
          </p:cNvPr>
          <p:cNvCxnSpPr>
            <a:cxnSpLocks/>
          </p:cNvCxnSpPr>
          <p:nvPr/>
        </p:nvCxnSpPr>
        <p:spPr>
          <a:xfrm flipV="1">
            <a:off x="6045749" y="4548484"/>
            <a:ext cx="0" cy="70586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>
            <a:extLst>
              <a:ext uri="{FF2B5EF4-FFF2-40B4-BE49-F238E27FC236}">
                <a16:creationId xmlns:a16="http://schemas.microsoft.com/office/drawing/2014/main" id="{CB2AB42A-D8AE-4E2F-87A9-E6246024BCB4}"/>
              </a:ext>
            </a:extLst>
          </p:cNvPr>
          <p:cNvSpPr txBox="1"/>
          <p:nvPr/>
        </p:nvSpPr>
        <p:spPr>
          <a:xfrm>
            <a:off x="6096000" y="4703094"/>
            <a:ext cx="4362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E</a:t>
            </a:r>
            <a:endParaRPr lang="fr-FR" dirty="0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43F80006-439B-4721-AD93-9481B47A9F94}"/>
              </a:ext>
            </a:extLst>
          </p:cNvPr>
          <p:cNvSpPr txBox="1"/>
          <p:nvPr/>
        </p:nvSpPr>
        <p:spPr>
          <a:xfrm>
            <a:off x="1621837" y="6056855"/>
            <a:ext cx="2603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5"/>
                </a:solidFill>
              </a:rPr>
              <a:t>Effet indétectable</a:t>
            </a:r>
          </a:p>
        </p:txBody>
      </p:sp>
    </p:spTree>
    <p:extLst>
      <p:ext uri="{BB962C8B-B14F-4D97-AF65-F5344CB8AC3E}">
        <p14:creationId xmlns:p14="http://schemas.microsoft.com/office/powerpoint/2010/main" val="42937713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BA09F594-B28D-4918-A280-E0886AA32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6250"/>
            <a:ext cx="5543349" cy="770656"/>
          </a:xfrm>
        </p:spPr>
        <p:txBody>
          <a:bodyPr/>
          <a:lstStyle/>
          <a:p>
            <a:r>
              <a:rPr lang="fr-FR" dirty="0" err="1"/>
              <a:t>Outline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E8B3813-70BC-42CE-9E07-C34D694FFF22}"/>
              </a:ext>
            </a:extLst>
          </p:cNvPr>
          <p:cNvSpPr txBox="1"/>
          <p:nvPr/>
        </p:nvSpPr>
        <p:spPr>
          <a:xfrm>
            <a:off x="1039528" y="1751798"/>
            <a:ext cx="1077067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>
                    <a:lumMod val="75000"/>
                  </a:schemeClr>
                </a:solidFill>
              </a:rPr>
              <a:t>L’accélérateur de muons et le refroidissement des muons</a:t>
            </a:r>
          </a:p>
          <a:p>
            <a:endParaRPr lang="fr-FR" sz="28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fr-FR" sz="2800" dirty="0">
                <a:solidFill>
                  <a:schemeClr val="bg1">
                    <a:lumMod val="75000"/>
                  </a:schemeClr>
                </a:solidFill>
              </a:rPr>
              <a:t>L’émission de champ et le claquage RF</a:t>
            </a:r>
          </a:p>
          <a:p>
            <a:endParaRPr lang="fr-FR" sz="28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fr-FR" sz="2800" dirty="0">
                <a:solidFill>
                  <a:schemeClr val="bg1">
                    <a:lumMod val="75000"/>
                  </a:schemeClr>
                </a:solidFill>
              </a:rPr>
              <a:t>Influence du champ magnétique sur l’émission de champ : modèles</a:t>
            </a:r>
          </a:p>
          <a:p>
            <a:endParaRPr lang="fr-FR" sz="2800" dirty="0"/>
          </a:p>
          <a:p>
            <a:r>
              <a:rPr lang="fr-FR" sz="2800" dirty="0"/>
              <a:t>Influence du champ magnétique sur l’émission de champ : bancs de tests</a:t>
            </a:r>
          </a:p>
          <a:p>
            <a:endParaRPr lang="fr-FR" sz="2800" dirty="0"/>
          </a:p>
          <a:p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4002266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6AAE5C04-DEFC-4215-8A1E-4385BFB29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Banc de test : contraintes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08BE6647-CA25-4713-870F-6E5214C74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05AEC-1F3E-4E23-B63B-3A5CBE46CA15}" type="datetime1">
              <a:rPr lang="fr-FR" smtClean="0"/>
              <a:t>09/10/2025</a:t>
            </a:fld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373A604D-DDF4-4D40-86FA-EA6C70032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Roscoff 2025 - Juliette Plouin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5010F339-E134-45C4-9C51-1E76A745F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23</a:t>
            </a:fld>
            <a:endParaRPr lang="fr-FR"/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D79B088C-26ED-49C1-BDF2-AD37E86B64B2}"/>
              </a:ext>
            </a:extLst>
          </p:cNvPr>
          <p:cNvGrpSpPr/>
          <p:nvPr/>
        </p:nvGrpSpPr>
        <p:grpSpPr>
          <a:xfrm>
            <a:off x="4038600" y="1442620"/>
            <a:ext cx="3517232" cy="4227997"/>
            <a:chOff x="4038600" y="1442620"/>
            <a:chExt cx="3517232" cy="422799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5D3484D-31E8-42E3-9E30-91A14D31DE19}"/>
                </a:ext>
              </a:extLst>
            </p:cNvPr>
            <p:cNvSpPr/>
            <p:nvPr/>
          </p:nvSpPr>
          <p:spPr>
            <a:xfrm>
              <a:off x="4038600" y="1442620"/>
              <a:ext cx="3517232" cy="83733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dirty="0"/>
                <a:t>Solénoïde</a:t>
              </a:r>
            </a:p>
            <a:p>
              <a:pPr algn="ctr"/>
              <a:r>
                <a:rPr lang="fr-FR" sz="2000" dirty="0"/>
                <a:t>Quelques T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7559626-ABBD-47A1-B3F5-67131C44AE02}"/>
                </a:ext>
              </a:extLst>
            </p:cNvPr>
            <p:cNvSpPr/>
            <p:nvPr/>
          </p:nvSpPr>
          <p:spPr>
            <a:xfrm>
              <a:off x="4038600" y="4833286"/>
              <a:ext cx="3517232" cy="83733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 dirty="0"/>
            </a:p>
          </p:txBody>
        </p: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BAFF756E-A46E-423E-96D2-485E756B67CC}"/>
                </a:ext>
              </a:extLst>
            </p:cNvPr>
            <p:cNvCxnSpPr>
              <a:stCxn id="3" idx="1"/>
            </p:cNvCxnSpPr>
            <p:nvPr/>
          </p:nvCxnSpPr>
          <p:spPr>
            <a:xfrm>
              <a:off x="4038600" y="1861286"/>
              <a:ext cx="0" cy="3554094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9B8860A7-D225-47AF-A4A2-D618A6EC3285}"/>
                </a:ext>
              </a:extLst>
            </p:cNvPr>
            <p:cNvCxnSpPr/>
            <p:nvPr/>
          </p:nvCxnSpPr>
          <p:spPr>
            <a:xfrm>
              <a:off x="7555832" y="2116523"/>
              <a:ext cx="0" cy="3554094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A59C896B-01BA-471C-8AC7-F1512C1094D2}"/>
              </a:ext>
            </a:extLst>
          </p:cNvPr>
          <p:cNvGrpSpPr/>
          <p:nvPr/>
        </p:nvGrpSpPr>
        <p:grpSpPr>
          <a:xfrm>
            <a:off x="5178792" y="2504405"/>
            <a:ext cx="1319463" cy="1967234"/>
            <a:chOff x="5178792" y="2504405"/>
            <a:chExt cx="1319463" cy="1967234"/>
          </a:xfrm>
        </p:grpSpPr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C5E643C4-B388-4433-9ADF-CA2B70A6BEF3}"/>
                </a:ext>
              </a:extLst>
            </p:cNvPr>
            <p:cNvGrpSpPr/>
            <p:nvPr/>
          </p:nvGrpSpPr>
          <p:grpSpPr>
            <a:xfrm>
              <a:off x="5178792" y="2504405"/>
              <a:ext cx="1319463" cy="1967234"/>
              <a:chOff x="5445093" y="3624301"/>
              <a:chExt cx="946077" cy="1649672"/>
            </a:xfrm>
          </p:grpSpPr>
          <p:pic>
            <p:nvPicPr>
              <p:cNvPr id="21" name="Image 20">
                <a:extLst>
                  <a:ext uri="{FF2B5EF4-FFF2-40B4-BE49-F238E27FC236}">
                    <a16:creationId xmlns:a16="http://schemas.microsoft.com/office/drawing/2014/main" id="{B0D5C52F-6E4A-4D63-996F-1250FE8A85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6349" t="14919" r="7292" b="13094"/>
              <a:stretch/>
            </p:blipFill>
            <p:spPr>
              <a:xfrm rot="5400000">
                <a:off x="5378436" y="4270863"/>
                <a:ext cx="1069767" cy="936453"/>
              </a:xfrm>
              <a:prstGeom prst="rect">
                <a:avLst/>
              </a:prstGeom>
            </p:spPr>
          </p:pic>
          <p:pic>
            <p:nvPicPr>
              <p:cNvPr id="22" name="Image 21">
                <a:extLst>
                  <a:ext uri="{FF2B5EF4-FFF2-40B4-BE49-F238E27FC236}">
                    <a16:creationId xmlns:a16="http://schemas.microsoft.com/office/drawing/2014/main" id="{E97A986E-CC30-4C15-BF69-8E2173221B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6349" t="14919" r="7292" b="13094"/>
              <a:stretch/>
            </p:blipFill>
            <p:spPr>
              <a:xfrm rot="16200000">
                <a:off x="5388060" y="3690958"/>
                <a:ext cx="1069767" cy="936453"/>
              </a:xfrm>
              <a:prstGeom prst="rect">
                <a:avLst/>
              </a:prstGeom>
            </p:spPr>
          </p:pic>
        </p:grp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F0D0C018-D501-48D3-9EFA-2553F0A2F9D6}"/>
                </a:ext>
              </a:extLst>
            </p:cNvPr>
            <p:cNvSpPr txBox="1"/>
            <p:nvPr/>
          </p:nvSpPr>
          <p:spPr>
            <a:xfrm>
              <a:off x="5334894" y="3245892"/>
              <a:ext cx="10206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/>
                <a:t>cavité</a:t>
              </a:r>
            </a:p>
          </p:txBody>
        </p: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4A687648-A236-4363-A792-B3F471F01918}"/>
              </a:ext>
            </a:extLst>
          </p:cNvPr>
          <p:cNvSpPr txBox="1"/>
          <p:nvPr/>
        </p:nvSpPr>
        <p:spPr>
          <a:xfrm>
            <a:off x="6237174" y="2553280"/>
            <a:ext cx="14496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diagnostics</a:t>
            </a: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57A7D71A-EB40-469D-9336-CCDCE75639CE}"/>
              </a:ext>
            </a:extLst>
          </p:cNvPr>
          <p:cNvGrpSpPr/>
          <p:nvPr/>
        </p:nvGrpSpPr>
        <p:grpSpPr>
          <a:xfrm>
            <a:off x="1848853" y="3833790"/>
            <a:ext cx="3982959" cy="1896177"/>
            <a:chOff x="1848853" y="3833790"/>
            <a:chExt cx="3982959" cy="189617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FAA4110-348D-4C53-85E1-8BB6DB6245B2}"/>
                </a:ext>
              </a:extLst>
            </p:cNvPr>
            <p:cNvSpPr/>
            <p:nvPr/>
          </p:nvSpPr>
          <p:spPr>
            <a:xfrm>
              <a:off x="1848853" y="3833790"/>
              <a:ext cx="1732547" cy="189617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dirty="0"/>
                <a:t>Source RF</a:t>
              </a:r>
            </a:p>
            <a:p>
              <a:pPr algn="ctr"/>
              <a:r>
                <a:rPr lang="fr-FR" sz="2000" dirty="0"/>
                <a:t>Quelques MW (pulsé)</a:t>
              </a:r>
            </a:p>
          </p:txBody>
        </p:sp>
        <p:cxnSp>
          <p:nvCxnSpPr>
            <p:cNvPr id="13" name="Connecteur : en angle 12">
              <a:extLst>
                <a:ext uri="{FF2B5EF4-FFF2-40B4-BE49-F238E27FC236}">
                  <a16:creationId xmlns:a16="http://schemas.microsoft.com/office/drawing/2014/main" id="{F98C7FED-4DA6-40C3-90A8-7B3BBDBB4E63}"/>
                </a:ext>
              </a:extLst>
            </p:cNvPr>
            <p:cNvCxnSpPr>
              <a:cxnSpLocks/>
              <a:stCxn id="10" idx="3"/>
              <a:endCxn id="21" idx="3"/>
            </p:cNvCxnSpPr>
            <p:nvPr/>
          </p:nvCxnSpPr>
          <p:spPr>
            <a:xfrm flipV="1">
              <a:off x="3581400" y="4471639"/>
              <a:ext cx="2250412" cy="310240"/>
            </a:xfrm>
            <a:prstGeom prst="bentConnector2">
              <a:avLst/>
            </a:prstGeom>
            <a:ln w="5715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D12C7BB8-6E08-4D35-A9FB-77FF82A37F34}"/>
                </a:ext>
              </a:extLst>
            </p:cNvPr>
            <p:cNvSpPr txBox="1"/>
            <p:nvPr/>
          </p:nvSpPr>
          <p:spPr>
            <a:xfrm>
              <a:off x="4331368" y="4369869"/>
              <a:ext cx="11839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coupleur</a:t>
              </a:r>
            </a:p>
          </p:txBody>
        </p:sp>
      </p:grpSp>
      <p:sp>
        <p:nvSpPr>
          <p:cNvPr id="34" name="ZoneTexte 33">
            <a:extLst>
              <a:ext uri="{FF2B5EF4-FFF2-40B4-BE49-F238E27FC236}">
                <a16:creationId xmlns:a16="http://schemas.microsoft.com/office/drawing/2014/main" id="{34980B16-5420-48FF-B99B-7C031AC8FA47}"/>
              </a:ext>
            </a:extLst>
          </p:cNvPr>
          <p:cNvSpPr txBox="1"/>
          <p:nvPr/>
        </p:nvSpPr>
        <p:spPr>
          <a:xfrm>
            <a:off x="8153400" y="2553280"/>
            <a:ext cx="2919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Fréquence RF Muon </a:t>
            </a:r>
            <a:r>
              <a:rPr lang="fr-FR" dirty="0" err="1"/>
              <a:t>Collider</a:t>
            </a:r>
            <a:endParaRPr lang="fr-FR" dirty="0"/>
          </a:p>
          <a:p>
            <a:r>
              <a:rPr lang="fr-FR" dirty="0"/>
              <a:t>704 MHz </a:t>
            </a:r>
          </a:p>
        </p:txBody>
      </p:sp>
    </p:spTree>
    <p:extLst>
      <p:ext uri="{BB962C8B-B14F-4D97-AF65-F5344CB8AC3E}">
        <p14:creationId xmlns:p14="http://schemas.microsoft.com/office/powerpoint/2010/main" val="3028850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8BDC2A-33E2-4C20-8EF0-CBA11CF36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Possibilités de bancs de test aujourd’hui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61481AF-30F5-496F-884F-384BB6995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E3255-24C0-433D-90D2-D97DF7652CF7}" type="datetime1">
              <a:rPr lang="fr-FR" smtClean="0"/>
              <a:t>09/10/2025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45C0DF1-9F0F-4384-815D-4F9134713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Roscoff 2025 - Juliette Plouin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5E16CBF-C4F2-4A06-815D-46A179887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24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13BFD6B-7657-4134-83C0-BEA04791AEFC}"/>
              </a:ext>
            </a:extLst>
          </p:cNvPr>
          <p:cNvSpPr txBox="1"/>
          <p:nvPr/>
        </p:nvSpPr>
        <p:spPr>
          <a:xfrm>
            <a:off x="731520" y="1307025"/>
            <a:ext cx="471637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SLAC (USA) </a:t>
            </a:r>
          </a:p>
          <a:p>
            <a:r>
              <a:rPr lang="fr-FR" sz="2000" dirty="0"/>
              <a:t>Banc de test RF haute puissance en S-band et L-band </a:t>
            </a:r>
          </a:p>
          <a:p>
            <a:r>
              <a:rPr lang="fr-FR" sz="2000" dirty="0" err="1"/>
              <a:t>Solenoide</a:t>
            </a:r>
            <a:r>
              <a:rPr lang="fr-FR" sz="2000" dirty="0"/>
              <a:t> supraconducteur 5 T</a:t>
            </a:r>
          </a:p>
          <a:p>
            <a:endParaRPr lang="fr-FR" sz="2000" dirty="0"/>
          </a:p>
          <a:p>
            <a:r>
              <a:rPr lang="fr-FR" sz="2000" b="1" dirty="0"/>
              <a:t>INFN (</a:t>
            </a:r>
            <a:r>
              <a:rPr lang="fr-FR" sz="2000" b="1" dirty="0" err="1"/>
              <a:t>Italy</a:t>
            </a:r>
            <a:r>
              <a:rPr lang="fr-FR" sz="2000" b="1" dirty="0"/>
              <a:t>)</a:t>
            </a:r>
          </a:p>
          <a:p>
            <a:r>
              <a:rPr lang="fr-FR" sz="2000" dirty="0"/>
              <a:t>générateur de pulses DC haute puissance</a:t>
            </a:r>
          </a:p>
          <a:p>
            <a:r>
              <a:rPr lang="fr-FR" sz="2000" dirty="0"/>
              <a:t>Cavité 3 GHz en cours de développement</a:t>
            </a:r>
          </a:p>
          <a:p>
            <a:r>
              <a:rPr lang="fr-FR" sz="2000" dirty="0"/>
              <a:t>Solénoïde à approvisionner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E1E9637-0C99-498E-B9AD-36D79D1F3CB2}"/>
              </a:ext>
            </a:extLst>
          </p:cNvPr>
          <p:cNvSpPr txBox="1"/>
          <p:nvPr/>
        </p:nvSpPr>
        <p:spPr>
          <a:xfrm>
            <a:off x="6444114" y="1106906"/>
            <a:ext cx="509176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FR" sz="2000" dirty="0"/>
          </a:p>
          <a:p>
            <a:r>
              <a:rPr lang="fr-FR" sz="2000" b="1" dirty="0" err="1"/>
              <a:t>Daresbury</a:t>
            </a:r>
            <a:r>
              <a:rPr lang="fr-FR" sz="2000" b="1" dirty="0"/>
              <a:t> (UK)</a:t>
            </a:r>
          </a:p>
          <a:p>
            <a:r>
              <a:rPr lang="fr-FR" sz="2000" dirty="0"/>
              <a:t>klystrons S-Band 8 MW</a:t>
            </a:r>
          </a:p>
          <a:p>
            <a:r>
              <a:rPr lang="fr-FR" sz="2000" dirty="0"/>
              <a:t>Possibilités de développements aimants</a:t>
            </a:r>
          </a:p>
          <a:p>
            <a:endParaRPr lang="fr-FR" sz="2000" dirty="0"/>
          </a:p>
          <a:p>
            <a:r>
              <a:rPr lang="fr-FR" sz="2000" b="1" dirty="0"/>
              <a:t>CEA-Saclay (France)</a:t>
            </a:r>
          </a:p>
          <a:p>
            <a:r>
              <a:rPr lang="fr-FR" sz="2000" dirty="0"/>
              <a:t>Klystrons 704 MHz (ESS)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A1F91B9-559F-4D29-8096-49F84F35B489}"/>
              </a:ext>
            </a:extLst>
          </p:cNvPr>
          <p:cNvSpPr txBox="1"/>
          <p:nvPr/>
        </p:nvSpPr>
        <p:spPr>
          <a:xfrm>
            <a:off x="1992429" y="4870383"/>
            <a:ext cx="6381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Gros travail de développement</a:t>
            </a:r>
          </a:p>
          <a:p>
            <a:r>
              <a:rPr lang="fr-FR" sz="2400" dirty="0"/>
              <a:t>Collaboration entre labos</a:t>
            </a:r>
          </a:p>
          <a:p>
            <a:r>
              <a:rPr lang="fr-FR" sz="2400" dirty="0"/>
              <a:t>Budget…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E13379D-4DB3-434C-AF80-520C79B4BE91}"/>
              </a:ext>
            </a:extLst>
          </p:cNvPr>
          <p:cNvSpPr txBox="1"/>
          <p:nvPr/>
        </p:nvSpPr>
        <p:spPr>
          <a:xfrm>
            <a:off x="9323672" y="3898232"/>
            <a:ext cx="2136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L-Band : 1-2 GHz</a:t>
            </a:r>
          </a:p>
          <a:p>
            <a:r>
              <a:rPr lang="fr-FR" i="1" dirty="0"/>
              <a:t>S-Band : 2-4 GHz</a:t>
            </a:r>
          </a:p>
        </p:txBody>
      </p:sp>
    </p:spTree>
    <p:extLst>
      <p:ext uri="{BB962C8B-B14F-4D97-AF65-F5344CB8AC3E}">
        <p14:creationId xmlns:p14="http://schemas.microsoft.com/office/powerpoint/2010/main" val="17652906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E249E8A-030C-497C-ACFE-16B65C704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44B46-F0B0-4E81-9265-E5122AB840D1}" type="datetime1">
              <a:rPr lang="fr-FR" smtClean="0"/>
              <a:t>09/10/2025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55750F5-EEC6-434D-A305-A2643D382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Roscoff 2025 - Juliette Plouin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9163D07-1FCD-4C7B-911C-D573278B8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25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9B494D5-5010-4FEB-BB6E-4ECCD9297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474" y="361392"/>
            <a:ext cx="10577051" cy="622122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B2F77F5-12B2-4EFA-937F-4C673C9704FC}"/>
              </a:ext>
            </a:extLst>
          </p:cNvPr>
          <p:cNvSpPr txBox="1"/>
          <p:nvPr/>
        </p:nvSpPr>
        <p:spPr>
          <a:xfrm>
            <a:off x="7283882" y="6305614"/>
            <a:ext cx="384396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i="1" dirty="0"/>
              <a:t>Emilio Nanni, IMCC and MuCol </a:t>
            </a:r>
            <a:r>
              <a:rPr lang="fr-FR" sz="1200" i="1" dirty="0" err="1"/>
              <a:t>annual</a:t>
            </a:r>
            <a:r>
              <a:rPr lang="fr-FR" sz="1200" i="1" dirty="0"/>
              <a:t> meeting 2025</a:t>
            </a:r>
          </a:p>
        </p:txBody>
      </p:sp>
    </p:spTree>
    <p:extLst>
      <p:ext uri="{BB962C8B-B14F-4D97-AF65-F5344CB8AC3E}">
        <p14:creationId xmlns:p14="http://schemas.microsoft.com/office/powerpoint/2010/main" val="32232744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20642C-EA1E-4061-86F8-55CD7D691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1497" y="2812348"/>
            <a:ext cx="7416265" cy="616652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err="1"/>
              <a:t>Thank</a:t>
            </a: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 for </a:t>
            </a:r>
            <a:r>
              <a:rPr lang="fr-FR" dirty="0" err="1"/>
              <a:t>your</a:t>
            </a:r>
            <a:r>
              <a:rPr lang="fr-FR" dirty="0"/>
              <a:t> attention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0E901F3-EA83-490E-834E-3F263AA14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E3255-24C0-433D-90D2-D97DF7652CF7}" type="datetime1">
              <a:rPr lang="fr-FR" smtClean="0"/>
              <a:t>09/10/2025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0916231-AE77-457F-9DEB-A57103E91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Roscoff 2025 - Juliette Plouin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D82C498-372B-4212-9D28-ED2F377B3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5600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BA09F594-B28D-4918-A280-E0886AA32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6250"/>
            <a:ext cx="5543349" cy="770656"/>
          </a:xfrm>
        </p:spPr>
        <p:txBody>
          <a:bodyPr/>
          <a:lstStyle/>
          <a:p>
            <a:r>
              <a:rPr lang="fr-FR" dirty="0" err="1"/>
              <a:t>Outline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E8B3813-70BC-42CE-9E07-C34D694FFF22}"/>
              </a:ext>
            </a:extLst>
          </p:cNvPr>
          <p:cNvSpPr txBox="1"/>
          <p:nvPr/>
        </p:nvSpPr>
        <p:spPr>
          <a:xfrm>
            <a:off x="1039528" y="1751798"/>
            <a:ext cx="1077067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L’accélérateur de muons et le refroidissement des muons</a:t>
            </a:r>
          </a:p>
          <a:p>
            <a:endParaRPr lang="fr-FR" sz="2800" dirty="0"/>
          </a:p>
          <a:p>
            <a:r>
              <a:rPr lang="fr-FR" sz="2800" dirty="0">
                <a:solidFill>
                  <a:schemeClr val="bg1">
                    <a:lumMod val="75000"/>
                  </a:schemeClr>
                </a:solidFill>
              </a:rPr>
              <a:t>L’émission de champ et le claquage RF</a:t>
            </a:r>
          </a:p>
          <a:p>
            <a:endParaRPr lang="fr-FR" sz="28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fr-FR" sz="2800" dirty="0">
                <a:solidFill>
                  <a:schemeClr val="bg1">
                    <a:lumMod val="75000"/>
                  </a:schemeClr>
                </a:solidFill>
              </a:rPr>
              <a:t>Influence du champ magnétique sur l’émission de champ : modèles</a:t>
            </a:r>
          </a:p>
          <a:p>
            <a:endParaRPr lang="fr-FR" sz="28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fr-FR" sz="2800" dirty="0">
                <a:solidFill>
                  <a:schemeClr val="bg1">
                    <a:lumMod val="75000"/>
                  </a:schemeClr>
                </a:solidFill>
              </a:rPr>
              <a:t>Influence du champ magnétique sur l’émission de champ : expériences à venir</a:t>
            </a:r>
          </a:p>
          <a:p>
            <a:endParaRPr lang="fr-FR" sz="2800" dirty="0"/>
          </a:p>
          <a:p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519136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L’accélérateur de muons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24E82A9-B7BD-4C89-8B4D-5105A9BF7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AB53B-221C-463A-893B-35145CFC8575}" type="datetime1">
              <a:rPr lang="fr-FR" smtClean="0"/>
              <a:t>09/10/2025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F6990B4-4AE7-4C94-A409-FB0528458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Roscoff 2025 - Juliette Plouin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722788B-CF51-4B33-B0E5-BBAFC2925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4</a:t>
            </a:fld>
            <a:endParaRPr lang="fr-FR"/>
          </a:p>
        </p:txBody>
      </p:sp>
      <p:sp>
        <p:nvSpPr>
          <p:cNvPr id="49" name="TextBox 10">
            <a:extLst>
              <a:ext uri="{FF2B5EF4-FFF2-40B4-BE49-F238E27FC236}">
                <a16:creationId xmlns:a16="http://schemas.microsoft.com/office/drawing/2014/main" id="{CB88D0F7-FE1F-455A-9E2E-5DD30455665B}"/>
              </a:ext>
            </a:extLst>
          </p:cNvPr>
          <p:cNvSpPr txBox="1"/>
          <p:nvPr/>
        </p:nvSpPr>
        <p:spPr>
          <a:xfrm>
            <a:off x="8592696" y="5659764"/>
            <a:ext cx="365760" cy="247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39"/>
              </a:lnSpc>
            </a:pPr>
            <a:r>
              <a:rPr lang="en-US" sz="1200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2</a:t>
            </a:r>
          </a:p>
        </p:txBody>
      </p:sp>
      <p:sp>
        <p:nvSpPr>
          <p:cNvPr id="50" name="TextBox 11">
            <a:extLst>
              <a:ext uri="{FF2B5EF4-FFF2-40B4-BE49-F238E27FC236}">
                <a16:creationId xmlns:a16="http://schemas.microsoft.com/office/drawing/2014/main" id="{B658D63B-79E2-4C59-A023-F6F98D5978CE}"/>
              </a:ext>
            </a:extLst>
          </p:cNvPr>
          <p:cNvSpPr txBox="1"/>
          <p:nvPr/>
        </p:nvSpPr>
        <p:spPr>
          <a:xfrm>
            <a:off x="8822226" y="6086113"/>
            <a:ext cx="365760" cy="17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39"/>
              </a:lnSpc>
            </a:pPr>
            <a:r>
              <a:rPr lang="en-US" sz="1200" spc="11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3</a:t>
            </a:r>
          </a:p>
        </p:txBody>
      </p:sp>
      <p:grpSp>
        <p:nvGrpSpPr>
          <p:cNvPr id="51" name="Group 13">
            <a:extLst>
              <a:ext uri="{FF2B5EF4-FFF2-40B4-BE49-F238E27FC236}">
                <a16:creationId xmlns:a16="http://schemas.microsoft.com/office/drawing/2014/main" id="{3888736D-EC61-4246-9E14-F4EFFB45B4FA}"/>
              </a:ext>
            </a:extLst>
          </p:cNvPr>
          <p:cNvGrpSpPr/>
          <p:nvPr/>
        </p:nvGrpSpPr>
        <p:grpSpPr>
          <a:xfrm>
            <a:off x="1148114" y="1932275"/>
            <a:ext cx="1247940" cy="513244"/>
            <a:chOff x="0" y="0"/>
            <a:chExt cx="3327840" cy="1368651"/>
          </a:xfrm>
        </p:grpSpPr>
        <p:sp>
          <p:nvSpPr>
            <p:cNvPr id="52" name="Freeform 14">
              <a:extLst>
                <a:ext uri="{FF2B5EF4-FFF2-40B4-BE49-F238E27FC236}">
                  <a16:creationId xmlns:a16="http://schemas.microsoft.com/office/drawing/2014/main" id="{A589A3E1-8455-464F-ACB2-0683225CBBCF}"/>
                </a:ext>
              </a:extLst>
            </p:cNvPr>
            <p:cNvSpPr/>
            <p:nvPr/>
          </p:nvSpPr>
          <p:spPr>
            <a:xfrm>
              <a:off x="0" y="0"/>
              <a:ext cx="3327882" cy="1368679"/>
            </a:xfrm>
            <a:custGeom>
              <a:avLst/>
              <a:gdLst/>
              <a:ahLst/>
              <a:cxnLst/>
              <a:rect l="l" t="t" r="r" b="b"/>
              <a:pathLst>
                <a:path w="3327882" h="1368679">
                  <a:moveTo>
                    <a:pt x="0" y="0"/>
                  </a:moveTo>
                  <a:lnTo>
                    <a:pt x="3327882" y="0"/>
                  </a:lnTo>
                  <a:lnTo>
                    <a:pt x="3327882" y="1368679"/>
                  </a:lnTo>
                  <a:lnTo>
                    <a:pt x="0" y="1368679"/>
                  </a:lnTo>
                  <a:close/>
                </a:path>
              </a:pathLst>
            </a:custGeom>
            <a:solidFill>
              <a:srgbClr val="C3D7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TextBox 15">
              <a:extLst>
                <a:ext uri="{FF2B5EF4-FFF2-40B4-BE49-F238E27FC236}">
                  <a16:creationId xmlns:a16="http://schemas.microsoft.com/office/drawing/2014/main" id="{69DAAD4E-1A81-4392-A1A7-403BE0C3E01D}"/>
                </a:ext>
              </a:extLst>
            </p:cNvPr>
            <p:cNvSpPr txBox="1"/>
            <p:nvPr/>
          </p:nvSpPr>
          <p:spPr>
            <a:xfrm>
              <a:off x="0" y="-28575"/>
              <a:ext cx="3327840" cy="1397226"/>
            </a:xfrm>
            <a:prstGeom prst="rect">
              <a:avLst/>
            </a:prstGeom>
          </p:spPr>
          <p:txBody>
            <a:bodyPr lIns="25400" tIns="25400" rIns="25400" bIns="25400" rtlCol="0" anchor="t"/>
            <a:lstStyle/>
            <a:p>
              <a:pPr algn="ctr">
                <a:lnSpc>
                  <a:spcPts val="1679"/>
                </a:lnSpc>
              </a:pPr>
              <a:r>
                <a:rPr lang="en-US" sz="1399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Short, intense proton bunch</a:t>
              </a:r>
            </a:p>
          </p:txBody>
        </p:sp>
      </p:grpSp>
      <p:grpSp>
        <p:nvGrpSpPr>
          <p:cNvPr id="54" name="Group 16">
            <a:extLst>
              <a:ext uri="{FF2B5EF4-FFF2-40B4-BE49-F238E27FC236}">
                <a16:creationId xmlns:a16="http://schemas.microsoft.com/office/drawing/2014/main" id="{C24569B7-D3CB-42AF-9658-D754CE8C573C}"/>
              </a:ext>
            </a:extLst>
          </p:cNvPr>
          <p:cNvGrpSpPr/>
          <p:nvPr/>
        </p:nvGrpSpPr>
        <p:grpSpPr>
          <a:xfrm>
            <a:off x="2680515" y="1744537"/>
            <a:ext cx="1619163" cy="922528"/>
            <a:chOff x="0" y="0"/>
            <a:chExt cx="4317768" cy="2460075"/>
          </a:xfrm>
        </p:grpSpPr>
        <p:sp>
          <p:nvSpPr>
            <p:cNvPr id="55" name="Freeform 17">
              <a:extLst>
                <a:ext uri="{FF2B5EF4-FFF2-40B4-BE49-F238E27FC236}">
                  <a16:creationId xmlns:a16="http://schemas.microsoft.com/office/drawing/2014/main" id="{7FB2FC42-5FB1-4BE1-891B-2CB1C736B7CD}"/>
                </a:ext>
              </a:extLst>
            </p:cNvPr>
            <p:cNvSpPr/>
            <p:nvPr/>
          </p:nvSpPr>
          <p:spPr>
            <a:xfrm>
              <a:off x="0" y="0"/>
              <a:ext cx="4317803" cy="2460036"/>
            </a:xfrm>
            <a:custGeom>
              <a:avLst/>
              <a:gdLst/>
              <a:ahLst/>
              <a:cxnLst/>
              <a:rect l="l" t="t" r="r" b="b"/>
              <a:pathLst>
                <a:path w="4317803" h="2460036">
                  <a:moveTo>
                    <a:pt x="0" y="0"/>
                  </a:moveTo>
                  <a:lnTo>
                    <a:pt x="4317803" y="0"/>
                  </a:lnTo>
                  <a:lnTo>
                    <a:pt x="4317803" y="2460036"/>
                  </a:lnTo>
                  <a:lnTo>
                    <a:pt x="0" y="2460036"/>
                  </a:lnTo>
                  <a:close/>
                </a:path>
              </a:pathLst>
            </a:custGeom>
            <a:solidFill>
              <a:srgbClr val="CFCFE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TextBox 18">
              <a:extLst>
                <a:ext uri="{FF2B5EF4-FFF2-40B4-BE49-F238E27FC236}">
                  <a16:creationId xmlns:a16="http://schemas.microsoft.com/office/drawing/2014/main" id="{27016C0F-82C4-41D4-A95C-65D8F57C9592}"/>
                </a:ext>
              </a:extLst>
            </p:cNvPr>
            <p:cNvSpPr txBox="1"/>
            <p:nvPr/>
          </p:nvSpPr>
          <p:spPr>
            <a:xfrm>
              <a:off x="0" y="-28575"/>
              <a:ext cx="4317768" cy="2488650"/>
            </a:xfrm>
            <a:prstGeom prst="rect">
              <a:avLst/>
            </a:prstGeom>
          </p:spPr>
          <p:txBody>
            <a:bodyPr lIns="25400" tIns="25400" rIns="25400" bIns="25400" rtlCol="0" anchor="t"/>
            <a:lstStyle/>
            <a:p>
              <a:pPr algn="ctr">
                <a:lnSpc>
                  <a:spcPts val="1679"/>
                </a:lnSpc>
              </a:pPr>
              <a:r>
                <a:rPr lang="en-US" sz="1399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Protons produce </a:t>
              </a:r>
              <a:r>
                <a:rPr lang="en-US" sz="1399" dirty="0" err="1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pions</a:t>
              </a:r>
              <a:r>
                <a:rPr lang="en-US" sz="1399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which decay into muons which are captured</a:t>
              </a:r>
            </a:p>
          </p:txBody>
        </p:sp>
      </p:grpSp>
      <p:grpSp>
        <p:nvGrpSpPr>
          <p:cNvPr id="57" name="Group 19">
            <a:extLst>
              <a:ext uri="{FF2B5EF4-FFF2-40B4-BE49-F238E27FC236}">
                <a16:creationId xmlns:a16="http://schemas.microsoft.com/office/drawing/2014/main" id="{5D9F4947-553D-48D7-A662-BBC560571ECB}"/>
              </a:ext>
            </a:extLst>
          </p:cNvPr>
          <p:cNvGrpSpPr/>
          <p:nvPr/>
        </p:nvGrpSpPr>
        <p:grpSpPr>
          <a:xfrm>
            <a:off x="4788432" y="1846382"/>
            <a:ext cx="1559803" cy="533764"/>
            <a:chOff x="-785043" y="-7533490"/>
            <a:chExt cx="4159475" cy="1423372"/>
          </a:xfrm>
        </p:grpSpPr>
        <p:sp>
          <p:nvSpPr>
            <p:cNvPr id="58" name="Freeform 20">
              <a:extLst>
                <a:ext uri="{FF2B5EF4-FFF2-40B4-BE49-F238E27FC236}">
                  <a16:creationId xmlns:a16="http://schemas.microsoft.com/office/drawing/2014/main" id="{818128E8-DD32-4F42-81D1-43CB3FB28B9E}"/>
                </a:ext>
              </a:extLst>
            </p:cNvPr>
            <p:cNvSpPr/>
            <p:nvPr/>
          </p:nvSpPr>
          <p:spPr>
            <a:xfrm>
              <a:off x="-785043" y="-7478797"/>
              <a:ext cx="4159475" cy="1368679"/>
            </a:xfrm>
            <a:custGeom>
              <a:avLst/>
              <a:gdLst/>
              <a:ahLst/>
              <a:cxnLst/>
              <a:rect l="l" t="t" r="r" b="b"/>
              <a:pathLst>
                <a:path w="4159475" h="1368679">
                  <a:moveTo>
                    <a:pt x="0" y="0"/>
                  </a:moveTo>
                  <a:lnTo>
                    <a:pt x="4159475" y="0"/>
                  </a:lnTo>
                  <a:lnTo>
                    <a:pt x="4159475" y="1368679"/>
                  </a:lnTo>
                  <a:lnTo>
                    <a:pt x="0" y="1368679"/>
                  </a:lnTo>
                  <a:close/>
                </a:path>
              </a:pathLst>
            </a:custGeom>
            <a:solidFill>
              <a:srgbClr val="E7D2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TextBox 21">
              <a:extLst>
                <a:ext uri="{FF2B5EF4-FFF2-40B4-BE49-F238E27FC236}">
                  <a16:creationId xmlns:a16="http://schemas.microsoft.com/office/drawing/2014/main" id="{EC5630FC-D980-4DBD-BB9E-9FF9C900151B}"/>
                </a:ext>
              </a:extLst>
            </p:cNvPr>
            <p:cNvSpPr txBox="1"/>
            <p:nvPr/>
          </p:nvSpPr>
          <p:spPr>
            <a:xfrm>
              <a:off x="-784995" y="-7533490"/>
              <a:ext cx="4159427" cy="1397228"/>
            </a:xfrm>
            <a:prstGeom prst="rect">
              <a:avLst/>
            </a:prstGeom>
          </p:spPr>
          <p:txBody>
            <a:bodyPr lIns="25400" tIns="25400" rIns="25400" bIns="25400" rtlCol="0" anchor="t"/>
            <a:lstStyle/>
            <a:p>
              <a:pPr algn="ctr">
                <a:lnSpc>
                  <a:spcPts val="1679"/>
                </a:lnSpc>
              </a:pPr>
              <a:r>
                <a:rPr lang="en-US" sz="1399" dirty="0" err="1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Ionisation</a:t>
              </a:r>
              <a:r>
                <a:rPr lang="en-US" sz="1399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cooling of muon in matter</a:t>
              </a:r>
            </a:p>
          </p:txBody>
        </p:sp>
      </p:grpSp>
      <p:grpSp>
        <p:nvGrpSpPr>
          <p:cNvPr id="60" name="Group 22">
            <a:extLst>
              <a:ext uri="{FF2B5EF4-FFF2-40B4-BE49-F238E27FC236}">
                <a16:creationId xmlns:a16="http://schemas.microsoft.com/office/drawing/2014/main" id="{267F6FEC-EA42-4696-8B57-4A19A2C03149}"/>
              </a:ext>
            </a:extLst>
          </p:cNvPr>
          <p:cNvGrpSpPr/>
          <p:nvPr/>
        </p:nvGrpSpPr>
        <p:grpSpPr>
          <a:xfrm>
            <a:off x="7559733" y="1905532"/>
            <a:ext cx="1293017" cy="513244"/>
            <a:chOff x="0" y="0"/>
            <a:chExt cx="3448045" cy="1368651"/>
          </a:xfrm>
        </p:grpSpPr>
        <p:sp>
          <p:nvSpPr>
            <p:cNvPr id="61" name="Freeform 23">
              <a:extLst>
                <a:ext uri="{FF2B5EF4-FFF2-40B4-BE49-F238E27FC236}">
                  <a16:creationId xmlns:a16="http://schemas.microsoft.com/office/drawing/2014/main" id="{08C92777-488E-4706-BEA1-CC81CBB90D74}"/>
                </a:ext>
              </a:extLst>
            </p:cNvPr>
            <p:cNvSpPr/>
            <p:nvPr/>
          </p:nvSpPr>
          <p:spPr>
            <a:xfrm>
              <a:off x="0" y="0"/>
              <a:ext cx="3448017" cy="1368679"/>
            </a:xfrm>
            <a:custGeom>
              <a:avLst/>
              <a:gdLst/>
              <a:ahLst/>
              <a:cxnLst/>
              <a:rect l="l" t="t" r="r" b="b"/>
              <a:pathLst>
                <a:path w="3448017" h="1368679">
                  <a:moveTo>
                    <a:pt x="0" y="0"/>
                  </a:moveTo>
                  <a:lnTo>
                    <a:pt x="3448017" y="0"/>
                  </a:lnTo>
                  <a:lnTo>
                    <a:pt x="3448017" y="1368679"/>
                  </a:lnTo>
                  <a:lnTo>
                    <a:pt x="0" y="1368679"/>
                  </a:lnTo>
                  <a:close/>
                </a:path>
              </a:pathLst>
            </a:custGeom>
            <a:solidFill>
              <a:srgbClr val="EFCDD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TextBox 24">
              <a:extLst>
                <a:ext uri="{FF2B5EF4-FFF2-40B4-BE49-F238E27FC236}">
                  <a16:creationId xmlns:a16="http://schemas.microsoft.com/office/drawing/2014/main" id="{258A6C25-CC3F-46DA-B7D7-D450E2921122}"/>
                </a:ext>
              </a:extLst>
            </p:cNvPr>
            <p:cNvSpPr txBox="1"/>
            <p:nvPr/>
          </p:nvSpPr>
          <p:spPr>
            <a:xfrm>
              <a:off x="0" y="-28575"/>
              <a:ext cx="3448045" cy="1397226"/>
            </a:xfrm>
            <a:prstGeom prst="rect">
              <a:avLst/>
            </a:prstGeom>
          </p:spPr>
          <p:txBody>
            <a:bodyPr lIns="25400" tIns="25400" rIns="25400" bIns="25400" rtlCol="0" anchor="t"/>
            <a:lstStyle/>
            <a:p>
              <a:pPr algn="ctr">
                <a:lnSpc>
                  <a:spcPts val="1679"/>
                </a:lnSpc>
              </a:pPr>
              <a:r>
                <a:rPr lang="en-US" sz="1399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Acceleration to collision energy</a:t>
              </a:r>
            </a:p>
          </p:txBody>
        </p:sp>
      </p:grpSp>
      <p:grpSp>
        <p:nvGrpSpPr>
          <p:cNvPr id="63" name="Group 25">
            <a:extLst>
              <a:ext uri="{FF2B5EF4-FFF2-40B4-BE49-F238E27FC236}">
                <a16:creationId xmlns:a16="http://schemas.microsoft.com/office/drawing/2014/main" id="{E5AC25AE-A4F0-4B70-80C9-0AEFEAFE5C28}"/>
              </a:ext>
            </a:extLst>
          </p:cNvPr>
          <p:cNvGrpSpPr/>
          <p:nvPr/>
        </p:nvGrpSpPr>
        <p:grpSpPr>
          <a:xfrm>
            <a:off x="9152937" y="2153656"/>
            <a:ext cx="757565" cy="307600"/>
            <a:chOff x="0" y="0"/>
            <a:chExt cx="2020174" cy="820266"/>
          </a:xfrm>
        </p:grpSpPr>
        <p:sp>
          <p:nvSpPr>
            <p:cNvPr id="64" name="Freeform 26">
              <a:extLst>
                <a:ext uri="{FF2B5EF4-FFF2-40B4-BE49-F238E27FC236}">
                  <a16:creationId xmlns:a16="http://schemas.microsoft.com/office/drawing/2014/main" id="{B4AFB0DE-D5F9-4C80-89C2-82320146C0CE}"/>
                </a:ext>
              </a:extLst>
            </p:cNvPr>
            <p:cNvSpPr/>
            <p:nvPr/>
          </p:nvSpPr>
          <p:spPr>
            <a:xfrm>
              <a:off x="0" y="0"/>
              <a:ext cx="2020139" cy="820264"/>
            </a:xfrm>
            <a:custGeom>
              <a:avLst/>
              <a:gdLst/>
              <a:ahLst/>
              <a:cxnLst/>
              <a:rect l="l" t="t" r="r" b="b"/>
              <a:pathLst>
                <a:path w="2020139" h="820264">
                  <a:moveTo>
                    <a:pt x="0" y="0"/>
                  </a:moveTo>
                  <a:lnTo>
                    <a:pt x="2020139" y="0"/>
                  </a:lnTo>
                  <a:lnTo>
                    <a:pt x="2020139" y="820264"/>
                  </a:lnTo>
                  <a:lnTo>
                    <a:pt x="0" y="820264"/>
                  </a:lnTo>
                  <a:close/>
                </a:path>
              </a:pathLst>
            </a:custGeom>
            <a:solidFill>
              <a:srgbClr val="FFBDC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TextBox 27">
              <a:extLst>
                <a:ext uri="{FF2B5EF4-FFF2-40B4-BE49-F238E27FC236}">
                  <a16:creationId xmlns:a16="http://schemas.microsoft.com/office/drawing/2014/main" id="{FB625B68-647E-4AF0-B72A-83BBFB2E4419}"/>
                </a:ext>
              </a:extLst>
            </p:cNvPr>
            <p:cNvSpPr txBox="1"/>
            <p:nvPr/>
          </p:nvSpPr>
          <p:spPr>
            <a:xfrm>
              <a:off x="0" y="-28575"/>
              <a:ext cx="2020174" cy="848841"/>
            </a:xfrm>
            <a:prstGeom prst="rect">
              <a:avLst/>
            </a:prstGeom>
          </p:spPr>
          <p:txBody>
            <a:bodyPr lIns="25400" tIns="25400" rIns="25400" bIns="25400" rtlCol="0" anchor="t"/>
            <a:lstStyle/>
            <a:p>
              <a:pPr algn="ctr">
                <a:lnSpc>
                  <a:spcPts val="1679"/>
                </a:lnSpc>
              </a:pPr>
              <a:r>
                <a:rPr lang="en-US" sz="1399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Collision</a:t>
              </a:r>
            </a:p>
          </p:txBody>
        </p:sp>
      </p:grpSp>
      <p:sp>
        <p:nvSpPr>
          <p:cNvPr id="66" name="TextBox 3">
            <a:extLst>
              <a:ext uri="{FF2B5EF4-FFF2-40B4-BE49-F238E27FC236}">
                <a16:creationId xmlns:a16="http://schemas.microsoft.com/office/drawing/2014/main" id="{90B28764-A8B4-4C12-9304-7796CF0641D4}"/>
              </a:ext>
            </a:extLst>
          </p:cNvPr>
          <p:cNvSpPr txBox="1"/>
          <p:nvPr/>
        </p:nvSpPr>
        <p:spPr>
          <a:xfrm>
            <a:off x="838200" y="5054738"/>
            <a:ext cx="6536638" cy="198636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39"/>
              </a:lnSpc>
            </a:pPr>
            <a:r>
              <a:rPr lang="en-US" sz="1200" spc="11" dirty="0">
                <a:solidFill>
                  <a:srgbClr val="000000"/>
                </a:solidFill>
                <a:latin typeface="Calibri" panose="020F0502020204030204" pitchFamily="34" charset="0"/>
                <a:ea typeface="Arimo"/>
                <a:cs typeface="Calibri" panose="020F0502020204030204" pitchFamily="34" charset="0"/>
                <a:sym typeface="Arimo"/>
              </a:rPr>
              <a:t>D. Schulte      Muon Collider, </a:t>
            </a:r>
            <a:r>
              <a:rPr lang="en-US" sz="1200" spc="11" dirty="0">
                <a:solidFill>
                  <a:srgbClr val="000000"/>
                </a:solidFill>
                <a:latin typeface="Calibri"/>
                <a:ea typeface="Arimo"/>
                <a:cs typeface="Calibri"/>
                <a:sym typeface="Arimo"/>
              </a:rPr>
              <a:t>LDG Review</a:t>
            </a:r>
            <a:r>
              <a:rPr lang="en-US" sz="1200" dirty="0">
                <a:latin typeface="Calibri"/>
                <a:cs typeface="Calibri"/>
              </a:rPr>
              <a:t>, February 2025 </a:t>
            </a:r>
            <a:endParaRPr lang="en-US" sz="1200" spc="11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id="67" name="Picture 29">
            <a:extLst>
              <a:ext uri="{FF2B5EF4-FFF2-40B4-BE49-F238E27FC236}">
                <a16:creationId xmlns:a16="http://schemas.microsoft.com/office/drawing/2014/main" id="{936E5BE5-5D9B-4480-B194-36719615F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784593"/>
            <a:ext cx="9144000" cy="1288814"/>
          </a:xfrm>
          <a:prstGeom prst="rect">
            <a:avLst/>
          </a:prstGeom>
        </p:spPr>
      </p:pic>
      <p:sp>
        <p:nvSpPr>
          <p:cNvPr id="68" name="TextBox 37">
            <a:extLst>
              <a:ext uri="{FF2B5EF4-FFF2-40B4-BE49-F238E27FC236}">
                <a16:creationId xmlns:a16="http://schemas.microsoft.com/office/drawing/2014/main" id="{98FA98F0-65AA-48CE-945E-BAF55BBAA5C4}"/>
              </a:ext>
            </a:extLst>
          </p:cNvPr>
          <p:cNvSpPr txBox="1"/>
          <p:nvPr/>
        </p:nvSpPr>
        <p:spPr>
          <a:xfrm>
            <a:off x="955205" y="4439214"/>
            <a:ext cx="1725310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- Proton driver</a:t>
            </a: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 bunch compression</a:t>
            </a:r>
          </a:p>
        </p:txBody>
      </p:sp>
      <p:sp>
        <p:nvSpPr>
          <p:cNvPr id="69" name="TextBox 38">
            <a:extLst>
              <a:ext uri="{FF2B5EF4-FFF2-40B4-BE49-F238E27FC236}">
                <a16:creationId xmlns:a16="http://schemas.microsoft.com/office/drawing/2014/main" id="{99B1E5F5-D342-49F2-AFB6-A68C1A63890D}"/>
              </a:ext>
            </a:extLst>
          </p:cNvPr>
          <p:cNvSpPr txBox="1"/>
          <p:nvPr/>
        </p:nvSpPr>
        <p:spPr>
          <a:xfrm>
            <a:off x="2740309" y="4445421"/>
            <a:ext cx="1624093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- Graphite target</a:t>
            </a: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- Target solenoid</a:t>
            </a:r>
          </a:p>
        </p:txBody>
      </p:sp>
      <p:sp>
        <p:nvSpPr>
          <p:cNvPr id="70" name="TextBox 40">
            <a:extLst>
              <a:ext uri="{FF2B5EF4-FFF2-40B4-BE49-F238E27FC236}">
                <a16:creationId xmlns:a16="http://schemas.microsoft.com/office/drawing/2014/main" id="{5693B8A5-6F88-471C-BB60-D5C4AA56A749}"/>
              </a:ext>
            </a:extLst>
          </p:cNvPr>
          <p:cNvSpPr txBox="1"/>
          <p:nvPr/>
        </p:nvSpPr>
        <p:spPr>
          <a:xfrm>
            <a:off x="4788432" y="4459938"/>
            <a:ext cx="2082987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400" u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de-DE" sz="1400" u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Muon</a:t>
            </a:r>
            <a:r>
              <a:rPr lang="de-DE" sz="1400" u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u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cooling</a:t>
            </a:r>
            <a:r>
              <a:rPr lang="de-DE" sz="1400" u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design</a:t>
            </a:r>
          </a:p>
          <a:p>
            <a:r>
              <a:rPr lang="de-DE" sz="1400" u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- 6D </a:t>
            </a:r>
            <a:r>
              <a:rPr lang="de-DE" sz="1400" u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cooling</a:t>
            </a:r>
            <a:r>
              <a:rPr lang="de-DE" sz="1400" u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u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solenoids</a:t>
            </a:r>
            <a:endParaRPr lang="de-DE" sz="1400" u="none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400" u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- 6D </a:t>
            </a:r>
            <a:r>
              <a:rPr lang="de-DE" sz="1400" u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cooling</a:t>
            </a:r>
            <a:r>
              <a:rPr lang="de-DE" sz="1400" u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RF </a:t>
            </a:r>
            <a:r>
              <a:rPr lang="de-DE" sz="1400" u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cavities</a:t>
            </a:r>
            <a:endParaRPr lang="de-DE" sz="1400" u="none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400" u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Final </a:t>
            </a:r>
            <a:r>
              <a:rPr lang="de-DE" sz="1400" u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cooling</a:t>
            </a:r>
            <a:r>
              <a:rPr lang="de-DE" sz="1400" u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u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solenoids</a:t>
            </a:r>
            <a:endParaRPr lang="de-DE" sz="1400" u="none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" name="TextBox 42">
            <a:extLst>
              <a:ext uri="{FF2B5EF4-FFF2-40B4-BE49-F238E27FC236}">
                <a16:creationId xmlns:a16="http://schemas.microsoft.com/office/drawing/2014/main" id="{80BF1369-332A-4318-8E0B-6C9B8E2A340A}"/>
              </a:ext>
            </a:extLst>
          </p:cNvPr>
          <p:cNvSpPr txBox="1"/>
          <p:nvPr/>
        </p:nvSpPr>
        <p:spPr>
          <a:xfrm>
            <a:off x="7444365" y="4368716"/>
            <a:ext cx="1743621" cy="7386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400" u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de-DE" sz="1400" u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Pulsed</a:t>
            </a:r>
            <a:r>
              <a:rPr lang="de-DE" sz="1400" u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u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magnets</a:t>
            </a:r>
            <a:r>
              <a:rPr lang="de-DE" sz="1400" u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</a:t>
            </a:r>
          </a:p>
          <a:p>
            <a:r>
              <a:rPr lang="de-DE" sz="1400" u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power </a:t>
            </a:r>
            <a:r>
              <a:rPr lang="de-DE" sz="1400" u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converters</a:t>
            </a:r>
            <a:endParaRPr lang="de-DE" sz="1400" u="none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400" u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RCS RF </a:t>
            </a:r>
            <a:r>
              <a:rPr lang="de-DE" sz="1400" u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</a:t>
            </a:r>
            <a:endParaRPr lang="de-DE" sz="1400" u="none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TextBox 43">
            <a:extLst>
              <a:ext uri="{FF2B5EF4-FFF2-40B4-BE49-F238E27FC236}">
                <a16:creationId xmlns:a16="http://schemas.microsoft.com/office/drawing/2014/main" id="{C27632A8-348E-4D0E-9EC5-4B6A4C2C5770}"/>
              </a:ext>
            </a:extLst>
          </p:cNvPr>
          <p:cNvSpPr txBox="1"/>
          <p:nvPr/>
        </p:nvSpPr>
        <p:spPr>
          <a:xfrm>
            <a:off x="8024912" y="5217568"/>
            <a:ext cx="2010799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400" b="0" u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Collider ring </a:t>
            </a:r>
            <a:r>
              <a:rPr lang="de-DE" sz="1400" b="0" u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dipoles</a:t>
            </a:r>
            <a:endParaRPr lang="de-DE" sz="1400" b="0" u="none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400" b="0" u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Final </a:t>
            </a:r>
            <a:r>
              <a:rPr lang="de-DE" sz="1400" b="0" u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focus</a:t>
            </a:r>
            <a:r>
              <a:rPr lang="de-DE" sz="1400" b="0" u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0" u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quadrupoles</a:t>
            </a:r>
            <a:endParaRPr lang="de-DE" sz="1400" b="0" u="none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3" name="Freeform 3" descr="MCC-inernational-finalV01.png">
            <a:extLst>
              <a:ext uri="{FF2B5EF4-FFF2-40B4-BE49-F238E27FC236}">
                <a16:creationId xmlns:a16="http://schemas.microsoft.com/office/drawing/2014/main" id="{35B50694-A79A-4B49-8F34-7620DA764AFE}"/>
              </a:ext>
            </a:extLst>
          </p:cNvPr>
          <p:cNvSpPr/>
          <p:nvPr/>
        </p:nvSpPr>
        <p:spPr>
          <a:xfrm>
            <a:off x="10228358" y="521386"/>
            <a:ext cx="1013040" cy="1013040"/>
          </a:xfrm>
          <a:custGeom>
            <a:avLst/>
            <a:gdLst/>
            <a:ahLst/>
            <a:cxnLst/>
            <a:rect l="l" t="t" r="r" b="b"/>
            <a:pathLst>
              <a:path w="1013040" h="1013040">
                <a:moveTo>
                  <a:pt x="0" y="0"/>
                </a:moveTo>
                <a:lnTo>
                  <a:pt x="1013040" y="0"/>
                </a:lnTo>
                <a:lnTo>
                  <a:pt x="1013040" y="1013040"/>
                </a:lnTo>
                <a:lnTo>
                  <a:pt x="0" y="10130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924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5403AAF2-A0AC-4643-B6F8-890E60B70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74" y="1208290"/>
            <a:ext cx="10720926" cy="514806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D26C7FD-F8A1-458E-92BD-BA7B94440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Principe du refroidissement des muons</a:t>
            </a:r>
          </a:p>
        </p:txBody>
      </p:sp>
      <p:pic>
        <p:nvPicPr>
          <p:cNvPr id="4" name="Picture 29">
            <a:extLst>
              <a:ext uri="{FF2B5EF4-FFF2-40B4-BE49-F238E27FC236}">
                <a16:creationId xmlns:a16="http://schemas.microsoft.com/office/drawing/2014/main" id="{7B4F7A9B-3270-439C-B811-FDACFBAFB9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56" r="29162"/>
          <a:stretch/>
        </p:blipFill>
        <p:spPr>
          <a:xfrm>
            <a:off x="8942459" y="1054303"/>
            <a:ext cx="2411341" cy="1059397"/>
          </a:xfrm>
          <a:prstGeom prst="rect">
            <a:avLst/>
          </a:prstGeom>
        </p:spPr>
      </p:pic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026DA167-9AC1-4488-820A-B0EE588DB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EE9F-6E35-4CA5-B1F5-807910728B4A}" type="datetime1">
              <a:rPr lang="fr-FR" smtClean="0"/>
              <a:t>09/10/2025</a:t>
            </a:fld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FCE46B52-4D5C-4812-8891-5E52517D1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Roscoff 2025 - Juliette Plouin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8CE1FD9E-1FF1-4ADF-A3ED-D96BC2900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2079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26C7FD-F8A1-458E-92BD-BA7B94440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Dynamique du refroidissement des muons</a:t>
            </a:r>
          </a:p>
        </p:txBody>
      </p:sp>
      <p:pic>
        <p:nvPicPr>
          <p:cNvPr id="4" name="Picture 29">
            <a:extLst>
              <a:ext uri="{FF2B5EF4-FFF2-40B4-BE49-F238E27FC236}">
                <a16:creationId xmlns:a16="http://schemas.microsoft.com/office/drawing/2014/main" id="{7B4F7A9B-3270-439C-B811-FDACFBAFB9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56" r="29162"/>
          <a:stretch/>
        </p:blipFill>
        <p:spPr>
          <a:xfrm rot="5400000">
            <a:off x="-666318" y="3396879"/>
            <a:ext cx="3435372" cy="1509294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17BEFE4-5F2E-4709-8939-2ADAA78F68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576" t="5599" b="18338"/>
          <a:stretch/>
        </p:blipFill>
        <p:spPr>
          <a:xfrm>
            <a:off x="7673522" y="2561474"/>
            <a:ext cx="3641128" cy="3665951"/>
          </a:xfrm>
          <a:prstGeom prst="rect">
            <a:avLst/>
          </a:prstGeom>
        </p:spPr>
      </p:pic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3C62EC1-60A5-49B0-B312-817A87BF5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15507-E067-4FF8-B973-DAD49899E110}" type="datetime1">
              <a:rPr lang="fr-FR" smtClean="0"/>
              <a:t>09/10/2025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2AB32E1-FD1C-4092-8D45-AD9DD2DD0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Roscoff 2025 - Juliette Plouin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3E9995CD-12FB-4689-BF4A-2AE71FA09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6</a:t>
            </a:fld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E50FDF2-D6DF-48E7-8DE0-C00E0D060957}"/>
              </a:ext>
            </a:extLst>
          </p:cNvPr>
          <p:cNvSpPr txBox="1"/>
          <p:nvPr/>
        </p:nvSpPr>
        <p:spPr>
          <a:xfrm>
            <a:off x="7969718" y="2045295"/>
            <a:ext cx="3234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Schéma d’une « </a:t>
            </a:r>
            <a:r>
              <a:rPr lang="fr-FR" dirty="0" err="1"/>
              <a:t>cooling</a:t>
            </a:r>
            <a:r>
              <a:rPr lang="fr-FR" dirty="0"/>
              <a:t> </a:t>
            </a:r>
            <a:r>
              <a:rPr lang="fr-FR" dirty="0" err="1"/>
              <a:t>cell</a:t>
            </a:r>
            <a:r>
              <a:rPr lang="fr-FR" dirty="0"/>
              <a:t> » 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521B22C0-42B1-4065-946C-44E78F42A025}"/>
              </a:ext>
            </a:extLst>
          </p:cNvPr>
          <p:cNvGrpSpPr/>
          <p:nvPr/>
        </p:nvGrpSpPr>
        <p:grpSpPr>
          <a:xfrm>
            <a:off x="2038685" y="1523626"/>
            <a:ext cx="5546023" cy="5303674"/>
            <a:chOff x="325388" y="1390139"/>
            <a:chExt cx="5546023" cy="5303674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ABA2FD31-B3A9-4FE6-B31D-254B90755149}"/>
                </a:ext>
              </a:extLst>
            </p:cNvPr>
            <p:cNvGrpSpPr/>
            <p:nvPr/>
          </p:nvGrpSpPr>
          <p:grpSpPr>
            <a:xfrm>
              <a:off x="325388" y="1390139"/>
              <a:ext cx="4968237" cy="4260660"/>
              <a:chOff x="335014" y="1390139"/>
              <a:chExt cx="4968237" cy="4260660"/>
            </a:xfrm>
          </p:grpSpPr>
          <p:pic>
            <p:nvPicPr>
              <p:cNvPr id="6" name="Image 5">
                <a:extLst>
                  <a:ext uri="{FF2B5EF4-FFF2-40B4-BE49-F238E27FC236}">
                    <a16:creationId xmlns:a16="http://schemas.microsoft.com/office/drawing/2014/main" id="{2D58CE49-4D73-46C8-B88C-D6077D4484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5014" y="1390139"/>
                <a:ext cx="4948987" cy="302438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9" name="Image 8">
                <a:extLst>
                  <a:ext uri="{FF2B5EF4-FFF2-40B4-BE49-F238E27FC236}">
                    <a16:creationId xmlns:a16="http://schemas.microsoft.com/office/drawing/2014/main" id="{14ED169F-5E62-413D-80E1-03071A740C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4726" b="1"/>
              <a:stretch/>
            </p:blipFill>
            <p:spPr>
              <a:xfrm>
                <a:off x="419986" y="4416626"/>
                <a:ext cx="4883265" cy="1234173"/>
              </a:xfrm>
              <a:prstGeom prst="rect">
                <a:avLst/>
              </a:prstGeom>
            </p:spPr>
          </p:pic>
        </p:grp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8CE8D8A1-F3B3-418A-9DB5-09D7601FE616}"/>
                </a:ext>
              </a:extLst>
            </p:cNvPr>
            <p:cNvSpPr txBox="1"/>
            <p:nvPr/>
          </p:nvSpPr>
          <p:spPr>
            <a:xfrm>
              <a:off x="386823" y="5708983"/>
              <a:ext cx="355852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1200" b="0" i="1" dirty="0">
                  <a:solidFill>
                    <a:srgbClr val="000000"/>
                  </a:solidFill>
                  <a:effectLst/>
                  <a:latin typeface="Helvetica" panose="020B0604020202020204" pitchFamily="34" charset="0"/>
                </a:rPr>
                <a:t>MuCol, a Preliminary ESPPU Report N.2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B1F028F-3685-4CDA-A0DA-2DEF4754947B}"/>
                </a:ext>
              </a:extLst>
            </p:cNvPr>
            <p:cNvSpPr/>
            <p:nvPr/>
          </p:nvSpPr>
          <p:spPr>
            <a:xfrm>
              <a:off x="2809507" y="1747800"/>
              <a:ext cx="771893" cy="390299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3" name="Connecteur droit avec flèche 12">
              <a:extLst>
                <a:ext uri="{FF2B5EF4-FFF2-40B4-BE49-F238E27FC236}">
                  <a16:creationId xmlns:a16="http://schemas.microsoft.com/office/drawing/2014/main" id="{380146FD-485F-4DF7-86FD-7C1E3642B8F0}"/>
                </a:ext>
              </a:extLst>
            </p:cNvPr>
            <p:cNvCxnSpPr/>
            <p:nvPr/>
          </p:nvCxnSpPr>
          <p:spPr>
            <a:xfrm>
              <a:off x="3397718" y="2387065"/>
              <a:ext cx="0" cy="3147461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3A0272A-39FC-46DE-856F-8A2AD8DB078B}"/>
                </a:ext>
              </a:extLst>
            </p:cNvPr>
            <p:cNvSpPr txBox="1"/>
            <p:nvPr/>
          </p:nvSpPr>
          <p:spPr>
            <a:xfrm>
              <a:off x="3493971" y="5770483"/>
              <a:ext cx="2377440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</a:rPr>
                <a:t>Compression in the phase </a:t>
              </a:r>
              <a:r>
                <a:rPr lang="fr-FR" dirty="0" err="1">
                  <a:solidFill>
                    <a:srgbClr val="FF0000"/>
                  </a:solidFill>
                </a:rPr>
                <a:t>space</a:t>
              </a:r>
              <a:r>
                <a:rPr lang="fr-FR" dirty="0">
                  <a:solidFill>
                    <a:srgbClr val="FF0000"/>
                  </a:solidFill>
                </a:rPr>
                <a:t> volume </a:t>
              </a:r>
              <a:r>
                <a:rPr lang="fr-FR" dirty="0" err="1">
                  <a:solidFill>
                    <a:srgbClr val="FF0000"/>
                  </a:solidFill>
                </a:rPr>
                <a:t>divided</a:t>
              </a:r>
              <a:r>
                <a:rPr lang="fr-FR" dirty="0">
                  <a:solidFill>
                    <a:srgbClr val="FF0000"/>
                  </a:solidFill>
                </a:rPr>
                <a:t> by 5 </a:t>
              </a:r>
              <a:r>
                <a:rPr lang="fr-FR" dirty="0" err="1">
                  <a:solidFill>
                    <a:srgbClr val="FF0000"/>
                  </a:solidFill>
                </a:rPr>
                <a:t>decades</a:t>
              </a:r>
              <a:endParaRPr lang="fr-FR" baseline="30000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E14AFA88-648A-47E1-A493-97177A54AAE1}"/>
              </a:ext>
            </a:extLst>
          </p:cNvPr>
          <p:cNvCxnSpPr/>
          <p:nvPr/>
        </p:nvCxnSpPr>
        <p:spPr>
          <a:xfrm>
            <a:off x="1239631" y="3035816"/>
            <a:ext cx="0" cy="393184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54C592B5-09C8-45C6-9746-95054E11B55C}"/>
              </a:ext>
            </a:extLst>
          </p:cNvPr>
          <p:cNvCxnSpPr>
            <a:cxnSpLocks/>
          </p:cNvCxnSpPr>
          <p:nvPr/>
        </p:nvCxnSpPr>
        <p:spPr>
          <a:xfrm>
            <a:off x="2038685" y="2642632"/>
            <a:ext cx="0" cy="697334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835E5A9D-2643-40B6-88E9-7CFE9C2BD0F3}"/>
              </a:ext>
            </a:extLst>
          </p:cNvPr>
          <p:cNvCxnSpPr>
            <a:cxnSpLocks/>
          </p:cNvCxnSpPr>
          <p:nvPr/>
        </p:nvCxnSpPr>
        <p:spPr>
          <a:xfrm flipH="1">
            <a:off x="2038685" y="3799097"/>
            <a:ext cx="15776" cy="1985189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0316565B-EDBB-46DB-A37B-16BE55243BF2}"/>
              </a:ext>
            </a:extLst>
          </p:cNvPr>
          <p:cNvCxnSpPr>
            <a:cxnSpLocks/>
          </p:cNvCxnSpPr>
          <p:nvPr/>
        </p:nvCxnSpPr>
        <p:spPr>
          <a:xfrm flipH="1">
            <a:off x="1239631" y="3656511"/>
            <a:ext cx="7888" cy="737938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6047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30">
            <a:extLst>
              <a:ext uri="{FF2B5EF4-FFF2-40B4-BE49-F238E27FC236}">
                <a16:creationId xmlns:a16="http://schemas.microsoft.com/office/drawing/2014/main" id="{C312D55D-A381-4477-9036-CD98187374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54" b="9276"/>
          <a:stretch/>
        </p:blipFill>
        <p:spPr>
          <a:xfrm>
            <a:off x="7203366" y="4682843"/>
            <a:ext cx="2993743" cy="1494448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9DF85B83-1E4B-42AB-9EB9-308E82694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6250"/>
            <a:ext cx="3200400" cy="770656"/>
          </a:xfrm>
        </p:spPr>
        <p:txBody>
          <a:bodyPr/>
          <a:lstStyle/>
          <a:p>
            <a:r>
              <a:rPr lang="fr-FR" dirty="0" err="1"/>
              <a:t>Cooling</a:t>
            </a:r>
            <a:r>
              <a:rPr lang="fr-FR" dirty="0"/>
              <a:t> </a:t>
            </a:r>
            <a:r>
              <a:rPr lang="fr-FR" dirty="0" err="1"/>
              <a:t>cell</a:t>
            </a:r>
            <a:endParaRPr lang="fr-FR" dirty="0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20367A70-5B19-4955-8016-F3434F22A8E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96594" y="1685065"/>
            <a:ext cx="7106772" cy="324004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B43B375-1CE4-4AA0-8092-9E4E13D1D2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127"/>
          <a:stretch/>
        </p:blipFill>
        <p:spPr>
          <a:xfrm>
            <a:off x="6996265" y="1242149"/>
            <a:ext cx="5045256" cy="253837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AF45F86-DB5F-4680-91CA-69C21F218178}"/>
              </a:ext>
            </a:extLst>
          </p:cNvPr>
          <p:cNvSpPr txBox="1"/>
          <p:nvPr/>
        </p:nvSpPr>
        <p:spPr>
          <a:xfrm>
            <a:off x="128337" y="4925113"/>
            <a:ext cx="163381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100" b="0" i="1" dirty="0">
                <a:solidFill>
                  <a:srgbClr val="000000"/>
                </a:solidFill>
                <a:effectLst/>
                <a:latin typeface="Noto Sans" panose="020B0502040204020203" pitchFamily="34" charset="0"/>
              </a:rPr>
              <a:t>Zhu et al., PRAB 2025</a:t>
            </a:r>
            <a:endParaRPr lang="fr-FR" sz="1100" b="0" i="1" dirty="0">
              <a:solidFill>
                <a:srgbClr val="000000"/>
              </a:solidFill>
              <a:effectLst/>
              <a:latin typeface="Noto Sans" panose="020B0502040204020203" pitchFamily="34" charset="0"/>
            </a:endParaRPr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A3BFC536-8450-4879-9699-640E3E8814FE}"/>
              </a:ext>
            </a:extLst>
          </p:cNvPr>
          <p:cNvGrpSpPr/>
          <p:nvPr/>
        </p:nvGrpSpPr>
        <p:grpSpPr>
          <a:xfrm>
            <a:off x="10459602" y="4496137"/>
            <a:ext cx="1732398" cy="1760181"/>
            <a:chOff x="8307776" y="3637088"/>
            <a:chExt cx="1732398" cy="1760181"/>
          </a:xfrm>
        </p:grpSpPr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8980D7BD-6C57-4DD4-8546-0EE3B14866B1}"/>
                </a:ext>
              </a:extLst>
            </p:cNvPr>
            <p:cNvGrpSpPr/>
            <p:nvPr/>
          </p:nvGrpSpPr>
          <p:grpSpPr>
            <a:xfrm>
              <a:off x="8311829" y="3919293"/>
              <a:ext cx="1521508" cy="1284353"/>
              <a:chOff x="9702800" y="2738785"/>
              <a:chExt cx="2064601" cy="1482691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7" name="Forme libre : forme 16">
                <a:extLst>
                  <a:ext uri="{FF2B5EF4-FFF2-40B4-BE49-F238E27FC236}">
                    <a16:creationId xmlns:a16="http://schemas.microsoft.com/office/drawing/2014/main" id="{D6E221EB-2FC3-44E1-9064-72B22737BB4D}"/>
                  </a:ext>
                </a:extLst>
              </p:cNvPr>
              <p:cNvSpPr/>
              <p:nvPr/>
            </p:nvSpPr>
            <p:spPr>
              <a:xfrm>
                <a:off x="9702800" y="2738785"/>
                <a:ext cx="1054100" cy="792476"/>
              </a:xfrm>
              <a:custGeom>
                <a:avLst/>
                <a:gdLst>
                  <a:gd name="connsiteX0" fmla="*/ 0 w 1054100"/>
                  <a:gd name="connsiteY0" fmla="*/ 792476 h 792476"/>
                  <a:gd name="connsiteX1" fmla="*/ 292100 w 1054100"/>
                  <a:gd name="connsiteY1" fmla="*/ 93976 h 792476"/>
                  <a:gd name="connsiteX2" fmla="*/ 469900 w 1054100"/>
                  <a:gd name="connsiteY2" fmla="*/ 17776 h 792476"/>
                  <a:gd name="connsiteX3" fmla="*/ 673100 w 1054100"/>
                  <a:gd name="connsiteY3" fmla="*/ 195576 h 792476"/>
                  <a:gd name="connsiteX4" fmla="*/ 1054100 w 1054100"/>
                  <a:gd name="connsiteY4" fmla="*/ 779776 h 792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4100" h="792476">
                    <a:moveTo>
                      <a:pt x="0" y="792476"/>
                    </a:moveTo>
                    <a:cubicBezTo>
                      <a:pt x="106891" y="507784"/>
                      <a:pt x="213783" y="223093"/>
                      <a:pt x="292100" y="93976"/>
                    </a:cubicBezTo>
                    <a:cubicBezTo>
                      <a:pt x="370417" y="-35141"/>
                      <a:pt x="406400" y="843"/>
                      <a:pt x="469900" y="17776"/>
                    </a:cubicBezTo>
                    <a:cubicBezTo>
                      <a:pt x="533400" y="34709"/>
                      <a:pt x="575733" y="68576"/>
                      <a:pt x="673100" y="195576"/>
                    </a:cubicBezTo>
                    <a:cubicBezTo>
                      <a:pt x="770467" y="322576"/>
                      <a:pt x="912283" y="551176"/>
                      <a:pt x="1054100" y="779776"/>
                    </a:cubicBezTo>
                  </a:path>
                </a:pathLst>
              </a:custGeom>
              <a:noFill/>
              <a:ln w="31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" name="Forme libre : forme 17">
                <a:extLst>
                  <a:ext uri="{FF2B5EF4-FFF2-40B4-BE49-F238E27FC236}">
                    <a16:creationId xmlns:a16="http://schemas.microsoft.com/office/drawing/2014/main" id="{F0EE4227-743D-4A64-A78B-F05FB20E6629}"/>
                  </a:ext>
                </a:extLst>
              </p:cNvPr>
              <p:cNvSpPr/>
              <p:nvPr/>
            </p:nvSpPr>
            <p:spPr>
              <a:xfrm flipH="1" flipV="1">
                <a:off x="10713301" y="3429000"/>
                <a:ext cx="1054100" cy="792476"/>
              </a:xfrm>
              <a:custGeom>
                <a:avLst/>
                <a:gdLst>
                  <a:gd name="connsiteX0" fmla="*/ 0 w 1054100"/>
                  <a:gd name="connsiteY0" fmla="*/ 792476 h 792476"/>
                  <a:gd name="connsiteX1" fmla="*/ 292100 w 1054100"/>
                  <a:gd name="connsiteY1" fmla="*/ 93976 h 792476"/>
                  <a:gd name="connsiteX2" fmla="*/ 469900 w 1054100"/>
                  <a:gd name="connsiteY2" fmla="*/ 17776 h 792476"/>
                  <a:gd name="connsiteX3" fmla="*/ 673100 w 1054100"/>
                  <a:gd name="connsiteY3" fmla="*/ 195576 h 792476"/>
                  <a:gd name="connsiteX4" fmla="*/ 1054100 w 1054100"/>
                  <a:gd name="connsiteY4" fmla="*/ 779776 h 792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4100" h="792476">
                    <a:moveTo>
                      <a:pt x="0" y="792476"/>
                    </a:moveTo>
                    <a:cubicBezTo>
                      <a:pt x="106891" y="507784"/>
                      <a:pt x="213783" y="223093"/>
                      <a:pt x="292100" y="93976"/>
                    </a:cubicBezTo>
                    <a:cubicBezTo>
                      <a:pt x="370417" y="-35141"/>
                      <a:pt x="406400" y="843"/>
                      <a:pt x="469900" y="17776"/>
                    </a:cubicBezTo>
                    <a:cubicBezTo>
                      <a:pt x="533400" y="34709"/>
                      <a:pt x="575733" y="68576"/>
                      <a:pt x="673100" y="195576"/>
                    </a:cubicBezTo>
                    <a:cubicBezTo>
                      <a:pt x="770467" y="322576"/>
                      <a:pt x="912283" y="551176"/>
                      <a:pt x="1054100" y="779776"/>
                    </a:cubicBezTo>
                  </a:path>
                </a:pathLst>
              </a:custGeom>
              <a:noFill/>
              <a:ln w="31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cxnSp>
          <p:nvCxnSpPr>
            <p:cNvPr id="13" name="Connecteur droit avec flèche 12">
              <a:extLst>
                <a:ext uri="{FF2B5EF4-FFF2-40B4-BE49-F238E27FC236}">
                  <a16:creationId xmlns:a16="http://schemas.microsoft.com/office/drawing/2014/main" id="{293A7258-8E2C-43B6-9691-8DBD4D0CD3C6}"/>
                </a:ext>
              </a:extLst>
            </p:cNvPr>
            <p:cNvCxnSpPr/>
            <p:nvPr/>
          </p:nvCxnSpPr>
          <p:spPr>
            <a:xfrm flipV="1">
              <a:off x="8311829" y="3637088"/>
              <a:ext cx="0" cy="1760181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avec flèche 13">
              <a:extLst>
                <a:ext uri="{FF2B5EF4-FFF2-40B4-BE49-F238E27FC236}">
                  <a16:creationId xmlns:a16="http://schemas.microsoft.com/office/drawing/2014/main" id="{7501D1DC-3A00-4FC0-88EA-4BA32357FA19}"/>
                </a:ext>
              </a:extLst>
            </p:cNvPr>
            <p:cNvCxnSpPr>
              <a:cxnSpLocks/>
            </p:cNvCxnSpPr>
            <p:nvPr/>
          </p:nvCxnSpPr>
          <p:spPr>
            <a:xfrm>
              <a:off x="8307776" y="4605760"/>
              <a:ext cx="1732398" cy="0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CEA30A9D-8720-4A56-B1C5-3E7DCB419D5E}"/>
              </a:ext>
            </a:extLst>
          </p:cNvPr>
          <p:cNvSpPr/>
          <p:nvPr/>
        </p:nvSpPr>
        <p:spPr>
          <a:xfrm>
            <a:off x="1900135" y="2319688"/>
            <a:ext cx="429253" cy="2498508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852FCBB-CE0C-4BB3-9693-F4D24C7FDE9B}"/>
              </a:ext>
            </a:extLst>
          </p:cNvPr>
          <p:cNvSpPr/>
          <p:nvPr/>
        </p:nvSpPr>
        <p:spPr>
          <a:xfrm>
            <a:off x="6236705" y="2319688"/>
            <a:ext cx="429253" cy="2498508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97D921CB-B48D-4772-A8AA-4052FFBD42CF}"/>
              </a:ext>
            </a:extLst>
          </p:cNvPr>
          <p:cNvCxnSpPr>
            <a:cxnSpLocks/>
          </p:cNvCxnSpPr>
          <p:nvPr/>
        </p:nvCxnSpPr>
        <p:spPr>
          <a:xfrm>
            <a:off x="7026671" y="5906058"/>
            <a:ext cx="2989396" cy="34742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3BAAAD40-DFE5-4B4B-8265-182E114DBB4B}"/>
              </a:ext>
            </a:extLst>
          </p:cNvPr>
          <p:cNvSpPr/>
          <p:nvPr/>
        </p:nvSpPr>
        <p:spPr>
          <a:xfrm>
            <a:off x="7839676" y="5121575"/>
            <a:ext cx="1218836" cy="646331"/>
          </a:xfrm>
          <a:prstGeom prst="rect">
            <a:avLst/>
          </a:prstGeom>
          <a:solidFill>
            <a:srgbClr val="FF0000">
              <a:alpha val="4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6C09249D-BC54-438B-9913-AD77AC029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AF7DC-6FA4-404B-8FC7-72CEFD1C76CF}" type="datetime1">
              <a:rPr lang="fr-FR" smtClean="0"/>
              <a:t>09/10/2025</a:t>
            </a:fld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96D767E5-9EA1-4969-AB1F-6C49A589B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Roscoff 2025 - Juliette Plouin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5237F1CE-9A67-450E-9A08-388B8EC35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7</a:t>
            </a:fld>
            <a:endParaRPr lang="fr-FR"/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62C581A0-B224-4A96-8482-30D708381BD8}"/>
              </a:ext>
            </a:extLst>
          </p:cNvPr>
          <p:cNvCxnSpPr>
            <a:cxnSpLocks/>
          </p:cNvCxnSpPr>
          <p:nvPr/>
        </p:nvCxnSpPr>
        <p:spPr>
          <a:xfrm>
            <a:off x="135848" y="2897204"/>
            <a:ext cx="0" cy="520489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DA6DCD2B-CC34-462E-B546-4562AE97895F}"/>
              </a:ext>
            </a:extLst>
          </p:cNvPr>
          <p:cNvCxnSpPr>
            <a:cxnSpLocks/>
          </p:cNvCxnSpPr>
          <p:nvPr/>
        </p:nvCxnSpPr>
        <p:spPr>
          <a:xfrm>
            <a:off x="135848" y="3417693"/>
            <a:ext cx="5341" cy="1400503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12B3B4FD-9D2D-4C76-B90E-87D87F48882D}"/>
              </a:ext>
            </a:extLst>
          </p:cNvPr>
          <p:cNvSpPr txBox="1"/>
          <p:nvPr/>
        </p:nvSpPr>
        <p:spPr>
          <a:xfrm>
            <a:off x="7400689" y="4240434"/>
            <a:ext cx="19154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Carte de champ B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D82BE18-32B7-454C-B998-28C841A578C3}"/>
              </a:ext>
            </a:extLst>
          </p:cNvPr>
          <p:cNvSpPr txBox="1"/>
          <p:nvPr/>
        </p:nvSpPr>
        <p:spPr>
          <a:xfrm>
            <a:off x="6996265" y="6141648"/>
            <a:ext cx="735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Cavité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CC55BFD0-FD0E-44C6-B463-B7702CE423FF}"/>
              </a:ext>
            </a:extLst>
          </p:cNvPr>
          <p:cNvSpPr txBox="1"/>
          <p:nvPr/>
        </p:nvSpPr>
        <p:spPr>
          <a:xfrm>
            <a:off x="6236706" y="5116018"/>
            <a:ext cx="10468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Solenoide</a:t>
            </a:r>
            <a:endParaRPr lang="fr-FR" sz="1400" dirty="0"/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9B43D6B4-FFA0-4B64-A600-1656F10A2C8F}"/>
              </a:ext>
            </a:extLst>
          </p:cNvPr>
          <p:cNvCxnSpPr>
            <a:cxnSpLocks/>
            <a:stCxn id="26" idx="3"/>
          </p:cNvCxnSpPr>
          <p:nvPr/>
        </p:nvCxnSpPr>
        <p:spPr>
          <a:xfrm flipV="1">
            <a:off x="7283576" y="5012009"/>
            <a:ext cx="474386" cy="2578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B0583DE3-CC7C-433F-AC5B-5059742D9BE2}"/>
              </a:ext>
            </a:extLst>
          </p:cNvPr>
          <p:cNvCxnSpPr>
            <a:cxnSpLocks/>
          </p:cNvCxnSpPr>
          <p:nvPr/>
        </p:nvCxnSpPr>
        <p:spPr>
          <a:xfrm flipV="1">
            <a:off x="7632839" y="5370621"/>
            <a:ext cx="617397" cy="8795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36">
            <a:extLst>
              <a:ext uri="{FF2B5EF4-FFF2-40B4-BE49-F238E27FC236}">
                <a16:creationId xmlns:a16="http://schemas.microsoft.com/office/drawing/2014/main" id="{6312B37C-572C-4FBF-9228-99EDA5F87A65}"/>
              </a:ext>
            </a:extLst>
          </p:cNvPr>
          <p:cNvSpPr txBox="1"/>
          <p:nvPr/>
        </p:nvSpPr>
        <p:spPr>
          <a:xfrm>
            <a:off x="10069735" y="4240633"/>
            <a:ext cx="19154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Champ B sur l’axe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C19378A8-7DC8-4E53-92C0-569D1A0E1759}"/>
              </a:ext>
            </a:extLst>
          </p:cNvPr>
          <p:cNvSpPr txBox="1"/>
          <p:nvPr/>
        </p:nvSpPr>
        <p:spPr>
          <a:xfrm>
            <a:off x="7526961" y="949274"/>
            <a:ext cx="19154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A-type </a:t>
            </a:r>
            <a:r>
              <a:rPr lang="fr-FR" sz="1600" dirty="0" err="1"/>
              <a:t>cooling</a:t>
            </a:r>
            <a:r>
              <a:rPr lang="fr-FR" sz="1600" dirty="0"/>
              <a:t> </a:t>
            </a:r>
            <a:r>
              <a:rPr lang="fr-FR" sz="1600" dirty="0" err="1"/>
              <a:t>cell</a:t>
            </a:r>
            <a:endParaRPr lang="fr-FR" sz="1600" dirty="0"/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26779842-4B13-4CA0-A872-604D41285151}"/>
              </a:ext>
            </a:extLst>
          </p:cNvPr>
          <p:cNvSpPr txBox="1"/>
          <p:nvPr/>
        </p:nvSpPr>
        <p:spPr>
          <a:xfrm>
            <a:off x="9995674" y="927843"/>
            <a:ext cx="19154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B-type </a:t>
            </a:r>
            <a:r>
              <a:rPr lang="fr-FR" sz="1600" dirty="0" err="1"/>
              <a:t>cooling</a:t>
            </a:r>
            <a:r>
              <a:rPr lang="fr-FR" sz="1600" dirty="0"/>
              <a:t> </a:t>
            </a:r>
            <a:r>
              <a:rPr lang="fr-FR" sz="1600" dirty="0" err="1"/>
              <a:t>cell</a:t>
            </a:r>
            <a:endParaRPr lang="fr-FR" sz="16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0D65CF9-19CD-446E-8FB5-85E24D3363F6}"/>
              </a:ext>
            </a:extLst>
          </p:cNvPr>
          <p:cNvSpPr/>
          <p:nvPr/>
        </p:nvSpPr>
        <p:spPr>
          <a:xfrm>
            <a:off x="7026671" y="917200"/>
            <a:ext cx="2511965" cy="2833088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28EB9EE-2318-42C3-A82C-61322B1FC7C4}"/>
              </a:ext>
            </a:extLst>
          </p:cNvPr>
          <p:cNvSpPr/>
          <p:nvPr/>
        </p:nvSpPr>
        <p:spPr>
          <a:xfrm>
            <a:off x="9601088" y="916352"/>
            <a:ext cx="2511965" cy="2833088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68F9EE0F-660F-47E4-B459-DC6C4C608FDC}"/>
              </a:ext>
            </a:extLst>
          </p:cNvPr>
          <p:cNvSpPr txBox="1"/>
          <p:nvPr/>
        </p:nvSpPr>
        <p:spPr>
          <a:xfrm>
            <a:off x="1339251" y="5417446"/>
            <a:ext cx="4999643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dirty="0"/>
              <a:t>Challenge :</a:t>
            </a:r>
          </a:p>
          <a:p>
            <a:r>
              <a:rPr lang="fr-FR" dirty="0"/>
              <a:t>Champ RF accélérateur ~30 MV/m</a:t>
            </a:r>
          </a:p>
          <a:p>
            <a:r>
              <a:rPr lang="fr-FR" dirty="0"/>
              <a:t>En présence d’un champ magnétique DC ~10 T</a:t>
            </a:r>
          </a:p>
        </p:txBody>
      </p:sp>
    </p:spTree>
    <p:extLst>
      <p:ext uri="{BB962C8B-B14F-4D97-AF65-F5344CB8AC3E}">
        <p14:creationId xmlns:p14="http://schemas.microsoft.com/office/powerpoint/2010/main" val="113752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5BB8DA-3B05-48BF-A68B-3D6593F49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Cooling</a:t>
            </a:r>
            <a:r>
              <a:rPr lang="fr-FR" dirty="0"/>
              <a:t> </a:t>
            </a:r>
            <a:r>
              <a:rPr lang="fr-FR" dirty="0" err="1"/>
              <a:t>cell</a:t>
            </a:r>
            <a:r>
              <a:rPr lang="fr-FR" dirty="0"/>
              <a:t> for </a:t>
            </a:r>
            <a:r>
              <a:rPr lang="fr-FR" dirty="0" err="1"/>
              <a:t>demonstrator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A24FDCB-740D-47DB-9179-544898969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E3255-24C0-433D-90D2-D97DF7652CF7}" type="datetime1">
              <a:rPr lang="fr-FR" smtClean="0"/>
              <a:t>09/10/2025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213DEE4-8796-46AD-9B23-91437BAC9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Roscoff 2025 - Juliette Plouin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D9680C5-758C-4D4E-8EAA-6AC8CF46A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8</a:t>
            </a:fld>
            <a:endParaRPr lang="fr-FR" dirty="0"/>
          </a:p>
        </p:txBody>
      </p:sp>
      <p:pic>
        <p:nvPicPr>
          <p:cNvPr id="6" name="Immagine 5" descr="Immagine che contiene pixel, Software per videogiochi, Minecraft, Modellazione 3D&#10;&#10;Il contenuto generato dall'IA potrebbe non essere corretto.">
            <a:extLst>
              <a:ext uri="{FF2B5EF4-FFF2-40B4-BE49-F238E27FC236}">
                <a16:creationId xmlns:a16="http://schemas.microsoft.com/office/drawing/2014/main" id="{4D0D5275-EC8E-414E-AEEA-785F1C0D5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628" y="1516399"/>
            <a:ext cx="8910771" cy="4861789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E0D54F42-4EDD-4C75-A868-9FBCA4485803}"/>
              </a:ext>
            </a:extLst>
          </p:cNvPr>
          <p:cNvSpPr txBox="1"/>
          <p:nvPr/>
        </p:nvSpPr>
        <p:spPr>
          <a:xfrm>
            <a:off x="5037176" y="1741653"/>
            <a:ext cx="7339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kern="0" dirty="0">
                <a:solidFill>
                  <a:schemeClr val="accent2"/>
                </a:solidFill>
              </a:rPr>
              <a:t>Coils</a:t>
            </a:r>
            <a:endParaRPr lang="en-US" b="1" dirty="0">
              <a:solidFill>
                <a:schemeClr val="accent2"/>
              </a:solidFill>
            </a:endParaRPr>
          </a:p>
        </p:txBody>
      </p:sp>
      <p:cxnSp>
        <p:nvCxnSpPr>
          <p:cNvPr id="8" name="Straight Arrow Connector 8">
            <a:extLst>
              <a:ext uri="{FF2B5EF4-FFF2-40B4-BE49-F238E27FC236}">
                <a16:creationId xmlns:a16="http://schemas.microsoft.com/office/drawing/2014/main" id="{0A73EF8A-D21C-4DC3-BA3F-DB8E7D7E3F7C}"/>
              </a:ext>
            </a:extLst>
          </p:cNvPr>
          <p:cNvCxnSpPr>
            <a:cxnSpLocks/>
          </p:cNvCxnSpPr>
          <p:nvPr/>
        </p:nvCxnSpPr>
        <p:spPr>
          <a:xfrm>
            <a:off x="3569047" y="1926319"/>
            <a:ext cx="73912" cy="1712231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9">
            <a:extLst>
              <a:ext uri="{FF2B5EF4-FFF2-40B4-BE49-F238E27FC236}">
                <a16:creationId xmlns:a16="http://schemas.microsoft.com/office/drawing/2014/main" id="{F3E491A2-5197-4424-A156-0AFB9BAB91B2}"/>
              </a:ext>
            </a:extLst>
          </p:cNvPr>
          <p:cNvSpPr txBox="1"/>
          <p:nvPr/>
        </p:nvSpPr>
        <p:spPr>
          <a:xfrm>
            <a:off x="3187262" y="1583441"/>
            <a:ext cx="9113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kern="0" dirty="0">
                <a:solidFill>
                  <a:schemeClr val="accent1">
                    <a:lumMod val="75000"/>
                  </a:schemeClr>
                </a:solidFill>
              </a:rPr>
              <a:t>Dipole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0" name="Straight Arrow Connector 10">
            <a:extLst>
              <a:ext uri="{FF2B5EF4-FFF2-40B4-BE49-F238E27FC236}">
                <a16:creationId xmlns:a16="http://schemas.microsoft.com/office/drawing/2014/main" id="{03FC1493-CE7E-493D-8E04-A3A290A16515}"/>
              </a:ext>
            </a:extLst>
          </p:cNvPr>
          <p:cNvCxnSpPr>
            <a:cxnSpLocks/>
          </p:cNvCxnSpPr>
          <p:nvPr/>
        </p:nvCxnSpPr>
        <p:spPr>
          <a:xfrm flipV="1">
            <a:off x="2597150" y="4093677"/>
            <a:ext cx="1244744" cy="106007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1">
            <a:extLst>
              <a:ext uri="{FF2B5EF4-FFF2-40B4-BE49-F238E27FC236}">
                <a16:creationId xmlns:a16="http://schemas.microsoft.com/office/drawing/2014/main" id="{86892443-A8A5-4A5A-9525-05630C04B8E2}"/>
              </a:ext>
            </a:extLst>
          </p:cNvPr>
          <p:cNvSpPr txBox="1"/>
          <p:nvPr/>
        </p:nvSpPr>
        <p:spPr>
          <a:xfrm>
            <a:off x="1800566" y="5156935"/>
            <a:ext cx="12182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kern="0" dirty="0">
                <a:solidFill>
                  <a:schemeClr val="accent1">
                    <a:lumMod val="75000"/>
                  </a:schemeClr>
                </a:solidFill>
              </a:rPr>
              <a:t>Absorber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2" name="Straight Arrow Connector 12">
            <a:extLst>
              <a:ext uri="{FF2B5EF4-FFF2-40B4-BE49-F238E27FC236}">
                <a16:creationId xmlns:a16="http://schemas.microsoft.com/office/drawing/2014/main" id="{43136500-6F72-4047-8369-8AFC5D63A0D7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1465540" y="2465845"/>
            <a:ext cx="555911" cy="111089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3">
            <a:extLst>
              <a:ext uri="{FF2B5EF4-FFF2-40B4-BE49-F238E27FC236}">
                <a16:creationId xmlns:a16="http://schemas.microsoft.com/office/drawing/2014/main" id="{028579B3-3DD0-4A58-81D3-280BBEE0DFFB}"/>
              </a:ext>
            </a:extLst>
          </p:cNvPr>
          <p:cNvSpPr txBox="1"/>
          <p:nvPr/>
        </p:nvSpPr>
        <p:spPr>
          <a:xfrm>
            <a:off x="819794" y="2096513"/>
            <a:ext cx="12914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kern="0" dirty="0"/>
              <a:t>RF cavities</a:t>
            </a:r>
            <a:endParaRPr lang="en-US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3D5A47-D478-40E7-AB4F-02831253058C}"/>
              </a:ext>
            </a:extLst>
          </p:cNvPr>
          <p:cNvSpPr/>
          <p:nvPr/>
        </p:nvSpPr>
        <p:spPr>
          <a:xfrm>
            <a:off x="6192105" y="2312126"/>
            <a:ext cx="2354996" cy="3535084"/>
          </a:xfrm>
          <a:prstGeom prst="rect">
            <a:avLst/>
          </a:prstGeom>
          <a:noFill/>
          <a:ln w="508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F96513AC-98B7-4E0E-99F6-2730CD6F07B4}"/>
              </a:ext>
            </a:extLst>
          </p:cNvPr>
          <p:cNvSpPr txBox="1"/>
          <p:nvPr/>
        </p:nvSpPr>
        <p:spPr>
          <a:xfrm>
            <a:off x="3766188" y="3116945"/>
            <a:ext cx="16958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kern="0" dirty="0">
                <a:solidFill>
                  <a:srgbClr val="FFFF00"/>
                </a:solidFill>
              </a:rPr>
              <a:t>Cooling Cell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E29825F-5164-4F4C-8F1A-EA938A19102F}"/>
              </a:ext>
            </a:extLst>
          </p:cNvPr>
          <p:cNvSpPr/>
          <p:nvPr/>
        </p:nvSpPr>
        <p:spPr>
          <a:xfrm>
            <a:off x="5266993" y="2228850"/>
            <a:ext cx="1889457" cy="3689350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35">
            <a:extLst>
              <a:ext uri="{FF2B5EF4-FFF2-40B4-BE49-F238E27FC236}">
                <a16:creationId xmlns:a16="http://schemas.microsoft.com/office/drawing/2014/main" id="{60BEAAB8-9705-4361-AC7E-E64FF57CD72A}"/>
              </a:ext>
            </a:extLst>
          </p:cNvPr>
          <p:cNvSpPr txBox="1"/>
          <p:nvPr/>
        </p:nvSpPr>
        <p:spPr>
          <a:xfrm>
            <a:off x="777205" y="5887724"/>
            <a:ext cx="21334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kern="0" dirty="0">
                <a:solidFill>
                  <a:srgbClr val="FF0000"/>
                </a:solidFill>
              </a:rPr>
              <a:t>Magnet</a:t>
            </a:r>
            <a:r>
              <a:rPr lang="en-US" sz="1800" b="1" kern="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b="1" kern="0" dirty="0" err="1">
                <a:solidFill>
                  <a:srgbClr val="FF0000"/>
                </a:solidFill>
              </a:rPr>
              <a:t>Stucture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871E701-7BA0-46B8-B817-02E18FFFA16F}"/>
              </a:ext>
            </a:extLst>
          </p:cNvPr>
          <p:cNvSpPr/>
          <p:nvPr/>
        </p:nvSpPr>
        <p:spPr>
          <a:xfrm>
            <a:off x="5395412" y="3161681"/>
            <a:ext cx="604485" cy="159369"/>
          </a:xfrm>
          <a:prstGeom prst="rect">
            <a:avLst/>
          </a:prstGeom>
          <a:noFill/>
          <a:ln w="1905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9BCE1C9-B402-4030-A053-4007CA0D12ED}"/>
              </a:ext>
            </a:extLst>
          </p:cNvPr>
          <p:cNvSpPr/>
          <p:nvPr/>
        </p:nvSpPr>
        <p:spPr>
          <a:xfrm rot="5400000">
            <a:off x="5928934" y="3379080"/>
            <a:ext cx="159369" cy="167964"/>
          </a:xfrm>
          <a:prstGeom prst="rect">
            <a:avLst/>
          </a:prstGeom>
          <a:noFill/>
          <a:ln w="1905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Straight Arrow Connector 6">
            <a:extLst>
              <a:ext uri="{FF2B5EF4-FFF2-40B4-BE49-F238E27FC236}">
                <a16:creationId xmlns:a16="http://schemas.microsoft.com/office/drawing/2014/main" id="{36822769-9791-4796-8F6D-E25A917BD075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5404139" y="2110985"/>
            <a:ext cx="270959" cy="1038632"/>
          </a:xfrm>
          <a:prstGeom prst="straightConnector1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1">
            <a:extLst>
              <a:ext uri="{FF2B5EF4-FFF2-40B4-BE49-F238E27FC236}">
                <a16:creationId xmlns:a16="http://schemas.microsoft.com/office/drawing/2014/main" id="{B68E1614-D27D-4417-ADBA-A5D7307B237C}"/>
              </a:ext>
            </a:extLst>
          </p:cNvPr>
          <p:cNvSpPr txBox="1"/>
          <p:nvPr/>
        </p:nvSpPr>
        <p:spPr>
          <a:xfrm>
            <a:off x="5145001" y="5980527"/>
            <a:ext cx="2133440" cy="369332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Intercell Cryostat</a:t>
            </a:r>
          </a:p>
        </p:txBody>
      </p:sp>
      <p:cxnSp>
        <p:nvCxnSpPr>
          <p:cNvPr id="22" name="Straight Arrow Connector 3">
            <a:extLst>
              <a:ext uri="{FF2B5EF4-FFF2-40B4-BE49-F238E27FC236}">
                <a16:creationId xmlns:a16="http://schemas.microsoft.com/office/drawing/2014/main" id="{9A53CD2F-21FA-49D0-AD55-8EFC86F882AC}"/>
              </a:ext>
            </a:extLst>
          </p:cNvPr>
          <p:cNvCxnSpPr/>
          <p:nvPr/>
        </p:nvCxnSpPr>
        <p:spPr>
          <a:xfrm flipV="1">
            <a:off x="2597150" y="4807131"/>
            <a:ext cx="1244744" cy="117339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0275EF65-FACD-4051-9499-E7CE4CFF5AE1}"/>
              </a:ext>
            </a:extLst>
          </p:cNvPr>
          <p:cNvSpPr/>
          <p:nvPr/>
        </p:nvSpPr>
        <p:spPr>
          <a:xfrm>
            <a:off x="3837109" y="2318832"/>
            <a:ext cx="2354996" cy="3535084"/>
          </a:xfrm>
          <a:prstGeom prst="rect">
            <a:avLst/>
          </a:prstGeom>
          <a:noFill/>
          <a:ln w="508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19">
            <a:extLst>
              <a:ext uri="{FF2B5EF4-FFF2-40B4-BE49-F238E27FC236}">
                <a16:creationId xmlns:a16="http://schemas.microsoft.com/office/drawing/2014/main" id="{3CEA4D8B-6C34-4B22-AFD4-473544905C1D}"/>
              </a:ext>
            </a:extLst>
          </p:cNvPr>
          <p:cNvSpPr txBox="1"/>
          <p:nvPr/>
        </p:nvSpPr>
        <p:spPr>
          <a:xfrm>
            <a:off x="1405628" y="1673769"/>
            <a:ext cx="15239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kern="0" dirty="0"/>
              <a:t>RF </a:t>
            </a:r>
            <a:r>
              <a:rPr lang="en-US" b="1" kern="0" dirty="0"/>
              <a:t>power WG</a:t>
            </a:r>
            <a:endParaRPr lang="en-US" b="1" dirty="0"/>
          </a:p>
        </p:txBody>
      </p:sp>
      <p:cxnSp>
        <p:nvCxnSpPr>
          <p:cNvPr id="26" name="Straight Arrow Connector 20">
            <a:extLst>
              <a:ext uri="{FF2B5EF4-FFF2-40B4-BE49-F238E27FC236}">
                <a16:creationId xmlns:a16="http://schemas.microsoft.com/office/drawing/2014/main" id="{2EB52047-A9C5-45D3-BABB-7D94BCB1EB45}"/>
              </a:ext>
            </a:extLst>
          </p:cNvPr>
          <p:cNvCxnSpPr>
            <a:cxnSpLocks/>
          </p:cNvCxnSpPr>
          <p:nvPr/>
        </p:nvCxnSpPr>
        <p:spPr>
          <a:xfrm>
            <a:off x="2053214" y="1985298"/>
            <a:ext cx="393244" cy="55544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Immagine 3">
            <a:extLst>
              <a:ext uri="{FF2B5EF4-FFF2-40B4-BE49-F238E27FC236}">
                <a16:creationId xmlns:a16="http://schemas.microsoft.com/office/drawing/2014/main" id="{8B4FE728-4A7E-4E48-8440-6873F50BB8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3413" y="956882"/>
            <a:ext cx="4006612" cy="36893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E135DDAD-D95C-4092-AEEA-72C464A8586E}"/>
              </a:ext>
            </a:extLst>
          </p:cNvPr>
          <p:cNvSpPr txBox="1"/>
          <p:nvPr/>
        </p:nvSpPr>
        <p:spPr>
          <a:xfrm>
            <a:off x="2049820" y="6263547"/>
            <a:ext cx="28022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/>
              <a:t>Lucio </a:t>
            </a:r>
            <a:r>
              <a:rPr lang="fr-FR" sz="1100" i="1" dirty="0" err="1"/>
              <a:t>Rossi,IMCC</a:t>
            </a:r>
            <a:r>
              <a:rPr lang="fr-FR" sz="1100" i="1" dirty="0"/>
              <a:t> and MuCol meeting, 2025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74304F4-5A43-460A-821E-1DEFC7BBA6D9}"/>
              </a:ext>
            </a:extLst>
          </p:cNvPr>
          <p:cNvSpPr txBox="1"/>
          <p:nvPr/>
        </p:nvSpPr>
        <p:spPr>
          <a:xfrm>
            <a:off x="7519401" y="4677798"/>
            <a:ext cx="4006611" cy="20313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b="1" dirty="0"/>
              <a:t>Cavité</a:t>
            </a:r>
          </a:p>
          <a:p>
            <a:r>
              <a:rPr lang="fr-FR" dirty="0"/>
              <a:t>Fréquence = 704 MHz</a:t>
            </a:r>
          </a:p>
          <a:p>
            <a:r>
              <a:rPr lang="fr-FR" dirty="0"/>
              <a:t>Champ accélérateur = 30 MV/m</a:t>
            </a:r>
          </a:p>
          <a:p>
            <a:r>
              <a:rPr lang="fr-FR" dirty="0">
                <a:latin typeface="Symbol" panose="05050102010706020507" pitchFamily="18" charset="2"/>
              </a:rPr>
              <a:t>b</a:t>
            </a:r>
            <a:r>
              <a:rPr lang="fr-FR" dirty="0"/>
              <a:t> = v/c = 0.884</a:t>
            </a:r>
          </a:p>
          <a:p>
            <a:endParaRPr lang="fr-FR" dirty="0"/>
          </a:p>
          <a:p>
            <a:r>
              <a:rPr lang="fr-FR" b="1" dirty="0"/>
              <a:t>Solénoïdes</a:t>
            </a:r>
          </a:p>
          <a:p>
            <a:r>
              <a:rPr lang="fr-FR" dirty="0"/>
              <a:t>~8 T sur l’axe</a:t>
            </a:r>
          </a:p>
        </p:txBody>
      </p:sp>
    </p:spTree>
    <p:extLst>
      <p:ext uri="{BB962C8B-B14F-4D97-AF65-F5344CB8AC3E}">
        <p14:creationId xmlns:p14="http://schemas.microsoft.com/office/powerpoint/2010/main" val="2215918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BA09F594-B28D-4918-A280-E0886AA32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6250"/>
            <a:ext cx="5543349" cy="770656"/>
          </a:xfrm>
        </p:spPr>
        <p:txBody>
          <a:bodyPr/>
          <a:lstStyle/>
          <a:p>
            <a:r>
              <a:rPr lang="fr-FR" dirty="0" err="1"/>
              <a:t>Outline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E8B3813-70BC-42CE-9E07-C34D694FFF22}"/>
              </a:ext>
            </a:extLst>
          </p:cNvPr>
          <p:cNvSpPr txBox="1"/>
          <p:nvPr/>
        </p:nvSpPr>
        <p:spPr>
          <a:xfrm>
            <a:off x="1039528" y="1751798"/>
            <a:ext cx="1077067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>
                    <a:lumMod val="75000"/>
                  </a:schemeClr>
                </a:solidFill>
              </a:rPr>
              <a:t>L’accélérateur de muons et le refroidissement des muons</a:t>
            </a:r>
          </a:p>
          <a:p>
            <a:endParaRPr lang="fr-FR" sz="2800" dirty="0"/>
          </a:p>
          <a:p>
            <a:r>
              <a:rPr lang="fr-FR" sz="2800" dirty="0"/>
              <a:t>L’émission de champ et le claquage RF</a:t>
            </a:r>
          </a:p>
          <a:p>
            <a:endParaRPr lang="fr-FR" sz="2800" dirty="0"/>
          </a:p>
          <a:p>
            <a:r>
              <a:rPr lang="fr-FR" sz="2800" dirty="0">
                <a:solidFill>
                  <a:schemeClr val="bg1">
                    <a:lumMod val="75000"/>
                  </a:schemeClr>
                </a:solidFill>
              </a:rPr>
              <a:t>Influence du champ magnétique sur l’émission de champ : modèles</a:t>
            </a:r>
          </a:p>
          <a:p>
            <a:endParaRPr lang="fr-FR" sz="28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fr-FR" sz="2800" dirty="0">
                <a:solidFill>
                  <a:schemeClr val="bg1">
                    <a:lumMod val="75000"/>
                  </a:schemeClr>
                </a:solidFill>
              </a:rPr>
              <a:t>Influence du champ magnétique sur l’émission de champ : expériences à venir</a:t>
            </a:r>
          </a:p>
          <a:p>
            <a:endParaRPr lang="fr-FR" sz="2800" dirty="0"/>
          </a:p>
          <a:p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20653786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1699</TotalTime>
  <Words>1338</Words>
  <Application>Microsoft Office PowerPoint</Application>
  <PresentationFormat>Grand écran</PresentationFormat>
  <Paragraphs>288</Paragraphs>
  <Slides>26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8" baseType="lpstr">
      <vt:lpstr>Arial</vt:lpstr>
      <vt:lpstr>Arial Black</vt:lpstr>
      <vt:lpstr>Arial Narrow</vt:lpstr>
      <vt:lpstr>Arimo</vt:lpstr>
      <vt:lpstr>Arimo Bold</vt:lpstr>
      <vt:lpstr>Calibri</vt:lpstr>
      <vt:lpstr>Calibri Light</vt:lpstr>
      <vt:lpstr>Cambria Math</vt:lpstr>
      <vt:lpstr>Helvetica</vt:lpstr>
      <vt:lpstr>Noto Sans</vt:lpstr>
      <vt:lpstr>Symbol</vt:lpstr>
      <vt:lpstr>Thème Office</vt:lpstr>
      <vt:lpstr>Mécanismes, diagnostiques et traitement de l’émission de champ dans les cavités accélératrices.</vt:lpstr>
      <vt:lpstr>Outline</vt:lpstr>
      <vt:lpstr>Outline</vt:lpstr>
      <vt:lpstr>L’accélérateur de muons</vt:lpstr>
      <vt:lpstr>Principe du refroidissement des muons</vt:lpstr>
      <vt:lpstr>Dynamique du refroidissement des muons</vt:lpstr>
      <vt:lpstr>Cooling cell</vt:lpstr>
      <vt:lpstr>Cooling cell for demonstrator</vt:lpstr>
      <vt:lpstr>Outline</vt:lpstr>
      <vt:lpstr>L’émission de champ et le claquage (breakdown)</vt:lpstr>
      <vt:lpstr>Experience from US MuCool and MAP R&amp;D</vt:lpstr>
      <vt:lpstr>Outline</vt:lpstr>
      <vt:lpstr>Influence du champ magnétique sur le breakdown </vt:lpstr>
      <vt:lpstr>B field influence on the electron beamlet size</vt:lpstr>
      <vt:lpstr>Electron emission with DC magnetic field and RF field</vt:lpstr>
      <vt:lpstr>Influence du champ magnétique sur le breakdown </vt:lpstr>
      <vt:lpstr>Modèle hydrodynamique développé au CEA</vt:lpstr>
      <vt:lpstr>Atoms ejection from an emitter, Kyritsakis et al.</vt:lpstr>
      <vt:lpstr>Comparaison des modèles (1) </vt:lpstr>
      <vt:lpstr>Comparaison des modèles (2) </vt:lpstr>
      <vt:lpstr>Influence du champ magnétique</vt:lpstr>
      <vt:lpstr>Outline</vt:lpstr>
      <vt:lpstr>Banc de test : contraintes</vt:lpstr>
      <vt:lpstr>Possibilités de bancs de test aujourd’hui</vt:lpstr>
      <vt:lpstr>Présentation PowerPoint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PLOUIN Juliette</dc:creator>
  <cp:lastModifiedBy>PLOUIN Juliette</cp:lastModifiedBy>
  <cp:revision>67</cp:revision>
  <dcterms:created xsi:type="dcterms:W3CDTF">2025-10-02T13:47:32Z</dcterms:created>
  <dcterms:modified xsi:type="dcterms:W3CDTF">2025-10-09T16:27:20Z</dcterms:modified>
</cp:coreProperties>
</file>