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7"/>
  </p:notesMasterIdLst>
  <p:handoutMasterIdLst>
    <p:handoutMasterId r:id="rId8"/>
  </p:handoutMasterIdLst>
  <p:sldIdLst>
    <p:sldId id="256" r:id="rId2"/>
    <p:sldId id="258" r:id="rId3"/>
    <p:sldId id="265" r:id="rId4"/>
    <p:sldId id="266" r:id="rId5"/>
    <p:sldId id="267"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35C"/>
    <a:srgbClr val="6B48CC"/>
    <a:srgbClr val="7BCCF0"/>
    <a:srgbClr val="6B6BFF"/>
    <a:srgbClr val="CD1719"/>
    <a:srgbClr val="EA5A28"/>
    <a:srgbClr val="F7AE67"/>
    <a:srgbClr val="87CB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62"/>
    <p:restoredTop sz="94694"/>
  </p:normalViewPr>
  <p:slideViewPr>
    <p:cSldViewPr snapToGrid="0" snapToObjects="1">
      <p:cViewPr varScale="1">
        <p:scale>
          <a:sx n="84" d="100"/>
          <a:sy n="84" d="100"/>
        </p:scale>
        <p:origin x="860" y="2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81FCA3C-70FC-3446-B658-7CDAFAD5E5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022FA87-C9A9-0845-A7EC-C37759184E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05451B-93D8-7B44-AEC4-3B6287947F94}" type="datetimeFigureOut">
              <a:rPr lang="fr-FR" smtClean="0"/>
              <a:t>07/10/2025</a:t>
            </a:fld>
            <a:endParaRPr lang="fr-FR"/>
          </a:p>
        </p:txBody>
      </p:sp>
      <p:sp>
        <p:nvSpPr>
          <p:cNvPr id="4" name="Espace réservé du pied de page 3">
            <a:extLst>
              <a:ext uri="{FF2B5EF4-FFF2-40B4-BE49-F238E27FC236}">
                <a16:creationId xmlns:a16="http://schemas.microsoft.com/office/drawing/2014/main" id="{DB0144CC-F2D2-7049-B532-4CBF5F9E9F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830CA46-82F3-0243-AA82-328A4E2C27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9B125-01E9-034F-AD78-EBFBAD0F4AAB}" type="slidenum">
              <a:rPr lang="fr-FR" smtClean="0"/>
              <a:t>‹N°›</a:t>
            </a:fld>
            <a:endParaRPr lang="fr-FR"/>
          </a:p>
        </p:txBody>
      </p:sp>
    </p:spTree>
    <p:extLst>
      <p:ext uri="{BB962C8B-B14F-4D97-AF65-F5344CB8AC3E}">
        <p14:creationId xmlns:p14="http://schemas.microsoft.com/office/powerpoint/2010/main" val="383320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8ABC1-20F7-3A4B-9B89-61F1DD52798E}" type="datetimeFigureOut">
              <a:rPr lang="fr-FR" smtClean="0"/>
              <a:t>07/10/2025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170D2-B921-3248-AE92-CB4A75203563}" type="slidenum">
              <a:rPr lang="fr-FR" smtClean="0"/>
              <a:t>‹N°›</a:t>
            </a:fld>
            <a:endParaRPr lang="fr-FR"/>
          </a:p>
        </p:txBody>
      </p:sp>
    </p:spTree>
    <p:extLst>
      <p:ext uri="{BB962C8B-B14F-4D97-AF65-F5344CB8AC3E}">
        <p14:creationId xmlns:p14="http://schemas.microsoft.com/office/powerpoint/2010/main" val="4015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ouvertur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EA969F9-CFB9-814B-9A90-C2761496EDA2}"/>
              </a:ext>
            </a:extLst>
          </p:cNvPr>
          <p:cNvSpPr/>
          <p:nvPr userDrawn="1"/>
        </p:nvSpPr>
        <p:spPr>
          <a:xfrm>
            <a:off x="0" y="0"/>
            <a:ext cx="837788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6B4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Titre 1">
            <a:extLst>
              <a:ext uri="{FF2B5EF4-FFF2-40B4-BE49-F238E27FC236}">
                <a16:creationId xmlns:a16="http://schemas.microsoft.com/office/drawing/2014/main" id="{7CC294B6-EC32-7047-992C-E139E4CB6F3E}"/>
              </a:ext>
            </a:extLst>
          </p:cNvPr>
          <p:cNvSpPr>
            <a:spLocks noGrp="1"/>
          </p:cNvSpPr>
          <p:nvPr>
            <p:ph type="ctrTitle" hasCustomPrompt="1"/>
          </p:nvPr>
        </p:nvSpPr>
        <p:spPr>
          <a:xfrm>
            <a:off x="475779" y="2428959"/>
            <a:ext cx="5881687" cy="516472"/>
          </a:xfrm>
        </p:spPr>
        <p:txBody>
          <a:bodyPr wrap="square" anchor="ctr" anchorCtr="0">
            <a:noAutofit/>
          </a:bodyPr>
          <a:lstStyle>
            <a:lvl1pPr algn="l">
              <a:defRPr sz="40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40</a:t>
            </a:r>
          </a:p>
        </p:txBody>
      </p:sp>
      <p:sp>
        <p:nvSpPr>
          <p:cNvPr id="5" name="Espace réservé du texte 4">
            <a:extLst>
              <a:ext uri="{FF2B5EF4-FFF2-40B4-BE49-F238E27FC236}">
                <a16:creationId xmlns:a16="http://schemas.microsoft.com/office/drawing/2014/main" id="{2326401F-A035-B44F-A85C-157303F73262}"/>
              </a:ext>
            </a:extLst>
          </p:cNvPr>
          <p:cNvSpPr>
            <a:spLocks noGrp="1"/>
          </p:cNvSpPr>
          <p:nvPr>
            <p:ph type="body" sz="quarter" idx="10" hasCustomPrompt="1"/>
          </p:nvPr>
        </p:nvSpPr>
        <p:spPr>
          <a:xfrm>
            <a:off x="475779" y="5354152"/>
            <a:ext cx="4330397" cy="434975"/>
          </a:xfrm>
        </p:spPr>
        <p:txBody>
          <a:bodyPr anchor="t" anchorCtr="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 </a:t>
            </a:r>
            <a:r>
              <a:rPr lang="fr-FR" dirty="0" err="1"/>
              <a:t>Tahoma</a:t>
            </a:r>
            <a:r>
              <a:rPr lang="fr-FR" dirty="0"/>
              <a:t> 20</a:t>
            </a:r>
          </a:p>
          <a:p>
            <a:pPr lvl="0"/>
            <a:endParaRPr lang="fr-FR" dirty="0"/>
          </a:p>
        </p:txBody>
      </p:sp>
      <p:pic>
        <p:nvPicPr>
          <p:cNvPr id="3" name="Image 2" descr="Une image contenant Police, Graphique, texte, graphisme&#10;&#10;Le contenu généré par l’IA peut être incorrect.">
            <a:extLst>
              <a:ext uri="{FF2B5EF4-FFF2-40B4-BE49-F238E27FC236}">
                <a16:creationId xmlns:a16="http://schemas.microsoft.com/office/drawing/2014/main" id="{0A27A7DE-DC7E-E602-B4B5-5124965A9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69030" y="227118"/>
            <a:ext cx="3377948" cy="1132968"/>
          </a:xfrm>
          <a:prstGeom prst="rect">
            <a:avLst/>
          </a:prstGeom>
        </p:spPr>
      </p:pic>
    </p:spTree>
    <p:extLst>
      <p:ext uri="{BB962C8B-B14F-4D97-AF65-F5344CB8AC3E}">
        <p14:creationId xmlns:p14="http://schemas.microsoft.com/office/powerpoint/2010/main" val="379071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1375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6B4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pic>
        <p:nvPicPr>
          <p:cNvPr id="8" name="Image 7">
            <a:extLst>
              <a:ext uri="{FF2B5EF4-FFF2-40B4-BE49-F238E27FC236}">
                <a16:creationId xmlns:a16="http://schemas.microsoft.com/office/drawing/2014/main" id="{8FF2D7DD-220E-F90E-B4A0-F27F82A3A0D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28938" y="403365"/>
            <a:ext cx="2118610" cy="1123889"/>
          </a:xfrm>
          <a:prstGeom prst="rect">
            <a:avLst/>
          </a:prstGeom>
        </p:spPr>
      </p:pic>
    </p:spTree>
    <p:extLst>
      <p:ext uri="{BB962C8B-B14F-4D97-AF65-F5344CB8AC3E}">
        <p14:creationId xmlns:p14="http://schemas.microsoft.com/office/powerpoint/2010/main" val="12768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D1719"/>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D45E6D33-E0D0-404A-A9D1-68349BF6F0A4}"/>
              </a:ext>
            </a:extLst>
          </p:cNvPr>
          <p:cNvSpPr>
            <a:spLocks noGrp="1"/>
          </p:cNvSpPr>
          <p:nvPr>
            <p:ph type="body" sz="quarter" idx="13" hasCustomPrompt="1"/>
          </p:nvPr>
        </p:nvSpPr>
        <p:spPr>
          <a:xfrm>
            <a:off x="557214" y="2028825"/>
            <a:ext cx="1061574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88633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encart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778973" y="918893"/>
            <a:ext cx="8679351" cy="516472"/>
          </a:xfrm>
        </p:spPr>
        <p:txBody>
          <a:bodyPr wrap="none" anchor="t" anchorCtr="0"/>
          <a:lstStyle>
            <a:lvl1pPr algn="l">
              <a:defRPr sz="3200" b="1">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2" name="Espace réservé du numéro de diapositive 5">
            <a:extLst>
              <a:ext uri="{FF2B5EF4-FFF2-40B4-BE49-F238E27FC236}">
                <a16:creationId xmlns:a16="http://schemas.microsoft.com/office/drawing/2014/main" id="{9E48A28C-58E0-314C-BF31-7F143A22F6E9}"/>
              </a:ext>
            </a:extLst>
          </p:cNvPr>
          <p:cNvSpPr>
            <a:spLocks noGrp="1"/>
          </p:cNvSpPr>
          <p:nvPr>
            <p:ph type="sldNum" sz="quarter" idx="4"/>
          </p:nvPr>
        </p:nvSpPr>
        <p:spPr>
          <a:xfrm>
            <a:off x="11172954" y="6296026"/>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4" name="Скругленный прямоугольник 14">
            <a:extLst>
              <a:ext uri="{FF2B5EF4-FFF2-40B4-BE49-F238E27FC236}">
                <a16:creationId xmlns:a16="http://schemas.microsoft.com/office/drawing/2014/main" id="{2B722AA4-7CF6-D848-BEA8-9EF46A356655}"/>
              </a:ext>
            </a:extLst>
          </p:cNvPr>
          <p:cNvSpPr/>
          <p:nvPr/>
        </p:nvSpPr>
        <p:spPr>
          <a:xfrm>
            <a:off x="4414905" y="2450147"/>
            <a:ext cx="3362190" cy="3095941"/>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17" name="Скругленный прямоугольник 20">
            <a:extLst>
              <a:ext uri="{FF2B5EF4-FFF2-40B4-BE49-F238E27FC236}">
                <a16:creationId xmlns:a16="http://schemas.microsoft.com/office/drawing/2014/main" id="{DA1F06BB-D561-A043-B3EE-07C658D43D80}"/>
              </a:ext>
            </a:extLst>
          </p:cNvPr>
          <p:cNvSpPr/>
          <p:nvPr/>
        </p:nvSpPr>
        <p:spPr>
          <a:xfrm>
            <a:off x="8050836" y="2450147"/>
            <a:ext cx="3362190" cy="3095941"/>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Скругленный прямоугольник 14">
            <a:extLst>
              <a:ext uri="{FF2B5EF4-FFF2-40B4-BE49-F238E27FC236}">
                <a16:creationId xmlns:a16="http://schemas.microsoft.com/office/drawing/2014/main" id="{ABD55305-0CFF-F447-B0DB-8BE234911786}"/>
              </a:ext>
            </a:extLst>
          </p:cNvPr>
          <p:cNvSpPr/>
          <p:nvPr/>
        </p:nvSpPr>
        <p:spPr>
          <a:xfrm>
            <a:off x="778974" y="2450147"/>
            <a:ext cx="3362190" cy="3095941"/>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Espace réservé du texte 2">
            <a:extLst>
              <a:ext uri="{FF2B5EF4-FFF2-40B4-BE49-F238E27FC236}">
                <a16:creationId xmlns:a16="http://schemas.microsoft.com/office/drawing/2014/main" id="{7C9A35FE-94F5-4A4C-90FC-5B50FD49C2D3}"/>
              </a:ext>
            </a:extLst>
          </p:cNvPr>
          <p:cNvSpPr>
            <a:spLocks noGrp="1"/>
          </p:cNvSpPr>
          <p:nvPr>
            <p:ph type="body" sz="quarter" idx="15" hasCustomPrompt="1"/>
          </p:nvPr>
        </p:nvSpPr>
        <p:spPr>
          <a:xfrm>
            <a:off x="778974"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lvl="0"/>
            <a:r>
              <a:rPr lang="fr-FR" dirty="0"/>
              <a:t>Idée 1 </a:t>
            </a:r>
            <a:r>
              <a:rPr lang="fr-FR" dirty="0" err="1"/>
              <a:t>Tahoma</a:t>
            </a:r>
            <a:r>
              <a:rPr lang="fr-FR" dirty="0"/>
              <a:t> 16</a:t>
            </a:r>
          </a:p>
          <a:p>
            <a:pPr lvl="0"/>
            <a:endParaRPr lang="fr-FR" dirty="0"/>
          </a:p>
        </p:txBody>
      </p:sp>
      <p:sp>
        <p:nvSpPr>
          <p:cNvPr id="22" name="Espace réservé du texte 2">
            <a:extLst>
              <a:ext uri="{FF2B5EF4-FFF2-40B4-BE49-F238E27FC236}">
                <a16:creationId xmlns:a16="http://schemas.microsoft.com/office/drawing/2014/main" id="{F72B8426-90B8-A14E-A7C9-9037871A9803}"/>
              </a:ext>
            </a:extLst>
          </p:cNvPr>
          <p:cNvSpPr>
            <a:spLocks noGrp="1"/>
          </p:cNvSpPr>
          <p:nvPr>
            <p:ph type="body" sz="quarter" idx="16" hasCustomPrompt="1"/>
          </p:nvPr>
        </p:nvSpPr>
        <p:spPr>
          <a:xfrm>
            <a:off x="1028852" y="3850825"/>
            <a:ext cx="2857348" cy="74244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3" name="Espace réservé du texte 2">
            <a:extLst>
              <a:ext uri="{FF2B5EF4-FFF2-40B4-BE49-F238E27FC236}">
                <a16:creationId xmlns:a16="http://schemas.microsoft.com/office/drawing/2014/main" id="{F519B7FF-BA67-1047-897E-F067013ED323}"/>
              </a:ext>
            </a:extLst>
          </p:cNvPr>
          <p:cNvSpPr>
            <a:spLocks noGrp="1"/>
          </p:cNvSpPr>
          <p:nvPr>
            <p:ph type="body" sz="quarter" idx="17" hasCustomPrompt="1"/>
          </p:nvPr>
        </p:nvSpPr>
        <p:spPr>
          <a:xfrm>
            <a:off x="4414905"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2 </a:t>
            </a:r>
            <a:r>
              <a:rPr lang="fr-FR" dirty="0" err="1"/>
              <a:t>Tahoma</a:t>
            </a:r>
            <a:r>
              <a:rPr lang="fr-FR" dirty="0"/>
              <a:t> 16</a:t>
            </a:r>
          </a:p>
          <a:p>
            <a:pPr lvl="0"/>
            <a:endParaRPr lang="fr-FR" dirty="0"/>
          </a:p>
          <a:p>
            <a:pPr lvl="0"/>
            <a:endParaRPr lang="fr-FR" dirty="0"/>
          </a:p>
        </p:txBody>
      </p:sp>
      <p:sp>
        <p:nvSpPr>
          <p:cNvPr id="24" name="Espace réservé du texte 2">
            <a:extLst>
              <a:ext uri="{FF2B5EF4-FFF2-40B4-BE49-F238E27FC236}">
                <a16:creationId xmlns:a16="http://schemas.microsoft.com/office/drawing/2014/main" id="{F8863893-88D0-6147-B005-747CF0346571}"/>
              </a:ext>
            </a:extLst>
          </p:cNvPr>
          <p:cNvSpPr>
            <a:spLocks noGrp="1"/>
          </p:cNvSpPr>
          <p:nvPr>
            <p:ph type="body" sz="quarter" idx="18" hasCustomPrompt="1"/>
          </p:nvPr>
        </p:nvSpPr>
        <p:spPr>
          <a:xfrm>
            <a:off x="4664783"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25" name="Espace réservé du texte 2">
            <a:extLst>
              <a:ext uri="{FF2B5EF4-FFF2-40B4-BE49-F238E27FC236}">
                <a16:creationId xmlns:a16="http://schemas.microsoft.com/office/drawing/2014/main" id="{89E745B0-2267-B041-B2D1-458FC7EA915B}"/>
              </a:ext>
            </a:extLst>
          </p:cNvPr>
          <p:cNvSpPr>
            <a:spLocks noGrp="1"/>
          </p:cNvSpPr>
          <p:nvPr>
            <p:ph type="body" sz="quarter" idx="19" hasCustomPrompt="1"/>
          </p:nvPr>
        </p:nvSpPr>
        <p:spPr>
          <a:xfrm>
            <a:off x="8050836" y="3418708"/>
            <a:ext cx="3362190" cy="31033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600" b="1" i="0" smtClean="0">
                <a:solidFill>
                  <a:schemeClr val="bg1"/>
                </a:solidFill>
                <a:effectLst/>
              </a:defRPr>
            </a:lvl1pPr>
            <a:lvl2pPr>
              <a:buNone/>
              <a:defRPr/>
            </a:lvl2pPr>
            <a:lvl3pPr>
              <a:buNone/>
              <a:defRPr/>
            </a:lvl3pPr>
            <a:lvl4pPr>
              <a:buNone/>
              <a:defRPr/>
            </a:lvl4pPr>
            <a:lvl5pPr>
              <a:buNone/>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Idée 3 </a:t>
            </a:r>
            <a:r>
              <a:rPr lang="fr-FR" dirty="0" err="1"/>
              <a:t>Tahoma</a:t>
            </a:r>
            <a:r>
              <a:rPr lang="fr-FR" dirty="0"/>
              <a:t> 16</a:t>
            </a:r>
          </a:p>
          <a:p>
            <a:pPr lvl="0"/>
            <a:endParaRPr lang="fr-FR" dirty="0"/>
          </a:p>
          <a:p>
            <a:pPr lvl="0"/>
            <a:endParaRPr lang="fr-FR" dirty="0"/>
          </a:p>
        </p:txBody>
      </p:sp>
      <p:sp>
        <p:nvSpPr>
          <p:cNvPr id="26" name="Espace réservé du texte 2">
            <a:extLst>
              <a:ext uri="{FF2B5EF4-FFF2-40B4-BE49-F238E27FC236}">
                <a16:creationId xmlns:a16="http://schemas.microsoft.com/office/drawing/2014/main" id="{08085BC0-D446-3841-90F0-9CE99D5F0B74}"/>
              </a:ext>
            </a:extLst>
          </p:cNvPr>
          <p:cNvSpPr>
            <a:spLocks noGrp="1"/>
          </p:cNvSpPr>
          <p:nvPr>
            <p:ph type="body" sz="quarter" idx="20" hasCustomPrompt="1"/>
          </p:nvPr>
        </p:nvSpPr>
        <p:spPr>
          <a:xfrm>
            <a:off x="8300714" y="3850825"/>
            <a:ext cx="2857348" cy="742449"/>
          </a:xfrm>
        </p:spPr>
        <p:txBody>
          <a:bodyPr/>
          <a:lstStyle>
            <a:lvl1pPr marL="0" marR="0" indent="0" algn="ctr" defTabSz="914400" rtl="0" eaLnBrk="1" fontAlgn="auto" latinLnBrk="0" hangingPunct="1">
              <a:lnSpc>
                <a:spcPct val="14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6" name="Espace réservé du texte 5">
            <a:extLst>
              <a:ext uri="{FF2B5EF4-FFF2-40B4-BE49-F238E27FC236}">
                <a16:creationId xmlns:a16="http://schemas.microsoft.com/office/drawing/2014/main" id="{34AA8A7F-6CAF-FA42-8467-B4E9A35BE64C}"/>
              </a:ext>
            </a:extLst>
          </p:cNvPr>
          <p:cNvSpPr>
            <a:spLocks noGrp="1"/>
          </p:cNvSpPr>
          <p:nvPr>
            <p:ph type="body" sz="quarter" idx="21" hasCustomPrompt="1"/>
          </p:nvPr>
        </p:nvSpPr>
        <p:spPr>
          <a:xfrm>
            <a:off x="779463" y="1676400"/>
            <a:ext cx="10633075" cy="419100"/>
          </a:xfrm>
        </p:spPr>
        <p:txBody>
          <a:bodyPr/>
          <a:lstStyle>
            <a:lvl1pPr>
              <a:buFontTx/>
              <a:buNone/>
              <a:defRPr sz="1600">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stStyle>
          <a:p>
            <a:pPr lvl="0"/>
            <a:r>
              <a:rPr lang="fr-FR" dirty="0" err="1"/>
              <a:t>Tahoma</a:t>
            </a:r>
            <a:r>
              <a:rPr lang="fr-FR" dirty="0"/>
              <a:t> 16</a:t>
            </a:r>
          </a:p>
        </p:txBody>
      </p:sp>
    </p:spTree>
    <p:extLst>
      <p:ext uri="{BB962C8B-B14F-4D97-AF65-F5344CB8AC3E}">
        <p14:creationId xmlns:p14="http://schemas.microsoft.com/office/powerpoint/2010/main" val="333822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ncarts">
    <p:spTree>
      <p:nvGrpSpPr>
        <p:cNvPr id="1" name=""/>
        <p:cNvGrpSpPr/>
        <p:nvPr/>
      </p:nvGrpSpPr>
      <p:grpSpPr>
        <a:xfrm>
          <a:off x="0" y="0"/>
          <a:ext cx="0" cy="0"/>
          <a:chOff x="0" y="0"/>
          <a:chExt cx="0" cy="0"/>
        </a:xfrm>
      </p:grpSpPr>
      <p:sp>
        <p:nvSpPr>
          <p:cNvPr id="46" name="Скругленный прямоугольник 49">
            <a:extLst>
              <a:ext uri="{FF2B5EF4-FFF2-40B4-BE49-F238E27FC236}">
                <a16:creationId xmlns:a16="http://schemas.microsoft.com/office/drawing/2014/main" id="{7FFC3F83-42F6-D34F-ABED-7C30AF66D177}"/>
              </a:ext>
            </a:extLst>
          </p:cNvPr>
          <p:cNvSpPr/>
          <p:nvPr/>
        </p:nvSpPr>
        <p:spPr>
          <a:xfrm>
            <a:off x="4537639" y="297060"/>
            <a:ext cx="3507398" cy="3023942"/>
          </a:xfrm>
          <a:prstGeom prst="roundRect">
            <a:avLst>
              <a:gd name="adj" fmla="val 0"/>
            </a:avLst>
          </a:prstGeom>
          <a:solidFill>
            <a:srgbClr val="87CBC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3665197" cy="535531"/>
          </a:xfrm>
        </p:spPr>
        <p:txBody>
          <a:bodyPr wrap="square" anchor="t" anchorCtr="0">
            <a:spAutoFit/>
          </a:bodyPr>
          <a:lstStyle>
            <a:lvl1pPr algn="l">
              <a:defRPr sz="3200" b="1">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texte 11">
            <a:extLst>
              <a:ext uri="{FF2B5EF4-FFF2-40B4-BE49-F238E27FC236}">
                <a16:creationId xmlns:a16="http://schemas.microsoft.com/office/drawing/2014/main" id="{C8B690D4-004B-0E4C-A0F2-586DA3F825C5}"/>
              </a:ext>
            </a:extLst>
          </p:cNvPr>
          <p:cNvSpPr>
            <a:spLocks noGrp="1"/>
          </p:cNvSpPr>
          <p:nvPr>
            <p:ph type="body" sz="quarter" idx="14" hasCustomPrompt="1"/>
          </p:nvPr>
        </p:nvSpPr>
        <p:spPr>
          <a:xfrm>
            <a:off x="1" y="6410325"/>
            <a:ext cx="4071938"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37" name="Скругленный прямоугольник 33">
            <a:extLst>
              <a:ext uri="{FF2B5EF4-FFF2-40B4-BE49-F238E27FC236}">
                <a16:creationId xmlns:a16="http://schemas.microsoft.com/office/drawing/2014/main" id="{A6C12B65-D655-F04D-BF7A-5BAF874CC5DF}"/>
              </a:ext>
            </a:extLst>
          </p:cNvPr>
          <p:cNvSpPr/>
          <p:nvPr/>
        </p:nvSpPr>
        <p:spPr>
          <a:xfrm>
            <a:off x="8289886" y="297060"/>
            <a:ext cx="3507398" cy="3023942"/>
          </a:xfrm>
          <a:prstGeom prst="roundRect">
            <a:avLst>
              <a:gd name="adj" fmla="val 0"/>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40" name="Скругленный прямоугольник 43">
            <a:extLst>
              <a:ext uri="{FF2B5EF4-FFF2-40B4-BE49-F238E27FC236}">
                <a16:creationId xmlns:a16="http://schemas.microsoft.com/office/drawing/2014/main" id="{E86D6633-15A4-5048-9C91-6DF1FABEEBB2}"/>
              </a:ext>
            </a:extLst>
          </p:cNvPr>
          <p:cNvSpPr/>
          <p:nvPr/>
        </p:nvSpPr>
        <p:spPr>
          <a:xfrm>
            <a:off x="8274422" y="3519864"/>
            <a:ext cx="3507398" cy="3023942"/>
          </a:xfrm>
          <a:prstGeom prst="roundRect">
            <a:avLst>
              <a:gd name="adj" fmla="val 0"/>
            </a:avLst>
          </a:prstGeom>
          <a:solidFill>
            <a:srgbClr val="F7AE6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43" name="Скругленный прямоугольник 46">
            <a:extLst>
              <a:ext uri="{FF2B5EF4-FFF2-40B4-BE49-F238E27FC236}">
                <a16:creationId xmlns:a16="http://schemas.microsoft.com/office/drawing/2014/main" id="{AC70CFFB-898B-E445-A2F5-087390295167}"/>
              </a:ext>
            </a:extLst>
          </p:cNvPr>
          <p:cNvSpPr/>
          <p:nvPr/>
        </p:nvSpPr>
        <p:spPr>
          <a:xfrm>
            <a:off x="4537639" y="3519864"/>
            <a:ext cx="3507398" cy="3023942"/>
          </a:xfrm>
          <a:prstGeom prst="roundRect">
            <a:avLst>
              <a:gd name="adj" fmla="val 0"/>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900"/>
              </a:spcBef>
            </a:pPr>
            <a:endParaRPr lang="ru-RU"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48" name="Espace réservé du texte 2">
            <a:extLst>
              <a:ext uri="{FF2B5EF4-FFF2-40B4-BE49-F238E27FC236}">
                <a16:creationId xmlns:a16="http://schemas.microsoft.com/office/drawing/2014/main" id="{207F9551-AB36-AE49-B68E-69E0BA65F514}"/>
              </a:ext>
            </a:extLst>
          </p:cNvPr>
          <p:cNvSpPr>
            <a:spLocks noGrp="1"/>
          </p:cNvSpPr>
          <p:nvPr>
            <p:ph type="body" sz="quarter" idx="15" hasCustomPrompt="1"/>
          </p:nvPr>
        </p:nvSpPr>
        <p:spPr>
          <a:xfrm>
            <a:off x="4537639" y="1204446"/>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1 </a:t>
            </a:r>
            <a:r>
              <a:rPr lang="fr-FR" dirty="0" err="1"/>
              <a:t>Tahoma</a:t>
            </a:r>
            <a:r>
              <a:rPr lang="fr-FR" dirty="0"/>
              <a:t> 16</a:t>
            </a:r>
          </a:p>
          <a:p>
            <a:pPr lvl="0"/>
            <a:endParaRPr lang="fr-FR" dirty="0"/>
          </a:p>
        </p:txBody>
      </p:sp>
      <p:sp>
        <p:nvSpPr>
          <p:cNvPr id="49" name="Espace réservé du texte 2">
            <a:extLst>
              <a:ext uri="{FF2B5EF4-FFF2-40B4-BE49-F238E27FC236}">
                <a16:creationId xmlns:a16="http://schemas.microsoft.com/office/drawing/2014/main" id="{8C514D85-42B6-EB48-8AD6-8318AAE8033A}"/>
              </a:ext>
            </a:extLst>
          </p:cNvPr>
          <p:cNvSpPr>
            <a:spLocks noGrp="1"/>
          </p:cNvSpPr>
          <p:nvPr>
            <p:ph type="body" sz="quarter" idx="16" hasCustomPrompt="1"/>
          </p:nvPr>
        </p:nvSpPr>
        <p:spPr>
          <a:xfrm>
            <a:off x="4787516" y="1712317"/>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0" name="Espace réservé du texte 2">
            <a:extLst>
              <a:ext uri="{FF2B5EF4-FFF2-40B4-BE49-F238E27FC236}">
                <a16:creationId xmlns:a16="http://schemas.microsoft.com/office/drawing/2014/main" id="{A8BF7ED8-8FCB-A84C-B2CA-81F612786A2F}"/>
              </a:ext>
            </a:extLst>
          </p:cNvPr>
          <p:cNvSpPr>
            <a:spLocks noGrp="1"/>
          </p:cNvSpPr>
          <p:nvPr>
            <p:ph type="body" sz="quarter" idx="17" hasCustomPrompt="1"/>
          </p:nvPr>
        </p:nvSpPr>
        <p:spPr>
          <a:xfrm>
            <a:off x="8274066" y="1229905"/>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2 </a:t>
            </a:r>
            <a:r>
              <a:rPr lang="fr-FR" dirty="0" err="1"/>
              <a:t>Tahoma</a:t>
            </a:r>
            <a:r>
              <a:rPr lang="fr-FR" dirty="0"/>
              <a:t> 16</a:t>
            </a:r>
          </a:p>
          <a:p>
            <a:pPr lvl="0"/>
            <a:endParaRPr lang="fr-FR" dirty="0"/>
          </a:p>
        </p:txBody>
      </p:sp>
      <p:sp>
        <p:nvSpPr>
          <p:cNvPr id="51" name="Espace réservé du texte 2">
            <a:extLst>
              <a:ext uri="{FF2B5EF4-FFF2-40B4-BE49-F238E27FC236}">
                <a16:creationId xmlns:a16="http://schemas.microsoft.com/office/drawing/2014/main" id="{9E72A092-6EB8-BC4A-8431-7140F809F520}"/>
              </a:ext>
            </a:extLst>
          </p:cNvPr>
          <p:cNvSpPr>
            <a:spLocks noGrp="1"/>
          </p:cNvSpPr>
          <p:nvPr>
            <p:ph type="body" sz="quarter" idx="18" hasCustomPrompt="1"/>
          </p:nvPr>
        </p:nvSpPr>
        <p:spPr>
          <a:xfrm>
            <a:off x="8523943" y="1737776"/>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2" name="Espace réservé du texte 2">
            <a:extLst>
              <a:ext uri="{FF2B5EF4-FFF2-40B4-BE49-F238E27FC236}">
                <a16:creationId xmlns:a16="http://schemas.microsoft.com/office/drawing/2014/main" id="{657A0EA1-B048-0645-9299-8E3059637953}"/>
              </a:ext>
            </a:extLst>
          </p:cNvPr>
          <p:cNvSpPr>
            <a:spLocks noGrp="1"/>
          </p:cNvSpPr>
          <p:nvPr>
            <p:ph type="body" sz="quarter" idx="19" hasCustomPrompt="1"/>
          </p:nvPr>
        </p:nvSpPr>
        <p:spPr>
          <a:xfrm>
            <a:off x="4553459" y="4423849"/>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3 </a:t>
            </a:r>
            <a:r>
              <a:rPr lang="fr-FR" dirty="0" err="1"/>
              <a:t>Tahoma</a:t>
            </a:r>
            <a:r>
              <a:rPr lang="fr-FR" dirty="0"/>
              <a:t> 16</a:t>
            </a:r>
          </a:p>
          <a:p>
            <a:pPr lvl="0"/>
            <a:endParaRPr lang="fr-FR" dirty="0"/>
          </a:p>
        </p:txBody>
      </p:sp>
      <p:sp>
        <p:nvSpPr>
          <p:cNvPr id="53" name="Espace réservé du texte 2">
            <a:extLst>
              <a:ext uri="{FF2B5EF4-FFF2-40B4-BE49-F238E27FC236}">
                <a16:creationId xmlns:a16="http://schemas.microsoft.com/office/drawing/2014/main" id="{77B194D6-4B97-A847-BF1F-73CA74953E95}"/>
              </a:ext>
            </a:extLst>
          </p:cNvPr>
          <p:cNvSpPr>
            <a:spLocks noGrp="1"/>
          </p:cNvSpPr>
          <p:nvPr>
            <p:ph type="body" sz="quarter" idx="20" hasCustomPrompt="1"/>
          </p:nvPr>
        </p:nvSpPr>
        <p:spPr>
          <a:xfrm>
            <a:off x="4803336"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54" name="Espace réservé du texte 2">
            <a:extLst>
              <a:ext uri="{FF2B5EF4-FFF2-40B4-BE49-F238E27FC236}">
                <a16:creationId xmlns:a16="http://schemas.microsoft.com/office/drawing/2014/main" id="{DA76721C-AF9D-6341-B172-2303F22493C8}"/>
              </a:ext>
            </a:extLst>
          </p:cNvPr>
          <p:cNvSpPr>
            <a:spLocks noGrp="1"/>
          </p:cNvSpPr>
          <p:nvPr>
            <p:ph type="body" sz="quarter" idx="21" hasCustomPrompt="1"/>
          </p:nvPr>
        </p:nvSpPr>
        <p:spPr>
          <a:xfrm>
            <a:off x="8274066" y="4423849"/>
            <a:ext cx="3491578" cy="386084"/>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1800" b="1" i="0" smtClean="0">
                <a:solidFill>
                  <a:schemeClr val="bg1"/>
                </a:solidFill>
                <a:effectLst/>
              </a:defRPr>
            </a:lvl1pPr>
            <a:lvl2pPr>
              <a:buNone/>
              <a:defRPr/>
            </a:lvl2pPr>
            <a:lvl3pPr>
              <a:buNone/>
              <a:defRPr/>
            </a:lvl3pPr>
            <a:lvl4pPr>
              <a:buNone/>
              <a:defRPr/>
            </a:lvl4pPr>
            <a:lvl5pPr>
              <a:buNone/>
              <a:defRPr/>
            </a:lvl5pPr>
          </a:lstStyle>
          <a:p>
            <a:pPr lvl="0"/>
            <a:r>
              <a:rPr lang="fr-FR" dirty="0"/>
              <a:t>Idée 4 </a:t>
            </a:r>
            <a:r>
              <a:rPr lang="fr-FR" dirty="0" err="1"/>
              <a:t>Tahoma</a:t>
            </a:r>
            <a:r>
              <a:rPr lang="fr-FR" dirty="0"/>
              <a:t> 16</a:t>
            </a:r>
          </a:p>
          <a:p>
            <a:pPr lvl="0"/>
            <a:endParaRPr lang="fr-FR" dirty="0"/>
          </a:p>
        </p:txBody>
      </p:sp>
      <p:sp>
        <p:nvSpPr>
          <p:cNvPr id="55" name="Espace réservé du texte 2">
            <a:extLst>
              <a:ext uri="{FF2B5EF4-FFF2-40B4-BE49-F238E27FC236}">
                <a16:creationId xmlns:a16="http://schemas.microsoft.com/office/drawing/2014/main" id="{9EDD17CB-C0C9-774C-BF16-77AA091406B3}"/>
              </a:ext>
            </a:extLst>
          </p:cNvPr>
          <p:cNvSpPr>
            <a:spLocks noGrp="1"/>
          </p:cNvSpPr>
          <p:nvPr>
            <p:ph type="body" sz="quarter" idx="22" hasCustomPrompt="1"/>
          </p:nvPr>
        </p:nvSpPr>
        <p:spPr>
          <a:xfrm>
            <a:off x="8523943" y="4931720"/>
            <a:ext cx="2996851" cy="785599"/>
          </a:xfrm>
        </p:spPr>
        <p:txBody>
          <a:bodyPr/>
          <a:lstStyle>
            <a:lvl1pPr marL="0" marR="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lang="fr-FR" sz="1200" b="0" i="0" smtClean="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marL="0" indent="0" algn="ctr">
              <a:lnSpc>
                <a:spcPct val="140000"/>
              </a:lnSpc>
              <a:spcBef>
                <a:spcPts val="900"/>
              </a:spcBef>
              <a:buNone/>
            </a:pPr>
            <a:r>
              <a:rPr lang="en-US" sz="1200" dirty="0">
                <a:solidFill>
                  <a:schemeClr val="bg1"/>
                </a:solidFill>
                <a:latin typeface="Tahoma" panose="020B0604030504040204" pitchFamily="34" charset="0"/>
                <a:ea typeface="Tahoma" panose="020B0604030504040204" pitchFamily="34" charset="0"/>
                <a:cs typeface="Tahoma" panose="020B0604030504040204" pitchFamily="34" charset="0"/>
              </a:rPr>
              <a:t>Tahoma 12 Lorem Ipsum has been the industry’s standard dummy</a:t>
            </a:r>
            <a:endParaRPr lang="ru-RU"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endParaRPr lang="fr-FR" dirty="0"/>
          </a:p>
        </p:txBody>
      </p:sp>
      <p:sp>
        <p:nvSpPr>
          <p:cNvPr id="4" name="Espace réservé du texte 3">
            <a:extLst>
              <a:ext uri="{FF2B5EF4-FFF2-40B4-BE49-F238E27FC236}">
                <a16:creationId xmlns:a16="http://schemas.microsoft.com/office/drawing/2014/main" id="{247F0DBA-2885-0F42-8705-40DA1C0AEE27}"/>
              </a:ext>
            </a:extLst>
          </p:cNvPr>
          <p:cNvSpPr>
            <a:spLocks noGrp="1"/>
          </p:cNvSpPr>
          <p:nvPr>
            <p:ph type="body" sz="quarter" idx="23" hasCustomPrompt="1"/>
          </p:nvPr>
        </p:nvSpPr>
        <p:spPr>
          <a:xfrm>
            <a:off x="406400" y="3519488"/>
            <a:ext cx="3665538" cy="221599"/>
          </a:xfrm>
        </p:spPr>
        <p:txBody>
          <a:bodyPr lIns="0" tIns="0" rIns="0" bIns="0">
            <a:spAutoFit/>
          </a:bodyPr>
          <a:lstStyle>
            <a:lvl1pPr algn="just">
              <a:buNone/>
              <a:defRPr sz="1600">
                <a:latin typeface="Roboto Medium" panose="02000000000000000000" pitchFamily="2" charset="0"/>
                <a:ea typeface="Roboto Medium" panose="02000000000000000000" pitchFamily="2" charset="0"/>
                <a:cs typeface="Roboto Medium" panose="02000000000000000000" pitchFamily="2" charset="0"/>
              </a:defRPr>
            </a:lvl1pPr>
            <a:lvl2pPr>
              <a:buNone/>
              <a:defRPr sz="1600">
                <a:latin typeface="Tahoma" panose="020B0604030504040204" pitchFamily="34" charset="0"/>
                <a:ea typeface="Tahoma" panose="020B0604030504040204" pitchFamily="34" charset="0"/>
                <a:cs typeface="Tahoma" panose="020B0604030504040204" pitchFamily="34" charset="0"/>
              </a:defRPr>
            </a:lvl2pPr>
          </a:lstStyle>
          <a:p>
            <a:pPr lvl="0"/>
            <a:r>
              <a:rPr lang="fr-FR" dirty="0"/>
              <a:t>Texte </a:t>
            </a:r>
            <a:r>
              <a:rPr lang="fr-FR" dirty="0" err="1"/>
              <a:t>Tahoma</a:t>
            </a:r>
            <a:r>
              <a:rPr lang="fr-FR" dirty="0"/>
              <a:t> 16</a:t>
            </a:r>
          </a:p>
        </p:txBody>
      </p:sp>
    </p:spTree>
    <p:extLst>
      <p:ext uri="{BB962C8B-B14F-4D97-AF65-F5344CB8AC3E}">
        <p14:creationId xmlns:p14="http://schemas.microsoft.com/office/powerpoint/2010/main" val="139483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 texte simpl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3" y="1643063"/>
            <a:ext cx="10615741" cy="3786187"/>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6" name="Espace réservé du numéro de diapositive 5">
            <a:extLst>
              <a:ext uri="{FF2B5EF4-FFF2-40B4-BE49-F238E27FC236}">
                <a16:creationId xmlns:a16="http://schemas.microsoft.com/office/drawing/2014/main" id="{8D7DDECC-DCA5-DE48-8BEC-2FB1DDC23F1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FD598C40-3232-764D-A2D0-FF4316272E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Tree>
    <p:extLst>
      <p:ext uri="{BB962C8B-B14F-4D97-AF65-F5344CB8AC3E}">
        <p14:creationId xmlns:p14="http://schemas.microsoft.com/office/powerpoint/2010/main" val="219981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504660-D44A-B44F-A5B6-314C43BF98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30" y="5088301"/>
            <a:ext cx="1785970" cy="1337899"/>
          </a:xfrm>
          <a:prstGeom prst="rect">
            <a:avLst/>
          </a:prstGeom>
        </p:spPr>
      </p:pic>
      <p:sp>
        <p:nvSpPr>
          <p:cNvPr id="9" name="Rectangle 1">
            <a:extLst>
              <a:ext uri="{FF2B5EF4-FFF2-40B4-BE49-F238E27FC236}">
                <a16:creationId xmlns:a16="http://schemas.microsoft.com/office/drawing/2014/main" id="{FCE893FA-32CC-FE4F-B40E-927528A82D7F}"/>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A3DC6421-EAD9-FB41-B73F-941B4900F9D5}"/>
              </a:ext>
            </a:extLst>
          </p:cNvPr>
          <p:cNvSpPr txBox="1"/>
          <p:nvPr userDrawn="1"/>
        </p:nvSpPr>
        <p:spPr>
          <a:xfrm>
            <a:off x="7416800" y="5697278"/>
            <a:ext cx="4076700" cy="461665"/>
          </a:xfrm>
          <a:prstGeom prst="rect">
            <a:avLst/>
          </a:prstGeom>
          <a:noFill/>
        </p:spPr>
        <p:txBody>
          <a:bodyPr wrap="square" rtlCol="0">
            <a:spAutoFit/>
          </a:bodyPr>
          <a:lstStyle/>
          <a:p>
            <a:pPr algn="ctr"/>
            <a:r>
              <a:rPr lang="fr-FR" sz="2400" b="1" dirty="0" err="1">
                <a:solidFill>
                  <a:schemeClr val="bg1"/>
                </a:solidFill>
                <a:latin typeface="Roboto Medium" panose="02000000000000000000" pitchFamily="2" charset="0"/>
                <a:ea typeface="Roboto Medium" panose="02000000000000000000" pitchFamily="2" charset="0"/>
                <a:cs typeface="Roboto Medium" panose="02000000000000000000" pitchFamily="2" charset="0"/>
              </a:rPr>
              <a:t>www.sfpnet.fr</a:t>
            </a:r>
            <a:endParaRPr lang="fr-FR" sz="2400"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5" name="Titre 14">
            <a:extLst>
              <a:ext uri="{FF2B5EF4-FFF2-40B4-BE49-F238E27FC236}">
                <a16:creationId xmlns:a16="http://schemas.microsoft.com/office/drawing/2014/main" id="{5FB2FDE7-D914-284B-B237-680BEDB3A713}"/>
              </a:ext>
            </a:extLst>
          </p:cNvPr>
          <p:cNvSpPr>
            <a:spLocks noGrp="1"/>
          </p:cNvSpPr>
          <p:nvPr>
            <p:ph type="title" hasCustomPrompt="1"/>
          </p:nvPr>
        </p:nvSpPr>
        <p:spPr>
          <a:xfrm>
            <a:off x="4462495" y="662378"/>
            <a:ext cx="7048500" cy="749664"/>
          </a:xfrm>
        </p:spPr>
        <p:txBody>
          <a:bodyPr/>
          <a:lstStyle>
            <a:lvl1pPr algn="r">
              <a:defRPr sz="28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Société Française de Physique</a:t>
            </a:r>
          </a:p>
        </p:txBody>
      </p:sp>
      <p:pic>
        <p:nvPicPr>
          <p:cNvPr id="17" name="Image 16" descr="Une image contenant texte, clipart, graphiques vectoriels&#10;&#10;Description générée automatiquement">
            <a:extLst>
              <a:ext uri="{FF2B5EF4-FFF2-40B4-BE49-F238E27FC236}">
                <a16:creationId xmlns:a16="http://schemas.microsoft.com/office/drawing/2014/main" id="{99A8E0AF-740D-1344-812B-824963A34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5020" y="5660601"/>
            <a:ext cx="1047750" cy="535021"/>
          </a:xfrm>
          <a:prstGeom prst="rect">
            <a:avLst/>
          </a:prstGeom>
        </p:spPr>
      </p:pic>
      <p:sp>
        <p:nvSpPr>
          <p:cNvPr id="20" name="Espace réservé du texte 19">
            <a:extLst>
              <a:ext uri="{FF2B5EF4-FFF2-40B4-BE49-F238E27FC236}">
                <a16:creationId xmlns:a16="http://schemas.microsoft.com/office/drawing/2014/main" id="{F5D33CD1-6C1E-F84C-BB08-3C6F0313A7AF}"/>
              </a:ext>
            </a:extLst>
          </p:cNvPr>
          <p:cNvSpPr>
            <a:spLocks noGrp="1"/>
          </p:cNvSpPr>
          <p:nvPr>
            <p:ph type="body" sz="quarter" idx="10" hasCustomPrompt="1"/>
          </p:nvPr>
        </p:nvSpPr>
        <p:spPr>
          <a:xfrm>
            <a:off x="5922995" y="2460969"/>
            <a:ext cx="5588000" cy="369332"/>
          </a:xfrm>
        </p:spPr>
        <p:txBody>
          <a:bodyPr anchor="t" anchorCtr="0">
            <a:spAutoFit/>
          </a:bodyPr>
          <a:lstStyle>
            <a:lvl1pPr algn="r">
              <a:buNone/>
              <a:defRPr sz="2000" b="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dirty="0"/>
              <a:t>Texte </a:t>
            </a:r>
            <a:r>
              <a:rPr lang="fr-FR" dirty="0" err="1"/>
              <a:t>Tahoma</a:t>
            </a:r>
            <a:r>
              <a:rPr lang="fr-FR" dirty="0"/>
              <a:t> </a:t>
            </a:r>
          </a:p>
        </p:txBody>
      </p:sp>
    </p:spTree>
    <p:extLst>
      <p:ext uri="{BB962C8B-B14F-4D97-AF65-F5344CB8AC3E}">
        <p14:creationId xmlns:p14="http://schemas.microsoft.com/office/powerpoint/2010/main" val="235012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65A4BE50-A139-FF44-ABB6-965FBD216C71}"/>
              </a:ext>
            </a:extLst>
          </p:cNvPr>
          <p:cNvSpPr/>
          <p:nvPr userDrawn="1"/>
        </p:nvSpPr>
        <p:spPr>
          <a:xfrm flipH="1">
            <a:off x="2590800" y="0"/>
            <a:ext cx="96012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 name="connsiteX4" fmla="*/ 0 w 24377650"/>
              <a:gd name="connsiteY4" fmla="*/ 0 h 13716000"/>
              <a:gd name="connsiteX0" fmla="*/ 0 w 24377650"/>
              <a:gd name="connsiteY0" fmla="*/ 0 h 13716000"/>
              <a:gd name="connsiteX1" fmla="*/ 24377650 w 24377650"/>
              <a:gd name="connsiteY1" fmla="*/ 0 h 13716000"/>
              <a:gd name="connsiteX2" fmla="*/ 13698765 w 24377650"/>
              <a:gd name="connsiteY2" fmla="*/ 13716000 h 13716000"/>
              <a:gd name="connsiteX3" fmla="*/ 0 w 24377650"/>
              <a:gd name="connsiteY3" fmla="*/ 13716000 h 13716000"/>
              <a:gd name="connsiteX4" fmla="*/ 0 w 24377650"/>
              <a:gd name="connsiteY4" fmla="*/ 0 h 13716000"/>
              <a:gd name="connsiteX0" fmla="*/ 0 w 22352908"/>
              <a:gd name="connsiteY0" fmla="*/ 0 h 13716000"/>
              <a:gd name="connsiteX1" fmla="*/ 22352908 w 22352908"/>
              <a:gd name="connsiteY1" fmla="*/ 0 h 13716000"/>
              <a:gd name="connsiteX2" fmla="*/ 13698765 w 22352908"/>
              <a:gd name="connsiteY2" fmla="*/ 13716000 h 13716000"/>
              <a:gd name="connsiteX3" fmla="*/ 0 w 22352908"/>
              <a:gd name="connsiteY3" fmla="*/ 13716000 h 13716000"/>
              <a:gd name="connsiteX4" fmla="*/ 0 w 22352908"/>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908" h="13716000">
                <a:moveTo>
                  <a:pt x="0" y="0"/>
                </a:moveTo>
                <a:lnTo>
                  <a:pt x="22352908" y="0"/>
                </a:lnTo>
                <a:lnTo>
                  <a:pt x="13698765" y="13716000"/>
                </a:lnTo>
                <a:lnTo>
                  <a:pt x="0" y="13716000"/>
                </a:lnTo>
                <a:lnTo>
                  <a:pt x="0" y="0"/>
                </a:lnTo>
                <a:close/>
              </a:path>
            </a:pathLst>
          </a:custGeom>
          <a:solidFill>
            <a:srgbClr val="CD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3">
            <a:extLst>
              <a:ext uri="{FF2B5EF4-FFF2-40B4-BE49-F238E27FC236}">
                <a16:creationId xmlns:a16="http://schemas.microsoft.com/office/drawing/2014/main" id="{446167BE-1B1A-014F-B697-06C23A60FFFD}"/>
              </a:ext>
            </a:extLst>
          </p:cNvPr>
          <p:cNvSpPr>
            <a:spLocks noGrp="1"/>
          </p:cNvSpPr>
          <p:nvPr>
            <p:ph type="pic" sz="quarter" idx="15"/>
          </p:nvPr>
        </p:nvSpPr>
        <p:spPr>
          <a:xfrm>
            <a:off x="738187" y="2178143"/>
            <a:ext cx="4505279" cy="2774769"/>
          </a:xfrm>
        </p:spPr>
      </p:sp>
      <p:sp>
        <p:nvSpPr>
          <p:cNvPr id="13" name="Titre 1">
            <a:extLst>
              <a:ext uri="{FF2B5EF4-FFF2-40B4-BE49-F238E27FC236}">
                <a16:creationId xmlns:a16="http://schemas.microsoft.com/office/drawing/2014/main" id="{310C6FD3-427D-0E4B-BA13-23A61929F5F3}"/>
              </a:ext>
            </a:extLst>
          </p:cNvPr>
          <p:cNvSpPr>
            <a:spLocks noGrp="1"/>
          </p:cNvSpPr>
          <p:nvPr>
            <p:ph type="ctrTitle" hasCustomPrompt="1"/>
          </p:nvPr>
        </p:nvSpPr>
        <p:spPr>
          <a:xfrm>
            <a:off x="5472113" y="675569"/>
            <a:ext cx="5881687" cy="646331"/>
          </a:xfrm>
        </p:spPr>
        <p:txBody>
          <a:bodyPr anchor="t" anchorCtr="0">
            <a:spAutoFit/>
          </a:bodyPr>
          <a:lstStyle>
            <a:lvl1pPr algn="r">
              <a:defRPr sz="40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40</a:t>
            </a:r>
          </a:p>
        </p:txBody>
      </p:sp>
      <p:pic>
        <p:nvPicPr>
          <p:cNvPr id="15" name="Image 14">
            <a:extLst>
              <a:ext uri="{FF2B5EF4-FFF2-40B4-BE49-F238E27FC236}">
                <a16:creationId xmlns:a16="http://schemas.microsoft.com/office/drawing/2014/main" id="{06395229-60AD-F34B-96C2-C4ADEF20DC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3514" y="5602856"/>
            <a:ext cx="1083499" cy="890018"/>
          </a:xfrm>
          <a:prstGeom prst="rect">
            <a:avLst/>
          </a:prstGeom>
        </p:spPr>
      </p:pic>
    </p:spTree>
    <p:extLst>
      <p:ext uri="{BB962C8B-B14F-4D97-AF65-F5344CB8AC3E}">
        <p14:creationId xmlns:p14="http://schemas.microsoft.com/office/powerpoint/2010/main" val="376649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 visuel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13750" y="326913"/>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6B4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0" y="467929"/>
            <a:ext cx="5874789" cy="535531"/>
          </a:xfrm>
        </p:spPr>
        <p:txBody>
          <a:bodyPr wrap="none" anchor="t" anchorCtr="0">
            <a:normAutofit/>
          </a:bodyPr>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sp>
        <p:nvSpPr>
          <p:cNvPr id="11" name="Espace réservé du texte 10">
            <a:extLst>
              <a:ext uri="{FF2B5EF4-FFF2-40B4-BE49-F238E27FC236}">
                <a16:creationId xmlns:a16="http://schemas.microsoft.com/office/drawing/2014/main" id="{D860AA53-A077-284F-B91F-167762116450}"/>
              </a:ext>
            </a:extLst>
          </p:cNvPr>
          <p:cNvSpPr>
            <a:spLocks noGrp="1"/>
          </p:cNvSpPr>
          <p:nvPr>
            <p:ph type="body" sz="quarter" idx="13" hasCustomPrompt="1"/>
          </p:nvPr>
        </p:nvSpPr>
        <p:spPr>
          <a:xfrm>
            <a:off x="557214" y="2028825"/>
            <a:ext cx="662940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
        <p:nvSpPr>
          <p:cNvPr id="16" name="Espace réservé du numéro de diapositive 5">
            <a:extLst>
              <a:ext uri="{FF2B5EF4-FFF2-40B4-BE49-F238E27FC236}">
                <a16:creationId xmlns:a16="http://schemas.microsoft.com/office/drawing/2014/main" id="{FAF2BFA6-57B6-AC4D-8E88-1316FA16D23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2" name="Espace réservé du texte 11">
            <a:extLst>
              <a:ext uri="{FF2B5EF4-FFF2-40B4-BE49-F238E27FC236}">
                <a16:creationId xmlns:a16="http://schemas.microsoft.com/office/drawing/2014/main" id="{52958326-02A9-0E45-BB1F-4F7816A9FEE3}"/>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pic>
        <p:nvPicPr>
          <p:cNvPr id="6" name="Image 5">
            <a:extLst>
              <a:ext uri="{FF2B5EF4-FFF2-40B4-BE49-F238E27FC236}">
                <a16:creationId xmlns:a16="http://schemas.microsoft.com/office/drawing/2014/main" id="{8FF2D7DD-220E-F90E-B4A0-F27F82A3A0D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28938" y="173750"/>
            <a:ext cx="2118610" cy="1123889"/>
          </a:xfrm>
          <a:prstGeom prst="rect">
            <a:avLst/>
          </a:prstGeom>
        </p:spPr>
      </p:pic>
    </p:spTree>
    <p:extLst>
      <p:ext uri="{BB962C8B-B14F-4D97-AF65-F5344CB8AC3E}">
        <p14:creationId xmlns:p14="http://schemas.microsoft.com/office/powerpoint/2010/main" val="40639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&lt;&lt;&lt;&lt;&lt;&lt;&lt;&lt;&lt;&lt;&lt;</a:t>
            </a:r>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6" name="Image 5" descr="Une image contenant personne, mur, intérieur&#10;&#10;Description générée automatiquement">
            <a:extLst>
              <a:ext uri="{FF2B5EF4-FFF2-40B4-BE49-F238E27FC236}">
                <a16:creationId xmlns:a16="http://schemas.microsoft.com/office/drawing/2014/main" id="{F5160DD4-CFF6-374E-A51B-4F00932D53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29234" y="2183993"/>
            <a:ext cx="3938818" cy="3490491"/>
          </a:xfrm>
          <a:prstGeom prst="rect">
            <a:avLst/>
          </a:prstGeom>
        </p:spPr>
      </p:pic>
      <p:sp>
        <p:nvSpPr>
          <p:cNvPr id="15" name="Espace réservé du numéro de diapositive 5">
            <a:extLst>
              <a:ext uri="{FF2B5EF4-FFF2-40B4-BE49-F238E27FC236}">
                <a16:creationId xmlns:a16="http://schemas.microsoft.com/office/drawing/2014/main" id="{59E8A0DC-16C9-6A4A-8315-F756128F306B}"/>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F3E9467-22F1-4147-AD88-FBC7034A81AD}"/>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A6F2B31-11C4-E44A-A5D6-747324804D10}"/>
              </a:ext>
            </a:extLst>
          </p:cNvPr>
          <p:cNvSpPr>
            <a:spLocks noGrp="1"/>
          </p:cNvSpPr>
          <p:nvPr>
            <p:ph type="body" sz="quarter" idx="13" hasCustomPrompt="1"/>
          </p:nvPr>
        </p:nvSpPr>
        <p:spPr>
          <a:xfrm>
            <a:off x="557214" y="2028825"/>
            <a:ext cx="662940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165546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3" name="Image 2" descr="Une image contenant personne, extérieur, foule, surveillant&#10;&#10;Description générée automatiquement">
            <a:extLst>
              <a:ext uri="{FF2B5EF4-FFF2-40B4-BE49-F238E27FC236}">
                <a16:creationId xmlns:a16="http://schemas.microsoft.com/office/drawing/2014/main" id="{88ADC904-E6A1-2748-B031-44FE8657CC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58612" y="2188919"/>
            <a:ext cx="3929876" cy="3462284"/>
          </a:xfrm>
          <a:prstGeom prst="rect">
            <a:avLst/>
          </a:prstGeom>
        </p:spPr>
      </p:pic>
      <p:sp>
        <p:nvSpPr>
          <p:cNvPr id="15" name="Espace réservé du numéro de diapositive 5">
            <a:extLst>
              <a:ext uri="{FF2B5EF4-FFF2-40B4-BE49-F238E27FC236}">
                <a16:creationId xmlns:a16="http://schemas.microsoft.com/office/drawing/2014/main" id="{57533C5A-7FD9-2A47-A9F6-BF5A4E18A241}"/>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7" name="Espace réservé du texte 11">
            <a:extLst>
              <a:ext uri="{FF2B5EF4-FFF2-40B4-BE49-F238E27FC236}">
                <a16:creationId xmlns:a16="http://schemas.microsoft.com/office/drawing/2014/main" id="{9AC7A4E7-9EF5-854F-ABA3-117321133FC8}"/>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2D0D96E6-521D-3449-BD8A-B913EA638A01}"/>
              </a:ext>
            </a:extLst>
          </p:cNvPr>
          <p:cNvSpPr>
            <a:spLocks noGrp="1"/>
          </p:cNvSpPr>
          <p:nvPr>
            <p:ph type="body" sz="quarter" idx="13" hasCustomPrompt="1"/>
          </p:nvPr>
        </p:nvSpPr>
        <p:spPr>
          <a:xfrm>
            <a:off x="557214" y="2028825"/>
            <a:ext cx="662940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11247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 visuel -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61ADED-9298-E141-8E4A-52DC809EBB7A}"/>
              </a:ext>
            </a:extLst>
          </p:cNvPr>
          <p:cNvSpPr/>
          <p:nvPr userDrawn="1"/>
        </p:nvSpPr>
        <p:spPr>
          <a:xfrm>
            <a:off x="7746657" y="2017792"/>
            <a:ext cx="3992302" cy="34733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18893"/>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pic>
        <p:nvPicPr>
          <p:cNvPr id="15" name="Image 14" descr="Une image contenant personne, intérieur&#10;&#10;Description générée automatiquement">
            <a:extLst>
              <a:ext uri="{FF2B5EF4-FFF2-40B4-BE49-F238E27FC236}">
                <a16:creationId xmlns:a16="http://schemas.microsoft.com/office/drawing/2014/main" id="{566F5E3C-0F1D-5B4E-98D1-0AB65CB4A0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37966" y="2201175"/>
            <a:ext cx="3929876" cy="3454539"/>
          </a:xfrm>
          <a:prstGeom prst="rect">
            <a:avLst/>
          </a:prstGeom>
        </p:spPr>
      </p:pic>
      <p:sp>
        <p:nvSpPr>
          <p:cNvPr id="17" name="Espace réservé du numéro de diapositive 5">
            <a:extLst>
              <a:ext uri="{FF2B5EF4-FFF2-40B4-BE49-F238E27FC236}">
                <a16:creationId xmlns:a16="http://schemas.microsoft.com/office/drawing/2014/main" id="{9E725CD0-B6E3-8D44-AC32-2B83866FEA17}"/>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2224753A-65FF-314D-B936-027BB283AC0A}"/>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37792A77-CE2F-404B-81D9-B8C24A08A513}"/>
              </a:ext>
            </a:extLst>
          </p:cNvPr>
          <p:cNvSpPr>
            <a:spLocks noGrp="1"/>
          </p:cNvSpPr>
          <p:nvPr>
            <p:ph type="body" sz="quarter" idx="13" hasCustomPrompt="1"/>
          </p:nvPr>
        </p:nvSpPr>
        <p:spPr>
          <a:xfrm>
            <a:off x="557214" y="2028825"/>
            <a:ext cx="662940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41285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87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0" y="909364"/>
            <a:ext cx="5689259" cy="535531"/>
          </a:xfrm>
        </p:spPr>
        <p:txBody>
          <a:bodyPr wrap="square" anchor="ctr" anchorCtr="0">
            <a:spAutoFit/>
          </a:bodyPr>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3" name="Espace réservé du numéro de diapositive 5">
            <a:extLst>
              <a:ext uri="{FF2B5EF4-FFF2-40B4-BE49-F238E27FC236}">
                <a16:creationId xmlns:a16="http://schemas.microsoft.com/office/drawing/2014/main" id="{17FD127E-298B-4849-B833-B828C0A5CCE0}"/>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5" name="Espace réservé du texte 11">
            <a:extLst>
              <a:ext uri="{FF2B5EF4-FFF2-40B4-BE49-F238E27FC236}">
                <a16:creationId xmlns:a16="http://schemas.microsoft.com/office/drawing/2014/main" id="{7FB6269D-3FBF-CD4E-8DA5-CEB65B540E9B}"/>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7" name="Espace réservé du texte 10">
            <a:extLst>
              <a:ext uri="{FF2B5EF4-FFF2-40B4-BE49-F238E27FC236}">
                <a16:creationId xmlns:a16="http://schemas.microsoft.com/office/drawing/2014/main" id="{E95E2ADC-39B4-A34D-B59B-CADC5BE18A19}"/>
              </a:ext>
            </a:extLst>
          </p:cNvPr>
          <p:cNvSpPr>
            <a:spLocks noGrp="1"/>
          </p:cNvSpPr>
          <p:nvPr>
            <p:ph type="body" sz="quarter" idx="13" hasCustomPrompt="1"/>
          </p:nvPr>
        </p:nvSpPr>
        <p:spPr>
          <a:xfrm>
            <a:off x="557214" y="2028825"/>
            <a:ext cx="1061574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419673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EA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889527"/>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5" name="Espace réservé du numéro de diapositive 5">
            <a:extLst>
              <a:ext uri="{FF2B5EF4-FFF2-40B4-BE49-F238E27FC236}">
                <a16:creationId xmlns:a16="http://schemas.microsoft.com/office/drawing/2014/main" id="{5B71258E-28F2-D040-A84C-C23BBCEFCFB2}"/>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6" name="Espace réservé du texte 11">
            <a:extLst>
              <a:ext uri="{FF2B5EF4-FFF2-40B4-BE49-F238E27FC236}">
                <a16:creationId xmlns:a16="http://schemas.microsoft.com/office/drawing/2014/main" id="{3C8A79A4-9BB3-7F4C-BC79-FBC11B75B617}"/>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8" name="Espace réservé du texte 10">
            <a:extLst>
              <a:ext uri="{FF2B5EF4-FFF2-40B4-BE49-F238E27FC236}">
                <a16:creationId xmlns:a16="http://schemas.microsoft.com/office/drawing/2014/main" id="{3F73843D-AC31-E74B-8EC5-1F281A6BC786}"/>
              </a:ext>
            </a:extLst>
          </p:cNvPr>
          <p:cNvSpPr>
            <a:spLocks noGrp="1"/>
          </p:cNvSpPr>
          <p:nvPr>
            <p:ph type="body" sz="quarter" idx="13" hasCustomPrompt="1"/>
          </p:nvPr>
        </p:nvSpPr>
        <p:spPr>
          <a:xfrm>
            <a:off x="557214" y="2028825"/>
            <a:ext cx="1061574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3366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 contenu">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B31C190-ACBB-454B-8609-C7B82DFB7A3F}"/>
              </a:ext>
            </a:extLst>
          </p:cNvPr>
          <p:cNvSpPr/>
          <p:nvPr userDrawn="1"/>
        </p:nvSpPr>
        <p:spPr>
          <a:xfrm flipH="1" flipV="1">
            <a:off x="0" y="768348"/>
            <a:ext cx="6400800" cy="817563"/>
          </a:xfrm>
          <a:custGeom>
            <a:avLst/>
            <a:gdLst>
              <a:gd name="connsiteX0" fmla="*/ 0 w 7609114"/>
              <a:gd name="connsiteY0" fmla="*/ 0 h 2024743"/>
              <a:gd name="connsiteX1" fmla="*/ 7609114 w 7609114"/>
              <a:gd name="connsiteY1" fmla="*/ 0 h 2024743"/>
              <a:gd name="connsiteX2" fmla="*/ 7609114 w 7609114"/>
              <a:gd name="connsiteY2" fmla="*/ 2024743 h 2024743"/>
              <a:gd name="connsiteX3" fmla="*/ 0 w 7609114"/>
              <a:gd name="connsiteY3" fmla="*/ 2024743 h 2024743"/>
              <a:gd name="connsiteX4" fmla="*/ 0 w 7609114"/>
              <a:gd name="connsiteY4" fmla="*/ 0 h 2024743"/>
              <a:gd name="connsiteX0" fmla="*/ 899885 w 7609114"/>
              <a:gd name="connsiteY0" fmla="*/ 14515 h 2024743"/>
              <a:gd name="connsiteX1" fmla="*/ 7609114 w 7609114"/>
              <a:gd name="connsiteY1" fmla="*/ 0 h 2024743"/>
              <a:gd name="connsiteX2" fmla="*/ 7609114 w 7609114"/>
              <a:gd name="connsiteY2" fmla="*/ 2024743 h 2024743"/>
              <a:gd name="connsiteX3" fmla="*/ 0 w 7609114"/>
              <a:gd name="connsiteY3" fmla="*/ 2024743 h 2024743"/>
              <a:gd name="connsiteX4" fmla="*/ 899885 w 7609114"/>
              <a:gd name="connsiteY4" fmla="*/ 14515 h 2024743"/>
              <a:gd name="connsiteX0" fmla="*/ 1147223 w 7609114"/>
              <a:gd name="connsiteY0" fmla="*/ 7020 h 2024743"/>
              <a:gd name="connsiteX1" fmla="*/ 7609114 w 7609114"/>
              <a:gd name="connsiteY1" fmla="*/ 0 h 2024743"/>
              <a:gd name="connsiteX2" fmla="*/ 7609114 w 7609114"/>
              <a:gd name="connsiteY2" fmla="*/ 2024743 h 2024743"/>
              <a:gd name="connsiteX3" fmla="*/ 0 w 7609114"/>
              <a:gd name="connsiteY3" fmla="*/ 2024743 h 2024743"/>
              <a:gd name="connsiteX4" fmla="*/ 1147223 w 7609114"/>
              <a:gd name="connsiteY4" fmla="*/ 7020 h 2024743"/>
              <a:gd name="connsiteX0" fmla="*/ 1162213 w 7609114"/>
              <a:gd name="connsiteY0" fmla="*/ 0 h 2032713"/>
              <a:gd name="connsiteX1" fmla="*/ 7609114 w 7609114"/>
              <a:gd name="connsiteY1" fmla="*/ 7970 h 2032713"/>
              <a:gd name="connsiteX2" fmla="*/ 7609114 w 7609114"/>
              <a:gd name="connsiteY2" fmla="*/ 2032713 h 2032713"/>
              <a:gd name="connsiteX3" fmla="*/ 0 w 7609114"/>
              <a:gd name="connsiteY3" fmla="*/ 2032713 h 2032713"/>
              <a:gd name="connsiteX4" fmla="*/ 1162213 w 7609114"/>
              <a:gd name="connsiteY4" fmla="*/ 0 h 2032713"/>
              <a:gd name="connsiteX0" fmla="*/ 1162213 w 16318915"/>
              <a:gd name="connsiteY0" fmla="*/ 0 h 2032713"/>
              <a:gd name="connsiteX1" fmla="*/ 16318915 w 16318915"/>
              <a:gd name="connsiteY1" fmla="*/ 7970 h 2032713"/>
              <a:gd name="connsiteX2" fmla="*/ 7609114 w 16318915"/>
              <a:gd name="connsiteY2" fmla="*/ 2032713 h 2032713"/>
              <a:gd name="connsiteX3" fmla="*/ 0 w 16318915"/>
              <a:gd name="connsiteY3" fmla="*/ 2032713 h 2032713"/>
              <a:gd name="connsiteX4" fmla="*/ 1162213 w 16318915"/>
              <a:gd name="connsiteY4" fmla="*/ 0 h 2032713"/>
              <a:gd name="connsiteX0" fmla="*/ 1162213 w 16318915"/>
              <a:gd name="connsiteY0" fmla="*/ 0 h 2032713"/>
              <a:gd name="connsiteX1" fmla="*/ 16318915 w 16318915"/>
              <a:gd name="connsiteY1" fmla="*/ 7970 h 2032713"/>
              <a:gd name="connsiteX2" fmla="*/ 16278310 w 16318915"/>
              <a:gd name="connsiteY2" fmla="*/ 2032713 h 2032713"/>
              <a:gd name="connsiteX3" fmla="*/ 0 w 16318915"/>
              <a:gd name="connsiteY3" fmla="*/ 2032713 h 2032713"/>
              <a:gd name="connsiteX4" fmla="*/ 1162213 w 16318915"/>
              <a:gd name="connsiteY4" fmla="*/ 0 h 2032713"/>
              <a:gd name="connsiteX0" fmla="*/ 1162213 w 16298612"/>
              <a:gd name="connsiteY0" fmla="*/ 0 h 2032713"/>
              <a:gd name="connsiteX1" fmla="*/ 16298612 w 16298612"/>
              <a:gd name="connsiteY1" fmla="*/ 7970 h 2032713"/>
              <a:gd name="connsiteX2" fmla="*/ 16278310 w 16298612"/>
              <a:gd name="connsiteY2" fmla="*/ 2032713 h 2032713"/>
              <a:gd name="connsiteX3" fmla="*/ 0 w 16298612"/>
              <a:gd name="connsiteY3" fmla="*/ 2032713 h 2032713"/>
              <a:gd name="connsiteX4" fmla="*/ 1162213 w 16298612"/>
              <a:gd name="connsiteY4" fmla="*/ 0 h 20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8612" h="2032713">
                <a:moveTo>
                  <a:pt x="1162213" y="0"/>
                </a:moveTo>
                <a:lnTo>
                  <a:pt x="16298612" y="7970"/>
                </a:lnTo>
                <a:lnTo>
                  <a:pt x="16278310" y="2032713"/>
                </a:lnTo>
                <a:lnTo>
                  <a:pt x="0" y="2032713"/>
                </a:lnTo>
                <a:lnTo>
                  <a:pt x="1162213" y="0"/>
                </a:lnTo>
                <a:close/>
              </a:path>
            </a:pathLst>
          </a:custGeom>
          <a:solidFill>
            <a:srgbClr val="F7A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CBC6"/>
              </a:solidFill>
            </a:endParaRPr>
          </a:p>
        </p:txBody>
      </p:sp>
      <p:sp>
        <p:nvSpPr>
          <p:cNvPr id="9" name="Titre 1">
            <a:extLst>
              <a:ext uri="{FF2B5EF4-FFF2-40B4-BE49-F238E27FC236}">
                <a16:creationId xmlns:a16="http://schemas.microsoft.com/office/drawing/2014/main" id="{D25DF0CD-A455-BA4B-BF89-D05E29AD99B7}"/>
              </a:ext>
            </a:extLst>
          </p:cNvPr>
          <p:cNvSpPr>
            <a:spLocks noGrp="1"/>
          </p:cNvSpPr>
          <p:nvPr>
            <p:ph type="ctrTitle" hasCustomPrompt="1"/>
          </p:nvPr>
        </p:nvSpPr>
        <p:spPr>
          <a:xfrm>
            <a:off x="406741" y="901544"/>
            <a:ext cx="5881687" cy="516472"/>
          </a:xfrm>
        </p:spPr>
        <p:txBody>
          <a:bodyPr wrap="none" anchor="t" anchorCtr="0"/>
          <a:lstStyle>
            <a:lvl1pPr algn="l">
              <a:defRPr sz="3200" b="1">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dirty="0"/>
              <a:t>Titre </a:t>
            </a:r>
            <a:r>
              <a:rPr lang="fr-FR" dirty="0" err="1"/>
              <a:t>Tahoma</a:t>
            </a:r>
            <a:r>
              <a:rPr lang="fr-FR" dirty="0"/>
              <a:t> 32</a:t>
            </a:r>
          </a:p>
        </p:txBody>
      </p:sp>
      <p:pic>
        <p:nvPicPr>
          <p:cNvPr id="10" name="Image 9">
            <a:extLst>
              <a:ext uri="{FF2B5EF4-FFF2-40B4-BE49-F238E27FC236}">
                <a16:creationId xmlns:a16="http://schemas.microsoft.com/office/drawing/2014/main" id="{4EA12200-7A99-074A-B74D-20CE68C36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0958" y="332249"/>
            <a:ext cx="1164301" cy="872197"/>
          </a:xfrm>
          <a:prstGeom prst="rect">
            <a:avLst/>
          </a:prstGeom>
        </p:spPr>
      </p:pic>
      <p:sp>
        <p:nvSpPr>
          <p:cNvPr id="17" name="Espace réservé du numéro de diapositive 5">
            <a:extLst>
              <a:ext uri="{FF2B5EF4-FFF2-40B4-BE49-F238E27FC236}">
                <a16:creationId xmlns:a16="http://schemas.microsoft.com/office/drawing/2014/main" id="{73675B0D-4AF3-7C4B-AFBC-83CE00494EDD}"/>
              </a:ext>
            </a:extLst>
          </p:cNvPr>
          <p:cNvSpPr>
            <a:spLocks noGrp="1"/>
          </p:cNvSpPr>
          <p:nvPr>
            <p:ph type="sldNum" sz="quarter" idx="4"/>
          </p:nvPr>
        </p:nvSpPr>
        <p:spPr>
          <a:xfrm>
            <a:off x="11172954" y="6353178"/>
            <a:ext cx="5649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
        <p:nvSpPr>
          <p:cNvPr id="18" name="Espace réservé du texte 11">
            <a:extLst>
              <a:ext uri="{FF2B5EF4-FFF2-40B4-BE49-F238E27FC236}">
                <a16:creationId xmlns:a16="http://schemas.microsoft.com/office/drawing/2014/main" id="{A6F1AE52-6C99-694B-83AB-21209C16A4B1}"/>
              </a:ext>
            </a:extLst>
          </p:cNvPr>
          <p:cNvSpPr>
            <a:spLocks noGrp="1"/>
          </p:cNvSpPr>
          <p:nvPr>
            <p:ph type="body" sz="quarter" idx="14" hasCustomPrompt="1"/>
          </p:nvPr>
        </p:nvSpPr>
        <p:spPr>
          <a:xfrm>
            <a:off x="0" y="6410325"/>
            <a:ext cx="12192000" cy="447675"/>
          </a:xfrm>
        </p:spPr>
        <p:txBody>
          <a:bodyPr/>
          <a:lstStyle>
            <a:lvl1pPr algn="ctr">
              <a:buNone/>
              <a:defRPr sz="1200">
                <a:solidFill>
                  <a:schemeClr val="bg1">
                    <a:lumMod val="65000"/>
                  </a:schemeClr>
                </a:solidFill>
                <a:latin typeface="Roboto Medium" panose="02000000000000000000" pitchFamily="2" charset="0"/>
                <a:ea typeface="Roboto Medium" panose="02000000000000000000" pitchFamily="2" charset="0"/>
                <a:cs typeface="Roboto Medium" panose="02000000000000000000" pitchFamily="2" charset="0"/>
              </a:defRPr>
            </a:lvl1pPr>
            <a:lvl2pPr>
              <a:buNone/>
              <a:defRPr/>
            </a:lvl2pPr>
            <a:lvl3pPr>
              <a:buNone/>
              <a:defRPr/>
            </a:lvl3pPr>
            <a:lvl4pPr>
              <a:buNone/>
              <a:defRPr/>
            </a:lvl4pPr>
            <a:lvl5pPr>
              <a:buNone/>
              <a:defRPr/>
            </a:lvl5pPr>
          </a:lstStyle>
          <a:p>
            <a:pPr lvl="0"/>
            <a:r>
              <a:rPr lang="fr-FR" dirty="0"/>
              <a:t>Titre de la présentation</a:t>
            </a:r>
          </a:p>
        </p:txBody>
      </p:sp>
      <p:sp>
        <p:nvSpPr>
          <p:cNvPr id="19" name="Espace réservé du texte 10">
            <a:extLst>
              <a:ext uri="{FF2B5EF4-FFF2-40B4-BE49-F238E27FC236}">
                <a16:creationId xmlns:a16="http://schemas.microsoft.com/office/drawing/2014/main" id="{9B0306EF-08A2-5C48-AAFD-9A8C108FC009}"/>
              </a:ext>
            </a:extLst>
          </p:cNvPr>
          <p:cNvSpPr>
            <a:spLocks noGrp="1"/>
          </p:cNvSpPr>
          <p:nvPr>
            <p:ph type="body" sz="quarter" idx="13" hasCustomPrompt="1"/>
          </p:nvPr>
        </p:nvSpPr>
        <p:spPr>
          <a:xfrm>
            <a:off x="557214" y="2028825"/>
            <a:ext cx="10615740" cy="3400425"/>
          </a:xfrm>
        </p:spPr>
        <p:txBody>
          <a:bodyPr/>
          <a:lstStyle>
            <a:lvl1pPr algn="just">
              <a:buNone/>
              <a:defRPr sz="1800">
                <a:latin typeface="Roboto Medium" panose="02000000000000000000" pitchFamily="2" charset="0"/>
                <a:ea typeface="Roboto Medium" panose="02000000000000000000" pitchFamily="2" charset="0"/>
                <a:cs typeface="Roboto Medium" panose="02000000000000000000" pitchFamily="2" charset="0"/>
              </a:defRPr>
            </a:lvl1pPr>
            <a:lvl2pPr algn="just">
              <a:buFont typeface="Wingdings" pitchFamily="2" charset="2"/>
              <a:buChar char="§"/>
              <a:defRPr sz="1600">
                <a:latin typeface="Roboto Medium" panose="02000000000000000000" pitchFamily="2" charset="0"/>
                <a:ea typeface="Roboto Medium" panose="02000000000000000000" pitchFamily="2" charset="0"/>
                <a:cs typeface="Roboto Medium" panose="02000000000000000000" pitchFamily="2"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fr-FR" dirty="0"/>
              <a:t>Texte niveau 1 </a:t>
            </a:r>
            <a:r>
              <a:rPr lang="fr-FR" dirty="0" err="1"/>
              <a:t>Tahoma</a:t>
            </a:r>
            <a:r>
              <a:rPr lang="fr-FR" dirty="0"/>
              <a:t> 18</a:t>
            </a:r>
          </a:p>
          <a:p>
            <a:pPr lvl="1"/>
            <a:r>
              <a:rPr lang="fr-FR" dirty="0"/>
              <a:t>Texte niveau 2 </a:t>
            </a:r>
            <a:r>
              <a:rPr lang="fr-FR" dirty="0" err="1"/>
              <a:t>Tahoma</a:t>
            </a:r>
            <a:r>
              <a:rPr lang="fr-FR" dirty="0"/>
              <a:t> 16</a:t>
            </a:r>
          </a:p>
        </p:txBody>
      </p:sp>
    </p:spTree>
    <p:extLst>
      <p:ext uri="{BB962C8B-B14F-4D97-AF65-F5344CB8AC3E}">
        <p14:creationId xmlns:p14="http://schemas.microsoft.com/office/powerpoint/2010/main" val="8578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9DB06F-26C9-B445-B3B7-C41541215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227E5B1-FF6E-E946-97C0-92CB4A8BE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A9D6212-C9A6-8942-982F-FF7969B9BC18}"/>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B51B30EF-6F8D-FB4B-ACF8-7D6C96725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76DA7EB-C171-0645-8379-7D0DE53F2446}"/>
              </a:ext>
            </a:extLst>
          </p:cNvPr>
          <p:cNvSpPr>
            <a:spLocks noGrp="1"/>
          </p:cNvSpPr>
          <p:nvPr>
            <p:ph type="sldNum" sz="quarter" idx="4"/>
          </p:nvPr>
        </p:nvSpPr>
        <p:spPr>
          <a:xfrm>
            <a:off x="838200" y="6310312"/>
            <a:ext cx="5623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3D75-FCFB-0743-B0C1-09D62B5F6DAB}" type="slidenum">
              <a:rPr lang="fr-FR" smtClean="0"/>
              <a:t>‹N°›</a:t>
            </a:fld>
            <a:endParaRPr lang="fr-FR"/>
          </a:p>
        </p:txBody>
      </p:sp>
    </p:spTree>
    <p:extLst>
      <p:ext uri="{BB962C8B-B14F-4D97-AF65-F5344CB8AC3E}">
        <p14:creationId xmlns:p14="http://schemas.microsoft.com/office/powerpoint/2010/main" val="292968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0" r:id="rId4"/>
    <p:sldLayoutId id="2147483661" r:id="rId5"/>
    <p:sldLayoutId id="2147483662" r:id="rId6"/>
    <p:sldLayoutId id="2147483663" r:id="rId7"/>
    <p:sldLayoutId id="2147483664" r:id="rId8"/>
    <p:sldLayoutId id="2147483665" r:id="rId9"/>
    <p:sldLayoutId id="2147483666" r:id="rId10"/>
    <p:sldLayoutId id="2147483670" r:id="rId11"/>
    <p:sldLayoutId id="2147483667" r:id="rId12"/>
    <p:sldLayoutId id="2147483668" r:id="rId13"/>
    <p:sldLayoutId id="2147483669" r:id="rId14"/>
    <p:sldLayoutId id="21474836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1.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2.png"/><Relationship Id="rId7" Type="http://schemas.openxmlformats.org/officeDocument/2006/relationships/image" Target="../media/image30.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image" Target="../media/image33.jpeg"/><Relationship Id="rId4" Type="http://schemas.openxmlformats.org/officeDocument/2006/relationships/image" Target="../media/image29.png"/><Relationship Id="rId9" Type="http://schemas.openxmlformats.org/officeDocument/2006/relationships/image" Target="../media/image32.jpe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accelerateurs.sfpnet.fr/150-ans-de-la-sfp-projet-exposition-de-physique-des-accelerateurs/" TargetMode="External"/><Relationship Id="rId7" Type="http://schemas.openxmlformats.org/officeDocument/2006/relationships/image" Target="../media/image35.png"/><Relationship Id="rId2" Type="http://schemas.openxmlformats.org/officeDocument/2006/relationships/hyperlink" Target="https://www.cerclefser.org/fr/declics/" TargetMode="Externa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www.sciences-aco.fr/index.php/visiter-le-musee/" TargetMode="External"/><Relationship Id="rId4" Type="http://schemas.openxmlformats.org/officeDocument/2006/relationships/hyperlink" Target="https://www.sfphysique.fr/expositions-pedagogiques/" TargetMode="External"/><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52590-5B60-BD8F-728A-950BA170C18D}"/>
              </a:ext>
            </a:extLst>
          </p:cNvPr>
          <p:cNvSpPr>
            <a:spLocks noGrp="1"/>
          </p:cNvSpPr>
          <p:nvPr>
            <p:ph type="ctrTitle"/>
          </p:nvPr>
        </p:nvSpPr>
        <p:spPr>
          <a:xfrm>
            <a:off x="277659" y="1926038"/>
            <a:ext cx="6412701" cy="1807761"/>
          </a:xfrm>
        </p:spPr>
        <p:txBody>
          <a:bodyPr/>
          <a:lstStyle/>
          <a:p>
            <a:r>
              <a:rPr lang="fr-FR" sz="2800" dirty="0"/>
              <a:t>Actions de médiation scientifique avec des expériences autour des accélérateurs de particules </a:t>
            </a:r>
          </a:p>
        </p:txBody>
      </p:sp>
      <p:sp>
        <p:nvSpPr>
          <p:cNvPr id="3" name="Espace réservé du texte 2">
            <a:extLst>
              <a:ext uri="{FF2B5EF4-FFF2-40B4-BE49-F238E27FC236}">
                <a16:creationId xmlns:a16="http://schemas.microsoft.com/office/drawing/2014/main" id="{5406BDAB-BB9F-58EF-25DE-653D83B37044}"/>
              </a:ext>
            </a:extLst>
          </p:cNvPr>
          <p:cNvSpPr>
            <a:spLocks noGrp="1"/>
          </p:cNvSpPr>
          <p:nvPr>
            <p:ph type="body" sz="quarter" idx="10"/>
          </p:nvPr>
        </p:nvSpPr>
        <p:spPr>
          <a:xfrm>
            <a:off x="559599" y="4636928"/>
            <a:ext cx="4330397" cy="434975"/>
          </a:xfrm>
        </p:spPr>
        <p:txBody>
          <a:bodyPr/>
          <a:lstStyle/>
          <a:p>
            <a:r>
              <a:rPr lang="fr-FR" dirty="0"/>
              <a:t>Bureau de la division Accélérateurs, et associés </a:t>
            </a:r>
          </a:p>
        </p:txBody>
      </p:sp>
      <p:pic>
        <p:nvPicPr>
          <p:cNvPr id="6" name="Image 5">
            <a:extLst>
              <a:ext uri="{FF2B5EF4-FFF2-40B4-BE49-F238E27FC236}">
                <a16:creationId xmlns:a16="http://schemas.microsoft.com/office/drawing/2014/main" id="{C2EAFA7F-CE20-CAC2-B74C-85625B0628FD}"/>
              </a:ext>
            </a:extLst>
          </p:cNvPr>
          <p:cNvPicPr>
            <a:picLocks noChangeAspect="1"/>
          </p:cNvPicPr>
          <p:nvPr/>
        </p:nvPicPr>
        <p:blipFill>
          <a:blip r:embed="rId2"/>
          <a:stretch>
            <a:fillRect/>
          </a:stretch>
        </p:blipFill>
        <p:spPr>
          <a:xfrm>
            <a:off x="8241993" y="527410"/>
            <a:ext cx="3735418" cy="5997388"/>
          </a:xfrm>
          <a:prstGeom prst="rect">
            <a:avLst/>
          </a:prstGeom>
        </p:spPr>
      </p:pic>
      <p:sp>
        <p:nvSpPr>
          <p:cNvPr id="4" name="Rectangle 3"/>
          <p:cNvSpPr/>
          <p:nvPr/>
        </p:nvSpPr>
        <p:spPr>
          <a:xfrm rot="16200000">
            <a:off x="11223404" y="4746694"/>
            <a:ext cx="997389" cy="215444"/>
          </a:xfrm>
          <a:prstGeom prst="rect">
            <a:avLst/>
          </a:prstGeom>
        </p:spPr>
        <p:txBody>
          <a:bodyPr wrap="none">
            <a:spAutoFit/>
          </a:bodyPr>
          <a:lstStyle/>
          <a:p>
            <a:r>
              <a:rPr lang="fr-FR" sz="800" dirty="0"/>
              <a:t>© Nicolas da Costa </a:t>
            </a:r>
          </a:p>
        </p:txBody>
      </p:sp>
      <p:pic>
        <p:nvPicPr>
          <p:cNvPr id="5" name="Image 4">
            <a:extLst>
              <a:ext uri="{FF2B5EF4-FFF2-40B4-BE49-F238E27FC236}">
                <a16:creationId xmlns:a16="http://schemas.microsoft.com/office/drawing/2014/main" id="{36BD1649-0ECD-4FC1-D168-6880458EEB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75292" y="5410610"/>
            <a:ext cx="602218" cy="684177"/>
          </a:xfrm>
          <a:prstGeom prst="rect">
            <a:avLst/>
          </a:prstGeom>
        </p:spPr>
      </p:pic>
      <p:pic>
        <p:nvPicPr>
          <p:cNvPr id="7" name="Image 6">
            <a:extLst>
              <a:ext uri="{FF2B5EF4-FFF2-40B4-BE49-F238E27FC236}">
                <a16:creationId xmlns:a16="http://schemas.microsoft.com/office/drawing/2014/main" id="{D2CEE7DE-45E1-BFC7-30BF-E936335205B0}"/>
              </a:ext>
            </a:extLst>
          </p:cNvPr>
          <p:cNvPicPr>
            <a:picLocks noChangeAspect="1"/>
          </p:cNvPicPr>
          <p:nvPr/>
        </p:nvPicPr>
        <p:blipFill>
          <a:blip r:embed="rId4"/>
          <a:stretch>
            <a:fillRect/>
          </a:stretch>
        </p:blipFill>
        <p:spPr>
          <a:xfrm>
            <a:off x="2358595" y="5494456"/>
            <a:ext cx="732403" cy="600331"/>
          </a:xfrm>
          <a:prstGeom prst="rect">
            <a:avLst/>
          </a:prstGeom>
        </p:spPr>
      </p:pic>
    </p:spTree>
    <p:extLst>
      <p:ext uri="{BB962C8B-B14F-4D97-AF65-F5344CB8AC3E}">
        <p14:creationId xmlns:p14="http://schemas.microsoft.com/office/powerpoint/2010/main" val="82403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Genèse – Motivation </a:t>
            </a:r>
          </a:p>
        </p:txBody>
      </p:sp>
      <p:sp>
        <p:nvSpPr>
          <p:cNvPr id="3" name="Espace réservé du texte 2"/>
          <p:cNvSpPr>
            <a:spLocks noGrp="1"/>
          </p:cNvSpPr>
          <p:nvPr>
            <p:ph type="body" sz="quarter" idx="13"/>
          </p:nvPr>
        </p:nvSpPr>
        <p:spPr>
          <a:xfrm>
            <a:off x="524844" y="1728787"/>
            <a:ext cx="7097853" cy="3400425"/>
          </a:xfrm>
        </p:spPr>
        <p:txBody>
          <a:bodyPr/>
          <a:lstStyle/>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Appel à projet des 150 ans de la SFP pour célébrer les 150 ans d’accélérateurs de particules ET faire venir le palais de la découverte dans les lieux publics (école, médiathèque, centres commerciaux)</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Promouvoir la physique auprès du grand public </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Faire connaître les métiers autour des accélérateurs de particules aux lycéens et lycéennes et aux étudiantes et étudiants.</a:t>
            </a:r>
          </a:p>
        </p:txBody>
      </p:sp>
      <p:sp>
        <p:nvSpPr>
          <p:cNvPr id="4" name="Espace réservé du numéro de diapositive 3"/>
          <p:cNvSpPr>
            <a:spLocks noGrp="1"/>
          </p:cNvSpPr>
          <p:nvPr>
            <p:ph type="sldNum" sz="quarter" idx="4"/>
          </p:nvPr>
        </p:nvSpPr>
        <p:spPr/>
        <p:txBody>
          <a:bodyPr/>
          <a:lstStyle/>
          <a:p>
            <a:fld id="{185F3D75-FCFB-0743-B0C1-09D62B5F6DAB}" type="slidenum">
              <a:rPr lang="fr-FR" smtClean="0"/>
              <a:t>1</a:t>
            </a:fld>
            <a:endParaRPr lang="fr-FR"/>
          </a:p>
        </p:txBody>
      </p:sp>
      <p:sp>
        <p:nvSpPr>
          <p:cNvPr id="5" name="Espace réservé du texte 4"/>
          <p:cNvSpPr>
            <a:spLocks noGrp="1"/>
          </p:cNvSpPr>
          <p:nvPr>
            <p:ph type="body" sz="quarter" idx="14"/>
          </p:nvPr>
        </p:nvSpPr>
        <p:spPr/>
        <p:txBody>
          <a:bodyPr/>
          <a:lstStyle/>
          <a:p>
            <a:endParaRPr lang="fr-FR" dirty="0"/>
          </a:p>
        </p:txBody>
      </p:sp>
      <p:pic>
        <p:nvPicPr>
          <p:cNvPr id="6" name="Image 5">
            <a:extLst>
              <a:ext uri="{FF2B5EF4-FFF2-40B4-BE49-F238E27FC236}">
                <a16:creationId xmlns:a16="http://schemas.microsoft.com/office/drawing/2014/main" id="{9A10F0ED-94D7-CA7C-AADB-B44F60D2AB5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98410" y="4117372"/>
            <a:ext cx="1529176" cy="1140716"/>
          </a:xfrm>
          <a:prstGeom prst="rect">
            <a:avLst/>
          </a:prstGeom>
        </p:spPr>
      </p:pic>
      <p:pic>
        <p:nvPicPr>
          <p:cNvPr id="7" name="Image 6">
            <a:extLst>
              <a:ext uri="{FF2B5EF4-FFF2-40B4-BE49-F238E27FC236}">
                <a16:creationId xmlns:a16="http://schemas.microsoft.com/office/drawing/2014/main" id="{D3C18B7A-C6D2-EC29-BFBC-C86CE315ADE2}"/>
              </a:ext>
            </a:extLst>
          </p:cNvPr>
          <p:cNvPicPr>
            <a:picLocks noChangeAspect="1"/>
          </p:cNvPicPr>
          <p:nvPr/>
        </p:nvPicPr>
        <p:blipFill>
          <a:blip r:embed="rId3"/>
          <a:stretch>
            <a:fillRect/>
          </a:stretch>
        </p:blipFill>
        <p:spPr>
          <a:xfrm>
            <a:off x="3220797" y="5890841"/>
            <a:ext cx="1846629" cy="473494"/>
          </a:xfrm>
          <a:prstGeom prst="rect">
            <a:avLst/>
          </a:prstGeom>
        </p:spPr>
      </p:pic>
      <p:pic>
        <p:nvPicPr>
          <p:cNvPr id="8" name="Image 7">
            <a:extLst>
              <a:ext uri="{FF2B5EF4-FFF2-40B4-BE49-F238E27FC236}">
                <a16:creationId xmlns:a16="http://schemas.microsoft.com/office/drawing/2014/main" id="{2AFE5AF0-7ADE-09EB-2E1E-A5CC46BCCB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10262" y="5659695"/>
            <a:ext cx="602218" cy="684177"/>
          </a:xfrm>
          <a:prstGeom prst="rect">
            <a:avLst/>
          </a:prstGeom>
        </p:spPr>
      </p:pic>
      <p:pic>
        <p:nvPicPr>
          <p:cNvPr id="9" name="Image 8">
            <a:extLst>
              <a:ext uri="{FF2B5EF4-FFF2-40B4-BE49-F238E27FC236}">
                <a16:creationId xmlns:a16="http://schemas.microsoft.com/office/drawing/2014/main" id="{D3B800D6-975B-7806-1868-591F82748A0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3526" y="5774763"/>
            <a:ext cx="579296" cy="579296"/>
          </a:xfrm>
          <a:prstGeom prst="rect">
            <a:avLst/>
          </a:prstGeom>
        </p:spPr>
      </p:pic>
      <p:pic>
        <p:nvPicPr>
          <p:cNvPr id="10" name="Image 9">
            <a:extLst>
              <a:ext uri="{FF2B5EF4-FFF2-40B4-BE49-F238E27FC236}">
                <a16:creationId xmlns:a16="http://schemas.microsoft.com/office/drawing/2014/main" id="{FDDA8254-C9C7-767A-B0BC-FBC673955D6B}"/>
              </a:ext>
            </a:extLst>
          </p:cNvPr>
          <p:cNvPicPr>
            <a:picLocks noChangeAspect="1"/>
          </p:cNvPicPr>
          <p:nvPr/>
        </p:nvPicPr>
        <p:blipFill>
          <a:blip r:embed="rId6"/>
          <a:stretch>
            <a:fillRect/>
          </a:stretch>
        </p:blipFill>
        <p:spPr>
          <a:xfrm>
            <a:off x="1741595" y="5751685"/>
            <a:ext cx="732403" cy="600331"/>
          </a:xfrm>
          <a:prstGeom prst="rect">
            <a:avLst/>
          </a:prstGeom>
        </p:spPr>
      </p:pic>
      <p:pic>
        <p:nvPicPr>
          <p:cNvPr id="11" name="Image 10">
            <a:extLst>
              <a:ext uri="{FF2B5EF4-FFF2-40B4-BE49-F238E27FC236}">
                <a16:creationId xmlns:a16="http://schemas.microsoft.com/office/drawing/2014/main" id="{DFCC5975-FA76-93EA-5BF0-FBE8BC599BB2}"/>
              </a:ext>
            </a:extLst>
          </p:cNvPr>
          <p:cNvPicPr>
            <a:picLocks noChangeAspect="1"/>
          </p:cNvPicPr>
          <p:nvPr/>
        </p:nvPicPr>
        <p:blipFill>
          <a:blip r:embed="rId7"/>
          <a:stretch>
            <a:fillRect/>
          </a:stretch>
        </p:blipFill>
        <p:spPr>
          <a:xfrm>
            <a:off x="5856611" y="5711897"/>
            <a:ext cx="1347598" cy="636596"/>
          </a:xfrm>
          <a:prstGeom prst="rect">
            <a:avLst/>
          </a:prstGeom>
        </p:spPr>
      </p:pic>
      <p:pic>
        <p:nvPicPr>
          <p:cNvPr id="12" name="Image 11">
            <a:extLst>
              <a:ext uri="{FF2B5EF4-FFF2-40B4-BE49-F238E27FC236}">
                <a16:creationId xmlns:a16="http://schemas.microsoft.com/office/drawing/2014/main" id="{4176CE1B-8032-1300-5303-3B3BADBEBDF8}"/>
              </a:ext>
            </a:extLst>
          </p:cNvPr>
          <p:cNvPicPr>
            <a:picLocks noChangeAspect="1"/>
          </p:cNvPicPr>
          <p:nvPr/>
        </p:nvPicPr>
        <p:blipFill>
          <a:blip r:embed="rId8"/>
          <a:stretch>
            <a:fillRect/>
          </a:stretch>
        </p:blipFill>
        <p:spPr>
          <a:xfrm>
            <a:off x="7844767" y="5812065"/>
            <a:ext cx="1016750" cy="545296"/>
          </a:xfrm>
          <a:prstGeom prst="rect">
            <a:avLst/>
          </a:prstGeom>
        </p:spPr>
      </p:pic>
      <p:pic>
        <p:nvPicPr>
          <p:cNvPr id="13" name="Image 12">
            <a:extLst>
              <a:ext uri="{FF2B5EF4-FFF2-40B4-BE49-F238E27FC236}">
                <a16:creationId xmlns:a16="http://schemas.microsoft.com/office/drawing/2014/main" id="{B5355AD7-BBF4-1F2A-1B63-5B6A7B15D385}"/>
              </a:ext>
            </a:extLst>
          </p:cNvPr>
          <p:cNvPicPr>
            <a:picLocks noChangeAspect="1"/>
          </p:cNvPicPr>
          <p:nvPr/>
        </p:nvPicPr>
        <p:blipFill>
          <a:blip r:embed="rId9"/>
          <a:stretch>
            <a:fillRect/>
          </a:stretch>
        </p:blipFill>
        <p:spPr>
          <a:xfrm>
            <a:off x="10365714" y="5764813"/>
            <a:ext cx="1054156" cy="588366"/>
          </a:xfrm>
          <a:prstGeom prst="rect">
            <a:avLst/>
          </a:prstGeom>
        </p:spPr>
      </p:pic>
      <p:pic>
        <p:nvPicPr>
          <p:cNvPr id="14" name="Image 13">
            <a:extLst>
              <a:ext uri="{FF2B5EF4-FFF2-40B4-BE49-F238E27FC236}">
                <a16:creationId xmlns:a16="http://schemas.microsoft.com/office/drawing/2014/main" id="{F8C48BB8-8154-4086-9171-BEB8B240818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48748" y="4213716"/>
            <a:ext cx="1665562" cy="864207"/>
          </a:xfrm>
          <a:prstGeom prst="rect">
            <a:avLst/>
          </a:prstGeom>
        </p:spPr>
      </p:pic>
      <p:pic>
        <p:nvPicPr>
          <p:cNvPr id="16" name="Image 15" descr="Une image contenant texte, Graphique, graphisme, conception&#10;&#10;Description générée automatiquement">
            <a:extLst>
              <a:ext uri="{FF2B5EF4-FFF2-40B4-BE49-F238E27FC236}">
                <a16:creationId xmlns:a16="http://schemas.microsoft.com/office/drawing/2014/main" id="{F99096D7-81FB-9454-10A4-F6795DBA4080}"/>
              </a:ext>
            </a:extLst>
          </p:cNvPr>
          <p:cNvPicPr>
            <a:picLocks noChangeAspect="1"/>
          </p:cNvPicPr>
          <p:nvPr/>
        </p:nvPicPr>
        <p:blipFill>
          <a:blip r:embed="rId11"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344134" y="4127140"/>
            <a:ext cx="1745507" cy="1289111"/>
          </a:xfrm>
          <a:prstGeom prst="rect">
            <a:avLst/>
          </a:prstGeom>
        </p:spPr>
      </p:pic>
      <p:pic>
        <p:nvPicPr>
          <p:cNvPr id="15" name="Image 14" descr="Une image contenant mur, habits, personne, intérieur&#10;&#10;Le contenu généré par l’IA peut être incorrect.">
            <a:extLst>
              <a:ext uri="{FF2B5EF4-FFF2-40B4-BE49-F238E27FC236}">
                <a16:creationId xmlns:a16="http://schemas.microsoft.com/office/drawing/2014/main" id="{6F5A0ECF-CC06-0408-196A-F041128616E1}"/>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587151" y="3602878"/>
            <a:ext cx="2650657" cy="1987993"/>
          </a:xfrm>
          <a:prstGeom prst="rect">
            <a:avLst/>
          </a:prstGeom>
          <a:ln>
            <a:noFill/>
          </a:ln>
          <a:effectLst>
            <a:outerShdw blurRad="292100" dist="139700" dir="2700000" algn="tl" rotWithShape="0">
              <a:srgbClr val="333333">
                <a:alpha val="65000"/>
              </a:srgbClr>
            </a:outerShdw>
          </a:effectLst>
        </p:spPr>
      </p:pic>
      <p:pic>
        <p:nvPicPr>
          <p:cNvPr id="19" name="Image 18" descr="Une image contenant mur, personne, habits, intérieur&#10;&#10;Le contenu généré par l’IA peut être incorrect.">
            <a:extLst>
              <a:ext uri="{FF2B5EF4-FFF2-40B4-BE49-F238E27FC236}">
                <a16:creationId xmlns:a16="http://schemas.microsoft.com/office/drawing/2014/main" id="{82E9EC95-8ABF-AE1C-56FC-6AEC5F330D83}"/>
              </a:ext>
            </a:extLst>
          </p:cNvPr>
          <p:cNvPicPr>
            <a:picLocks noChangeAspect="1"/>
          </p:cNvPicPr>
          <p:nvPr/>
        </p:nvPicPr>
        <p:blipFill>
          <a:blip r:embed="rId13" cstate="hqprint">
            <a:extLst>
              <a:ext uri="{28A0092B-C50C-407E-A947-70E740481C1C}">
                <a14:useLocalDpi xmlns:a14="http://schemas.microsoft.com/office/drawing/2010/main"/>
              </a:ext>
            </a:extLst>
          </a:blip>
          <a:srcRect/>
          <a:stretch>
            <a:fillRect/>
          </a:stretch>
        </p:blipFill>
        <p:spPr>
          <a:xfrm>
            <a:off x="8587150" y="1267129"/>
            <a:ext cx="2650657" cy="2238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092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26F6BA9-A41A-9234-8843-2F8EF5879D6D}"/>
              </a:ext>
            </a:extLst>
          </p:cNvPr>
          <p:cNvSpPr>
            <a:spLocks noGrp="1"/>
          </p:cNvSpPr>
          <p:nvPr>
            <p:ph type="sldNum" sz="quarter" idx="4"/>
          </p:nvPr>
        </p:nvSpPr>
        <p:spPr/>
        <p:txBody>
          <a:bodyPr/>
          <a:lstStyle/>
          <a:p>
            <a:fld id="{185F3D75-FCFB-0743-B0C1-09D62B5F6DAB}" type="slidenum">
              <a:rPr lang="fr-FR" smtClean="0"/>
              <a:t>2</a:t>
            </a:fld>
            <a:endParaRPr lang="fr-FR"/>
          </a:p>
        </p:txBody>
      </p:sp>
      <p:sp>
        <p:nvSpPr>
          <p:cNvPr id="5" name="Espace réservé du texte 4">
            <a:extLst>
              <a:ext uri="{FF2B5EF4-FFF2-40B4-BE49-F238E27FC236}">
                <a16:creationId xmlns:a16="http://schemas.microsoft.com/office/drawing/2014/main" id="{88589A44-01EA-F24E-094E-2684EB04B687}"/>
              </a:ext>
            </a:extLst>
          </p:cNvPr>
          <p:cNvSpPr>
            <a:spLocks noGrp="1"/>
          </p:cNvSpPr>
          <p:nvPr>
            <p:ph type="body" sz="quarter" idx="14"/>
          </p:nvPr>
        </p:nvSpPr>
        <p:spPr/>
        <p:txBody>
          <a:bodyPr/>
          <a:lstStyle/>
          <a:p>
            <a:endParaRPr lang="fr-FR"/>
          </a:p>
        </p:txBody>
      </p:sp>
      <p:sp>
        <p:nvSpPr>
          <p:cNvPr id="6" name="Espace réservé du numéro de diapositive 2">
            <a:extLst>
              <a:ext uri="{FF2B5EF4-FFF2-40B4-BE49-F238E27FC236}">
                <a16:creationId xmlns:a16="http://schemas.microsoft.com/office/drawing/2014/main" id="{2CAA7B42-33CE-1959-DD74-86CA0BE205B8}"/>
              </a:ext>
            </a:extLst>
          </p:cNvPr>
          <p:cNvSpPr txBox="1">
            <a:spLocks/>
          </p:cNvSpPr>
          <p:nvPr/>
        </p:nvSpPr>
        <p:spPr>
          <a:xfrm>
            <a:off x="11172954" y="6353178"/>
            <a:ext cx="56490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F3D75-FCFB-0743-B0C1-09D62B5F6DAB}" type="slidenum">
              <a:rPr lang="fr-FR" smtClean="0"/>
              <a:pPr/>
              <a:t>2</a:t>
            </a:fld>
            <a:endParaRPr lang="fr-FR"/>
          </a:p>
        </p:txBody>
      </p:sp>
      <p:sp>
        <p:nvSpPr>
          <p:cNvPr id="7" name="Titre 1">
            <a:extLst>
              <a:ext uri="{FF2B5EF4-FFF2-40B4-BE49-F238E27FC236}">
                <a16:creationId xmlns:a16="http://schemas.microsoft.com/office/drawing/2014/main" id="{5410D07F-6049-B138-C584-6140F5754655}"/>
              </a:ext>
            </a:extLst>
          </p:cNvPr>
          <p:cNvSpPr>
            <a:spLocks noGrp="1"/>
          </p:cNvSpPr>
          <p:nvPr>
            <p:ph type="ctrTitle"/>
          </p:nvPr>
        </p:nvSpPr>
        <p:spPr>
          <a:xfrm>
            <a:off x="406740" y="456212"/>
            <a:ext cx="5874789" cy="535531"/>
          </a:xfrm>
        </p:spPr>
        <p:txBody>
          <a:bodyPr/>
          <a:lstStyle/>
          <a:p>
            <a:r>
              <a:rPr lang="fr-FR" dirty="0"/>
              <a:t>Liste des expériences</a:t>
            </a:r>
          </a:p>
        </p:txBody>
      </p:sp>
      <p:sp>
        <p:nvSpPr>
          <p:cNvPr id="8" name="Espace réservé du texte 2">
            <a:extLst>
              <a:ext uri="{FF2B5EF4-FFF2-40B4-BE49-F238E27FC236}">
                <a16:creationId xmlns:a16="http://schemas.microsoft.com/office/drawing/2014/main" id="{1247C14C-93F4-5E2A-C084-6ED30789B5DA}"/>
              </a:ext>
            </a:extLst>
          </p:cNvPr>
          <p:cNvSpPr>
            <a:spLocks noGrp="1"/>
          </p:cNvSpPr>
          <p:nvPr>
            <p:ph type="body" sz="quarter" idx="13"/>
          </p:nvPr>
        </p:nvSpPr>
        <p:spPr>
          <a:xfrm>
            <a:off x="481976" y="1622105"/>
            <a:ext cx="8585824" cy="3400425"/>
          </a:xfrm>
        </p:spPr>
        <p:txBody>
          <a:bodyPr/>
          <a:lstStyle/>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Train à base de supraconducteurs</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Générateur de Van de </a:t>
            </a:r>
            <a:r>
              <a:rPr lang="fr-FR" dirty="0" err="1">
                <a:latin typeface="Roboto" panose="02000000000000000000" pitchFamily="2" charset="0"/>
                <a:ea typeface="Roboto" panose="02000000000000000000" pitchFamily="2" charset="0"/>
                <a:cs typeface="Roboto" panose="02000000000000000000" pitchFamily="2" charset="0"/>
              </a:rPr>
              <a:t>Graaff</a:t>
            </a: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Tubes de Crooks</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Génération de figures de </a:t>
            </a:r>
            <a:r>
              <a:rPr lang="fr-FR" dirty="0" err="1">
                <a:latin typeface="Roboto" panose="02000000000000000000" pitchFamily="2" charset="0"/>
                <a:ea typeface="Roboto" panose="02000000000000000000" pitchFamily="2" charset="0"/>
                <a:cs typeface="Roboto" panose="02000000000000000000" pitchFamily="2" charset="0"/>
              </a:rPr>
              <a:t>Chaldni</a:t>
            </a: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Saladier accélérateur</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La pression (transmission de la musique, gonflage de ballons)</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Chambre à plasma</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SMILEI</a:t>
            </a:r>
          </a:p>
          <a:p>
            <a:pPr marL="285750" indent="-285750">
              <a:buFontTx/>
              <a:buChar char="-"/>
            </a:pPr>
            <a:endParaRPr lang="fr-FR" dirty="0">
              <a:latin typeface="Roboto" panose="02000000000000000000" pitchFamily="2" charset="0"/>
              <a:ea typeface="Roboto" panose="02000000000000000000" pitchFamily="2" charset="0"/>
              <a:cs typeface="Roboto" panose="02000000000000000000" pitchFamily="2" charset="0"/>
            </a:endParaRPr>
          </a:p>
        </p:txBody>
      </p:sp>
      <p:sp>
        <p:nvSpPr>
          <p:cNvPr id="9" name="Espace réservé du numéro de diapositive 3">
            <a:extLst>
              <a:ext uri="{FF2B5EF4-FFF2-40B4-BE49-F238E27FC236}">
                <a16:creationId xmlns:a16="http://schemas.microsoft.com/office/drawing/2014/main" id="{7F75BED7-D6F6-F8EA-292B-583D7B56C0B2}"/>
              </a:ext>
            </a:extLst>
          </p:cNvPr>
          <p:cNvSpPr txBox="1">
            <a:spLocks/>
          </p:cNvSpPr>
          <p:nvPr/>
        </p:nvSpPr>
        <p:spPr>
          <a:xfrm>
            <a:off x="11172954" y="6353178"/>
            <a:ext cx="56490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F3D75-FCFB-0743-B0C1-09D62B5F6DAB}" type="slidenum">
              <a:rPr lang="fr-FR" smtClean="0"/>
              <a:pPr/>
              <a:t>2</a:t>
            </a:fld>
            <a:endParaRPr lang="fr-FR"/>
          </a:p>
        </p:txBody>
      </p:sp>
      <p:pic>
        <p:nvPicPr>
          <p:cNvPr id="10" name="Image 9">
            <a:extLst>
              <a:ext uri="{FF2B5EF4-FFF2-40B4-BE49-F238E27FC236}">
                <a16:creationId xmlns:a16="http://schemas.microsoft.com/office/drawing/2014/main" id="{3E7EC03C-9D3F-E299-5E85-33B84BFC42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4659" y="2564869"/>
            <a:ext cx="808345" cy="918357"/>
          </a:xfrm>
          <a:prstGeom prst="rect">
            <a:avLst/>
          </a:prstGeom>
        </p:spPr>
      </p:pic>
      <p:pic>
        <p:nvPicPr>
          <p:cNvPr id="11" name="Image 10">
            <a:extLst>
              <a:ext uri="{FF2B5EF4-FFF2-40B4-BE49-F238E27FC236}">
                <a16:creationId xmlns:a16="http://schemas.microsoft.com/office/drawing/2014/main" id="{5E89F0D4-D07A-95C7-5D9B-DF1F61FE4FBE}"/>
              </a:ext>
            </a:extLst>
          </p:cNvPr>
          <p:cNvPicPr>
            <a:picLocks noChangeAspect="1"/>
          </p:cNvPicPr>
          <p:nvPr/>
        </p:nvPicPr>
        <p:blipFill>
          <a:blip r:embed="rId3"/>
          <a:stretch>
            <a:fillRect/>
          </a:stretch>
        </p:blipFill>
        <p:spPr>
          <a:xfrm>
            <a:off x="7136116" y="1633463"/>
            <a:ext cx="983090" cy="805812"/>
          </a:xfrm>
          <a:prstGeom prst="rect">
            <a:avLst/>
          </a:prstGeom>
        </p:spPr>
      </p:pic>
      <p:pic>
        <p:nvPicPr>
          <p:cNvPr id="12" name="Image 11">
            <a:extLst>
              <a:ext uri="{FF2B5EF4-FFF2-40B4-BE49-F238E27FC236}">
                <a16:creationId xmlns:a16="http://schemas.microsoft.com/office/drawing/2014/main" id="{7DD26970-F51B-53A3-9605-9331425E7B1C}"/>
              </a:ext>
            </a:extLst>
          </p:cNvPr>
          <p:cNvPicPr>
            <a:picLocks noChangeAspect="1"/>
          </p:cNvPicPr>
          <p:nvPr/>
        </p:nvPicPr>
        <p:blipFill>
          <a:blip r:embed="rId4"/>
          <a:stretch>
            <a:fillRect/>
          </a:stretch>
        </p:blipFill>
        <p:spPr>
          <a:xfrm>
            <a:off x="427348" y="5089047"/>
            <a:ext cx="2469757" cy="1626837"/>
          </a:xfrm>
          <a:prstGeom prst="rect">
            <a:avLst/>
          </a:prstGeom>
          <a:ln>
            <a:noFill/>
          </a:ln>
          <a:effectLst>
            <a:outerShdw blurRad="292100" dist="139700" dir="2700000" algn="tl" rotWithShape="0">
              <a:srgbClr val="333333">
                <a:alpha val="65000"/>
              </a:srgbClr>
            </a:outerShdw>
          </a:effectLst>
        </p:spPr>
      </p:pic>
      <p:pic>
        <p:nvPicPr>
          <p:cNvPr id="13" name="Image 12">
            <a:extLst>
              <a:ext uri="{FF2B5EF4-FFF2-40B4-BE49-F238E27FC236}">
                <a16:creationId xmlns:a16="http://schemas.microsoft.com/office/drawing/2014/main" id="{9E39C82D-A7C8-4E59-571B-4DD279686DF3}"/>
              </a:ext>
            </a:extLst>
          </p:cNvPr>
          <p:cNvPicPr>
            <a:picLocks noChangeAspect="1"/>
          </p:cNvPicPr>
          <p:nvPr/>
        </p:nvPicPr>
        <p:blipFill>
          <a:blip r:embed="rId5"/>
          <a:stretch>
            <a:fillRect/>
          </a:stretch>
        </p:blipFill>
        <p:spPr>
          <a:xfrm>
            <a:off x="2788065" y="5105333"/>
            <a:ext cx="2174487" cy="1593577"/>
          </a:xfrm>
          <a:prstGeom prst="rect">
            <a:avLst/>
          </a:prstGeom>
          <a:ln>
            <a:noFill/>
          </a:ln>
          <a:effectLst>
            <a:outerShdw blurRad="292100" dist="139700" dir="2700000" algn="tl" rotWithShape="0">
              <a:srgbClr val="333333">
                <a:alpha val="65000"/>
              </a:srgbClr>
            </a:outerShdw>
          </a:effectLst>
        </p:spPr>
      </p:pic>
      <p:pic>
        <p:nvPicPr>
          <p:cNvPr id="14" name="Image 13">
            <a:extLst>
              <a:ext uri="{FF2B5EF4-FFF2-40B4-BE49-F238E27FC236}">
                <a16:creationId xmlns:a16="http://schemas.microsoft.com/office/drawing/2014/main" id="{C6D04BCB-D5A8-63E3-213F-82F3510D9DBD}"/>
              </a:ext>
            </a:extLst>
          </p:cNvPr>
          <p:cNvPicPr>
            <a:picLocks noChangeAspect="1"/>
          </p:cNvPicPr>
          <p:nvPr/>
        </p:nvPicPr>
        <p:blipFill>
          <a:blip r:embed="rId6"/>
          <a:stretch>
            <a:fillRect/>
          </a:stretch>
        </p:blipFill>
        <p:spPr>
          <a:xfrm>
            <a:off x="3624993" y="3884994"/>
            <a:ext cx="1196257" cy="378562"/>
          </a:xfrm>
          <a:prstGeom prst="rect">
            <a:avLst/>
          </a:prstGeom>
        </p:spPr>
      </p:pic>
      <p:pic>
        <p:nvPicPr>
          <p:cNvPr id="15" name="Image 14">
            <a:extLst>
              <a:ext uri="{FF2B5EF4-FFF2-40B4-BE49-F238E27FC236}">
                <a16:creationId xmlns:a16="http://schemas.microsoft.com/office/drawing/2014/main" id="{A38B2390-5F47-BD43-674B-CDF4310860F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02927" y="4513194"/>
            <a:ext cx="3264081" cy="2176054"/>
          </a:xfrm>
          <a:prstGeom prst="rect">
            <a:avLst/>
          </a:prstGeom>
          <a:ln>
            <a:no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2C2CA68E-4534-2446-D245-F6DDD4C7951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785860" y="1728776"/>
            <a:ext cx="3320616" cy="2213744"/>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888DD4E1-0FFA-A60B-A1F4-742CEEAEE18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785860" y="4485801"/>
            <a:ext cx="3320616" cy="2213744"/>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6B83F6A3-711B-55FF-D866-47EA880D5591}"/>
              </a:ext>
            </a:extLst>
          </p:cNvPr>
          <p:cNvSpPr/>
          <p:nvPr/>
        </p:nvSpPr>
        <p:spPr>
          <a:xfrm rot="16200000">
            <a:off x="11500060" y="3408675"/>
            <a:ext cx="997389" cy="215444"/>
          </a:xfrm>
          <a:prstGeom prst="rect">
            <a:avLst/>
          </a:prstGeom>
        </p:spPr>
        <p:txBody>
          <a:bodyPr wrap="none">
            <a:spAutoFit/>
          </a:bodyPr>
          <a:lstStyle/>
          <a:p>
            <a:r>
              <a:rPr lang="fr-FR" sz="800" dirty="0"/>
              <a:t>© Nicolas da Costa </a:t>
            </a:r>
          </a:p>
        </p:txBody>
      </p:sp>
      <p:sp>
        <p:nvSpPr>
          <p:cNvPr id="19" name="Rectangle 18">
            <a:extLst>
              <a:ext uri="{FF2B5EF4-FFF2-40B4-BE49-F238E27FC236}">
                <a16:creationId xmlns:a16="http://schemas.microsoft.com/office/drawing/2014/main" id="{B2DA3275-D968-8CFF-3C15-4E916F4BD703}"/>
              </a:ext>
            </a:extLst>
          </p:cNvPr>
          <p:cNvSpPr/>
          <p:nvPr/>
        </p:nvSpPr>
        <p:spPr>
          <a:xfrm rot="16200000">
            <a:off x="11500060" y="5713844"/>
            <a:ext cx="997389" cy="215444"/>
          </a:xfrm>
          <a:prstGeom prst="rect">
            <a:avLst/>
          </a:prstGeom>
        </p:spPr>
        <p:txBody>
          <a:bodyPr wrap="none">
            <a:spAutoFit/>
          </a:bodyPr>
          <a:lstStyle/>
          <a:p>
            <a:r>
              <a:rPr lang="fr-FR" sz="800" dirty="0"/>
              <a:t>© Nicolas da Costa </a:t>
            </a:r>
          </a:p>
        </p:txBody>
      </p:sp>
      <p:sp>
        <p:nvSpPr>
          <p:cNvPr id="20" name="Rectangle 19">
            <a:extLst>
              <a:ext uri="{FF2B5EF4-FFF2-40B4-BE49-F238E27FC236}">
                <a16:creationId xmlns:a16="http://schemas.microsoft.com/office/drawing/2014/main" id="{19E6EDA7-D663-339A-F6A8-A0D017C9F9D4}"/>
              </a:ext>
            </a:extLst>
          </p:cNvPr>
          <p:cNvSpPr/>
          <p:nvPr/>
        </p:nvSpPr>
        <p:spPr>
          <a:xfrm rot="16200000">
            <a:off x="7954013" y="5803908"/>
            <a:ext cx="997389" cy="215444"/>
          </a:xfrm>
          <a:prstGeom prst="rect">
            <a:avLst/>
          </a:prstGeom>
        </p:spPr>
        <p:txBody>
          <a:bodyPr wrap="none">
            <a:spAutoFit/>
          </a:bodyPr>
          <a:lstStyle/>
          <a:p>
            <a:r>
              <a:rPr lang="fr-FR" sz="800" dirty="0"/>
              <a:t>© Nicolas da Costa </a:t>
            </a:r>
          </a:p>
        </p:txBody>
      </p:sp>
    </p:spTree>
    <p:extLst>
      <p:ext uri="{BB962C8B-B14F-4D97-AF65-F5344CB8AC3E}">
        <p14:creationId xmlns:p14="http://schemas.microsoft.com/office/powerpoint/2010/main" val="180425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7551ED9-3FC6-4FF2-E4FA-D22735118AC8}"/>
              </a:ext>
            </a:extLst>
          </p:cNvPr>
          <p:cNvSpPr txBox="1">
            <a:spLocks/>
          </p:cNvSpPr>
          <p:nvPr/>
        </p:nvSpPr>
        <p:spPr>
          <a:xfrm>
            <a:off x="406740" y="468791"/>
            <a:ext cx="5874789" cy="535531"/>
          </a:xfrm>
          <a:prstGeom prst="rect">
            <a:avLst/>
          </a:prstGeom>
        </p:spPr>
        <p:txBody>
          <a:bodyPr vert="horz" wrap="none"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latin typeface="Roboto Medium" panose="02000000000000000000" pitchFamily="2" charset="0"/>
                <a:ea typeface="Roboto Medium" panose="02000000000000000000" pitchFamily="2" charset="0"/>
                <a:cs typeface="Roboto Medium" panose="02000000000000000000" pitchFamily="2" charset="0"/>
              </a:rPr>
              <a:t>Notre ‘tour de France’</a:t>
            </a:r>
          </a:p>
        </p:txBody>
      </p:sp>
      <p:sp>
        <p:nvSpPr>
          <p:cNvPr id="4" name="Espace réservé du numéro de diapositive 3">
            <a:extLst>
              <a:ext uri="{FF2B5EF4-FFF2-40B4-BE49-F238E27FC236}">
                <a16:creationId xmlns:a16="http://schemas.microsoft.com/office/drawing/2014/main" id="{71B89022-79D0-B2C2-2F3E-D00733BC1309}"/>
              </a:ext>
            </a:extLst>
          </p:cNvPr>
          <p:cNvSpPr>
            <a:spLocks noGrp="1"/>
          </p:cNvSpPr>
          <p:nvPr>
            <p:ph type="sldNum" sz="quarter" idx="4"/>
          </p:nvPr>
        </p:nvSpPr>
        <p:spPr/>
        <p:txBody>
          <a:bodyPr/>
          <a:lstStyle/>
          <a:p>
            <a:fld id="{185F3D75-FCFB-0743-B0C1-09D62B5F6DAB}" type="slidenum">
              <a:rPr lang="fr-FR" smtClean="0"/>
              <a:t>3</a:t>
            </a:fld>
            <a:endParaRPr lang="fr-FR"/>
          </a:p>
        </p:txBody>
      </p:sp>
      <p:sp>
        <p:nvSpPr>
          <p:cNvPr id="5" name="Espace réservé du texte 4">
            <a:extLst>
              <a:ext uri="{FF2B5EF4-FFF2-40B4-BE49-F238E27FC236}">
                <a16:creationId xmlns:a16="http://schemas.microsoft.com/office/drawing/2014/main" id="{CA77CAB0-39C7-5E7D-E873-01ED18DA890D}"/>
              </a:ext>
            </a:extLst>
          </p:cNvPr>
          <p:cNvSpPr>
            <a:spLocks noGrp="1"/>
          </p:cNvSpPr>
          <p:nvPr>
            <p:ph type="body" sz="quarter" idx="14"/>
          </p:nvPr>
        </p:nvSpPr>
        <p:spPr/>
        <p:txBody>
          <a:bodyPr/>
          <a:lstStyle/>
          <a:p>
            <a:endParaRPr lang="fr-FR"/>
          </a:p>
        </p:txBody>
      </p:sp>
      <p:sp>
        <p:nvSpPr>
          <p:cNvPr id="7" name="Espace réservé du numéro de diapositive 2">
            <a:extLst>
              <a:ext uri="{FF2B5EF4-FFF2-40B4-BE49-F238E27FC236}">
                <a16:creationId xmlns:a16="http://schemas.microsoft.com/office/drawing/2014/main" id="{1C3FC46D-2E5A-B972-E236-93F609910976}"/>
              </a:ext>
            </a:extLst>
          </p:cNvPr>
          <p:cNvSpPr txBox="1">
            <a:spLocks/>
          </p:cNvSpPr>
          <p:nvPr/>
        </p:nvSpPr>
        <p:spPr>
          <a:xfrm>
            <a:off x="11172954" y="6353178"/>
            <a:ext cx="56490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F3D75-FCFB-0743-B0C1-09D62B5F6DAB}" type="slidenum">
              <a:rPr lang="fr-FR" smtClean="0"/>
              <a:pPr/>
              <a:t>3</a:t>
            </a:fld>
            <a:endParaRPr lang="fr-FR"/>
          </a:p>
        </p:txBody>
      </p:sp>
      <p:sp>
        <p:nvSpPr>
          <p:cNvPr id="8" name="Espace réservé du numéro de diapositive 3">
            <a:extLst>
              <a:ext uri="{FF2B5EF4-FFF2-40B4-BE49-F238E27FC236}">
                <a16:creationId xmlns:a16="http://schemas.microsoft.com/office/drawing/2014/main" id="{B161B51B-F240-0E57-6F53-245C7E18D655}"/>
              </a:ext>
            </a:extLst>
          </p:cNvPr>
          <p:cNvSpPr txBox="1">
            <a:spLocks/>
          </p:cNvSpPr>
          <p:nvPr/>
        </p:nvSpPr>
        <p:spPr>
          <a:xfrm>
            <a:off x="11172954" y="6353178"/>
            <a:ext cx="56490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F3D75-FCFB-0743-B0C1-09D62B5F6DAB}" type="slidenum">
              <a:rPr lang="fr-FR" smtClean="0"/>
              <a:pPr/>
              <a:t>3</a:t>
            </a:fld>
            <a:endParaRPr lang="fr-FR"/>
          </a:p>
        </p:txBody>
      </p:sp>
      <p:pic>
        <p:nvPicPr>
          <p:cNvPr id="9" name="Image 8">
            <a:extLst>
              <a:ext uri="{FF2B5EF4-FFF2-40B4-BE49-F238E27FC236}">
                <a16:creationId xmlns:a16="http://schemas.microsoft.com/office/drawing/2014/main" id="{C362BD1D-EBEB-D43F-66E8-99CBA63922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5297" y="5772077"/>
            <a:ext cx="808345" cy="918357"/>
          </a:xfrm>
          <a:prstGeom prst="rect">
            <a:avLst/>
          </a:prstGeom>
        </p:spPr>
      </p:pic>
      <p:pic>
        <p:nvPicPr>
          <p:cNvPr id="10" name="Image 9">
            <a:extLst>
              <a:ext uri="{FF2B5EF4-FFF2-40B4-BE49-F238E27FC236}">
                <a16:creationId xmlns:a16="http://schemas.microsoft.com/office/drawing/2014/main" id="{FF04246D-6565-F5CD-3388-5A2DEADF72E8}"/>
              </a:ext>
            </a:extLst>
          </p:cNvPr>
          <p:cNvPicPr>
            <a:picLocks noChangeAspect="1"/>
          </p:cNvPicPr>
          <p:nvPr/>
        </p:nvPicPr>
        <p:blipFill>
          <a:blip r:embed="rId3"/>
          <a:stretch>
            <a:fillRect/>
          </a:stretch>
        </p:blipFill>
        <p:spPr>
          <a:xfrm>
            <a:off x="171995" y="5828350"/>
            <a:ext cx="983090" cy="805812"/>
          </a:xfrm>
          <a:prstGeom prst="rect">
            <a:avLst/>
          </a:prstGeom>
        </p:spPr>
      </p:pic>
      <p:pic>
        <p:nvPicPr>
          <p:cNvPr id="11" name="Image 10">
            <a:extLst>
              <a:ext uri="{FF2B5EF4-FFF2-40B4-BE49-F238E27FC236}">
                <a16:creationId xmlns:a16="http://schemas.microsoft.com/office/drawing/2014/main" id="{3C56A4BC-CCC7-B625-AA85-769AC785EED8}"/>
              </a:ext>
            </a:extLst>
          </p:cNvPr>
          <p:cNvPicPr>
            <a:picLocks noChangeAspect="1"/>
          </p:cNvPicPr>
          <p:nvPr/>
        </p:nvPicPr>
        <p:blipFill>
          <a:blip r:embed="rId4"/>
          <a:stretch>
            <a:fillRect/>
          </a:stretch>
        </p:blipFill>
        <p:spPr>
          <a:xfrm>
            <a:off x="2741421" y="1553918"/>
            <a:ext cx="4771102" cy="4187968"/>
          </a:xfrm>
          <a:prstGeom prst="rect">
            <a:avLst/>
          </a:prstGeom>
        </p:spPr>
      </p:pic>
      <p:cxnSp>
        <p:nvCxnSpPr>
          <p:cNvPr id="12" name="Connecteur droit avec flèche 11">
            <a:extLst>
              <a:ext uri="{FF2B5EF4-FFF2-40B4-BE49-F238E27FC236}">
                <a16:creationId xmlns:a16="http://schemas.microsoft.com/office/drawing/2014/main" id="{4C6F8A32-1F63-A2C2-202C-36B1CA9E1B69}"/>
              </a:ext>
            </a:extLst>
          </p:cNvPr>
          <p:cNvCxnSpPr/>
          <p:nvPr/>
        </p:nvCxnSpPr>
        <p:spPr>
          <a:xfrm flipH="1">
            <a:off x="5171860" y="1774775"/>
            <a:ext cx="1128891" cy="1150116"/>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FDD4584C-723C-F59F-8B01-CE00B4099B4E}"/>
              </a:ext>
            </a:extLst>
          </p:cNvPr>
          <p:cNvSpPr txBox="1"/>
          <p:nvPr/>
        </p:nvSpPr>
        <p:spPr>
          <a:xfrm>
            <a:off x="6058096" y="1474753"/>
            <a:ext cx="2369495" cy="369332"/>
          </a:xfrm>
          <a:prstGeom prst="rect">
            <a:avLst/>
          </a:prstGeom>
          <a:noFill/>
        </p:spPr>
        <p:txBody>
          <a:bodyPr wrap="none" rtlCol="0">
            <a:spAutoFit/>
          </a:bodyPr>
          <a:lstStyle/>
          <a:p>
            <a:r>
              <a:rPr lang="fr-FR" b="1" dirty="0">
                <a:solidFill>
                  <a:srgbClr val="E4035C"/>
                </a:solidFill>
              </a:rPr>
              <a:t>Massy</a:t>
            </a:r>
            <a:r>
              <a:rPr lang="fr-FR" dirty="0">
                <a:solidFill>
                  <a:srgbClr val="E4035C"/>
                </a:solidFill>
              </a:rPr>
              <a:t>, décembre 2022</a:t>
            </a:r>
          </a:p>
        </p:txBody>
      </p:sp>
      <p:cxnSp>
        <p:nvCxnSpPr>
          <p:cNvPr id="14" name="Connecteur droit avec flèche 13">
            <a:extLst>
              <a:ext uri="{FF2B5EF4-FFF2-40B4-BE49-F238E27FC236}">
                <a16:creationId xmlns:a16="http://schemas.microsoft.com/office/drawing/2014/main" id="{9D925843-33AB-682C-84AC-99CE25C43A03}"/>
              </a:ext>
            </a:extLst>
          </p:cNvPr>
          <p:cNvCxnSpPr/>
          <p:nvPr/>
        </p:nvCxnSpPr>
        <p:spPr>
          <a:xfrm flipH="1">
            <a:off x="6021301" y="2531976"/>
            <a:ext cx="1055606" cy="753618"/>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F6362FB9-E93A-27AF-1B46-68915983CE03}"/>
              </a:ext>
            </a:extLst>
          </p:cNvPr>
          <p:cNvSpPr txBox="1"/>
          <p:nvPr/>
        </p:nvSpPr>
        <p:spPr>
          <a:xfrm>
            <a:off x="7045879" y="2185730"/>
            <a:ext cx="1706878" cy="369332"/>
          </a:xfrm>
          <a:prstGeom prst="rect">
            <a:avLst/>
          </a:prstGeom>
          <a:noFill/>
        </p:spPr>
        <p:txBody>
          <a:bodyPr wrap="none" rtlCol="0">
            <a:spAutoFit/>
          </a:bodyPr>
          <a:lstStyle/>
          <a:p>
            <a:r>
              <a:rPr lang="fr-FR" b="1" dirty="0">
                <a:solidFill>
                  <a:srgbClr val="E4035C"/>
                </a:solidFill>
              </a:rPr>
              <a:t>Dijon</a:t>
            </a:r>
            <a:r>
              <a:rPr lang="fr-FR" dirty="0">
                <a:solidFill>
                  <a:srgbClr val="E4035C"/>
                </a:solidFill>
              </a:rPr>
              <a:t>, avril 2023</a:t>
            </a:r>
          </a:p>
        </p:txBody>
      </p:sp>
      <p:cxnSp>
        <p:nvCxnSpPr>
          <p:cNvPr id="16" name="Connecteur droit avec flèche 15">
            <a:extLst>
              <a:ext uri="{FF2B5EF4-FFF2-40B4-BE49-F238E27FC236}">
                <a16:creationId xmlns:a16="http://schemas.microsoft.com/office/drawing/2014/main" id="{049C7533-69DD-3711-D3E0-899B9E381297}"/>
              </a:ext>
            </a:extLst>
          </p:cNvPr>
          <p:cNvCxnSpPr/>
          <p:nvPr/>
        </p:nvCxnSpPr>
        <p:spPr>
          <a:xfrm flipH="1">
            <a:off x="5216594" y="1485436"/>
            <a:ext cx="771282" cy="1222026"/>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8C8EFD0-F7C0-8553-0517-2517ED6ADA10}"/>
              </a:ext>
            </a:extLst>
          </p:cNvPr>
          <p:cNvSpPr txBox="1"/>
          <p:nvPr/>
        </p:nvSpPr>
        <p:spPr>
          <a:xfrm>
            <a:off x="5930554" y="895447"/>
            <a:ext cx="2879571" cy="646331"/>
          </a:xfrm>
          <a:prstGeom prst="rect">
            <a:avLst/>
          </a:prstGeom>
          <a:noFill/>
        </p:spPr>
        <p:txBody>
          <a:bodyPr wrap="none" rtlCol="0">
            <a:spAutoFit/>
          </a:bodyPr>
          <a:lstStyle/>
          <a:p>
            <a:r>
              <a:rPr lang="fr-FR" b="1" dirty="0">
                <a:solidFill>
                  <a:srgbClr val="E4035C"/>
                </a:solidFill>
              </a:rPr>
              <a:t>Paris</a:t>
            </a:r>
            <a:r>
              <a:rPr lang="fr-FR" dirty="0">
                <a:solidFill>
                  <a:srgbClr val="E4035C"/>
                </a:solidFill>
              </a:rPr>
              <a:t>, mai 2023, juillet 2023, </a:t>
            </a:r>
          </a:p>
          <a:p>
            <a:r>
              <a:rPr lang="fr-FR" dirty="0">
                <a:solidFill>
                  <a:srgbClr val="E4035C"/>
                </a:solidFill>
              </a:rPr>
              <a:t>septembre 2024</a:t>
            </a:r>
          </a:p>
        </p:txBody>
      </p:sp>
      <p:cxnSp>
        <p:nvCxnSpPr>
          <p:cNvPr id="18" name="Connecteur droit avec flèche 17">
            <a:extLst>
              <a:ext uri="{FF2B5EF4-FFF2-40B4-BE49-F238E27FC236}">
                <a16:creationId xmlns:a16="http://schemas.microsoft.com/office/drawing/2014/main" id="{C696A9E6-166E-DB40-078D-FD165FC76E98}"/>
              </a:ext>
            </a:extLst>
          </p:cNvPr>
          <p:cNvCxnSpPr/>
          <p:nvPr/>
        </p:nvCxnSpPr>
        <p:spPr>
          <a:xfrm flipH="1">
            <a:off x="5831144" y="2119537"/>
            <a:ext cx="1439470" cy="791373"/>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0EF3EFC4-94C6-A5A5-D6AB-6D64AEEA9FA0}"/>
              </a:ext>
            </a:extLst>
          </p:cNvPr>
          <p:cNvSpPr txBox="1"/>
          <p:nvPr/>
        </p:nvSpPr>
        <p:spPr>
          <a:xfrm>
            <a:off x="7190366" y="1830242"/>
            <a:ext cx="1943930" cy="369332"/>
          </a:xfrm>
          <a:prstGeom prst="rect">
            <a:avLst/>
          </a:prstGeom>
          <a:noFill/>
        </p:spPr>
        <p:txBody>
          <a:bodyPr wrap="none" rtlCol="0">
            <a:spAutoFit/>
          </a:bodyPr>
          <a:lstStyle/>
          <a:p>
            <a:r>
              <a:rPr lang="fr-FR" b="1" dirty="0">
                <a:solidFill>
                  <a:srgbClr val="E4035C"/>
                </a:solidFill>
              </a:rPr>
              <a:t>Troyes</a:t>
            </a:r>
            <a:r>
              <a:rPr lang="fr-FR" dirty="0">
                <a:solidFill>
                  <a:srgbClr val="E4035C"/>
                </a:solidFill>
              </a:rPr>
              <a:t>, juillet 2025</a:t>
            </a:r>
          </a:p>
        </p:txBody>
      </p:sp>
      <p:cxnSp>
        <p:nvCxnSpPr>
          <p:cNvPr id="20" name="Connecteur droit avec flèche 19">
            <a:extLst>
              <a:ext uri="{FF2B5EF4-FFF2-40B4-BE49-F238E27FC236}">
                <a16:creationId xmlns:a16="http://schemas.microsoft.com/office/drawing/2014/main" id="{E262244E-5F3C-DDBF-FA2B-8BCE0839B215}"/>
              </a:ext>
            </a:extLst>
          </p:cNvPr>
          <p:cNvCxnSpPr/>
          <p:nvPr/>
        </p:nvCxnSpPr>
        <p:spPr>
          <a:xfrm>
            <a:off x="4078835" y="1718157"/>
            <a:ext cx="343513" cy="854311"/>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6A83BA2-B257-95DE-4AD4-B53EE6A5DC87}"/>
              </a:ext>
            </a:extLst>
          </p:cNvPr>
          <p:cNvSpPr txBox="1"/>
          <p:nvPr/>
        </p:nvSpPr>
        <p:spPr>
          <a:xfrm>
            <a:off x="3239823" y="1348825"/>
            <a:ext cx="2246256" cy="369332"/>
          </a:xfrm>
          <a:prstGeom prst="rect">
            <a:avLst/>
          </a:prstGeom>
          <a:noFill/>
        </p:spPr>
        <p:txBody>
          <a:bodyPr wrap="none" rtlCol="0">
            <a:spAutoFit/>
          </a:bodyPr>
          <a:lstStyle/>
          <a:p>
            <a:r>
              <a:rPr lang="fr-FR" b="1" dirty="0">
                <a:solidFill>
                  <a:srgbClr val="E4035C"/>
                </a:solidFill>
              </a:rPr>
              <a:t>Caen</a:t>
            </a:r>
            <a:r>
              <a:rPr lang="fr-FR" dirty="0">
                <a:solidFill>
                  <a:srgbClr val="E4035C"/>
                </a:solidFill>
              </a:rPr>
              <a:t>, novembre 2023</a:t>
            </a:r>
          </a:p>
        </p:txBody>
      </p:sp>
      <p:pic>
        <p:nvPicPr>
          <p:cNvPr id="22" name="Image 21">
            <a:extLst>
              <a:ext uri="{FF2B5EF4-FFF2-40B4-BE49-F238E27FC236}">
                <a16:creationId xmlns:a16="http://schemas.microsoft.com/office/drawing/2014/main" id="{A651CE54-1B8E-6C67-5B5D-06A0432B4D38}"/>
              </a:ext>
            </a:extLst>
          </p:cNvPr>
          <p:cNvPicPr>
            <a:picLocks noChangeAspect="1"/>
          </p:cNvPicPr>
          <p:nvPr/>
        </p:nvPicPr>
        <p:blipFill>
          <a:blip r:embed="rId5"/>
          <a:stretch>
            <a:fillRect/>
          </a:stretch>
        </p:blipFill>
        <p:spPr>
          <a:xfrm>
            <a:off x="3511076" y="1625879"/>
            <a:ext cx="1196257" cy="378562"/>
          </a:xfrm>
          <a:prstGeom prst="rect">
            <a:avLst/>
          </a:prstGeom>
        </p:spPr>
      </p:pic>
      <p:cxnSp>
        <p:nvCxnSpPr>
          <p:cNvPr id="23" name="Connecteur droit avec flèche 22">
            <a:extLst>
              <a:ext uri="{FF2B5EF4-FFF2-40B4-BE49-F238E27FC236}">
                <a16:creationId xmlns:a16="http://schemas.microsoft.com/office/drawing/2014/main" id="{AE98D223-85B7-D270-B23A-2C500A82F314}"/>
              </a:ext>
            </a:extLst>
          </p:cNvPr>
          <p:cNvCxnSpPr/>
          <p:nvPr/>
        </p:nvCxnSpPr>
        <p:spPr>
          <a:xfrm>
            <a:off x="3830570" y="2527777"/>
            <a:ext cx="1257308" cy="408449"/>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540BC107-AB56-4538-87ED-CEE3CA1AE7FB}"/>
              </a:ext>
            </a:extLst>
          </p:cNvPr>
          <p:cNvSpPr txBox="1"/>
          <p:nvPr/>
        </p:nvSpPr>
        <p:spPr>
          <a:xfrm>
            <a:off x="100999" y="2831092"/>
            <a:ext cx="2763192" cy="369332"/>
          </a:xfrm>
          <a:prstGeom prst="rect">
            <a:avLst/>
          </a:prstGeom>
          <a:noFill/>
        </p:spPr>
        <p:txBody>
          <a:bodyPr wrap="none" rtlCol="0">
            <a:spAutoFit/>
          </a:bodyPr>
          <a:lstStyle/>
          <a:p>
            <a:r>
              <a:rPr lang="fr-FR" b="1" dirty="0">
                <a:solidFill>
                  <a:srgbClr val="E4035C"/>
                </a:solidFill>
              </a:rPr>
              <a:t>Fête de l’Huma</a:t>
            </a:r>
            <a:r>
              <a:rPr lang="fr-FR" dirty="0">
                <a:solidFill>
                  <a:srgbClr val="E4035C"/>
                </a:solidFill>
              </a:rPr>
              <a:t>, 2023, 2024</a:t>
            </a:r>
          </a:p>
        </p:txBody>
      </p:sp>
      <p:cxnSp>
        <p:nvCxnSpPr>
          <p:cNvPr id="25" name="Connecteur droit avec flèche 24">
            <a:extLst>
              <a:ext uri="{FF2B5EF4-FFF2-40B4-BE49-F238E27FC236}">
                <a16:creationId xmlns:a16="http://schemas.microsoft.com/office/drawing/2014/main" id="{271E5BB8-4003-DC09-A468-0F67E506544E}"/>
              </a:ext>
            </a:extLst>
          </p:cNvPr>
          <p:cNvCxnSpPr>
            <a:cxnSpLocks/>
            <a:stCxn id="11" idx="1"/>
          </p:cNvCxnSpPr>
          <p:nvPr/>
        </p:nvCxnSpPr>
        <p:spPr>
          <a:xfrm flipV="1">
            <a:off x="2741421" y="3308742"/>
            <a:ext cx="1257162" cy="339160"/>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2C3393AE-85C6-26AA-B88D-B8A771A26598}"/>
              </a:ext>
            </a:extLst>
          </p:cNvPr>
          <p:cNvSpPr txBox="1"/>
          <p:nvPr/>
        </p:nvSpPr>
        <p:spPr>
          <a:xfrm>
            <a:off x="551742" y="3336648"/>
            <a:ext cx="2087110" cy="369332"/>
          </a:xfrm>
          <a:prstGeom prst="rect">
            <a:avLst/>
          </a:prstGeom>
          <a:noFill/>
        </p:spPr>
        <p:txBody>
          <a:bodyPr wrap="none" rtlCol="0">
            <a:spAutoFit/>
          </a:bodyPr>
          <a:lstStyle/>
          <a:p>
            <a:r>
              <a:rPr lang="fr-FR" b="1" dirty="0">
                <a:solidFill>
                  <a:srgbClr val="E4035C"/>
                </a:solidFill>
              </a:rPr>
              <a:t>Nantes</a:t>
            </a:r>
            <a:r>
              <a:rPr lang="fr-FR" dirty="0">
                <a:solidFill>
                  <a:srgbClr val="E4035C"/>
                </a:solidFill>
              </a:rPr>
              <a:t>, février 2024</a:t>
            </a:r>
          </a:p>
        </p:txBody>
      </p:sp>
      <p:pic>
        <p:nvPicPr>
          <p:cNvPr id="27" name="Image 26">
            <a:extLst>
              <a:ext uri="{FF2B5EF4-FFF2-40B4-BE49-F238E27FC236}">
                <a16:creationId xmlns:a16="http://schemas.microsoft.com/office/drawing/2014/main" id="{61B2E27A-89D1-DEE5-E6AA-A43AB8890A0D}"/>
              </a:ext>
            </a:extLst>
          </p:cNvPr>
          <p:cNvPicPr>
            <a:picLocks noChangeAspect="1"/>
          </p:cNvPicPr>
          <p:nvPr/>
        </p:nvPicPr>
        <p:blipFill>
          <a:blip r:embed="rId6"/>
          <a:stretch>
            <a:fillRect/>
          </a:stretch>
        </p:blipFill>
        <p:spPr>
          <a:xfrm>
            <a:off x="936252" y="3694841"/>
            <a:ext cx="1846629" cy="473494"/>
          </a:xfrm>
          <a:prstGeom prst="rect">
            <a:avLst/>
          </a:prstGeom>
        </p:spPr>
      </p:pic>
      <p:sp>
        <p:nvSpPr>
          <p:cNvPr id="28" name="ZoneTexte 27">
            <a:extLst>
              <a:ext uri="{FF2B5EF4-FFF2-40B4-BE49-F238E27FC236}">
                <a16:creationId xmlns:a16="http://schemas.microsoft.com/office/drawing/2014/main" id="{825F6C77-BADF-551F-AD0E-FA0F15F5275F}"/>
              </a:ext>
            </a:extLst>
          </p:cNvPr>
          <p:cNvSpPr txBox="1"/>
          <p:nvPr/>
        </p:nvSpPr>
        <p:spPr>
          <a:xfrm>
            <a:off x="1487491" y="4507628"/>
            <a:ext cx="2170081" cy="646331"/>
          </a:xfrm>
          <a:prstGeom prst="rect">
            <a:avLst/>
          </a:prstGeom>
          <a:noFill/>
        </p:spPr>
        <p:txBody>
          <a:bodyPr wrap="none" rtlCol="0">
            <a:spAutoFit/>
          </a:bodyPr>
          <a:lstStyle/>
          <a:p>
            <a:r>
              <a:rPr lang="fr-FR" b="1" dirty="0">
                <a:solidFill>
                  <a:srgbClr val="E4035C"/>
                </a:solidFill>
              </a:rPr>
              <a:t>Bordeaux</a:t>
            </a:r>
            <a:r>
              <a:rPr lang="fr-FR" dirty="0">
                <a:solidFill>
                  <a:srgbClr val="E4035C"/>
                </a:solidFill>
              </a:rPr>
              <a:t>, mars 2024</a:t>
            </a:r>
          </a:p>
          <a:p>
            <a:endParaRPr lang="fr-FR" dirty="0">
              <a:solidFill>
                <a:srgbClr val="E4035C"/>
              </a:solidFill>
            </a:endParaRPr>
          </a:p>
        </p:txBody>
      </p:sp>
      <p:cxnSp>
        <p:nvCxnSpPr>
          <p:cNvPr id="29" name="Connecteur droit avec flèche 28">
            <a:extLst>
              <a:ext uri="{FF2B5EF4-FFF2-40B4-BE49-F238E27FC236}">
                <a16:creationId xmlns:a16="http://schemas.microsoft.com/office/drawing/2014/main" id="{1A0A857D-F8FA-D8BB-3C01-E942BAF8F98D}"/>
              </a:ext>
            </a:extLst>
          </p:cNvPr>
          <p:cNvCxnSpPr>
            <a:cxnSpLocks/>
          </p:cNvCxnSpPr>
          <p:nvPr/>
        </p:nvCxnSpPr>
        <p:spPr>
          <a:xfrm flipV="1">
            <a:off x="3605928" y="4472411"/>
            <a:ext cx="644663" cy="163463"/>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34E70935-C57C-F70D-26AE-52CC7A47B562}"/>
              </a:ext>
            </a:extLst>
          </p:cNvPr>
          <p:cNvSpPr txBox="1"/>
          <p:nvPr/>
        </p:nvSpPr>
        <p:spPr>
          <a:xfrm>
            <a:off x="7213284" y="2618761"/>
            <a:ext cx="2179315" cy="369332"/>
          </a:xfrm>
          <a:prstGeom prst="rect">
            <a:avLst/>
          </a:prstGeom>
          <a:noFill/>
        </p:spPr>
        <p:txBody>
          <a:bodyPr wrap="none" rtlCol="0">
            <a:spAutoFit/>
          </a:bodyPr>
          <a:lstStyle/>
          <a:p>
            <a:r>
              <a:rPr lang="fr-FR" b="1" dirty="0">
                <a:solidFill>
                  <a:srgbClr val="E4035C"/>
                </a:solidFill>
              </a:rPr>
              <a:t>Besançon</a:t>
            </a:r>
            <a:r>
              <a:rPr lang="fr-FR" dirty="0">
                <a:solidFill>
                  <a:srgbClr val="E4035C"/>
                </a:solidFill>
              </a:rPr>
              <a:t>, mars 2024</a:t>
            </a:r>
          </a:p>
        </p:txBody>
      </p:sp>
      <p:cxnSp>
        <p:nvCxnSpPr>
          <p:cNvPr id="31" name="Connecteur droit avec flèche 30">
            <a:extLst>
              <a:ext uri="{FF2B5EF4-FFF2-40B4-BE49-F238E27FC236}">
                <a16:creationId xmlns:a16="http://schemas.microsoft.com/office/drawing/2014/main" id="{A6A40546-6C8E-B5F2-2FB1-D3EBE5F98879}"/>
              </a:ext>
            </a:extLst>
          </p:cNvPr>
          <p:cNvCxnSpPr/>
          <p:nvPr/>
        </p:nvCxnSpPr>
        <p:spPr>
          <a:xfrm flipH="1">
            <a:off x="6375563" y="2919140"/>
            <a:ext cx="837722" cy="389602"/>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31B29A40-1861-F76B-4025-4B93456273D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12898" y="1887709"/>
            <a:ext cx="2478940" cy="1859206"/>
          </a:xfrm>
          <a:prstGeom prst="rect">
            <a:avLst/>
          </a:prstGeom>
          <a:ln>
            <a:noFill/>
          </a:ln>
          <a:effectLst>
            <a:outerShdw blurRad="292100" dist="139700" dir="2700000" algn="tl" rotWithShape="0">
              <a:srgbClr val="333333">
                <a:alpha val="65000"/>
              </a:srgbClr>
            </a:outerShdw>
          </a:effectLst>
        </p:spPr>
      </p:pic>
      <p:pic>
        <p:nvPicPr>
          <p:cNvPr id="33" name="Image 32">
            <a:extLst>
              <a:ext uri="{FF2B5EF4-FFF2-40B4-BE49-F238E27FC236}">
                <a16:creationId xmlns:a16="http://schemas.microsoft.com/office/drawing/2014/main" id="{9B3DB65E-C1DA-4DC0-51C9-241E81A6B69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830354" y="3933328"/>
            <a:ext cx="3061484" cy="2296113"/>
          </a:xfrm>
          <a:prstGeom prst="rect">
            <a:avLst/>
          </a:prstGeom>
          <a:ln>
            <a:noFill/>
          </a:ln>
          <a:effectLst>
            <a:outerShdw blurRad="292100" dist="139700" dir="2700000" algn="tl" rotWithShape="0">
              <a:srgbClr val="333333">
                <a:alpha val="65000"/>
              </a:srgbClr>
            </a:outerShdw>
          </a:effectLst>
        </p:spPr>
      </p:pic>
      <p:pic>
        <p:nvPicPr>
          <p:cNvPr id="34" name="Image 33">
            <a:extLst>
              <a:ext uri="{FF2B5EF4-FFF2-40B4-BE49-F238E27FC236}">
                <a16:creationId xmlns:a16="http://schemas.microsoft.com/office/drawing/2014/main" id="{D3727ADA-6AAC-FBC0-67C0-78E6209E9DA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436626" y="119241"/>
            <a:ext cx="2455212" cy="1636809"/>
          </a:xfrm>
          <a:prstGeom prst="rect">
            <a:avLst/>
          </a:prstGeom>
          <a:ln>
            <a:noFill/>
          </a:ln>
          <a:effectLst>
            <a:outerShdw blurRad="292100" dist="139700" dir="2700000" algn="tl" rotWithShape="0">
              <a:srgbClr val="333333">
                <a:alpha val="65000"/>
              </a:srgbClr>
            </a:outerShdw>
          </a:effectLst>
        </p:spPr>
      </p:pic>
      <p:pic>
        <p:nvPicPr>
          <p:cNvPr id="35" name="Image 34">
            <a:extLst>
              <a:ext uri="{FF2B5EF4-FFF2-40B4-BE49-F238E27FC236}">
                <a16:creationId xmlns:a16="http://schemas.microsoft.com/office/drawing/2014/main" id="{F45FB7AD-BD2F-3A44-AC42-8F7B7EA2B12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229177" y="3927796"/>
            <a:ext cx="3444170" cy="2296113"/>
          </a:xfrm>
          <a:prstGeom prst="rect">
            <a:avLst/>
          </a:prstGeom>
          <a:ln>
            <a:noFill/>
          </a:ln>
          <a:effectLst>
            <a:outerShdw blurRad="292100" dist="139700" dir="2700000" algn="tl" rotWithShape="0">
              <a:srgbClr val="333333">
                <a:alpha val="65000"/>
              </a:srgbClr>
            </a:outerShdw>
          </a:effectLst>
        </p:spPr>
      </p:pic>
      <p:sp>
        <p:nvSpPr>
          <p:cNvPr id="36" name="Rectangle 35">
            <a:extLst>
              <a:ext uri="{FF2B5EF4-FFF2-40B4-BE49-F238E27FC236}">
                <a16:creationId xmlns:a16="http://schemas.microsoft.com/office/drawing/2014/main" id="{BD63C07D-F28B-7D1D-DD48-F37AE2B6FACB}"/>
              </a:ext>
            </a:extLst>
          </p:cNvPr>
          <p:cNvSpPr/>
          <p:nvPr/>
        </p:nvSpPr>
        <p:spPr>
          <a:xfrm rot="16200000">
            <a:off x="11291543" y="3116741"/>
            <a:ext cx="997389" cy="215444"/>
          </a:xfrm>
          <a:prstGeom prst="rect">
            <a:avLst/>
          </a:prstGeom>
        </p:spPr>
        <p:txBody>
          <a:bodyPr wrap="none">
            <a:spAutoFit/>
          </a:bodyPr>
          <a:lstStyle/>
          <a:p>
            <a:r>
              <a:rPr lang="fr-FR" sz="800" dirty="0"/>
              <a:t>© Nicolas da Costa </a:t>
            </a:r>
          </a:p>
        </p:txBody>
      </p:sp>
      <p:sp>
        <p:nvSpPr>
          <p:cNvPr id="37" name="Rectangle 36">
            <a:extLst>
              <a:ext uri="{FF2B5EF4-FFF2-40B4-BE49-F238E27FC236}">
                <a16:creationId xmlns:a16="http://schemas.microsoft.com/office/drawing/2014/main" id="{62FAA9F9-BFF4-301B-E6A2-DC9BED23F7E7}"/>
              </a:ext>
            </a:extLst>
          </p:cNvPr>
          <p:cNvSpPr/>
          <p:nvPr/>
        </p:nvSpPr>
        <p:spPr>
          <a:xfrm rot="16200000">
            <a:off x="11297382" y="1127527"/>
            <a:ext cx="997389" cy="215444"/>
          </a:xfrm>
          <a:prstGeom prst="rect">
            <a:avLst/>
          </a:prstGeom>
        </p:spPr>
        <p:txBody>
          <a:bodyPr wrap="none">
            <a:spAutoFit/>
          </a:bodyPr>
          <a:lstStyle/>
          <a:p>
            <a:r>
              <a:rPr lang="fr-FR" sz="800" dirty="0"/>
              <a:t>© Nicolas da Costa </a:t>
            </a:r>
          </a:p>
        </p:txBody>
      </p:sp>
      <p:sp>
        <p:nvSpPr>
          <p:cNvPr id="38" name="Rectangle 37">
            <a:extLst>
              <a:ext uri="{FF2B5EF4-FFF2-40B4-BE49-F238E27FC236}">
                <a16:creationId xmlns:a16="http://schemas.microsoft.com/office/drawing/2014/main" id="{ED620AB7-BE0F-C0DD-12A9-3E048C170533}"/>
              </a:ext>
            </a:extLst>
          </p:cNvPr>
          <p:cNvSpPr/>
          <p:nvPr/>
        </p:nvSpPr>
        <p:spPr>
          <a:xfrm rot="16200000">
            <a:off x="7501767" y="5375896"/>
            <a:ext cx="997389" cy="215444"/>
          </a:xfrm>
          <a:prstGeom prst="rect">
            <a:avLst/>
          </a:prstGeom>
        </p:spPr>
        <p:txBody>
          <a:bodyPr wrap="none">
            <a:spAutoFit/>
          </a:bodyPr>
          <a:lstStyle/>
          <a:p>
            <a:r>
              <a:rPr lang="fr-FR" sz="800" dirty="0"/>
              <a:t>© Nicolas da Costa </a:t>
            </a:r>
          </a:p>
        </p:txBody>
      </p:sp>
      <p:cxnSp>
        <p:nvCxnSpPr>
          <p:cNvPr id="40" name="Connecteur droit avec flèche 39">
            <a:extLst>
              <a:ext uri="{FF2B5EF4-FFF2-40B4-BE49-F238E27FC236}">
                <a16:creationId xmlns:a16="http://schemas.microsoft.com/office/drawing/2014/main" id="{FEEE2273-AF9D-4AD7-A647-278B7DA9E28C}"/>
              </a:ext>
            </a:extLst>
          </p:cNvPr>
          <p:cNvCxnSpPr>
            <a:cxnSpLocks/>
            <a:stCxn id="24" idx="3"/>
          </p:cNvCxnSpPr>
          <p:nvPr/>
        </p:nvCxnSpPr>
        <p:spPr>
          <a:xfrm flipV="1">
            <a:off x="2864191" y="2988093"/>
            <a:ext cx="2307669" cy="27665"/>
          </a:xfrm>
          <a:prstGeom prst="straightConnector1">
            <a:avLst/>
          </a:prstGeom>
          <a:ln>
            <a:solidFill>
              <a:srgbClr val="E4035C"/>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A0364E01-7D15-9EE6-D008-8F63BE9CBF59}"/>
              </a:ext>
            </a:extLst>
          </p:cNvPr>
          <p:cNvSpPr txBox="1"/>
          <p:nvPr/>
        </p:nvSpPr>
        <p:spPr>
          <a:xfrm>
            <a:off x="820291" y="1974427"/>
            <a:ext cx="3110916" cy="369332"/>
          </a:xfrm>
          <a:prstGeom prst="rect">
            <a:avLst/>
          </a:prstGeom>
          <a:noFill/>
        </p:spPr>
        <p:txBody>
          <a:bodyPr wrap="none" rtlCol="0">
            <a:spAutoFit/>
          </a:bodyPr>
          <a:lstStyle/>
          <a:p>
            <a:r>
              <a:rPr lang="fr-FR" b="1" dirty="0">
                <a:solidFill>
                  <a:srgbClr val="E4035C"/>
                </a:solidFill>
              </a:rPr>
              <a:t>Gif-Sur-Yvette</a:t>
            </a:r>
            <a:r>
              <a:rPr lang="fr-FR" dirty="0">
                <a:solidFill>
                  <a:srgbClr val="E4035C"/>
                </a:solidFill>
              </a:rPr>
              <a:t>, novembre 2023</a:t>
            </a:r>
          </a:p>
        </p:txBody>
      </p:sp>
      <p:sp>
        <p:nvSpPr>
          <p:cNvPr id="46" name="ZoneTexte 45">
            <a:extLst>
              <a:ext uri="{FF2B5EF4-FFF2-40B4-BE49-F238E27FC236}">
                <a16:creationId xmlns:a16="http://schemas.microsoft.com/office/drawing/2014/main" id="{6E6DA6FB-5C0B-1BC8-9D0F-B5D221B43317}"/>
              </a:ext>
            </a:extLst>
          </p:cNvPr>
          <p:cNvSpPr txBox="1"/>
          <p:nvPr/>
        </p:nvSpPr>
        <p:spPr>
          <a:xfrm>
            <a:off x="222851" y="4992844"/>
            <a:ext cx="3416256" cy="1200329"/>
          </a:xfrm>
          <a:prstGeom prst="rect">
            <a:avLst/>
          </a:prstGeom>
          <a:noFill/>
        </p:spPr>
        <p:txBody>
          <a:bodyPr wrap="none" rtlCol="0">
            <a:spAutoFit/>
          </a:bodyPr>
          <a:lstStyle/>
          <a:p>
            <a:r>
              <a:rPr lang="fr-FR" b="1" dirty="0">
                <a:solidFill>
                  <a:srgbClr val="E4035C"/>
                </a:solidFill>
              </a:rPr>
              <a:t>+ collège de Nozay, </a:t>
            </a:r>
            <a:r>
              <a:rPr lang="fr-FR" dirty="0">
                <a:solidFill>
                  <a:srgbClr val="E4035C"/>
                </a:solidFill>
              </a:rPr>
              <a:t>juin 2024</a:t>
            </a:r>
          </a:p>
          <a:p>
            <a:r>
              <a:rPr lang="fr-FR" b="1" dirty="0">
                <a:solidFill>
                  <a:srgbClr val="E4035C"/>
                </a:solidFill>
              </a:rPr>
              <a:t>+ collège de Marcoussis, </a:t>
            </a:r>
            <a:r>
              <a:rPr lang="fr-FR" dirty="0">
                <a:solidFill>
                  <a:srgbClr val="E4035C"/>
                </a:solidFill>
              </a:rPr>
              <a:t>juin 2025</a:t>
            </a:r>
          </a:p>
          <a:p>
            <a:endParaRPr lang="fr-FR" dirty="0">
              <a:solidFill>
                <a:srgbClr val="E4035C"/>
              </a:solidFill>
            </a:endParaRPr>
          </a:p>
          <a:p>
            <a:endParaRPr lang="fr-FR" dirty="0">
              <a:solidFill>
                <a:srgbClr val="E4035C"/>
              </a:solidFill>
            </a:endParaRPr>
          </a:p>
        </p:txBody>
      </p:sp>
    </p:spTree>
    <p:extLst>
      <p:ext uri="{BB962C8B-B14F-4D97-AF65-F5344CB8AC3E}">
        <p14:creationId xmlns:p14="http://schemas.microsoft.com/office/powerpoint/2010/main" val="329068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BA79874-962A-C616-6FA2-50ACBF2FBE93}"/>
              </a:ext>
            </a:extLst>
          </p:cNvPr>
          <p:cNvSpPr txBox="1">
            <a:spLocks/>
          </p:cNvSpPr>
          <p:nvPr/>
        </p:nvSpPr>
        <p:spPr>
          <a:xfrm>
            <a:off x="279741" y="503928"/>
            <a:ext cx="8673759" cy="516472"/>
          </a:xfrm>
          <a:prstGeom prst="rect">
            <a:avLst/>
          </a:prstGeom>
        </p:spPr>
        <p:txBody>
          <a:bodyPr vert="horz" wrap="none"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fr-FR" sz="2000" dirty="0">
                <a:latin typeface="Roboto" panose="02000000000000000000" pitchFamily="2" charset="0"/>
                <a:ea typeface="Roboto" panose="02000000000000000000" pitchFamily="2" charset="0"/>
                <a:cs typeface="Roboto" panose="02000000000000000000" pitchFamily="2" charset="0"/>
              </a:rPr>
              <a:t>Appel à vous pour continuer le mouvement !</a:t>
            </a:r>
          </a:p>
        </p:txBody>
      </p:sp>
      <p:sp>
        <p:nvSpPr>
          <p:cNvPr id="4" name="Espace réservé du numéro de diapositive 3">
            <a:extLst>
              <a:ext uri="{FF2B5EF4-FFF2-40B4-BE49-F238E27FC236}">
                <a16:creationId xmlns:a16="http://schemas.microsoft.com/office/drawing/2014/main" id="{52AB1DF6-1D5F-8841-865E-7F22B9A175F3}"/>
              </a:ext>
            </a:extLst>
          </p:cNvPr>
          <p:cNvSpPr>
            <a:spLocks noGrp="1"/>
          </p:cNvSpPr>
          <p:nvPr>
            <p:ph type="sldNum" sz="quarter" idx="4"/>
          </p:nvPr>
        </p:nvSpPr>
        <p:spPr/>
        <p:txBody>
          <a:bodyPr/>
          <a:lstStyle/>
          <a:p>
            <a:fld id="{185F3D75-FCFB-0743-B0C1-09D62B5F6DAB}" type="slidenum">
              <a:rPr lang="fr-FR" smtClean="0"/>
              <a:t>4</a:t>
            </a:fld>
            <a:endParaRPr lang="fr-FR"/>
          </a:p>
        </p:txBody>
      </p:sp>
      <p:sp>
        <p:nvSpPr>
          <p:cNvPr id="5" name="Espace réservé du texte 4">
            <a:extLst>
              <a:ext uri="{FF2B5EF4-FFF2-40B4-BE49-F238E27FC236}">
                <a16:creationId xmlns:a16="http://schemas.microsoft.com/office/drawing/2014/main" id="{F2D3B0E4-27F9-9B7F-A5F9-009EE131579F}"/>
              </a:ext>
            </a:extLst>
          </p:cNvPr>
          <p:cNvSpPr>
            <a:spLocks noGrp="1"/>
          </p:cNvSpPr>
          <p:nvPr>
            <p:ph type="body" sz="quarter" idx="14"/>
          </p:nvPr>
        </p:nvSpPr>
        <p:spPr/>
        <p:txBody>
          <a:bodyPr/>
          <a:lstStyle/>
          <a:p>
            <a:endParaRPr lang="fr-FR"/>
          </a:p>
        </p:txBody>
      </p:sp>
      <p:sp>
        <p:nvSpPr>
          <p:cNvPr id="7" name="Espace réservé du numéro de diapositive 2">
            <a:extLst>
              <a:ext uri="{FF2B5EF4-FFF2-40B4-BE49-F238E27FC236}">
                <a16:creationId xmlns:a16="http://schemas.microsoft.com/office/drawing/2014/main" id="{F9138965-15FF-D2F7-1FCD-58A42B88FAC2}"/>
              </a:ext>
            </a:extLst>
          </p:cNvPr>
          <p:cNvSpPr txBox="1">
            <a:spLocks/>
          </p:cNvSpPr>
          <p:nvPr/>
        </p:nvSpPr>
        <p:spPr>
          <a:xfrm>
            <a:off x="11172954" y="6353178"/>
            <a:ext cx="56490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F3D75-FCFB-0743-B0C1-09D62B5F6DAB}" type="slidenum">
              <a:rPr lang="fr-FR" smtClean="0"/>
              <a:pPr/>
              <a:t>4</a:t>
            </a:fld>
            <a:endParaRPr lang="fr-FR"/>
          </a:p>
        </p:txBody>
      </p:sp>
      <p:sp>
        <p:nvSpPr>
          <p:cNvPr id="8" name="Espace réservé du texte 4">
            <a:extLst>
              <a:ext uri="{FF2B5EF4-FFF2-40B4-BE49-F238E27FC236}">
                <a16:creationId xmlns:a16="http://schemas.microsoft.com/office/drawing/2014/main" id="{91AD9B26-DCA4-A3CF-C94B-01F882159BD9}"/>
              </a:ext>
            </a:extLst>
          </p:cNvPr>
          <p:cNvSpPr txBox="1">
            <a:spLocks/>
          </p:cNvSpPr>
          <p:nvPr/>
        </p:nvSpPr>
        <p:spPr>
          <a:xfrm>
            <a:off x="557214" y="1256240"/>
            <a:ext cx="11355045" cy="340042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None/>
              <a:defRPr sz="1800" kern="12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vl2pPr marL="685800" indent="-228600" algn="just" defTabSz="914400" rtl="0" eaLnBrk="1" latinLnBrk="0" hangingPunct="1">
              <a:lnSpc>
                <a:spcPct val="90000"/>
              </a:lnSpc>
              <a:spcBef>
                <a:spcPts val="500"/>
              </a:spcBef>
              <a:buFont typeface="Wingdings" pitchFamily="2" charset="2"/>
              <a:buChar char="§"/>
              <a:defRPr sz="1600" kern="120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Intervention dans les écoles, collèges, lycées ou médiathèques</a:t>
            </a: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L’ association Déclics (collège, ou lycée) fait le lien entre les chercheurs et les établissements scolaires :</a:t>
            </a:r>
          </a:p>
          <a:p>
            <a:pPr marL="0" indent="0"/>
            <a:r>
              <a:rPr lang="fr-FR" dirty="0">
                <a:latin typeface="Roboto" panose="02000000000000000000" pitchFamily="2" charset="0"/>
                <a:ea typeface="Roboto" panose="02000000000000000000" pitchFamily="2" charset="0"/>
                <a:cs typeface="Roboto" panose="02000000000000000000" pitchFamily="2" charset="0"/>
                <a:hlinkClick r:id="rId2"/>
              </a:rPr>
              <a:t>https://www.cerclefser.org/fr/declics/</a:t>
            </a: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Site de la division : </a:t>
            </a:r>
            <a:r>
              <a:rPr lang="fr-FR" dirty="0">
                <a:latin typeface="Roboto" panose="02000000000000000000" pitchFamily="2" charset="0"/>
                <a:ea typeface="Roboto" panose="02000000000000000000" pitchFamily="2" charset="0"/>
                <a:cs typeface="Roboto" panose="02000000000000000000" pitchFamily="2" charset="0"/>
                <a:hlinkClick r:id="rId3"/>
              </a:rPr>
              <a:t>https://accelerateurs.sfpnet.fr/150-ans-de-la-sfp-projet-exposition-de-physique-des-accelerateurs/</a:t>
            </a: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Site de la SFP : </a:t>
            </a:r>
            <a:r>
              <a:rPr lang="fr-FR" dirty="0">
                <a:latin typeface="Roboto" panose="02000000000000000000" pitchFamily="2" charset="0"/>
                <a:ea typeface="Roboto" panose="02000000000000000000" pitchFamily="2" charset="0"/>
                <a:cs typeface="Roboto" panose="02000000000000000000" pitchFamily="2" charset="0"/>
                <a:hlinkClick r:id="rId4"/>
              </a:rPr>
              <a:t>https://www.sfphysique.fr/expositions-pedagogiques/</a:t>
            </a:r>
            <a:endParaRPr lang="fr-FR"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dirty="0">
                <a:latin typeface="Roboto" panose="02000000000000000000" pitchFamily="2" charset="0"/>
                <a:ea typeface="Roboto" panose="02000000000000000000" pitchFamily="2" charset="0"/>
                <a:cs typeface="Roboto" panose="02000000000000000000" pitchFamily="2" charset="0"/>
              </a:rPr>
              <a:t>Sciences ACO : </a:t>
            </a:r>
            <a:r>
              <a:rPr lang="fr-FR" dirty="0">
                <a:latin typeface="Roboto" panose="02000000000000000000" pitchFamily="2" charset="0"/>
                <a:ea typeface="Roboto" panose="02000000000000000000" pitchFamily="2" charset="0"/>
                <a:cs typeface="Roboto" panose="02000000000000000000" pitchFamily="2" charset="0"/>
                <a:hlinkClick r:id="rId5"/>
              </a:rPr>
              <a:t>Visiter le musée – Sciences ACO</a:t>
            </a:r>
            <a:endParaRPr lang="fr-FR" dirty="0">
              <a:latin typeface="Roboto" panose="02000000000000000000" pitchFamily="2" charset="0"/>
              <a:ea typeface="Roboto" panose="02000000000000000000" pitchFamily="2" charset="0"/>
              <a:cs typeface="Roboto" panose="02000000000000000000" pitchFamily="2" charset="0"/>
            </a:endParaRPr>
          </a:p>
        </p:txBody>
      </p:sp>
      <p:pic>
        <p:nvPicPr>
          <p:cNvPr id="9" name="Image 8">
            <a:extLst>
              <a:ext uri="{FF2B5EF4-FFF2-40B4-BE49-F238E27FC236}">
                <a16:creationId xmlns:a16="http://schemas.microsoft.com/office/drawing/2014/main" id="{3C26C965-FC34-1864-84F8-C53702E616EA}"/>
              </a:ext>
            </a:extLst>
          </p:cNvPr>
          <p:cNvPicPr>
            <a:picLocks noChangeAspect="1"/>
          </p:cNvPicPr>
          <p:nvPr/>
        </p:nvPicPr>
        <p:blipFill>
          <a:blip r:embed="rId6"/>
          <a:stretch>
            <a:fillRect/>
          </a:stretch>
        </p:blipFill>
        <p:spPr>
          <a:xfrm>
            <a:off x="4157068" y="4197973"/>
            <a:ext cx="3275492" cy="2637048"/>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BE1B46B7-EEE2-ACAD-7BAC-E11D42E22FE5}"/>
              </a:ext>
            </a:extLst>
          </p:cNvPr>
          <p:cNvPicPr>
            <a:picLocks noChangeAspect="1"/>
          </p:cNvPicPr>
          <p:nvPr/>
        </p:nvPicPr>
        <p:blipFill>
          <a:blip r:embed="rId7"/>
          <a:stretch>
            <a:fillRect/>
          </a:stretch>
        </p:blipFill>
        <p:spPr>
          <a:xfrm>
            <a:off x="7747000" y="4197973"/>
            <a:ext cx="4209874" cy="2637048"/>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A4C32B24-26ED-2786-0AE2-6A64E9DCBC3C}"/>
              </a:ext>
            </a:extLst>
          </p:cNvPr>
          <p:cNvPicPr>
            <a:picLocks noChangeAspect="1"/>
          </p:cNvPicPr>
          <p:nvPr/>
        </p:nvPicPr>
        <p:blipFill>
          <a:blip r:embed="rId8"/>
          <a:stretch>
            <a:fillRect/>
          </a:stretch>
        </p:blipFill>
        <p:spPr>
          <a:xfrm>
            <a:off x="279740" y="4197447"/>
            <a:ext cx="3621699" cy="2637574"/>
          </a:xfrm>
          <a:prstGeom prst="rect">
            <a:avLst/>
          </a:prstGeom>
          <a:ln>
            <a:noFill/>
          </a:ln>
          <a:effectLst>
            <a:outerShdw blurRad="292100" dist="139700" dir="2700000" algn="tl" rotWithShape="0">
              <a:srgbClr val="333333">
                <a:alpha val="65000"/>
              </a:srgbClr>
            </a:outerShdw>
          </a:effectLst>
        </p:spPr>
      </p:pic>
      <p:pic>
        <p:nvPicPr>
          <p:cNvPr id="12" name="Google Shape;115;p15">
            <a:extLst>
              <a:ext uri="{FF2B5EF4-FFF2-40B4-BE49-F238E27FC236}">
                <a16:creationId xmlns:a16="http://schemas.microsoft.com/office/drawing/2014/main" id="{23AEB82A-B5DE-EF52-9B19-9E05851BA26E}"/>
              </a:ext>
            </a:extLst>
          </p:cNvPr>
          <p:cNvPicPr preferRelativeResize="0"/>
          <p:nvPr/>
        </p:nvPicPr>
        <p:blipFill rotWithShape="1">
          <a:blip r:embed="rId9">
            <a:alphaModFix/>
          </a:blip>
          <a:srcRect/>
          <a:stretch/>
        </p:blipFill>
        <p:spPr>
          <a:xfrm>
            <a:off x="10468433" y="1973406"/>
            <a:ext cx="828157" cy="729371"/>
          </a:xfrm>
          <a:prstGeom prst="rect">
            <a:avLst/>
          </a:prstGeom>
          <a:noFill/>
          <a:ln>
            <a:noFill/>
          </a:ln>
        </p:spPr>
      </p:pic>
    </p:spTree>
    <p:extLst>
      <p:ext uri="{BB962C8B-B14F-4D97-AF65-F5344CB8AC3E}">
        <p14:creationId xmlns:p14="http://schemas.microsoft.com/office/powerpoint/2010/main" val="269936461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321</Words>
  <Application>Microsoft Office PowerPoint</Application>
  <PresentationFormat>Grand écran</PresentationFormat>
  <Paragraphs>53</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Calibri Light</vt:lpstr>
      <vt:lpstr>Roboto</vt:lpstr>
      <vt:lpstr>Roboto Medium</vt:lpstr>
      <vt:lpstr>Tahoma</vt:lpstr>
      <vt:lpstr>Wingdings</vt:lpstr>
      <vt:lpstr>Thème Office</vt:lpstr>
      <vt:lpstr>Actions de médiation scientifique avec des expériences autour des accélérateurs de particules </vt:lpstr>
      <vt:lpstr>Genèse – Motivation </vt:lpstr>
      <vt:lpstr>Liste des expériences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 Verguin</dc:creator>
  <cp:lastModifiedBy>Anne C</cp:lastModifiedBy>
  <cp:revision>68</cp:revision>
  <dcterms:created xsi:type="dcterms:W3CDTF">2020-11-20T11:12:29Z</dcterms:created>
  <dcterms:modified xsi:type="dcterms:W3CDTF">2025-10-07T10:25:18Z</dcterms:modified>
</cp:coreProperties>
</file>